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464" r:id="rId2"/>
    <p:sldId id="478" r:id="rId3"/>
    <p:sldId id="47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結合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完成程式部署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是一個支援 </a:t>
            </a:r>
            <a:r>
              <a:rPr lang="en-US" altLang="zh-TW" dirty="0"/>
              <a:t>Git</a:t>
            </a:r>
            <a:r>
              <a:rPr lang="zh-TW" altLang="en-US" dirty="0"/>
              <a:t> 程式碼存取和遠端托管的平台服務，有許多的開放原始碼的專案都是使用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進行程式碼的管理。若是從事程式設計相關工作的話，建議可以熟悉掌握 </a:t>
            </a:r>
            <a:r>
              <a:rPr lang="en-US" altLang="zh-TW" dirty="0"/>
              <a:t>Git </a:t>
            </a:r>
            <a:r>
              <a:rPr lang="zh-TW" altLang="en-US" dirty="0"/>
              <a:t>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的使用，並建立自己的 </a:t>
            </a:r>
            <a:r>
              <a:rPr lang="en-US" altLang="zh-TW" dirty="0" err="1"/>
              <a:t>Github</a:t>
            </a:r>
            <a:r>
              <a:rPr lang="en-US" altLang="zh-TW" dirty="0"/>
              <a:t> profile </a:t>
            </a:r>
            <a:r>
              <a:rPr lang="zh-TW" altLang="en-US" dirty="0"/>
              <a:t>作品集。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898272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產生一組 </a:t>
            </a:r>
            <a:r>
              <a:rPr lang="en-US" altLang="zh-CN" dirty="0">
                <a:solidFill>
                  <a:srgbClr val="FF0000"/>
                </a:solidFill>
              </a:rPr>
              <a:t>key 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取得 </a:t>
            </a:r>
            <a:r>
              <a:rPr lang="en-US" altLang="zh-CN" dirty="0">
                <a:solidFill>
                  <a:srgbClr val="FF0000"/>
                </a:solidFill>
              </a:rPr>
              <a:t>key </a:t>
            </a:r>
            <a:r>
              <a:rPr lang="zh-CN" altLang="en-US" dirty="0">
                <a:solidFill>
                  <a:srgbClr val="FF0000"/>
                </a:solidFill>
              </a:rPr>
              <a:t>內容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/>
              <a:t>tail [options] </a:t>
            </a:r>
            <a:r>
              <a:rPr lang="zh-TW" altLang="en-US" dirty="0"/>
              <a:t>檔案名稱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前往 </a:t>
            </a:r>
            <a:r>
              <a:rPr lang="en-US" altLang="zh-TW" dirty="0" err="1"/>
              <a:t>Github</a:t>
            </a:r>
            <a:r>
              <a:rPr lang="zh-TW" altLang="en-US" dirty="0"/>
              <a:t>，</a:t>
            </a:r>
            <a:r>
              <a:rPr lang="en-US" altLang="zh-TW" dirty="0"/>
              <a:t>Deploy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Clone with SSH Generating an SSH key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01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5821</TotalTime>
  <Words>106</Words>
  <Application>Microsoft Macintosh PowerPoint</Application>
  <PresentationFormat>如螢幕大小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319</cp:revision>
  <dcterms:created xsi:type="dcterms:W3CDTF">2017-10-30T02:36:03Z</dcterms:created>
  <dcterms:modified xsi:type="dcterms:W3CDTF">2019-05-01T03:10:56Z</dcterms:modified>
</cp:coreProperties>
</file>