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"/>
  </p:notesMasterIdLst>
  <p:sldIdLst>
    <p:sldId id="464" r:id="rId2"/>
    <p:sldId id="47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輕量級 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管理工具 </a:t>
            </a:r>
            <a:r>
              <a:rPr lang="en-US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en" altLang="zh-CN" sz="35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Adminer</a:t>
            </a:r>
            <a:endParaRPr lang="zh-CN" altLang="en-US" sz="35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Adminer</a:t>
            </a:r>
            <a:r>
              <a:rPr lang="en" altLang="zh-TW" dirty="0"/>
              <a:t> </a:t>
            </a:r>
            <a:r>
              <a:rPr lang="zh-TW" altLang="en-US" dirty="0"/>
              <a:t>是一個免費開放源碼的資料庫管理程式，一般的 </a:t>
            </a:r>
            <a:r>
              <a:rPr lang="en" altLang="zh-TW" dirty="0" err="1"/>
              <a:t>phpMyadmin</a:t>
            </a:r>
            <a:r>
              <a:rPr lang="zh-TW" altLang="en-US" dirty="0"/>
              <a:t>是給 </a:t>
            </a:r>
            <a:r>
              <a:rPr lang="en" altLang="zh-TW" dirty="0"/>
              <a:t>MySQL </a:t>
            </a:r>
            <a:r>
              <a:rPr lang="zh-TW" altLang="en-US" dirty="0"/>
              <a:t>使用，而 </a:t>
            </a:r>
            <a:r>
              <a:rPr lang="en" altLang="zh-TW" dirty="0" err="1"/>
              <a:t>Adminer</a:t>
            </a:r>
            <a:r>
              <a:rPr lang="en" altLang="zh-TW" dirty="0"/>
              <a:t> </a:t>
            </a:r>
            <a:r>
              <a:rPr lang="zh-TW" altLang="en-US" dirty="0"/>
              <a:t>除了支援 </a:t>
            </a:r>
            <a:r>
              <a:rPr lang="en" altLang="zh-TW"/>
              <a:t>MySQL </a:t>
            </a:r>
            <a:r>
              <a:rPr lang="zh-TW" altLang="en-US"/>
              <a:t>之外</a:t>
            </a:r>
            <a:r>
              <a:rPr lang="zh-TW" altLang="en-US" dirty="0"/>
              <a:t>，還可支援其他型態的資料庫，對於資料庫基本的新增、刪除、修正等功能通通都有，同時也可以透過它進行資料庫的導入、導出，十分輕巧且方便的一支程式。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目前這程式可支援 </a:t>
            </a:r>
            <a:r>
              <a:rPr lang="en" altLang="zh-TW" dirty="0"/>
              <a:t>MySQL</a:t>
            </a:r>
            <a:r>
              <a:rPr lang="zh-TW" altLang="en" dirty="0"/>
              <a:t>、</a:t>
            </a:r>
            <a:r>
              <a:rPr lang="en" altLang="zh-TW" dirty="0"/>
              <a:t>SQLite 3</a:t>
            </a:r>
            <a:r>
              <a:rPr lang="zh-TW" altLang="en" dirty="0"/>
              <a:t>、</a:t>
            </a:r>
            <a:r>
              <a:rPr lang="en" altLang="zh-TW" dirty="0"/>
              <a:t>SQLite 2</a:t>
            </a:r>
            <a:r>
              <a:rPr lang="zh-TW" altLang="en" dirty="0"/>
              <a:t>、</a:t>
            </a:r>
            <a:r>
              <a:rPr lang="en" altLang="zh-TW" dirty="0"/>
              <a:t>PostgreSQL</a:t>
            </a:r>
            <a:r>
              <a:rPr lang="zh-TW" altLang="en" dirty="0"/>
              <a:t>、</a:t>
            </a:r>
            <a:r>
              <a:rPr lang="en" altLang="zh-TW" dirty="0"/>
              <a:t>Oracle</a:t>
            </a:r>
            <a:r>
              <a:rPr lang="zh-TW" altLang="en" dirty="0"/>
              <a:t>、</a:t>
            </a:r>
            <a:r>
              <a:rPr lang="en" altLang="zh-TW" dirty="0"/>
              <a:t>MS SQL </a:t>
            </a:r>
            <a:r>
              <a:rPr lang="zh-TW" altLang="en-US" dirty="0"/>
              <a:t>等，支援度算是非常廣，而且又有親切的繁體中文介面。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 </a:t>
            </a:r>
            <a:r>
              <a:rPr lang="en" altLang="zh-CN" sz="28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Adminer</a:t>
            </a:r>
            <a:r>
              <a:rPr lang="en" altLang="zh-CN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5900</TotalTime>
  <Words>121</Words>
  <Application>Microsoft Macintosh PowerPoint</Application>
  <PresentationFormat>如螢幕大小 (16:9)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374</cp:revision>
  <dcterms:created xsi:type="dcterms:W3CDTF">2017-10-30T02:36:03Z</dcterms:created>
  <dcterms:modified xsi:type="dcterms:W3CDTF">2019-05-04T01:09:55Z</dcterms:modified>
</cp:coreProperties>
</file>