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sldIdLst>
    <p:sldId id="464" r:id="rId2"/>
    <p:sldId id="478" r:id="rId3"/>
    <p:sldId id="479" r:id="rId4"/>
    <p:sldId id="48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RDS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連線與應用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參數</a:t>
            </a:r>
          </a:p>
          <a:p>
            <a:r>
              <a:rPr lang="en-US" altLang="zh-TW" dirty="0"/>
              <a:t>$account      = "</a:t>
            </a:r>
            <a:r>
              <a:rPr lang="en-US" altLang="zh-TW" dirty="0" err="1"/>
              <a:t>testhahow</a:t>
            </a:r>
            <a:r>
              <a:rPr lang="en-US" altLang="zh-TW" dirty="0"/>
              <a:t>";</a:t>
            </a:r>
          </a:p>
          <a:p>
            <a:r>
              <a:rPr lang="en-US" altLang="zh-TW" dirty="0"/>
              <a:t>$password   = "</a:t>
            </a:r>
            <a:r>
              <a:rPr lang="en-US" altLang="zh-TW" dirty="0" err="1"/>
              <a:t>testhahow</a:t>
            </a:r>
            <a:r>
              <a:rPr lang="en-US" altLang="zh-TW" dirty="0"/>
              <a:t>";</a:t>
            </a:r>
          </a:p>
          <a:p>
            <a:r>
              <a:rPr lang="en-US" altLang="zh-TW" dirty="0"/>
              <a:t>$host            = "</a:t>
            </a:r>
            <a:r>
              <a:rPr lang="en" altLang="zh-TW" dirty="0"/>
              <a:t>testhahow.c2rwt0cjtai4.ap-northeast-1.rds.amazonaws.com</a:t>
            </a:r>
            <a:r>
              <a:rPr lang="en-US" altLang="zh-TW" dirty="0"/>
              <a:t>";</a:t>
            </a:r>
          </a:p>
          <a:p>
            <a:r>
              <a:rPr lang="en-US" altLang="zh-TW" dirty="0"/>
              <a:t>$</a:t>
            </a:r>
            <a:r>
              <a:rPr lang="en-US" altLang="zh-TW" dirty="0" err="1"/>
              <a:t>db</a:t>
            </a:r>
            <a:r>
              <a:rPr lang="en-US" altLang="zh-TW" dirty="0"/>
              <a:t>               = '</a:t>
            </a:r>
            <a:r>
              <a:rPr lang="en-US" altLang="zh-TW" dirty="0" err="1"/>
              <a:t>testhahow</a:t>
            </a:r>
            <a:r>
              <a:rPr lang="en-US" altLang="zh-TW" dirty="0"/>
              <a:t>';</a:t>
            </a:r>
          </a:p>
          <a:p>
            <a:endParaRPr lang="en-US" altLang="zh-TW" dirty="0"/>
          </a:p>
          <a:p>
            <a:r>
              <a:rPr lang="en-US" altLang="zh-TW" dirty="0"/>
              <a:t>// </a:t>
            </a:r>
            <a:r>
              <a:rPr lang="zh-TW" altLang="en-US" dirty="0"/>
              <a:t>建立連線物件</a:t>
            </a:r>
          </a:p>
          <a:p>
            <a:r>
              <a:rPr lang="en-US" altLang="zh-TW" dirty="0"/>
              <a:t>$conn = </a:t>
            </a:r>
            <a:r>
              <a:rPr lang="en-US" altLang="zh-TW" dirty="0" err="1"/>
              <a:t>mysqli_connect</a:t>
            </a:r>
            <a:r>
              <a:rPr lang="en-US" altLang="zh-TW" dirty="0"/>
              <a:t>($host, $account, $password);</a:t>
            </a:r>
          </a:p>
          <a:p>
            <a:r>
              <a:rPr lang="en-US" altLang="zh-TW" dirty="0"/>
              <a:t>if (empty($conn)) {</a:t>
            </a:r>
          </a:p>
          <a:p>
            <a:r>
              <a:rPr lang="en-US" altLang="zh-TW" dirty="0"/>
              <a:t>    die("</a:t>
            </a:r>
            <a:r>
              <a:rPr lang="zh-TW" altLang="en-US" dirty="0"/>
              <a:t>無法連結資料庫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選取資料庫</a:t>
            </a:r>
          </a:p>
          <a:p>
            <a:r>
              <a:rPr lang="en-US" altLang="zh-TW" dirty="0"/>
              <a:t>if (!</a:t>
            </a:r>
            <a:r>
              <a:rPr lang="en-US" altLang="zh-TW" dirty="0" err="1"/>
              <a:t>mysqli_select_db</a:t>
            </a:r>
            <a:r>
              <a:rPr lang="en-US" altLang="zh-TW" dirty="0"/>
              <a:t>($conn, $</a:t>
            </a:r>
            <a:r>
              <a:rPr lang="en-US" altLang="zh-TW" dirty="0" err="1"/>
              <a:t>db</a:t>
            </a:r>
            <a:r>
              <a:rPr lang="en-US" altLang="zh-TW" dirty="0"/>
              <a:t>)) {</a:t>
            </a:r>
          </a:p>
          <a:p>
            <a:r>
              <a:rPr lang="en-US" altLang="zh-TW" dirty="0"/>
              <a:t>    die("</a:t>
            </a:r>
            <a:r>
              <a:rPr lang="zh-TW" altLang="en-US" dirty="0"/>
              <a:t>無法選擇資料庫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// </a:t>
            </a:r>
            <a:r>
              <a:rPr lang="zh-TW" altLang="en-US" dirty="0"/>
              <a:t>設定連線編碼</a:t>
            </a:r>
          </a:p>
          <a:p>
            <a:r>
              <a:rPr lang="en-US" altLang="zh-TW" dirty="0" err="1"/>
              <a:t>mysqli_query</a:t>
            </a:r>
            <a:r>
              <a:rPr lang="en-US" altLang="zh-TW" dirty="0"/>
              <a:t>($conn, "SET NAMES 'utf8'");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</a:t>
            </a:r>
          </a:p>
        </p:txBody>
      </p:sp>
    </p:spTree>
    <p:extLst>
      <p:ext uri="{BB962C8B-B14F-4D97-AF65-F5344CB8AC3E}">
        <p14:creationId xmlns:p14="http://schemas.microsoft.com/office/powerpoint/2010/main" val="12385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取得資料</a:t>
            </a:r>
          </a:p>
          <a:p>
            <a:r>
              <a:rPr lang="en-US" altLang="zh-TW" dirty="0"/>
              <a:t>$</a:t>
            </a:r>
            <a:r>
              <a:rPr lang="en-US" altLang="zh-TW" dirty="0" err="1"/>
              <a:t>sql</a:t>
            </a:r>
            <a:r>
              <a:rPr lang="en-US" altLang="zh-TW" dirty="0"/>
              <a:t>      ="select * from `member`";</a:t>
            </a:r>
          </a:p>
          <a:p>
            <a:r>
              <a:rPr lang="en-US" altLang="zh-TW" dirty="0"/>
              <a:t>$result = </a:t>
            </a:r>
            <a:r>
              <a:rPr lang="en-US" altLang="zh-TW" dirty="0" err="1"/>
              <a:t>mysqli_query</a:t>
            </a:r>
            <a:r>
              <a:rPr lang="en-US" altLang="zh-TW" dirty="0"/>
              <a:t>($conn, $</a:t>
            </a:r>
            <a:r>
              <a:rPr lang="en-US" altLang="zh-TW" dirty="0" err="1"/>
              <a:t>sql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while ($row = </a:t>
            </a:r>
            <a:r>
              <a:rPr lang="en-US" altLang="zh-TW" dirty="0" err="1"/>
              <a:t>mysqli_fetch_array</a:t>
            </a:r>
            <a:r>
              <a:rPr lang="en-US" altLang="zh-TW" dirty="0"/>
              <a:t>($result, MYSQLI_ASSOC)) {</a:t>
            </a:r>
          </a:p>
          <a:p>
            <a:r>
              <a:rPr lang="en-US" altLang="zh-TW" dirty="0"/>
              <a:t>    echo "&lt;Pre&gt;";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print_r</a:t>
            </a:r>
            <a:r>
              <a:rPr lang="en-US" altLang="zh-TW" dirty="0"/>
              <a:t>($row);</a:t>
            </a:r>
          </a:p>
          <a:p>
            <a:r>
              <a:rPr lang="en-US" altLang="zh-TW" dirty="0"/>
              <a:t>    echo "&lt;/Pre&gt;";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</a:t>
            </a:r>
          </a:p>
        </p:txBody>
      </p:sp>
    </p:spTree>
    <p:extLst>
      <p:ext uri="{BB962C8B-B14F-4D97-AF65-F5344CB8AC3E}">
        <p14:creationId xmlns:p14="http://schemas.microsoft.com/office/powerpoint/2010/main" val="2580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5952</TotalTime>
  <Words>189</Words>
  <Application>Microsoft Macintosh PowerPoint</Application>
  <PresentationFormat>如螢幕大小 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379</cp:revision>
  <dcterms:created xsi:type="dcterms:W3CDTF">2017-10-30T02:36:03Z</dcterms:created>
  <dcterms:modified xsi:type="dcterms:W3CDTF">2019-05-05T07:48:26Z</dcterms:modified>
</cp:coreProperties>
</file>