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464" r:id="rId2"/>
    <p:sldId id="478" r:id="rId3"/>
    <p:sldId id="482" r:id="rId4"/>
    <p:sldId id="483" r:id="rId5"/>
    <p:sldId id="479" r:id="rId6"/>
    <p:sldId id="480" r:id="rId7"/>
    <p:sldId id="48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3fs-fuse/s3fs-fuse.gi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輕鬆在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上掛載及卸載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S3fs </a:t>
            </a:r>
            <a:r>
              <a:rPr lang="zh-TW" altLang="en-US" dirty="0"/>
              <a:t>是基於 </a:t>
            </a:r>
            <a:r>
              <a:rPr lang="en-US" altLang="zh-TW" dirty="0"/>
              <a:t>FUSE </a:t>
            </a:r>
            <a:r>
              <a:rPr lang="zh-TW" altLang="en-US" dirty="0"/>
              <a:t>的文件系統，允許 </a:t>
            </a:r>
            <a:r>
              <a:rPr lang="en-US" altLang="zh-TW" dirty="0"/>
              <a:t>Linux </a:t>
            </a:r>
            <a:r>
              <a:rPr lang="zh-TW" altLang="en-US" dirty="0"/>
              <a:t>和 </a:t>
            </a:r>
            <a:r>
              <a:rPr lang="en-US" altLang="zh-TW" dirty="0"/>
              <a:t>Mac </a:t>
            </a:r>
            <a:r>
              <a:rPr lang="en-US" altLang="zh-TW" dirty="0" err="1"/>
              <a:t>Os</a:t>
            </a:r>
            <a:r>
              <a:rPr lang="en-US" altLang="zh-TW" dirty="0"/>
              <a:t> X </a:t>
            </a:r>
            <a:r>
              <a:rPr lang="zh-TW" altLang="en-US" dirty="0"/>
              <a:t>掛載 </a:t>
            </a:r>
            <a:r>
              <a:rPr lang="en-US" altLang="zh-TW" dirty="0"/>
              <a:t>S3 </a:t>
            </a:r>
            <a:r>
              <a:rPr lang="zh-TW" altLang="en-US" dirty="0"/>
              <a:t>的存儲桶在本地系統。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建立好對應的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使用者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2CA9B2-DF5C-A249-8A5A-CA30CE26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22" y="1266825"/>
            <a:ext cx="5222344" cy="3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取得 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使用者的存取金鑰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BBFEFE-0DB2-594E-82C0-923C3676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2" y="2048362"/>
            <a:ext cx="7210425" cy="18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yum install </a:t>
            </a:r>
            <a:r>
              <a:rPr lang="en" altLang="zh-TW" dirty="0" err="1"/>
              <a:t>automake</a:t>
            </a:r>
            <a:r>
              <a:rPr lang="en" altLang="zh-TW" dirty="0"/>
              <a:t> fuse fuse-</a:t>
            </a:r>
            <a:r>
              <a:rPr lang="en" altLang="zh-TW" dirty="0" err="1"/>
              <a:t>devel</a:t>
            </a:r>
            <a:r>
              <a:rPr lang="en" altLang="zh-TW" dirty="0"/>
              <a:t> </a:t>
            </a:r>
            <a:r>
              <a:rPr lang="en" altLang="zh-TW" dirty="0" err="1"/>
              <a:t>gcc-c</a:t>
            </a:r>
            <a:r>
              <a:rPr lang="en" altLang="zh-TW" dirty="0"/>
              <a:t>++ git </a:t>
            </a:r>
            <a:r>
              <a:rPr lang="en" altLang="zh-TW" dirty="0" err="1"/>
              <a:t>libcurl-devel</a:t>
            </a:r>
            <a:r>
              <a:rPr lang="en" altLang="zh-TW" dirty="0"/>
              <a:t> libxml2-devel make </a:t>
            </a:r>
            <a:r>
              <a:rPr lang="en" altLang="zh-TW" dirty="0" err="1"/>
              <a:t>openssl-devel</a:t>
            </a:r>
            <a:r>
              <a:rPr lang="zh-TW" altLang="en-US" dirty="0"/>
              <a:t> </a:t>
            </a:r>
            <a:r>
              <a:rPr lang="en-US" altLang="zh-TW" dirty="0"/>
              <a:t>–y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~ &amp;&amp; </a:t>
            </a:r>
            <a:r>
              <a:rPr lang="en" altLang="zh-TW" dirty="0"/>
              <a:t>git clone </a:t>
            </a:r>
            <a:r>
              <a:rPr lang="en" altLang="zh-TW" dirty="0">
                <a:hlinkClick r:id="rId2"/>
              </a:rPr>
              <a:t>https://github.com/s3fs-fuse/s3fs-fuse.git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cd s3fs-fuse &amp;&amp; ./</a:t>
            </a:r>
            <a:r>
              <a:rPr lang="en" altLang="zh-TW" dirty="0" err="1"/>
              <a:t>autogen.sh</a:t>
            </a:r>
            <a:r>
              <a:rPr lang="en" altLang="zh-TW" dirty="0"/>
              <a:t> &amp;&amp; ./configure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make &amp;&amp; </a:t>
            </a:r>
            <a:r>
              <a:rPr lang="en" altLang="zh-TW" dirty="0" err="1"/>
              <a:t>sudo</a:t>
            </a:r>
            <a:r>
              <a:rPr lang="en" altLang="zh-TW" dirty="0"/>
              <a:t> make install</a:t>
            </a:r>
          </a:p>
          <a:p>
            <a:br>
              <a:rPr lang="en" altLang="zh-TW" dirty="0"/>
            </a:b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</a:p>
        </p:txBody>
      </p:sp>
    </p:spTree>
    <p:extLst>
      <p:ext uri="{BB962C8B-B14F-4D97-AF65-F5344CB8AC3E}">
        <p14:creationId xmlns:p14="http://schemas.microsoft.com/office/powerpoint/2010/main" val="38577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echo AKIATDYR24PJD5TJAOMN:3UarwSAcixqdGj3jAN7ZqIb6EE+68lAiDkBuDGs/ &gt; /home/ec2-user/.passwd-s3fs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chmod</a:t>
            </a:r>
            <a:r>
              <a:rPr lang="en" altLang="zh-TW" dirty="0"/>
              <a:t> 600 /home/ec2-user/.passwd-s3fs</a:t>
            </a:r>
          </a:p>
          <a:p>
            <a:br>
              <a:rPr lang="en" altLang="zh-TW" dirty="0"/>
            </a:b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設置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使用的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IAM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帳密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9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s3fs </a:t>
            </a:r>
            <a:r>
              <a:rPr lang="en" altLang="zh-TW" dirty="0" err="1"/>
              <a:t>testhahow</a:t>
            </a:r>
            <a:r>
              <a:rPr lang="en" altLang="zh-TW" dirty="0"/>
              <a:t> /home/ec2-user/s3mnt -o </a:t>
            </a:r>
            <a:r>
              <a:rPr lang="en" altLang="zh-TW" dirty="0" err="1"/>
              <a:t>passwd_file</a:t>
            </a:r>
            <a:r>
              <a:rPr lang="en" altLang="zh-TW" dirty="0"/>
              <a:t>=/home/ec2-user/.passwd-s3fs -o endpoint=ap-northeast-1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sudo</a:t>
            </a:r>
            <a:r>
              <a:rPr lang="en" altLang="zh-TW" dirty="0"/>
              <a:t> </a:t>
            </a:r>
            <a:r>
              <a:rPr lang="en" altLang="zh-TW" dirty="0" err="1"/>
              <a:t>umount</a:t>
            </a:r>
            <a:r>
              <a:rPr lang="en" altLang="zh-TW" dirty="0"/>
              <a:t> s3fs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S3fs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掛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卸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載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bucket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6937</TotalTime>
  <Words>172</Words>
  <Application>Microsoft Macintosh PowerPoint</Application>
  <PresentationFormat>如螢幕大小 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513</cp:revision>
  <dcterms:created xsi:type="dcterms:W3CDTF">2017-10-30T02:36:03Z</dcterms:created>
  <dcterms:modified xsi:type="dcterms:W3CDTF">2019-05-26T07:56:05Z</dcterms:modified>
</cp:coreProperties>
</file>