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64" r:id="rId2"/>
    <p:sldId id="478" r:id="rId3"/>
    <p:sldId id="480" r:id="rId4"/>
    <p:sldId id="47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641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如何建立自己的 </a:t>
            </a: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AMI</a:t>
            </a:r>
            <a:r>
              <a:rPr lang="zh-TW" altLang="e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-US" altLang="zh-CN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AMI </a:t>
            </a:r>
            <a:r>
              <a:rPr lang="zh-TW" altLang="en-US" dirty="0"/>
              <a:t>說得簡單一點的話，其實就是映象檔</a:t>
            </a:r>
            <a:r>
              <a:rPr lang="en-US" altLang="zh-TW" dirty="0"/>
              <a:t>(</a:t>
            </a:r>
            <a:r>
              <a:rPr lang="en" altLang="zh-TW" dirty="0"/>
              <a:t>Image)</a:t>
            </a:r>
            <a:r>
              <a:rPr lang="zh-TW" altLang="en" dirty="0"/>
              <a:t>，</a:t>
            </a:r>
            <a:r>
              <a:rPr lang="zh-TW" altLang="en-US" dirty="0"/>
              <a:t>它可以將目前的 </a:t>
            </a:r>
            <a:r>
              <a:rPr lang="en" altLang="zh-TW" dirty="0"/>
              <a:t>EC2</a:t>
            </a:r>
            <a:r>
              <a:rPr lang="zh-TW" altLang="en-US" dirty="0"/>
              <a:t>做快速的複製。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Auto Scaling</a:t>
            </a:r>
            <a:r>
              <a:rPr lang="zh-TW" altLang="en" dirty="0"/>
              <a:t>（</a:t>
            </a:r>
            <a:r>
              <a:rPr lang="zh-TW" altLang="en-US" dirty="0"/>
              <a:t>自動擴展）是搭配這個功能來完成的；另外，我們一開始在建立的 </a:t>
            </a:r>
            <a:r>
              <a:rPr lang="en" altLang="zh-TW" dirty="0"/>
              <a:t>EC2 </a:t>
            </a:r>
            <a:r>
              <a:rPr lang="zh-TW" altLang="en-US" dirty="0"/>
              <a:t>時，選擇系統的部份也是用到了 </a:t>
            </a:r>
            <a:r>
              <a:rPr lang="en" altLang="zh-TW" dirty="0"/>
              <a:t>AMI </a:t>
            </a:r>
            <a:r>
              <a:rPr lang="zh-TW" altLang="en-US" dirty="0"/>
              <a:t>功能。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建立好的 </a:t>
            </a:r>
            <a:r>
              <a:rPr lang="en-US" altLang="zh-TW" dirty="0"/>
              <a:t>AMI</a:t>
            </a:r>
            <a:r>
              <a:rPr lang="zh-TW" altLang="en-US" dirty="0"/>
              <a:t>，除了用來產生備份的 </a:t>
            </a:r>
            <a:r>
              <a:rPr lang="en-US" altLang="zh-TW" dirty="0"/>
              <a:t>EC2</a:t>
            </a:r>
            <a:r>
              <a:rPr lang="zh-TW" altLang="en-US" dirty="0"/>
              <a:t>，它還可以分享給其他人，或是放到 </a:t>
            </a:r>
            <a:r>
              <a:rPr lang="en-US" altLang="zh-TW" dirty="0"/>
              <a:t>AWS Marketplace</a:t>
            </a:r>
            <a:r>
              <a:rPr lang="zh-TW" altLang="en-US" dirty="0"/>
              <a:t> 進行販賣，這些動作都可以透過網頁的方式來進行操作。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AMI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658554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 </a:t>
            </a:r>
            <a:r>
              <a:rPr lang="en" altLang="zh-TW" dirty="0"/>
              <a:t>Amazon EC2 </a:t>
            </a:r>
            <a:r>
              <a:rPr lang="zh-TW" altLang="en-US" dirty="0"/>
              <a:t>上執行之應用程式一個穩定安全且高效能的執行環境。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不另外收費。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儲存庫可存取多種版本的 </a:t>
            </a:r>
            <a:r>
              <a:rPr lang="en" altLang="zh-TW" dirty="0"/>
              <a:t>MySQL</a:t>
            </a:r>
            <a:r>
              <a:rPr lang="zh-TW" altLang="en" dirty="0"/>
              <a:t>、</a:t>
            </a:r>
            <a:r>
              <a:rPr lang="en" altLang="zh-TW" dirty="0"/>
              <a:t>PostgreSQL</a:t>
            </a:r>
            <a:r>
              <a:rPr lang="zh-TW" altLang="en" dirty="0"/>
              <a:t>、</a:t>
            </a:r>
            <a:r>
              <a:rPr lang="en" altLang="zh-TW" dirty="0"/>
              <a:t>Python</a:t>
            </a:r>
            <a:r>
              <a:rPr lang="zh-TW" altLang="en-US" dirty="0"/>
              <a:t> 和其他多款通用套件。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定期更新以推出最新元件，而且 </a:t>
            </a:r>
            <a:r>
              <a:rPr lang="en" altLang="zh-TW" dirty="0"/>
              <a:t>yum </a:t>
            </a:r>
            <a:r>
              <a:rPr lang="zh-TW" altLang="en-US" dirty="0"/>
              <a:t>儲存庫中也對執行中之執行個體上的安裝提供這些更新。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包括的套件可輕鬆地整合 </a:t>
            </a:r>
            <a:r>
              <a:rPr lang="en" altLang="zh-TW" dirty="0"/>
              <a:t>AWS </a:t>
            </a:r>
            <a:r>
              <a:rPr lang="zh-TW" altLang="en-US" dirty="0"/>
              <a:t>服務 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" altLang="zh-TW" dirty="0"/>
              <a:t>AWS CLI</a:t>
            </a:r>
            <a:r>
              <a:rPr lang="zh-TW" altLang="en" dirty="0"/>
              <a:t>、</a:t>
            </a:r>
            <a:r>
              <a:rPr lang="en" altLang="zh-TW" dirty="0"/>
              <a:t>Amazon EC2 API </a:t>
            </a:r>
            <a:r>
              <a:rPr lang="zh-TW" altLang="en-US" dirty="0"/>
              <a:t>和 </a:t>
            </a:r>
            <a:r>
              <a:rPr lang="en" altLang="zh-TW" dirty="0"/>
              <a:t>AMI </a:t>
            </a:r>
            <a:r>
              <a:rPr lang="zh-TW" altLang="en-US" dirty="0"/>
              <a:t>工具</a:t>
            </a:r>
            <a:r>
              <a:rPr lang="zh-CN" altLang="en-US" dirty="0"/>
              <a:t>等等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Amazon Linux 2 AMI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Amazon Linux AMI</a:t>
            </a:r>
          </a:p>
        </p:txBody>
      </p:sp>
    </p:spTree>
    <p:extLst>
      <p:ext uri="{BB962C8B-B14F-4D97-AF65-F5344CB8AC3E}">
        <p14:creationId xmlns:p14="http://schemas.microsoft.com/office/powerpoint/2010/main" val="23661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AMI </a:t>
            </a:r>
            <a:r>
              <a:rPr lang="zh-TW" altLang="en-US" dirty="0"/>
              <a:t>在建立時，會建立一個 </a:t>
            </a:r>
            <a:r>
              <a:rPr lang="en" altLang="zh-TW" dirty="0"/>
              <a:t>Snapshot</a:t>
            </a:r>
            <a:r>
              <a:rPr lang="zh-TW" altLang="en" dirty="0"/>
              <a:t>，</a:t>
            </a:r>
            <a:r>
              <a:rPr lang="zh-TW" altLang="en-US" dirty="0"/>
              <a:t>這個部份有費用產生，因為 </a:t>
            </a:r>
            <a:r>
              <a:rPr lang="en" altLang="zh-TW" dirty="0"/>
              <a:t>AWS</a:t>
            </a:r>
            <a:r>
              <a:rPr lang="zh-TW" altLang="en-US" dirty="0"/>
              <a:t>只提供 </a:t>
            </a:r>
            <a:r>
              <a:rPr lang="en-US" altLang="zh-TW" dirty="0"/>
              <a:t>1</a:t>
            </a:r>
            <a:r>
              <a:rPr lang="en" altLang="zh-TW" dirty="0"/>
              <a:t>GB </a:t>
            </a:r>
            <a:r>
              <a:rPr lang="zh-TW" altLang="en-US" dirty="0"/>
              <a:t>的免費額度而已。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AMI</a:t>
            </a:r>
            <a:r>
              <a:rPr lang="zh-TW" altLang="en-US" dirty="0"/>
              <a:t> 本身的費用主要是儲存的部份，如果是利用 </a:t>
            </a:r>
            <a:r>
              <a:rPr lang="en" altLang="zh-TW" dirty="0"/>
              <a:t>EBS</a:t>
            </a:r>
            <a:r>
              <a:rPr lang="zh-TW" altLang="en-US" dirty="0"/>
              <a:t> 儲存，就以 </a:t>
            </a:r>
            <a:r>
              <a:rPr lang="en" altLang="zh-TW" dirty="0"/>
              <a:t>EBS</a:t>
            </a:r>
            <a:r>
              <a:rPr lang="zh-TW" altLang="en-US" dirty="0"/>
              <a:t> 收費，如果是以 </a:t>
            </a:r>
            <a:r>
              <a:rPr lang="en" altLang="zh-TW" dirty="0"/>
              <a:t>S3</a:t>
            </a:r>
            <a:r>
              <a:rPr lang="zh-TW" altLang="en-US" dirty="0"/>
              <a:t> 的方式儲存，就以 </a:t>
            </a:r>
            <a:r>
              <a:rPr lang="en" altLang="zh-TW" dirty="0"/>
              <a:t>S3</a:t>
            </a:r>
            <a:r>
              <a:rPr lang="zh-TW" altLang="en-US" dirty="0"/>
              <a:t> 的方式收費。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AWS Management Console</a:t>
            </a:r>
            <a:r>
              <a:rPr lang="zh-TW" altLang="en-US" dirty="0"/>
              <a:t> 中有一個按鈕可讓您從執行中的執行個體建立 </a:t>
            </a:r>
            <a:r>
              <a:rPr lang="en-US" altLang="zh-TW" dirty="0"/>
              <a:t>AMI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" altLang="zh-TW" dirty="0"/>
              <a:t>EBS</a:t>
            </a:r>
            <a:r>
              <a:rPr lang="zh-TW" altLang="en-US" dirty="0"/>
              <a:t> 來儲存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Amazon </a:t>
            </a:r>
            <a:r>
              <a:rPr lang="zh-CN" altLang="en-US" dirty="0"/>
              <a:t>建議使用</a:t>
            </a:r>
            <a:r>
              <a:rPr lang="zh-TW" altLang="en-US" dirty="0"/>
              <a:t> </a:t>
            </a:r>
            <a:r>
              <a:rPr lang="en" altLang="zh-TW" dirty="0"/>
              <a:t>EBS</a:t>
            </a:r>
            <a:r>
              <a:rPr lang="zh-TW" altLang="en-US" dirty="0"/>
              <a:t> 來儲存，因其啟動較快速且採用持久性儲存。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AMI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的費用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5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7406</TotalTime>
  <Words>286</Words>
  <Application>Microsoft Macintosh PowerPoint</Application>
  <PresentationFormat>如螢幕大小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523</cp:revision>
  <dcterms:created xsi:type="dcterms:W3CDTF">2017-10-30T02:36:03Z</dcterms:created>
  <dcterms:modified xsi:type="dcterms:W3CDTF">2019-05-09T13:54:04Z</dcterms:modified>
</cp:coreProperties>
</file>