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464" r:id="rId2"/>
    <p:sldId id="478" r:id="rId3"/>
    <p:sldId id="479" r:id="rId4"/>
    <p:sldId id="481" r:id="rId5"/>
    <p:sldId id="48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1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硬碟備份好簡單！ </a:t>
            </a:r>
            <a:endParaRPr lang="en-US" altLang="zh-TW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教你如何建立 </a:t>
            </a:r>
            <a:r>
              <a:rPr lang="en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 </a:t>
            </a: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快照</a:t>
            </a:r>
            <a:endParaRPr lang="en-US" altLang="zh-CN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Snapshot </a:t>
            </a:r>
            <a:r>
              <a:rPr lang="zh-TW" altLang="en-US" dirty="0"/>
              <a:t>是一個可以用來複製或備份硬碟的服務。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當我們在 </a:t>
            </a:r>
            <a:r>
              <a:rPr lang="en" altLang="zh-TW" dirty="0"/>
              <a:t>Volume </a:t>
            </a:r>
            <a:r>
              <a:rPr lang="zh-TW" altLang="en-US" dirty="0"/>
              <a:t>放上資料後，如果某顆硬碟已儲存的資料想要分享到其他台機器時，這時就可以使用 </a:t>
            </a:r>
            <a:r>
              <a:rPr lang="en" altLang="zh-TW" dirty="0"/>
              <a:t>Snapshot </a:t>
            </a:r>
            <a:r>
              <a:rPr lang="zh-TW" altLang="en-US" dirty="0"/>
              <a:t>服務，製作一個 </a:t>
            </a:r>
            <a:r>
              <a:rPr lang="en" altLang="zh-TW" dirty="0" err="1"/>
              <a:t>Snapspot</a:t>
            </a:r>
            <a:r>
              <a:rPr lang="zh-TW" altLang="en" dirty="0"/>
              <a:t>，</a:t>
            </a:r>
            <a:r>
              <a:rPr lang="zh-TW" altLang="en-US" dirty="0"/>
              <a:t>爾後在新增硬碟時</a:t>
            </a:r>
            <a:r>
              <a:rPr lang="en-US" altLang="zh-TW" dirty="0"/>
              <a:t>(</a:t>
            </a:r>
            <a:r>
              <a:rPr lang="en" altLang="zh-TW" dirty="0"/>
              <a:t>Create Volume)</a:t>
            </a:r>
            <a:r>
              <a:rPr lang="zh-TW" altLang="en" dirty="0"/>
              <a:t>，</a:t>
            </a:r>
            <a:r>
              <a:rPr lang="zh-TW" altLang="en-US" dirty="0"/>
              <a:t>可以從某個 </a:t>
            </a:r>
            <a:r>
              <a:rPr lang="en" altLang="zh-TW" dirty="0"/>
              <a:t>Snapshot </a:t>
            </a:r>
            <a:r>
              <a:rPr lang="zh-TW" altLang="en-US" dirty="0"/>
              <a:t>製作出來。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快照為遞增備份，這表示只會儲存您上次執行快照後發生變更的區塊。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Snapshot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Snapshot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運作模式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987E4A-F0C3-CD48-A006-649159A1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83" y="1364896"/>
            <a:ext cx="3222624" cy="3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Snapshot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如何收費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5CEC91-E12C-A048-94E5-D3E3286355FD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啟用 </a:t>
            </a:r>
            <a:r>
              <a:rPr lang="en-US" altLang="zh-TW" dirty="0"/>
              <a:t>3</a:t>
            </a:r>
            <a:r>
              <a:rPr lang="en" altLang="zh-TW" dirty="0" err="1"/>
              <a:t>GiB</a:t>
            </a:r>
            <a:r>
              <a:rPr lang="zh-TW" altLang="en-US" dirty="0"/>
              <a:t> 的磁區存放 </a:t>
            </a:r>
            <a:r>
              <a:rPr lang="en-US" altLang="zh-TW" dirty="0"/>
              <a:t>1</a:t>
            </a:r>
            <a:r>
              <a:rPr lang="en" altLang="zh-TW" dirty="0" err="1"/>
              <a:t>GiB</a:t>
            </a:r>
            <a:r>
              <a:rPr lang="zh-TW" altLang="en-US" dirty="0"/>
              <a:t> 的資料並進行快照</a:t>
            </a:r>
            <a:r>
              <a:rPr lang="en-US" altLang="zh-TW" dirty="0"/>
              <a:t>(</a:t>
            </a:r>
            <a:r>
              <a:rPr lang="en" altLang="zh-TW" dirty="0"/>
              <a:t>S1)</a:t>
            </a:r>
            <a:r>
              <a:rPr lang="zh-TW" altLang="en" dirty="0"/>
              <a:t>，</a:t>
            </a:r>
            <a:r>
              <a:rPr lang="zh-TW" altLang="en-US" dirty="0"/>
              <a:t>隨後你又加了 </a:t>
            </a:r>
            <a:r>
              <a:rPr lang="en-US" altLang="zh-TW" dirty="0"/>
              <a:t>1</a:t>
            </a:r>
            <a:r>
              <a:rPr lang="en" altLang="zh-TW" dirty="0" err="1"/>
              <a:t>GiB</a:t>
            </a:r>
            <a:r>
              <a:rPr lang="zh-TW" altLang="en-US" dirty="0"/>
              <a:t>的資料 </a:t>
            </a:r>
            <a:r>
              <a:rPr lang="en-US" altLang="zh-TW" dirty="0"/>
              <a:t>(</a:t>
            </a:r>
            <a:r>
              <a:rPr lang="zh-TW" altLang="en-US" dirty="0"/>
              <a:t>即使用 </a:t>
            </a:r>
            <a:r>
              <a:rPr lang="en-US" altLang="zh-TW" dirty="0"/>
              <a:t>2</a:t>
            </a:r>
            <a:r>
              <a:rPr lang="en" altLang="zh-TW" dirty="0" err="1"/>
              <a:t>GiB</a:t>
            </a:r>
            <a:r>
              <a:rPr lang="zh-TW" altLang="en-US" dirty="0"/>
              <a:t> 的資料</a:t>
            </a:r>
            <a:r>
              <a:rPr lang="en-US" altLang="zh-TW" dirty="0"/>
              <a:t>)</a:t>
            </a:r>
            <a:r>
              <a:rPr lang="zh-TW" altLang="en-US" dirty="0"/>
              <a:t>再進行一次快照 </a:t>
            </a:r>
            <a:r>
              <a:rPr lang="en-US" altLang="zh-TW" dirty="0"/>
              <a:t>(</a:t>
            </a:r>
            <a:r>
              <a:rPr lang="en" altLang="zh-TW" dirty="0"/>
              <a:t>S2)</a:t>
            </a:r>
            <a:r>
              <a:rPr lang="zh-TW" altLang="en" dirty="0"/>
              <a:t>，</a:t>
            </a:r>
            <a:r>
              <a:rPr lang="zh-TW" altLang="en-US" dirty="0"/>
              <a:t>你只需支付 </a:t>
            </a:r>
            <a:r>
              <a:rPr lang="en-US" altLang="zh-TW" dirty="0"/>
              <a:t>2</a:t>
            </a:r>
            <a:r>
              <a:rPr lang="en" altLang="zh-TW" dirty="0" err="1"/>
              <a:t>GiB</a:t>
            </a:r>
            <a:r>
              <a:rPr lang="zh-TW" altLang="en-US" dirty="0"/>
              <a:t> 的快照儲存費用 </a:t>
            </a:r>
            <a:r>
              <a:rPr lang="en-US" altLang="zh-TW" dirty="0"/>
              <a:t>(</a:t>
            </a:r>
            <a:r>
              <a:rPr lang="zh-TW" altLang="en-US" dirty="0"/>
              <a:t>壓縮後所需儲存空間會更小</a:t>
            </a:r>
            <a:r>
              <a:rPr lang="en-US" altLang="zh-TW" dirty="0"/>
              <a:t>)</a:t>
            </a:r>
            <a:r>
              <a:rPr lang="zh-TW" altLang="en-US" dirty="0"/>
              <a:t>，如果您刪除 </a:t>
            </a:r>
            <a:r>
              <a:rPr lang="en" altLang="zh-TW" dirty="0"/>
              <a:t>S1</a:t>
            </a:r>
            <a:r>
              <a:rPr lang="zh-TW" altLang="en-US" dirty="0"/>
              <a:t> 快照，您的快照儲存費用不會減少，因為 </a:t>
            </a:r>
            <a:r>
              <a:rPr lang="en" altLang="zh-TW" dirty="0"/>
              <a:t>S2</a:t>
            </a:r>
            <a:r>
              <a:rPr lang="zh-TW" altLang="en-US" dirty="0"/>
              <a:t> 仍需要 </a:t>
            </a:r>
            <a:r>
              <a:rPr lang="en" altLang="zh-TW" dirty="0"/>
              <a:t>S1</a:t>
            </a:r>
            <a:r>
              <a:rPr lang="zh-TW" altLang="en-US" dirty="0"/>
              <a:t> 的資料；如果您刪除 </a:t>
            </a:r>
            <a:r>
              <a:rPr lang="en" altLang="zh-TW" dirty="0"/>
              <a:t>S2</a:t>
            </a:r>
            <a:r>
              <a:rPr lang="zh-TW" altLang="en-US" dirty="0"/>
              <a:t>快照，您就只需支付 </a:t>
            </a:r>
            <a:r>
              <a:rPr lang="en" altLang="zh-TW" dirty="0"/>
              <a:t>S1</a:t>
            </a:r>
            <a:r>
              <a:rPr lang="zh-TW" altLang="en-US" dirty="0"/>
              <a:t> </a:t>
            </a:r>
            <a:r>
              <a:rPr lang="zh-TW" altLang="en-US"/>
              <a:t>快照所需</a:t>
            </a:r>
            <a:r>
              <a:rPr lang="zh-TW" altLang="en-US" dirty="0"/>
              <a:t>的 </a:t>
            </a:r>
            <a:r>
              <a:rPr lang="en-US" altLang="zh-TW" dirty="0"/>
              <a:t>1</a:t>
            </a:r>
            <a:r>
              <a:rPr lang="en" altLang="zh-TW" dirty="0" err="1"/>
              <a:t>GiB</a:t>
            </a:r>
            <a:r>
              <a:rPr lang="zh-TW" altLang="en-US" dirty="0"/>
              <a:t> 儲存費用。</a:t>
            </a:r>
          </a:p>
        </p:txBody>
      </p:sp>
    </p:spTree>
    <p:extLst>
      <p:ext uri="{BB962C8B-B14F-4D97-AF65-F5344CB8AC3E}">
        <p14:creationId xmlns:p14="http://schemas.microsoft.com/office/powerpoint/2010/main" val="28257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Snapshot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如何收費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B29835-E977-5046-AAB0-77CE645E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5" y="2292630"/>
            <a:ext cx="5067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7136</TotalTime>
  <Words>223</Words>
  <Application>Microsoft Macintosh PowerPoint</Application>
  <PresentationFormat>如螢幕大小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506</cp:revision>
  <dcterms:created xsi:type="dcterms:W3CDTF">2017-10-30T02:36:03Z</dcterms:created>
  <dcterms:modified xsi:type="dcterms:W3CDTF">2019-05-08T16:03:48Z</dcterms:modified>
</cp:coreProperties>
</file>