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"/>
  </p:notesMasterIdLst>
  <p:sldIdLst>
    <p:sldId id="464" r:id="rId2"/>
    <p:sldId id="478" r:id="rId3"/>
    <p:sldId id="480" r:id="rId4"/>
    <p:sldId id="481" r:id="rId5"/>
    <p:sldId id="479" r:id="rId6"/>
    <p:sldId id="48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Auto Scaling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介紹與設置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AWS Auto Scaling </a:t>
            </a:r>
            <a:r>
              <a:rPr lang="zh-TW" altLang="en-US" dirty="0"/>
              <a:t>是用來處理</a:t>
            </a:r>
            <a:r>
              <a:rPr lang="zh-CN" altLang="en-US"/>
              <a:t>虛擬主機</a:t>
            </a:r>
            <a:r>
              <a:rPr lang="zh-TW" altLang="en-US"/>
              <a:t>水平</a:t>
            </a:r>
            <a:r>
              <a:rPr lang="zh-TW" altLang="en-US" dirty="0"/>
              <a:t>擴充性 </a:t>
            </a:r>
            <a:r>
              <a:rPr lang="en-US" altLang="zh-TW" dirty="0"/>
              <a:t>(</a:t>
            </a:r>
            <a:r>
              <a:rPr lang="en" altLang="zh-TW" dirty="0"/>
              <a:t>scale out)</a:t>
            </a:r>
            <a:r>
              <a:rPr lang="zh-TW" altLang="en-US" dirty="0"/>
              <a:t> 問題，會依據當下請求的忙碌程度來增減所需的虛擬主機 </a:t>
            </a:r>
            <a:r>
              <a:rPr lang="en-US" altLang="zh-TW" dirty="0"/>
              <a:t>(</a:t>
            </a:r>
            <a:r>
              <a:rPr lang="en" altLang="zh-TW" dirty="0"/>
              <a:t>instance</a:t>
            </a:r>
            <a:r>
              <a:rPr lang="en-US" altLang="zh-TW" dirty="0"/>
              <a:t>) </a:t>
            </a:r>
            <a:r>
              <a:rPr lang="zh-TW" altLang="en-US" dirty="0"/>
              <a:t>數目。建議搭配 </a:t>
            </a:r>
            <a:r>
              <a:rPr lang="en" altLang="zh-TW" dirty="0"/>
              <a:t>ELB </a:t>
            </a:r>
            <a:r>
              <a:rPr lang="zh-TW" altLang="en-US" dirty="0"/>
              <a:t>一起使用。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Auto Scaling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Auto Scaling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的好處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4231D8-3306-8F44-BAAD-E2A6D0617851}"/>
              </a:ext>
            </a:extLst>
          </p:cNvPr>
          <p:cNvSpPr txBox="1"/>
          <p:nvPr/>
        </p:nvSpPr>
        <p:spPr>
          <a:xfrm>
            <a:off x="790569" y="1467385"/>
            <a:ext cx="7562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公司活動結束後，有二至三台虛擬主機是閒置的，因為費用計算是根據開機時間的，所以閒置的機器如果開機的話，等於浪費金錢。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但不開機的話，當連線人數忽然太多，又怕服務太慢；在這種二難的情況下，該如何是好？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當連線人數增加時，系統自動把機器增加；當連線人數沒那麼多時，系統自動把閒置的機器關機，以節省金錢。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以上這種理想的狀況，如果能達成的話，那該有多好。實際上這種機制的名稱就叫做 </a:t>
            </a:r>
            <a:r>
              <a:rPr lang="en" altLang="zh-TW" dirty="0"/>
              <a:t>Auto Scaling</a:t>
            </a:r>
            <a:r>
              <a:rPr lang="zh-TW" altLang="en" dirty="0"/>
              <a:t>（</a:t>
            </a:r>
            <a:r>
              <a:rPr lang="zh-TW" altLang="en-US" dirty="0"/>
              <a:t>自動彈性化）。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817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Auto Scaling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的原理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4231D8-3306-8F44-BAAD-E2A6D0617851}"/>
              </a:ext>
            </a:extLst>
          </p:cNvPr>
          <p:cNvSpPr txBox="1"/>
          <p:nvPr/>
        </p:nvSpPr>
        <p:spPr>
          <a:xfrm>
            <a:off x="790569" y="1467385"/>
            <a:ext cx="7562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TW" altLang="en-US" dirty="0"/>
              <a:t>偵測 </a:t>
            </a:r>
            <a:r>
              <a:rPr lang="en" altLang="zh-TW" dirty="0"/>
              <a:t>Load Balance</a:t>
            </a:r>
            <a:r>
              <a:rPr lang="zh-TW" altLang="en-US" dirty="0"/>
              <a:t> 控管下的每一台機器的繁忙程度（可能是依據 </a:t>
            </a:r>
            <a:r>
              <a:rPr lang="en" altLang="zh-TW" dirty="0"/>
              <a:t>CPU</a:t>
            </a:r>
            <a:r>
              <a:rPr lang="zh-TW" altLang="en-US" dirty="0"/>
              <a:t> 或記憶體）。</a:t>
            </a:r>
            <a:endParaRPr lang="en-US" altLang="zh-TW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TW" altLang="en-US" dirty="0"/>
              <a:t>如果繁忙程度超過我們設定的上限，並且尚未超過設定的最大機器數，那麼就自動啟動一台機器，並將啟動完成的機器，自動配置到 </a:t>
            </a:r>
            <a:r>
              <a:rPr lang="en" altLang="zh-TW" dirty="0"/>
              <a:t>Load Balance</a:t>
            </a:r>
            <a:r>
              <a:rPr lang="zh-TW" altLang="en-US" dirty="0"/>
              <a:t> 下執行服務。</a:t>
            </a:r>
            <a:endParaRPr lang="en-US" altLang="zh-TW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TW" altLang="en-US" dirty="0"/>
              <a:t>如果繁忙程度低於我們設定的下限，並且尚未達到設定的最小機器數，那麼就關閉最閒的機器，以節省資源。</a:t>
            </a:r>
          </a:p>
        </p:txBody>
      </p:sp>
    </p:spTree>
    <p:extLst>
      <p:ext uri="{BB962C8B-B14F-4D97-AF65-F5344CB8AC3E}">
        <p14:creationId xmlns:p14="http://schemas.microsoft.com/office/powerpoint/2010/main" val="371044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Amazon EC2 Auto Scaling </a:t>
            </a:r>
            <a:r>
              <a:rPr lang="zh-TW" altLang="en-US" dirty="0"/>
              <a:t>叢集管理不需額外費用。</a:t>
            </a:r>
            <a:r>
              <a:rPr lang="en" altLang="zh-TW" dirty="0"/>
              <a:t>Amazon EC2 Auto Scaling </a:t>
            </a:r>
            <a:r>
              <a:rPr lang="zh-TW" altLang="en-US" dirty="0"/>
              <a:t>的動態擴展功能是由 </a:t>
            </a:r>
            <a:r>
              <a:rPr lang="en" altLang="zh-TW" dirty="0"/>
              <a:t>Amazon CloudWatch </a:t>
            </a:r>
            <a:r>
              <a:rPr lang="zh-TW" altLang="en-US" dirty="0"/>
              <a:t>啟用，因此也不會收取額外費用。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Auto Scaling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的收費方式</a:t>
            </a:r>
            <a:endParaRPr lang="en-US" altLang="zh-TW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765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要執行 </a:t>
            </a:r>
            <a:r>
              <a:rPr lang="en" altLang="zh-TW" dirty="0"/>
              <a:t>100000</a:t>
            </a:r>
            <a:r>
              <a:rPr lang="en-US" altLang="zh-TW" dirty="0"/>
              <a:t> </a:t>
            </a:r>
            <a:r>
              <a:rPr lang="zh-TW" altLang="en-US" dirty="0"/>
              <a:t>次的 </a:t>
            </a:r>
            <a:r>
              <a:rPr lang="en" altLang="zh-TW" dirty="0"/>
              <a:t>connection, 1000 </a:t>
            </a:r>
            <a:r>
              <a:rPr lang="zh-TW" altLang="en-US" dirty="0"/>
              <a:t>個的併發</a:t>
            </a:r>
            <a:r>
              <a:rPr lang="en" altLang="zh-TW" dirty="0"/>
              <a:t> (</a:t>
            </a:r>
            <a:r>
              <a:rPr lang="zh-TW" altLang="en-US" dirty="0"/>
              <a:t>並行</a:t>
            </a:r>
            <a:r>
              <a:rPr lang="en-US" altLang="zh-TW" dirty="0"/>
              <a:t>, </a:t>
            </a:r>
            <a:r>
              <a:rPr lang="zh-TW" altLang="en-US" dirty="0"/>
              <a:t>同時</a:t>
            </a:r>
            <a:r>
              <a:rPr lang="en-US" altLang="zh-TW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語法</a:t>
            </a:r>
            <a:r>
              <a:rPr lang="en-US" altLang="zh-TW" dirty="0"/>
              <a:t>:  </a:t>
            </a:r>
            <a:r>
              <a:rPr lang="en" altLang="zh-TW" dirty="0"/>
              <a:t>ab -n 100000 -c 1000 http://</a:t>
            </a:r>
            <a:r>
              <a:rPr lang="en" altLang="zh-TW" dirty="0" err="1"/>
              <a:t>www.xxx.com</a:t>
            </a:r>
            <a:r>
              <a:rPr lang="en" altLang="zh-TW" dirty="0"/>
              <a:t>/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Apache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附帶的壓力測試工具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</a:t>
            </a:r>
            <a:endParaRPr lang="en-US" altLang="zh-TW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60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6758</TotalTime>
  <Words>370</Words>
  <Application>Microsoft Macintosh PowerPoint</Application>
  <PresentationFormat>如螢幕大小 (16:9)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517</cp:revision>
  <dcterms:created xsi:type="dcterms:W3CDTF">2017-10-30T02:36:03Z</dcterms:created>
  <dcterms:modified xsi:type="dcterms:W3CDTF">2019-05-14T18:07:18Z</dcterms:modified>
</cp:coreProperties>
</file>