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464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ELB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加入第二台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6678</TotalTime>
  <Words>8</Words>
  <Application>Microsoft Macintosh PowerPoint</Application>
  <PresentationFormat>如螢幕大小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微软雅黑</vt:lpstr>
      <vt:lpstr>宋体</vt:lpstr>
      <vt:lpstr>Arial</vt:lpstr>
      <vt:lpstr>Calibri</vt:lpstr>
      <vt:lpstr>Calibri Light</vt:lpstr>
      <vt:lpstr>Office Theme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475</cp:revision>
  <dcterms:created xsi:type="dcterms:W3CDTF">2017-10-30T02:36:03Z</dcterms:created>
  <dcterms:modified xsi:type="dcterms:W3CDTF">2019-05-11T07:50:23Z</dcterms:modified>
</cp:coreProperties>
</file>