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464" r:id="rId2"/>
    <p:sldId id="478" r:id="rId3"/>
    <p:sldId id="479" r:id="rId4"/>
    <p:sldId id="480" r:id="rId5"/>
    <p:sldId id="482" r:id="rId6"/>
    <p:sldId id="483" r:id="rId7"/>
    <p:sldId id="48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服務和資源的帳戶權限掌控者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IAM </a:t>
            </a:r>
            <a:r>
              <a:rPr lang="zh-TW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介紹與設置</a:t>
            </a:r>
            <a:endParaRPr lang="zh-CN" altLang="en-US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AWS Identity and Access Manage</a:t>
            </a:r>
            <a:r>
              <a:rPr lang="zh-TW" altLang="en" dirty="0"/>
              <a:t>，</a:t>
            </a:r>
            <a:r>
              <a:rPr lang="zh-TW" altLang="en-US" dirty="0"/>
              <a:t>簡稱 </a:t>
            </a:r>
            <a:r>
              <a:rPr lang="en" altLang="zh-TW" dirty="0"/>
              <a:t>IAM</a:t>
            </a:r>
            <a:r>
              <a:rPr lang="zh-TW" altLang="en" dirty="0"/>
              <a:t>，</a:t>
            </a:r>
            <a:r>
              <a:rPr lang="zh-TW" altLang="en-US" dirty="0"/>
              <a:t>主要能夠讓我們安全的控制使用者對於 </a:t>
            </a:r>
            <a:r>
              <a:rPr lang="en" altLang="zh-TW" dirty="0"/>
              <a:t>AWS </a:t>
            </a:r>
            <a:r>
              <a:rPr lang="zh-TW" altLang="en-US" dirty="0"/>
              <a:t>服務和資源的存取權限。基本上我們可以使用 </a:t>
            </a:r>
            <a:r>
              <a:rPr lang="en" altLang="zh-TW" dirty="0"/>
              <a:t>IAM </a:t>
            </a:r>
            <a:r>
              <a:rPr lang="zh-TW" altLang="en-US" dirty="0"/>
              <a:t>建立和管理 </a:t>
            </a:r>
            <a:r>
              <a:rPr lang="en" altLang="zh-TW" dirty="0"/>
              <a:t>AWS </a:t>
            </a:r>
            <a:r>
              <a:rPr lang="zh-TW" altLang="en-US" dirty="0"/>
              <a:t>使用者和群組，並且使用各種授權允許和拒絕存取 </a:t>
            </a:r>
            <a:r>
              <a:rPr lang="en" altLang="zh-TW" dirty="0"/>
              <a:t>AWS </a:t>
            </a:r>
            <a:r>
              <a:rPr lang="zh-TW" altLang="en-US" dirty="0"/>
              <a:t>資源。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IAM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？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在公司當中，如果使用 </a:t>
            </a:r>
            <a:r>
              <a:rPr lang="en" altLang="zh-TW" dirty="0"/>
              <a:t>AWS</a:t>
            </a:r>
            <a:r>
              <a:rPr lang="zh-TW" altLang="en-US" dirty="0"/>
              <a:t> 佈建 </a:t>
            </a:r>
            <a:r>
              <a:rPr lang="en" altLang="zh-TW" dirty="0"/>
              <a:t>Service</a:t>
            </a:r>
            <a:r>
              <a:rPr lang="zh-TW" altLang="en" dirty="0"/>
              <a:t>，</a:t>
            </a:r>
            <a:r>
              <a:rPr lang="zh-TW" altLang="en-US" dirty="0"/>
              <a:t>可能會創建很多的 </a:t>
            </a:r>
            <a:r>
              <a:rPr lang="en" altLang="zh-TW" dirty="0"/>
              <a:t>EC2 Instance</a:t>
            </a:r>
            <a:r>
              <a:rPr lang="zh-TW" altLang="en" dirty="0"/>
              <a:t>、</a:t>
            </a:r>
            <a:r>
              <a:rPr lang="en" altLang="zh-TW" dirty="0"/>
              <a:t>S3</a:t>
            </a:r>
            <a:r>
              <a:rPr lang="zh-TW" altLang="en" dirty="0"/>
              <a:t>、</a:t>
            </a:r>
            <a:r>
              <a:rPr lang="en" altLang="zh-TW" dirty="0"/>
              <a:t>DB</a:t>
            </a:r>
            <a:r>
              <a:rPr lang="zh-TW" altLang="en-US" dirty="0"/>
              <a:t> 等等，管理的工作同仁可能分散不同部門，或是外部客戶希望可以連接部分資料庫直接撈資料</a:t>
            </a:r>
            <a:r>
              <a:rPr lang="zh-TW" altLang="en" dirty="0"/>
              <a:t>，</a:t>
            </a:r>
            <a:r>
              <a:rPr lang="zh-TW" altLang="en-US" dirty="0"/>
              <a:t>亦是同仁離職希望可以不要讓 </a:t>
            </a:r>
            <a:r>
              <a:rPr lang="en" altLang="zh-TW" dirty="0"/>
              <a:t>AWS Service</a:t>
            </a:r>
            <a:r>
              <a:rPr lang="zh-TW" altLang="en-US" dirty="0"/>
              <a:t> 有安全外露的風險，這時候就可以使用 </a:t>
            </a:r>
            <a:r>
              <a:rPr lang="en" altLang="zh-TW" dirty="0"/>
              <a:t>AWS IAM </a:t>
            </a:r>
            <a:r>
              <a:rPr lang="zh-TW" altLang="en-US" dirty="0"/>
              <a:t>用戶管理系統。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IAM</a:t>
            </a:r>
            <a:r>
              <a:rPr lang="zh-TW" altLang="en-US" dirty="0"/>
              <a:t> 最大特色在於可以創建群組、使用者與角色，搭配不同的權限，</a:t>
            </a:r>
            <a:r>
              <a:rPr lang="en-US" altLang="zh-TW" dirty="0"/>
              <a:t>Root</a:t>
            </a:r>
            <a:r>
              <a:rPr lang="zh-TW" altLang="en-US" dirty="0"/>
              <a:t> 根用戶可以隨時掌握與變更權限，不用再擔心上述的問題。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為何要使用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IAM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？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IAM</a:t>
            </a:r>
            <a:r>
              <a:rPr lang="zh-TW" altLang="en-US" dirty="0"/>
              <a:t> 另一個用法是：建立一個子帳號，這個帳號可以透過網頁的方式，登入 </a:t>
            </a:r>
            <a:r>
              <a:rPr lang="en-US" altLang="zh-TW" dirty="0"/>
              <a:t>AWS</a:t>
            </a:r>
            <a:r>
              <a:rPr lang="zh-TW" altLang="en-US" dirty="0"/>
              <a:t> 主控台，進行各項操作；當然，因為這個子帳號而產生的費用，是掛在父帳號的信用卡下；這種作法比較適合公司使用，公司可以開一個子帳號給同仁去玩，而費用掛在公司名下。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為何要使用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IAM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？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690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User</a:t>
            </a:r>
            <a:r>
              <a:rPr lang="zh-TW" altLang="en-US" dirty="0"/>
              <a:t>：可以設定 </a:t>
            </a:r>
            <a:r>
              <a:rPr lang="en" altLang="zh-TW" dirty="0"/>
              <a:t>AWS</a:t>
            </a:r>
            <a:r>
              <a:rPr lang="zh-TW" altLang="en-US" dirty="0"/>
              <a:t> 上的權限外，也可以提供這個使用者登入到 </a:t>
            </a:r>
            <a:r>
              <a:rPr lang="en" altLang="zh-TW" dirty="0"/>
              <a:t>AWS</a:t>
            </a:r>
            <a:r>
              <a:rPr lang="zh-TW" altLang="en-US" dirty="0"/>
              <a:t>的網頁主控台。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Groups</a:t>
            </a:r>
            <a:r>
              <a:rPr lang="zh-TW" altLang="en-US" dirty="0"/>
              <a:t>：</a:t>
            </a:r>
            <a:r>
              <a:rPr lang="en" altLang="zh-TW" dirty="0"/>
              <a:t> Groups</a:t>
            </a:r>
            <a:r>
              <a:rPr lang="zh-TW" altLang="en-US" dirty="0"/>
              <a:t> 與 </a:t>
            </a:r>
            <a:r>
              <a:rPr lang="en" altLang="zh-TW" dirty="0"/>
              <a:t>Users</a:t>
            </a:r>
            <a:r>
              <a:rPr lang="zh-TW" altLang="en-US" dirty="0"/>
              <a:t> 搭配在一起，就是我們有一堆權限，不想一次又一次的設給單一使用者的話，可以把這些權限設給 </a:t>
            </a:r>
            <a:r>
              <a:rPr lang="en" altLang="zh-TW" dirty="0"/>
              <a:t>Group</a:t>
            </a:r>
            <a:r>
              <a:rPr lang="zh-TW" altLang="en" dirty="0"/>
              <a:t>，</a:t>
            </a:r>
            <a:r>
              <a:rPr lang="zh-TW" altLang="en-US" dirty="0"/>
              <a:t>此時再將使用者歸屬到該群組的話，權限的設定就完成了。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Roles</a:t>
            </a:r>
            <a:r>
              <a:rPr lang="zh-TW" altLang="en-US" dirty="0"/>
              <a:t>：</a:t>
            </a:r>
            <a:r>
              <a:rPr lang="en" altLang="zh-TW" dirty="0"/>
              <a:t> Roles</a:t>
            </a:r>
            <a:r>
              <a:rPr lang="zh-TW" altLang="en-US" dirty="0"/>
              <a:t> 一樣是可以設定權限，不過 </a:t>
            </a:r>
            <a:r>
              <a:rPr lang="en" altLang="zh-TW" dirty="0"/>
              <a:t>Group</a:t>
            </a:r>
            <a:r>
              <a:rPr lang="zh-TW" altLang="en-US" dirty="0"/>
              <a:t> 裡面放的是 </a:t>
            </a:r>
            <a:r>
              <a:rPr lang="en" altLang="zh-TW" dirty="0"/>
              <a:t>User</a:t>
            </a:r>
            <a:r>
              <a:rPr lang="zh-TW" altLang="en" dirty="0"/>
              <a:t>，</a:t>
            </a:r>
            <a:r>
              <a:rPr lang="en" altLang="zh-TW" dirty="0"/>
              <a:t>Role</a:t>
            </a:r>
            <a:r>
              <a:rPr lang="zh-TW" altLang="en-US" dirty="0"/>
              <a:t>裡面放的是 </a:t>
            </a:r>
            <a:r>
              <a:rPr lang="en" altLang="zh-TW" dirty="0"/>
              <a:t>AWS</a:t>
            </a:r>
            <a:r>
              <a:rPr lang="zh-TW" altLang="en-US" dirty="0"/>
              <a:t> 的資源。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IAM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三大元素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275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IAM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三大元素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40184C6-D255-D240-9548-D723845C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55750"/>
            <a:ext cx="3733800" cy="203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4977872-9FC9-224F-9640-A96C6DE86326}"/>
              </a:ext>
            </a:extLst>
          </p:cNvPr>
          <p:cNvSpPr txBox="1"/>
          <p:nvPr/>
        </p:nvSpPr>
        <p:spPr>
          <a:xfrm>
            <a:off x="790569" y="3831942"/>
            <a:ext cx="756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 </a:t>
            </a:r>
            <a:r>
              <a:rPr lang="en" altLang="zh-TW" dirty="0"/>
              <a:t>EC2</a:t>
            </a:r>
            <a:r>
              <a:rPr lang="zh-TW" altLang="en-US" dirty="0"/>
              <a:t> 設定一個 </a:t>
            </a:r>
            <a:r>
              <a:rPr lang="en" altLang="zh-TW" dirty="0"/>
              <a:t>IAM role</a:t>
            </a:r>
            <a:r>
              <a:rPr lang="zh-TW" altLang="en" dirty="0"/>
              <a:t>，</a:t>
            </a:r>
            <a:r>
              <a:rPr lang="zh-TW" altLang="en-US" dirty="0"/>
              <a:t>而這個 </a:t>
            </a:r>
            <a:r>
              <a:rPr lang="en" altLang="zh-TW" dirty="0"/>
              <a:t>role</a:t>
            </a:r>
            <a:r>
              <a:rPr lang="zh-TW" altLang="en-US" dirty="0"/>
              <a:t> 的權限是可以存取 </a:t>
            </a:r>
            <a:r>
              <a:rPr lang="en" altLang="zh-TW" dirty="0"/>
              <a:t>S3</a:t>
            </a:r>
            <a:r>
              <a:rPr lang="zh-TW" altLang="en-US" dirty="0"/>
              <a:t> 的，所以會變成這台 </a:t>
            </a:r>
            <a:r>
              <a:rPr lang="en" altLang="zh-TW" dirty="0"/>
              <a:t>EC2</a:t>
            </a:r>
            <a:r>
              <a:rPr lang="zh-TW" altLang="en-US" dirty="0"/>
              <a:t> 可以直接存取 </a:t>
            </a:r>
            <a:r>
              <a:rPr lang="en" altLang="zh-TW" dirty="0"/>
              <a:t>S3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39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IAM</a:t>
            </a:r>
            <a:r>
              <a:rPr lang="zh-TW" altLang="en-US" dirty="0"/>
              <a:t> 在 </a:t>
            </a:r>
            <a:r>
              <a:rPr lang="en-US" altLang="zh-TW" dirty="0"/>
              <a:t>AWS</a:t>
            </a:r>
            <a:r>
              <a:rPr lang="zh-TW" altLang="en-US" dirty="0"/>
              <a:t> 當中，是不收費的服務</a:t>
            </a:r>
            <a:r>
              <a:rPr lang="zh-TW" altLang="en-US"/>
              <a:t>，所以可以</a:t>
            </a:r>
            <a:r>
              <a:rPr lang="zh-TW" altLang="en-US" dirty="0"/>
              <a:t>安心的建立任何帳號。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IAM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的收費方式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881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7049</TotalTime>
  <Words>436</Words>
  <Application>Microsoft Macintosh PowerPoint</Application>
  <PresentationFormat>如螢幕大小 (16:9)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535</cp:revision>
  <dcterms:created xsi:type="dcterms:W3CDTF">2017-10-30T02:36:03Z</dcterms:created>
  <dcterms:modified xsi:type="dcterms:W3CDTF">2019-05-15T14:35:55Z</dcterms:modified>
</cp:coreProperties>
</file>