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sldIdLst>
    <p:sldId id="464" r:id="rId2"/>
    <p:sldId id="478" r:id="rId3"/>
    <p:sldId id="479" r:id="rId4"/>
    <p:sldId id="480" r:id="rId5"/>
    <p:sldId id="481" r:id="rId6"/>
    <p:sldId id="48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開啟 </a:t>
            </a:r>
            <a:r>
              <a:rPr lang="en" altLang="zh-TW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MFA </a:t>
            </a: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兩段式驗證</a:t>
            </a:r>
            <a:endParaRPr lang="zh-CN" altLang="en-US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Multi-factor authentication</a:t>
            </a:r>
            <a:r>
              <a:rPr lang="zh-TW" altLang="en" dirty="0"/>
              <a:t>，</a:t>
            </a:r>
            <a:r>
              <a:rPr lang="zh-TW" altLang="en-US" dirty="0"/>
              <a:t>多重驗證保護，以往登入僅用帳號密碼驗證是不夠的，現在可以用 </a:t>
            </a:r>
            <a:r>
              <a:rPr lang="en" altLang="zh-TW" dirty="0"/>
              <a:t>TOTP(RFC 6238) </a:t>
            </a:r>
            <a:r>
              <a:rPr lang="zh-TW" altLang="en-US" dirty="0"/>
              <a:t>規範做二層的驗證 </a:t>
            </a:r>
            <a:r>
              <a:rPr lang="en-US" altLang="zh-TW" dirty="0"/>
              <a:t>(</a:t>
            </a:r>
            <a:r>
              <a:rPr lang="en" altLang="zh-TW" dirty="0"/>
              <a:t>two-factor authentication)</a:t>
            </a:r>
            <a:r>
              <a:rPr lang="zh-TW" altLang="en" dirty="0"/>
              <a:t>，</a:t>
            </a:r>
            <a:r>
              <a:rPr lang="zh-TW" altLang="en-US" dirty="0"/>
              <a:t>他的機制是綁定使用者的硬體</a:t>
            </a:r>
            <a:r>
              <a:rPr lang="en-US" altLang="zh-TW" dirty="0"/>
              <a:t>(</a:t>
            </a:r>
            <a:r>
              <a:rPr lang="zh-TW" altLang="en-US" dirty="0"/>
              <a:t>可以額外購買或是用手機裝軟體</a:t>
            </a:r>
            <a:r>
              <a:rPr lang="en-US" altLang="zh-TW" dirty="0"/>
              <a:t>)</a:t>
            </a:r>
            <a:r>
              <a:rPr lang="zh-TW" altLang="en-US" dirty="0"/>
              <a:t>，將一次性密碼傳到硬體中，接著再讓使用者輸入該一次性密碼，加強認證的安全性。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MFA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？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使用者用帳號密碼輸入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" altLang="zh-TW" dirty="0"/>
              <a:t>Server </a:t>
            </a:r>
            <a:r>
              <a:rPr lang="zh-TW" altLang="en-US" dirty="0"/>
              <a:t>收到後，返回一次性密碼到硬體中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用戶輸入一次性密碼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" altLang="zh-TW" dirty="0"/>
              <a:t>Server </a:t>
            </a:r>
            <a:r>
              <a:rPr lang="zh-TW" altLang="en-US" dirty="0"/>
              <a:t>除了比對正確性，還有時間戳比對，通常要在一定時間內完成才算通過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MFA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具體流程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04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MFA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搭配手機軟體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55CC31-34F3-2548-8A92-35E069403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46" y="1467385"/>
            <a:ext cx="6527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MFA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搭配手機軟體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F07181-C353-7847-9BAC-55F8ACB6AB75}"/>
              </a:ext>
            </a:extLst>
          </p:cNvPr>
          <p:cNvSpPr/>
          <p:nvPr/>
        </p:nvSpPr>
        <p:spPr>
          <a:xfrm>
            <a:off x="3722942" y="2447926"/>
            <a:ext cx="715708" cy="114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37E87F-8D1B-754C-A3F9-57F711D0A765}"/>
              </a:ext>
            </a:extLst>
          </p:cNvPr>
          <p:cNvSpPr/>
          <p:nvPr/>
        </p:nvSpPr>
        <p:spPr>
          <a:xfrm>
            <a:off x="3722942" y="3124201"/>
            <a:ext cx="715708" cy="114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BD98F3-4CB1-454F-B847-D550C42D811E}"/>
              </a:ext>
            </a:extLst>
          </p:cNvPr>
          <p:cNvSpPr/>
          <p:nvPr/>
        </p:nvSpPr>
        <p:spPr>
          <a:xfrm>
            <a:off x="3660363" y="3743326"/>
            <a:ext cx="715708" cy="114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D7E77E-7110-3B4A-AFA8-A908C0EF465F}"/>
              </a:ext>
            </a:extLst>
          </p:cNvPr>
          <p:cNvSpPr/>
          <p:nvPr/>
        </p:nvSpPr>
        <p:spPr>
          <a:xfrm>
            <a:off x="4376071" y="3793245"/>
            <a:ext cx="715708" cy="114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EF46D4-B7CD-D444-A7F6-7849740E0E40}"/>
              </a:ext>
            </a:extLst>
          </p:cNvPr>
          <p:cNvSpPr/>
          <p:nvPr/>
        </p:nvSpPr>
        <p:spPr>
          <a:xfrm>
            <a:off x="4284917" y="3743326"/>
            <a:ext cx="715708" cy="114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8D21F4-0F3E-FF49-BBF9-FA3C4049F608}"/>
              </a:ext>
            </a:extLst>
          </p:cNvPr>
          <p:cNvSpPr/>
          <p:nvPr/>
        </p:nvSpPr>
        <p:spPr>
          <a:xfrm>
            <a:off x="3717513" y="3074282"/>
            <a:ext cx="715708" cy="114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663B873-2992-B943-9BA2-A3ED24758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31" y="1370524"/>
            <a:ext cx="1733680" cy="308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MFA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搭配手機軟體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388DAB-2ACE-EC43-8EAE-F7FA216CB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67" y="1467385"/>
            <a:ext cx="1831456" cy="32575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1F07181-C353-7847-9BAC-55F8ACB6AB75}"/>
              </a:ext>
            </a:extLst>
          </p:cNvPr>
          <p:cNvSpPr/>
          <p:nvPr/>
        </p:nvSpPr>
        <p:spPr>
          <a:xfrm>
            <a:off x="3722942" y="2447926"/>
            <a:ext cx="715708" cy="114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37E87F-8D1B-754C-A3F9-57F711D0A765}"/>
              </a:ext>
            </a:extLst>
          </p:cNvPr>
          <p:cNvSpPr/>
          <p:nvPr/>
        </p:nvSpPr>
        <p:spPr>
          <a:xfrm>
            <a:off x="3722942" y="3124201"/>
            <a:ext cx="715708" cy="114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BD98F3-4CB1-454F-B847-D550C42D811E}"/>
              </a:ext>
            </a:extLst>
          </p:cNvPr>
          <p:cNvSpPr/>
          <p:nvPr/>
        </p:nvSpPr>
        <p:spPr>
          <a:xfrm>
            <a:off x="3660363" y="3743326"/>
            <a:ext cx="715708" cy="114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D7E77E-7110-3B4A-AFA8-A908C0EF465F}"/>
              </a:ext>
            </a:extLst>
          </p:cNvPr>
          <p:cNvSpPr/>
          <p:nvPr/>
        </p:nvSpPr>
        <p:spPr>
          <a:xfrm>
            <a:off x="4376071" y="3793245"/>
            <a:ext cx="715708" cy="114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EF46D4-B7CD-D444-A7F6-7849740E0E40}"/>
              </a:ext>
            </a:extLst>
          </p:cNvPr>
          <p:cNvSpPr/>
          <p:nvPr/>
        </p:nvSpPr>
        <p:spPr>
          <a:xfrm>
            <a:off x="4284917" y="3743326"/>
            <a:ext cx="715708" cy="114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8D21F4-0F3E-FF49-BBF9-FA3C4049F608}"/>
              </a:ext>
            </a:extLst>
          </p:cNvPr>
          <p:cNvSpPr/>
          <p:nvPr/>
        </p:nvSpPr>
        <p:spPr>
          <a:xfrm>
            <a:off x="3717513" y="3074282"/>
            <a:ext cx="715708" cy="114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742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7096</TotalTime>
  <Words>156</Words>
  <Application>Microsoft Macintosh PowerPoint</Application>
  <PresentationFormat>如螢幕大小 (16:9)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543</cp:revision>
  <dcterms:created xsi:type="dcterms:W3CDTF">2017-10-30T02:36:03Z</dcterms:created>
  <dcterms:modified xsi:type="dcterms:W3CDTF">2019-05-16T14:07:00Z</dcterms:modified>
</cp:coreProperties>
</file>