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sldIdLst>
    <p:sldId id="464" r:id="rId2"/>
    <p:sldId id="478" r:id="rId3"/>
    <p:sldId id="481" r:id="rId4"/>
    <p:sldId id="479" r:id="rId5"/>
    <p:sldId id="48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傳送郵件給自己！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與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連線與應用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PHPMailer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/>
              <a:t>composer.json</a:t>
            </a:r>
            <a:r>
              <a:rPr lang="en-US" altLang="zh-TW" dirty="0"/>
              <a:t> file:</a:t>
            </a:r>
            <a:r>
              <a:rPr lang="zh-TW" altLang="en-US" dirty="0"/>
              <a:t> </a:t>
            </a:r>
            <a:r>
              <a:rPr lang="en" altLang="zh-TW" dirty="0"/>
              <a:t>"</a:t>
            </a:r>
            <a:r>
              <a:rPr lang="en" altLang="zh-TW" dirty="0" err="1"/>
              <a:t>phpmailer</a:t>
            </a:r>
            <a:r>
              <a:rPr lang="en" altLang="zh-TW" dirty="0"/>
              <a:t>/</a:t>
            </a:r>
            <a:r>
              <a:rPr lang="en" altLang="zh-TW" dirty="0" err="1"/>
              <a:t>phpmailer</a:t>
            </a:r>
            <a:r>
              <a:rPr lang="en" altLang="zh-TW" dirty="0"/>
              <a:t>": "~6.0”</a:t>
            </a:r>
          </a:p>
          <a:p>
            <a:pPr marL="800100" lvl="1" indent="-342900">
              <a:buFont typeface="+mj-lt"/>
              <a:buAutoNum type="arabicPeriod"/>
            </a:pPr>
            <a:endParaRPr lang="en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TW" dirty="0"/>
              <a:t>composer require </a:t>
            </a:r>
            <a:r>
              <a:rPr lang="en" altLang="zh-TW" dirty="0" err="1"/>
              <a:t>phpmailer</a:t>
            </a:r>
            <a:r>
              <a:rPr lang="en" altLang="zh-TW" dirty="0"/>
              <a:t>/</a:t>
            </a:r>
            <a:r>
              <a:rPr lang="en" altLang="zh-TW" dirty="0" err="1"/>
              <a:t>phpmailer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使用的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套件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使用的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套件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65E1A1-B55A-3B4D-8991-97EE08AB2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0" y="1467385"/>
            <a:ext cx="6076950" cy="29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取得您的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SES SMTP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登入資料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86268D-6F2A-DB41-8909-16AB7616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5" y="1467385"/>
            <a:ext cx="6629400" cy="19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 SMTP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界面來傳送電子郵件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ED39C3-93C0-9246-88C8-D426EE34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5" y="1361300"/>
            <a:ext cx="5686420" cy="31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6742</TotalTime>
  <Words>56</Words>
  <Application>Microsoft Macintosh PowerPoint</Application>
  <PresentationFormat>如螢幕大小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487</cp:revision>
  <dcterms:created xsi:type="dcterms:W3CDTF">2017-10-30T02:36:03Z</dcterms:created>
  <dcterms:modified xsi:type="dcterms:W3CDTF">2019-05-21T09:17:56Z</dcterms:modified>
</cp:coreProperties>
</file>