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"/>
  </p:notesMasterIdLst>
  <p:sldIdLst>
    <p:sldId id="464" r:id="rId2"/>
    <p:sldId id="478" r:id="rId3"/>
    <p:sldId id="482" r:id="rId4"/>
    <p:sldId id="479" r:id="rId5"/>
    <p:sldId id="480" r:id="rId6"/>
    <p:sldId id="481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392" y="17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7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89560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33" y="3465671"/>
            <a:ext cx="65527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電子郵件傳送服務 </a:t>
            </a: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SES </a:t>
            </a:r>
          </a:p>
          <a:p>
            <a:pPr algn="ctr">
              <a:defRPr/>
            </a:pP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介紹與設置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7CA90-6992-0943-A96A-6F1922FB6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5" y="987574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9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Amazon Simple Email Service</a:t>
            </a:r>
            <a:r>
              <a:rPr lang="zh-TW" altLang="en" dirty="0"/>
              <a:t>（</a:t>
            </a:r>
            <a:r>
              <a:rPr lang="en" altLang="zh-TW" dirty="0"/>
              <a:t>SES</a:t>
            </a:r>
            <a:r>
              <a:rPr lang="zh-TW" altLang="en" dirty="0"/>
              <a:t>）</a:t>
            </a:r>
            <a:r>
              <a:rPr lang="zh-TW" altLang="en-US" dirty="0"/>
              <a:t>是構建在 </a:t>
            </a:r>
            <a:r>
              <a:rPr lang="en" altLang="zh-TW" dirty="0"/>
              <a:t>Amazon </a:t>
            </a:r>
            <a:r>
              <a:rPr lang="zh-TW" altLang="en-US" dirty="0"/>
              <a:t>基礎設施之上的批量、事務性的郵件發送服務，多年來已經向無數客戶發送了大量郵件。 </a:t>
            </a:r>
            <a:r>
              <a:rPr lang="en" altLang="zh-TW" dirty="0"/>
              <a:t>SES </a:t>
            </a:r>
            <a:r>
              <a:rPr lang="zh-TW" altLang="en-US" dirty="0"/>
              <a:t>的主要任務之一就是提供這樣一個服務。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什麼是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SES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4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為有利於防止詐騙和濫用行為，以及協助保護寄件者評價，新的 </a:t>
            </a:r>
            <a:r>
              <a:rPr lang="en" altLang="zh-TW" dirty="0"/>
              <a:t>Amazon SES </a:t>
            </a:r>
            <a:r>
              <a:rPr lang="zh-TW" altLang="en-US" dirty="0"/>
              <a:t>帳戶套用了某些限制。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您只能將郵件傳送到經過驗證的電子郵件地址與網域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您只能從已驗證的電子郵件地址和網域傳送郵件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在每 </a:t>
            </a:r>
            <a:r>
              <a:rPr lang="en-US" altLang="zh-TW" dirty="0"/>
              <a:t>24 </a:t>
            </a:r>
            <a:r>
              <a:rPr lang="zh-TW" altLang="en-US" dirty="0"/>
              <a:t>小時期間內，您最多可以傳送 </a:t>
            </a:r>
            <a:r>
              <a:rPr lang="en-US" altLang="zh-TW" dirty="0"/>
              <a:t>200 </a:t>
            </a:r>
            <a:r>
              <a:rPr lang="zh-TW" altLang="en-US" dirty="0"/>
              <a:t>個訊息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每秒傳送訊息數上限為 </a:t>
            </a:r>
            <a:r>
              <a:rPr lang="en-US" altLang="zh-TW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當帳戶脫離了沙盒模式，可傳送電子郵件給任何收件人</a:t>
            </a:r>
            <a:endParaRPr lang="en-US" altLang="zh-TW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Amazon SES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沙盒模式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430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從 </a:t>
            </a:r>
            <a:r>
              <a:rPr lang="en-US" altLang="zh-TW" dirty="0"/>
              <a:t>Amazon EC2 </a:t>
            </a:r>
            <a:r>
              <a:rPr lang="zh-TW" altLang="en-US" dirty="0"/>
              <a:t>中託管的應用程式呼叫 </a:t>
            </a:r>
            <a:r>
              <a:rPr lang="en-US" altLang="zh-TW" dirty="0"/>
              <a:t>Amazon SES</a:t>
            </a:r>
            <a:r>
              <a:rPr lang="zh-TW" altLang="en-US" dirty="0"/>
              <a:t>，每個月可以免費傳送 </a:t>
            </a:r>
            <a:r>
              <a:rPr lang="en-US" altLang="zh-TW" dirty="0"/>
              <a:t>62,000 </a:t>
            </a:r>
            <a:r>
              <a:rPr lang="zh-TW" altLang="en-US" dirty="0"/>
              <a:t>則訊息。這個免費用量方案權益不會過期。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注意：即使您的 </a:t>
            </a:r>
            <a:r>
              <a:rPr lang="en-US" altLang="zh-TW" dirty="0">
                <a:solidFill>
                  <a:srgbClr val="FF0000"/>
                </a:solidFill>
              </a:rPr>
              <a:t>Amazon SES </a:t>
            </a:r>
            <a:r>
              <a:rPr lang="zh-TW" altLang="en-US" dirty="0">
                <a:solidFill>
                  <a:srgbClr val="FF0000"/>
                </a:solidFill>
              </a:rPr>
              <a:t>用量符合 </a:t>
            </a:r>
            <a:r>
              <a:rPr lang="en-US" altLang="zh-TW" dirty="0">
                <a:solidFill>
                  <a:srgbClr val="FF0000"/>
                </a:solidFill>
              </a:rPr>
              <a:t>AWS </a:t>
            </a:r>
            <a:r>
              <a:rPr lang="zh-TW" altLang="en-US" dirty="0">
                <a:solidFill>
                  <a:srgbClr val="FF0000"/>
                </a:solidFill>
              </a:rPr>
              <a:t>免費用量方案的資格，也需支付外送郵件資料、內送郵件區塊和 </a:t>
            </a:r>
            <a:r>
              <a:rPr lang="en-US" altLang="zh-TW" dirty="0">
                <a:solidFill>
                  <a:srgbClr val="FF0000"/>
                </a:solidFill>
              </a:rPr>
              <a:t>EC2 </a:t>
            </a:r>
            <a:r>
              <a:rPr lang="zh-TW" altLang="en-US" dirty="0">
                <a:solidFill>
                  <a:srgbClr val="FF0000"/>
                </a:solidFill>
              </a:rPr>
              <a:t>資料傳輸費用。</a:t>
            </a:r>
            <a:endParaRPr lang="en-US" altLang="zh-TW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SES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免費用量方案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191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SES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免費用量方案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279D5AE-5CD0-C647-BA23-A2A3F3C5F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0" y="1196295"/>
            <a:ext cx="7677150" cy="335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7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SES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收費方式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DDFF64-2E84-D241-A0A8-88075E75C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86553"/>
            <a:ext cx="8228776" cy="155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8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6734</TotalTime>
  <Words>240</Words>
  <Application>Microsoft Macintosh PowerPoint</Application>
  <PresentationFormat>如螢幕大小 (16:9)</PresentationFormat>
  <Paragraphs>26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微软雅黑</vt:lpstr>
      <vt:lpstr>宋体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fpvc167</cp:lastModifiedBy>
  <cp:revision>484</cp:revision>
  <dcterms:created xsi:type="dcterms:W3CDTF">2017-10-30T02:36:03Z</dcterms:created>
  <dcterms:modified xsi:type="dcterms:W3CDTF">2019-05-20T09:52:00Z</dcterms:modified>
</cp:coreProperties>
</file>