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6"/>
  </p:notesMasterIdLst>
  <p:sldIdLst>
    <p:sldId id="256" r:id="rId4"/>
    <p:sldId id="257" r:id="rId5"/>
    <p:sldId id="268" r:id="rId7"/>
    <p:sldId id="269" r:id="rId8"/>
    <p:sldId id="270" r:id="rId9"/>
    <p:sldId id="271" r:id="rId10"/>
    <p:sldId id="259" r:id="rId11"/>
    <p:sldId id="260" r:id="rId12"/>
    <p:sldId id="262" r:id="rId13"/>
    <p:sldId id="263" r:id="rId14"/>
    <p:sldId id="264" r:id="rId15"/>
    <p:sldId id="266" r:id="rId16"/>
    <p:sldId id="26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02F99A3-ABC8-493A-9DC3-3C3DFCBF50E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image" Target="../media/image3.png"/><Relationship Id="rId13" Type="http://schemas.openxmlformats.org/officeDocument/2006/relationships/tags" Target="../tags/tag10.xml"/><Relationship Id="rId12" Type="http://schemas.openxmlformats.org/officeDocument/2006/relationships/image" Target="../media/image2.png"/><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65.xml"/><Relationship Id="rId7" Type="http://schemas.openxmlformats.org/officeDocument/2006/relationships/image" Target="../media/image6.png"/><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3" Type="http://schemas.openxmlformats.org/officeDocument/2006/relationships/image" Target="../media/image9.png"/><Relationship Id="rId12" Type="http://schemas.openxmlformats.org/officeDocument/2006/relationships/tags" Target="../tags/tag67.xml"/><Relationship Id="rId11" Type="http://schemas.openxmlformats.org/officeDocument/2006/relationships/image" Target="../media/image8.png"/><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0" Type="http://schemas.openxmlformats.org/officeDocument/2006/relationships/tags" Target="../tags/tag107.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4" Type="http://schemas.openxmlformats.org/officeDocument/2006/relationships/image" Target="../media/image3.png"/><Relationship Id="rId13" Type="http://schemas.openxmlformats.org/officeDocument/2006/relationships/tags" Target="../tags/tag129.xml"/><Relationship Id="rId12" Type="http://schemas.openxmlformats.org/officeDocument/2006/relationships/image" Target="../media/image2.png"/><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1" Type="http://schemas.openxmlformats.org/officeDocument/2006/relationships/image" Target="../media/image5.png"/><Relationship Id="rId10" Type="http://schemas.openxmlformats.org/officeDocument/2006/relationships/tags" Target="../tags/tag14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84.xml"/><Relationship Id="rId7" Type="http://schemas.openxmlformats.org/officeDocument/2006/relationships/image" Target="../media/image6.png"/><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3" Type="http://schemas.openxmlformats.org/officeDocument/2006/relationships/image" Target="../media/image11.png"/><Relationship Id="rId12" Type="http://schemas.openxmlformats.org/officeDocument/2006/relationships/tags" Target="../tags/tag186.xml"/><Relationship Id="rId11" Type="http://schemas.openxmlformats.org/officeDocument/2006/relationships/image" Target="../media/image10.png"/><Relationship Id="rId10" Type="http://schemas.openxmlformats.org/officeDocument/2006/relationships/tags" Target="../tags/tag185.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1" Type="http://schemas.openxmlformats.org/officeDocument/2006/relationships/image" Target="../media/image5.png"/><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0" Type="http://schemas.openxmlformats.org/officeDocument/2006/relationships/tags" Target="../tags/tag226.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2209800" y="2552400"/>
            <a:ext cx="7772400" cy="1015200"/>
          </a:xfrm>
        </p:spPr>
        <p:txBody>
          <a:bodyPr lIns="90000" tIns="46800" rIns="90000" bIns="0" anchor="t" anchorCtr="0">
            <a:normAutofit/>
          </a:bodyPr>
          <a:lstStyle>
            <a:lvl1pPr algn="ctr">
              <a:defRPr sz="6000" u="none" strike="noStrike" kern="1200" cap="none" spc="200" normalizeH="0" baseline="0">
                <a:solidFill>
                  <a:schemeClr val="tx1">
                    <a:lumMod val="75000"/>
                    <a:lumOff val="25000"/>
                  </a:schemeClr>
                </a:solidFill>
                <a:uFillTx/>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2209800" y="3607200"/>
            <a:ext cx="7772400" cy="478800"/>
          </a:xfrm>
        </p:spPr>
        <p:txBody>
          <a:bodyPr lIns="90000" tIns="0" rIns="90000" bIns="46800">
            <a:normAutofit/>
          </a:bodyPr>
          <a:lstStyle>
            <a:lvl1pPr marL="0" indent="0" algn="ctr">
              <a:lnSpc>
                <a:spcPct val="100000"/>
              </a:lnSpc>
              <a:spcAft>
                <a:spcPts val="0"/>
              </a:spcAft>
              <a:buNone/>
              <a:defRPr sz="2800" b="1" spc="100" baseline="0">
                <a:solidFill>
                  <a:schemeClr val="tx1">
                    <a:lumMod val="75000"/>
                    <a:lumOff val="2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21" name="文本占位符 20"/>
          <p:cNvSpPr>
            <a:spLocks noGrp="1"/>
          </p:cNvSpPr>
          <p:nvPr>
            <p:ph type="body" sz="quarter" idx="13" hasCustomPrompt="1"/>
            <p:custDataLst>
              <p:tags r:id="rId7"/>
            </p:custDataLst>
          </p:nvPr>
        </p:nvSpPr>
        <p:spPr>
          <a:xfrm>
            <a:off x="4535805" y="5446800"/>
            <a:ext cx="3121200" cy="399600"/>
          </a:xfrm>
        </p:spPr>
        <p:txBody>
          <a:bodyPr lIns="91440" tIns="45720" rIns="91440" bIns="45720">
            <a:normAutofit/>
          </a:bodyPr>
          <a:lstStyle>
            <a:lvl1pPr marL="0" indent="0" algn="ctr">
              <a:lnSpc>
                <a:spcPct val="100000"/>
              </a:lnSpc>
              <a:spcAft>
                <a:spcPts val="0"/>
              </a:spcAft>
              <a:buNone/>
              <a:defRPr sz="2000" u="none" strike="noStrike" kern="1200" cap="none" spc="0" normalizeH="0" baseline="0">
                <a:solidFill>
                  <a:schemeClr val="tx1">
                    <a:lumMod val="75000"/>
                    <a:lumOff val="25000"/>
                  </a:schemeClr>
                </a:solidFill>
                <a:uFillTx/>
                <a:latin typeface="Arial" panose="020B0604020202020204" pitchFamily="34" charset="0"/>
              </a:defRPr>
            </a:lvl1pPr>
          </a:lstStyle>
          <a:p>
            <a:pPr lvl="0"/>
            <a:r>
              <a:rPr lang="zh-CN" altLang="en-US" dirty="0"/>
              <a:t>汇报人姓名</a:t>
            </a:r>
            <a:endParaRPr lang="zh-CN" altLang="en-US" dirty="0"/>
          </a:p>
        </p:txBody>
      </p:sp>
      <p:pic>
        <p:nvPicPr>
          <p:cNvPr id="22" name="图片 21" descr="素材6"/>
          <p:cNvPicPr>
            <a:picLocks noChangeAspect="1"/>
          </p:cNvPicPr>
          <p:nvPr>
            <p:custDataLst>
              <p:tags r:id="rId8"/>
            </p:custDataLst>
          </p:nvPr>
        </p:nvPicPr>
        <p:blipFill>
          <a:blip r:embed="rId9"/>
          <a:srcRect l="-2352" b="-27151"/>
          <a:stretch>
            <a:fillRect/>
          </a:stretch>
        </p:blipFill>
        <p:spPr>
          <a:xfrm rot="16200000">
            <a:off x="43180" y="-51435"/>
            <a:ext cx="3862705" cy="3949065"/>
          </a:xfrm>
          <a:prstGeom prst="rect">
            <a:avLst/>
          </a:prstGeom>
        </p:spPr>
      </p:pic>
      <p:grpSp>
        <p:nvGrpSpPr>
          <p:cNvPr id="23" name="组合 22"/>
          <p:cNvGrpSpPr/>
          <p:nvPr>
            <p:custDataLst>
              <p:tags r:id="rId10"/>
            </p:custDataLst>
          </p:nvPr>
        </p:nvGrpSpPr>
        <p:grpSpPr>
          <a:xfrm>
            <a:off x="9029531" y="2818910"/>
            <a:ext cx="3162814" cy="4051712"/>
            <a:chOff x="10534" y="1731"/>
            <a:chExt cx="4828" cy="6337"/>
          </a:xfrm>
        </p:grpSpPr>
        <p:pic>
          <p:nvPicPr>
            <p:cNvPr id="24" name="图片 23" descr="素材4"/>
            <p:cNvPicPr>
              <a:picLocks noChangeAspect="1"/>
            </p:cNvPicPr>
            <p:nvPr>
              <p:custDataLst>
                <p:tags r:id="rId11"/>
              </p:custDataLst>
            </p:nvPr>
          </p:nvPicPr>
          <p:blipFill>
            <a:blip r:embed="rId12"/>
            <a:srcRect t="-3671"/>
            <a:stretch>
              <a:fillRect/>
            </a:stretch>
          </p:blipFill>
          <p:spPr>
            <a:xfrm>
              <a:off x="10534" y="1731"/>
              <a:ext cx="4828" cy="6337"/>
            </a:xfrm>
            <a:prstGeom prst="rect">
              <a:avLst/>
            </a:prstGeom>
          </p:spPr>
        </p:pic>
        <p:pic>
          <p:nvPicPr>
            <p:cNvPr id="25" name="图片 24" descr="素材5"/>
            <p:cNvPicPr>
              <a:picLocks noChangeAspect="1"/>
            </p:cNvPicPr>
            <p:nvPr>
              <p:custDataLst>
                <p:tags r:id="rId13"/>
              </p:custDataLst>
            </p:nvPr>
          </p:nvPicPr>
          <p:blipFill>
            <a:blip r:embed="rId14"/>
            <a:srcRect/>
            <a:stretch>
              <a:fillRect/>
            </a:stretch>
          </p:blipFill>
          <p:spPr>
            <a:xfrm>
              <a:off x="13278" y="5448"/>
              <a:ext cx="2083" cy="2600"/>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480130" y="2923200"/>
            <a:ext cx="5230800" cy="10152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5400" b="1" i="0" u="none" strike="noStrike" kern="1200" cap="none" spc="3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pic>
        <p:nvPicPr>
          <p:cNvPr id="12" name="图片 11" descr="素材4"/>
          <p:cNvPicPr>
            <a:picLocks noChangeAspect="1"/>
          </p:cNvPicPr>
          <p:nvPr>
            <p:custDataLst>
              <p:tags r:id="rId6"/>
            </p:custDataLst>
          </p:nvPr>
        </p:nvPicPr>
        <p:blipFill>
          <a:blip r:embed="rId7"/>
          <a:srcRect/>
          <a:stretch>
            <a:fillRect/>
          </a:stretch>
        </p:blipFill>
        <p:spPr>
          <a:xfrm rot="16200000" flipH="1">
            <a:off x="8582660" y="3232150"/>
            <a:ext cx="3450590" cy="3783965"/>
          </a:xfrm>
          <a:prstGeom prst="rect">
            <a:avLst/>
          </a:prstGeom>
        </p:spPr>
      </p:pic>
      <p:pic>
        <p:nvPicPr>
          <p:cNvPr id="15" name="图片 14" descr="素材1"/>
          <p:cNvPicPr>
            <a:picLocks noChangeAspect="1"/>
          </p:cNvPicPr>
          <p:nvPr>
            <p:custDataLst>
              <p:tags r:id="rId8"/>
            </p:custDataLst>
          </p:nvPr>
        </p:nvPicPr>
        <p:blipFill>
          <a:blip r:embed="rId9"/>
          <a:srcRect/>
          <a:stretch>
            <a:fillRect/>
          </a:stretch>
        </p:blipFill>
        <p:spPr>
          <a:xfrm flipV="1">
            <a:off x="0" y="0"/>
            <a:ext cx="3006090" cy="2425700"/>
          </a:xfrm>
          <a:prstGeom prst="rect">
            <a:avLst/>
          </a:prstGeom>
        </p:spPr>
      </p:pic>
      <p:pic>
        <p:nvPicPr>
          <p:cNvPr id="16" name="图片 15" descr="素材5"/>
          <p:cNvPicPr>
            <a:picLocks noChangeAspect="1"/>
          </p:cNvPicPr>
          <p:nvPr>
            <p:custDataLst>
              <p:tags r:id="rId10"/>
            </p:custDataLst>
          </p:nvPr>
        </p:nvPicPr>
        <p:blipFill>
          <a:blip r:embed="rId11"/>
          <a:srcRect/>
          <a:stretch>
            <a:fillRect/>
          </a:stretch>
        </p:blipFill>
        <p:spPr>
          <a:xfrm rot="16200000">
            <a:off x="52705" y="640080"/>
            <a:ext cx="1805305" cy="1911350"/>
          </a:xfrm>
          <a:prstGeom prst="rect">
            <a:avLst/>
          </a:prstGeom>
        </p:spPr>
      </p:pic>
      <p:pic>
        <p:nvPicPr>
          <p:cNvPr id="17" name="图片 16" descr="素材8"/>
          <p:cNvPicPr>
            <a:picLocks noChangeAspect="1"/>
          </p:cNvPicPr>
          <p:nvPr>
            <p:custDataLst>
              <p:tags r:id="rId12"/>
            </p:custDataLst>
          </p:nvPr>
        </p:nvPicPr>
        <p:blipFill>
          <a:blip r:embed="rId13"/>
          <a:srcRect/>
          <a:stretch>
            <a:fillRect/>
          </a:stretch>
        </p:blipFill>
        <p:spPr>
          <a:xfrm>
            <a:off x="7697470" y="5485765"/>
            <a:ext cx="1759585" cy="137223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2209800" y="2552400"/>
            <a:ext cx="7772400" cy="1015200"/>
          </a:xfrm>
        </p:spPr>
        <p:txBody>
          <a:bodyPr lIns="90000" tIns="46800" rIns="90000" bIns="0" anchor="t" anchorCtr="0">
            <a:normAutofit/>
          </a:bodyPr>
          <a:lstStyle>
            <a:lvl1pPr algn="ctr">
              <a:defRPr sz="6000" u="none" strike="noStrike" kern="1200" cap="none" spc="200" normalizeH="0" baseline="0">
                <a:solidFill>
                  <a:schemeClr val="tx1">
                    <a:lumMod val="75000"/>
                    <a:lumOff val="25000"/>
                  </a:schemeClr>
                </a:solidFill>
                <a:uFillTx/>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2209800" y="3607200"/>
            <a:ext cx="7772400" cy="478800"/>
          </a:xfrm>
        </p:spPr>
        <p:txBody>
          <a:bodyPr lIns="90000" tIns="0" rIns="90000" bIns="46800">
            <a:normAutofit/>
          </a:bodyPr>
          <a:lstStyle>
            <a:lvl1pPr marL="0" indent="0" algn="ctr">
              <a:lnSpc>
                <a:spcPct val="100000"/>
              </a:lnSpc>
              <a:spcAft>
                <a:spcPts val="0"/>
              </a:spcAft>
              <a:buNone/>
              <a:defRPr sz="2800" b="1" spc="100" baseline="0">
                <a:solidFill>
                  <a:schemeClr val="tx1">
                    <a:lumMod val="75000"/>
                    <a:lumOff val="2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21" name="文本占位符 20"/>
          <p:cNvSpPr>
            <a:spLocks noGrp="1"/>
          </p:cNvSpPr>
          <p:nvPr>
            <p:ph type="body" sz="quarter" idx="13" hasCustomPrompt="1"/>
            <p:custDataLst>
              <p:tags r:id="rId7"/>
            </p:custDataLst>
          </p:nvPr>
        </p:nvSpPr>
        <p:spPr>
          <a:xfrm>
            <a:off x="4535805" y="5446800"/>
            <a:ext cx="3121200" cy="399600"/>
          </a:xfrm>
        </p:spPr>
        <p:txBody>
          <a:bodyPr lIns="91440" tIns="45720" rIns="91440" bIns="45720">
            <a:normAutofit/>
          </a:bodyPr>
          <a:lstStyle>
            <a:lvl1pPr marL="0" indent="0" algn="ctr">
              <a:lnSpc>
                <a:spcPct val="100000"/>
              </a:lnSpc>
              <a:spcAft>
                <a:spcPts val="0"/>
              </a:spcAft>
              <a:buNone/>
              <a:defRPr sz="2000" u="none" strike="noStrike" kern="1200" cap="none" spc="0" normalizeH="0" baseline="0">
                <a:solidFill>
                  <a:schemeClr val="tx1">
                    <a:lumMod val="75000"/>
                    <a:lumOff val="25000"/>
                  </a:schemeClr>
                </a:solidFill>
                <a:uFillTx/>
                <a:latin typeface="Arial" panose="020B0604020202020204" pitchFamily="34" charset="0"/>
              </a:defRPr>
            </a:lvl1pPr>
          </a:lstStyle>
          <a:p>
            <a:pPr lvl="0"/>
            <a:r>
              <a:rPr lang="zh-CN" altLang="en-US" dirty="0"/>
              <a:t>汇报人姓名</a:t>
            </a:r>
            <a:endParaRPr lang="zh-CN" altLang="en-US" dirty="0"/>
          </a:p>
        </p:txBody>
      </p:sp>
      <p:pic>
        <p:nvPicPr>
          <p:cNvPr id="22" name="图片 21" descr="素材6"/>
          <p:cNvPicPr>
            <a:picLocks noChangeAspect="1"/>
          </p:cNvPicPr>
          <p:nvPr userDrawn="1">
            <p:custDataLst>
              <p:tags r:id="rId8"/>
            </p:custDataLst>
          </p:nvPr>
        </p:nvPicPr>
        <p:blipFill>
          <a:blip r:embed="rId9"/>
          <a:srcRect l="-2352" b="-27151"/>
          <a:stretch>
            <a:fillRect/>
          </a:stretch>
        </p:blipFill>
        <p:spPr>
          <a:xfrm rot="16200000">
            <a:off x="43180" y="-51435"/>
            <a:ext cx="3862705" cy="3949065"/>
          </a:xfrm>
          <a:prstGeom prst="rect">
            <a:avLst/>
          </a:prstGeom>
        </p:spPr>
      </p:pic>
      <p:grpSp>
        <p:nvGrpSpPr>
          <p:cNvPr id="23" name="组合 22"/>
          <p:cNvGrpSpPr/>
          <p:nvPr userDrawn="1">
            <p:custDataLst>
              <p:tags r:id="rId10"/>
            </p:custDataLst>
          </p:nvPr>
        </p:nvGrpSpPr>
        <p:grpSpPr>
          <a:xfrm>
            <a:off x="9029531" y="2818910"/>
            <a:ext cx="3162814" cy="4051712"/>
            <a:chOff x="10534" y="1731"/>
            <a:chExt cx="4828" cy="6337"/>
          </a:xfrm>
        </p:grpSpPr>
        <p:pic>
          <p:nvPicPr>
            <p:cNvPr id="24" name="图片 23" descr="素材4"/>
            <p:cNvPicPr>
              <a:picLocks noChangeAspect="1"/>
            </p:cNvPicPr>
            <p:nvPr>
              <p:custDataLst>
                <p:tags r:id="rId11"/>
              </p:custDataLst>
            </p:nvPr>
          </p:nvPicPr>
          <p:blipFill>
            <a:blip r:embed="rId12"/>
            <a:srcRect t="-3671"/>
            <a:stretch>
              <a:fillRect/>
            </a:stretch>
          </p:blipFill>
          <p:spPr>
            <a:xfrm>
              <a:off x="10534" y="1731"/>
              <a:ext cx="4828" cy="6337"/>
            </a:xfrm>
            <a:prstGeom prst="rect">
              <a:avLst/>
            </a:prstGeom>
          </p:spPr>
        </p:pic>
        <p:pic>
          <p:nvPicPr>
            <p:cNvPr id="25" name="图片 24" descr="素材5"/>
            <p:cNvPicPr>
              <a:picLocks noChangeAspect="1"/>
            </p:cNvPicPr>
            <p:nvPr>
              <p:custDataLst>
                <p:tags r:id="rId13"/>
              </p:custDataLst>
            </p:nvPr>
          </p:nvPicPr>
          <p:blipFill>
            <a:blip r:embed="rId14"/>
            <a:srcRect/>
            <a:stretch>
              <a:fillRect/>
            </a:stretch>
          </p:blipFill>
          <p:spPr>
            <a:xfrm>
              <a:off x="13278" y="5448"/>
              <a:ext cx="2083" cy="2600"/>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815185" y="2703600"/>
            <a:ext cx="6495415" cy="1198800"/>
          </a:xfrm>
        </p:spPr>
        <p:txBody>
          <a:bodyPr lIns="91440" tIns="45720" rIns="91440" bIns="45720" anchor="t" anchorCtr="0">
            <a:normAutofit/>
          </a:bodyPr>
          <a:lstStyle>
            <a:lvl1pPr algn="ctr">
              <a:defRPr sz="7200" u="none" strike="noStrike" kern="1200" cap="none" spc="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3"/>
            </p:custDataLst>
          </p:nvPr>
        </p:nvSpPr>
        <p:spPr>
          <a:xfrm>
            <a:off x="4815185" y="4359600"/>
            <a:ext cx="6495415" cy="1375200"/>
          </a:xfrm>
        </p:spPr>
        <p:txBody>
          <a:bodyPr lIns="90000" tIns="46800" rIns="90000" bIns="46800">
            <a:normAutofit/>
          </a:bodyPr>
          <a:lstStyle>
            <a:lvl1pPr marL="0" indent="0" eaLnBrk="1" fontAlgn="auto" latinLnBrk="0" hangingPunct="1">
              <a:spcAft>
                <a:spcPts val="0"/>
              </a:spcAft>
              <a:buNone/>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grpSp>
        <p:nvGrpSpPr>
          <p:cNvPr id="7" name="组合 6"/>
          <p:cNvGrpSpPr/>
          <p:nvPr userDrawn="1">
            <p:custDataLst>
              <p:tags r:id="rId7"/>
            </p:custDataLst>
          </p:nvPr>
        </p:nvGrpSpPr>
        <p:grpSpPr>
          <a:xfrm>
            <a:off x="1045845" y="1115695"/>
            <a:ext cx="2907665" cy="4837430"/>
            <a:chOff x="1933" y="1591"/>
            <a:chExt cx="4579" cy="7618"/>
          </a:xfrm>
        </p:grpSpPr>
        <p:pic>
          <p:nvPicPr>
            <p:cNvPr id="8" name="图片 7" descr="素材6"/>
            <p:cNvPicPr>
              <a:picLocks noChangeAspect="1"/>
            </p:cNvPicPr>
            <p:nvPr>
              <p:custDataLst>
                <p:tags r:id="rId8"/>
              </p:custDataLst>
            </p:nvPr>
          </p:nvPicPr>
          <p:blipFill>
            <a:blip r:embed="rId9"/>
            <a:stretch>
              <a:fillRect/>
            </a:stretch>
          </p:blipFill>
          <p:spPr>
            <a:xfrm>
              <a:off x="1933" y="1591"/>
              <a:ext cx="4579" cy="7618"/>
            </a:xfrm>
            <a:prstGeom prst="rect">
              <a:avLst/>
            </a:prstGeom>
          </p:spPr>
        </p:pic>
        <p:pic>
          <p:nvPicPr>
            <p:cNvPr id="9" name="图片 8" descr="素材8"/>
            <p:cNvPicPr>
              <a:picLocks noChangeAspect="1"/>
            </p:cNvPicPr>
            <p:nvPr>
              <p:custDataLst>
                <p:tags r:id="rId10"/>
              </p:custDataLst>
            </p:nvPr>
          </p:nvPicPr>
          <p:blipFill>
            <a:blip r:embed="rId11"/>
            <a:stretch>
              <a:fillRect/>
            </a:stretch>
          </p:blipFill>
          <p:spPr>
            <a:xfrm>
              <a:off x="2829" y="2441"/>
              <a:ext cx="1723" cy="1690"/>
            </a:xfrm>
            <a:prstGeom prst="rect">
              <a:avLst/>
            </a:prstGeom>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微软雅黑" panose="020B0503020204020204" pitchFamily="34" charset="-122"/>
              </a:defRPr>
            </a:lvl1pPr>
            <a:lvl2pPr indent="0" eaLnBrk="1" fontAlgn="auto" latinLnBrk="0" hangingPunct="1">
              <a:defRPr baseline="0">
                <a:latin typeface="Arial" panose="020B0604020202020204" pitchFamily="34" charset="0"/>
                <a:ea typeface="微软雅黑" panose="020B0503020204020204" pitchFamily="34" charset="-122"/>
              </a:defRPr>
            </a:lvl2pPr>
            <a:lvl3pPr indent="0" eaLnBrk="1" fontAlgn="auto" latinLnBrk="0" hangingPunct="1">
              <a:defRPr baseline="0">
                <a:latin typeface="Arial" panose="020B0604020202020204" pitchFamily="34" charset="0"/>
                <a:ea typeface="微软雅黑" panose="020B0503020204020204" pitchFamily="34" charset="-122"/>
              </a:defRPr>
            </a:lvl3pPr>
            <a:lvl4pPr indent="0" eaLnBrk="1" fontAlgn="auto" latinLnBrk="0" hangingPunct="1">
              <a:defRPr baseline="0">
                <a:latin typeface="Arial" panose="020B0604020202020204" pitchFamily="34" charset="0"/>
                <a:ea typeface="微软雅黑" panose="020B0503020204020204" pitchFamily="34" charset="-122"/>
              </a:defRPr>
            </a:lvl4pPr>
            <a:lvl5pPr indent="0" eaLnBrk="1" fontAlgn="auto" latinLnBrk="0" hangingPunct="1">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480130" y="2923200"/>
            <a:ext cx="5230800" cy="10152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5400" b="1" i="0" u="none" strike="noStrike" kern="1200" cap="none" spc="3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pic>
        <p:nvPicPr>
          <p:cNvPr id="12" name="图片 11" descr="素材4"/>
          <p:cNvPicPr>
            <a:picLocks noChangeAspect="1"/>
          </p:cNvPicPr>
          <p:nvPr userDrawn="1">
            <p:custDataLst>
              <p:tags r:id="rId6"/>
            </p:custDataLst>
          </p:nvPr>
        </p:nvPicPr>
        <p:blipFill>
          <a:blip r:embed="rId7"/>
          <a:srcRect/>
          <a:stretch>
            <a:fillRect/>
          </a:stretch>
        </p:blipFill>
        <p:spPr>
          <a:xfrm rot="16200000" flipH="1">
            <a:off x="8582660" y="3232150"/>
            <a:ext cx="3450590" cy="3783965"/>
          </a:xfrm>
          <a:prstGeom prst="rect">
            <a:avLst/>
          </a:prstGeom>
        </p:spPr>
      </p:pic>
      <p:pic>
        <p:nvPicPr>
          <p:cNvPr id="15" name="图片 14" descr="素材1"/>
          <p:cNvPicPr>
            <a:picLocks noChangeAspect="1"/>
          </p:cNvPicPr>
          <p:nvPr userDrawn="1">
            <p:custDataLst>
              <p:tags r:id="rId8"/>
            </p:custDataLst>
          </p:nvPr>
        </p:nvPicPr>
        <p:blipFill>
          <a:blip r:embed="rId9"/>
          <a:srcRect/>
          <a:stretch>
            <a:fillRect/>
          </a:stretch>
        </p:blipFill>
        <p:spPr>
          <a:xfrm flipV="1">
            <a:off x="0" y="0"/>
            <a:ext cx="3006090" cy="2425700"/>
          </a:xfrm>
          <a:prstGeom prst="rect">
            <a:avLst/>
          </a:prstGeom>
        </p:spPr>
      </p:pic>
      <p:pic>
        <p:nvPicPr>
          <p:cNvPr id="16" name="图片 15" descr="素材5"/>
          <p:cNvPicPr>
            <a:picLocks noChangeAspect="1"/>
          </p:cNvPicPr>
          <p:nvPr userDrawn="1">
            <p:custDataLst>
              <p:tags r:id="rId10"/>
            </p:custDataLst>
          </p:nvPr>
        </p:nvPicPr>
        <p:blipFill>
          <a:blip r:embed="rId11"/>
          <a:srcRect/>
          <a:stretch>
            <a:fillRect/>
          </a:stretch>
        </p:blipFill>
        <p:spPr>
          <a:xfrm rot="16200000">
            <a:off x="52705" y="640080"/>
            <a:ext cx="1805305" cy="1911350"/>
          </a:xfrm>
          <a:prstGeom prst="rect">
            <a:avLst/>
          </a:prstGeom>
        </p:spPr>
      </p:pic>
      <p:pic>
        <p:nvPicPr>
          <p:cNvPr id="17" name="图片 16" descr="素材8"/>
          <p:cNvPicPr>
            <a:picLocks noChangeAspect="1"/>
          </p:cNvPicPr>
          <p:nvPr userDrawn="1">
            <p:custDataLst>
              <p:tags r:id="rId12"/>
            </p:custDataLst>
          </p:nvPr>
        </p:nvPicPr>
        <p:blipFill>
          <a:blip r:embed="rId13"/>
          <a:srcRect/>
          <a:stretch>
            <a:fillRect/>
          </a:stretch>
        </p:blipFill>
        <p:spPr>
          <a:xfrm>
            <a:off x="7697470" y="5485765"/>
            <a:ext cx="1759585" cy="137223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815185" y="2703600"/>
            <a:ext cx="6495415" cy="1198800"/>
          </a:xfrm>
        </p:spPr>
        <p:txBody>
          <a:bodyPr lIns="91440" tIns="45720" rIns="91440" bIns="45720" anchor="t" anchorCtr="0">
            <a:normAutofit/>
          </a:bodyPr>
          <a:lstStyle>
            <a:lvl1pPr algn="ctr">
              <a:defRPr sz="7200" u="none" strike="noStrike" kern="1200" cap="none" spc="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3"/>
            </p:custDataLst>
          </p:nvPr>
        </p:nvSpPr>
        <p:spPr>
          <a:xfrm>
            <a:off x="4815185" y="4359600"/>
            <a:ext cx="6495415" cy="1375200"/>
          </a:xfrm>
        </p:spPr>
        <p:txBody>
          <a:bodyPr lIns="90000" tIns="46800" rIns="90000" bIns="46800">
            <a:normAutofit/>
          </a:bodyPr>
          <a:lstStyle>
            <a:lvl1pPr marL="0" indent="0" eaLnBrk="1" fontAlgn="auto" latinLnBrk="0" hangingPunct="1">
              <a:spcAft>
                <a:spcPts val="0"/>
              </a:spcAft>
              <a:buNone/>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grpSp>
        <p:nvGrpSpPr>
          <p:cNvPr id="7" name="组合 6"/>
          <p:cNvGrpSpPr/>
          <p:nvPr>
            <p:custDataLst>
              <p:tags r:id="rId7"/>
            </p:custDataLst>
          </p:nvPr>
        </p:nvGrpSpPr>
        <p:grpSpPr>
          <a:xfrm>
            <a:off x="1045845" y="1115695"/>
            <a:ext cx="2907665" cy="4837430"/>
            <a:chOff x="1933" y="1591"/>
            <a:chExt cx="4579" cy="7618"/>
          </a:xfrm>
        </p:grpSpPr>
        <p:pic>
          <p:nvPicPr>
            <p:cNvPr id="8" name="图片 7" descr="素材6"/>
            <p:cNvPicPr>
              <a:picLocks noChangeAspect="1"/>
            </p:cNvPicPr>
            <p:nvPr>
              <p:custDataLst>
                <p:tags r:id="rId8"/>
              </p:custDataLst>
            </p:nvPr>
          </p:nvPicPr>
          <p:blipFill>
            <a:blip r:embed="rId9"/>
            <a:stretch>
              <a:fillRect/>
            </a:stretch>
          </p:blipFill>
          <p:spPr>
            <a:xfrm>
              <a:off x="1933" y="1591"/>
              <a:ext cx="4579" cy="7618"/>
            </a:xfrm>
            <a:prstGeom prst="rect">
              <a:avLst/>
            </a:prstGeom>
          </p:spPr>
        </p:pic>
        <p:pic>
          <p:nvPicPr>
            <p:cNvPr id="9" name="图片 8" descr="素材8"/>
            <p:cNvPicPr>
              <a:picLocks noChangeAspect="1"/>
            </p:cNvPicPr>
            <p:nvPr>
              <p:custDataLst>
                <p:tags r:id="rId10"/>
              </p:custDataLst>
            </p:nvPr>
          </p:nvPicPr>
          <p:blipFill>
            <a:blip r:embed="rId11"/>
            <a:stretch>
              <a:fillRect/>
            </a:stretch>
          </p:blipFill>
          <p:spPr>
            <a:xfrm>
              <a:off x="2829" y="2441"/>
              <a:ext cx="1723" cy="1690"/>
            </a:xfrm>
            <a:prstGeom prst="rect">
              <a:avLst/>
            </a:prstGeom>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微软雅黑" panose="020B0503020204020204" pitchFamily="34" charset="-122"/>
              </a:defRPr>
            </a:lvl1pPr>
            <a:lvl2pPr indent="0" eaLnBrk="1" fontAlgn="auto" latinLnBrk="0" hangingPunct="1">
              <a:defRPr baseline="0">
                <a:latin typeface="Arial" panose="020B0604020202020204" pitchFamily="34" charset="0"/>
                <a:ea typeface="微软雅黑" panose="020B0503020204020204" pitchFamily="34" charset="-122"/>
              </a:defRPr>
            </a:lvl2pPr>
            <a:lvl3pPr indent="0" eaLnBrk="1" fontAlgn="auto" latinLnBrk="0" hangingPunct="1">
              <a:defRPr baseline="0">
                <a:latin typeface="Arial" panose="020B0604020202020204" pitchFamily="34" charset="0"/>
                <a:ea typeface="微软雅黑" panose="020B0503020204020204" pitchFamily="34" charset="-122"/>
              </a:defRPr>
            </a:lvl3pPr>
            <a:lvl4pPr indent="0" eaLnBrk="1" fontAlgn="auto" latinLnBrk="0" hangingPunct="1">
              <a:defRPr baseline="0">
                <a:latin typeface="Arial" panose="020B0604020202020204" pitchFamily="34" charset="0"/>
                <a:ea typeface="微软雅黑" panose="020B0503020204020204" pitchFamily="34" charset="-122"/>
              </a:defRPr>
            </a:lvl4pPr>
            <a:lvl5pPr indent="0" eaLnBrk="1" fontAlgn="auto" latinLnBrk="0" hangingPunct="1">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19.xml"/><Relationship Id="rId23" Type="http://schemas.openxmlformats.org/officeDocument/2006/relationships/tags" Target="../tags/tag118.xml"/><Relationship Id="rId22" Type="http://schemas.openxmlformats.org/officeDocument/2006/relationships/tags" Target="../tags/tag117.xml"/><Relationship Id="rId21" Type="http://schemas.openxmlformats.org/officeDocument/2006/relationships/tags" Target="../tags/tag116.xml"/><Relationship Id="rId20" Type="http://schemas.openxmlformats.org/officeDocument/2006/relationships/tags" Target="../tags/tag115.xml"/><Relationship Id="rId2" Type="http://schemas.openxmlformats.org/officeDocument/2006/relationships/slideLayout" Target="../slideLayouts/slideLayout2.xml"/><Relationship Id="rId19" Type="http://schemas.openxmlformats.org/officeDocument/2006/relationships/tags" Target="../tags/tag114.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38.xml"/><Relationship Id="rId23" Type="http://schemas.openxmlformats.org/officeDocument/2006/relationships/tags" Target="../tags/tag237.xml"/><Relationship Id="rId22" Type="http://schemas.openxmlformats.org/officeDocument/2006/relationships/tags" Target="../tags/tag236.xml"/><Relationship Id="rId21" Type="http://schemas.openxmlformats.org/officeDocument/2006/relationships/tags" Target="../tags/tag235.xml"/><Relationship Id="rId20" Type="http://schemas.openxmlformats.org/officeDocument/2006/relationships/tags" Target="../tags/tag234.xml"/><Relationship Id="rId2" Type="http://schemas.openxmlformats.org/officeDocument/2006/relationships/slideLayout" Target="../slideLayouts/slideLayout20.xml"/><Relationship Id="rId19" Type="http://schemas.openxmlformats.org/officeDocument/2006/relationships/tags" Target="../tags/tag233.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10.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image" Target="../media/image16.png"/><Relationship Id="rId7" Type="http://schemas.openxmlformats.org/officeDocument/2006/relationships/tags" Target="../tags/tag306.xml"/><Relationship Id="rId6" Type="http://schemas.openxmlformats.org/officeDocument/2006/relationships/image" Target="../media/image15.png"/><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5" Type="http://schemas.openxmlformats.org/officeDocument/2006/relationships/notesSlide" Target="../notesSlides/notesSlide9.xml"/><Relationship Id="rId14" Type="http://schemas.openxmlformats.org/officeDocument/2006/relationships/slideLayout" Target="../slideLayouts/slideLayout7.xml"/><Relationship Id="rId13" Type="http://schemas.openxmlformats.org/officeDocument/2006/relationships/tags" Target="../tags/tag309.xml"/><Relationship Id="rId12" Type="http://schemas.openxmlformats.org/officeDocument/2006/relationships/image" Target="../media/image18.png"/><Relationship Id="rId11" Type="http://schemas.openxmlformats.org/officeDocument/2006/relationships/tags" Target="../tags/tag308.xml"/><Relationship Id="rId10" Type="http://schemas.openxmlformats.org/officeDocument/2006/relationships/image" Target="../media/image17.png"/><Relationship Id="rId1" Type="http://schemas.openxmlformats.org/officeDocument/2006/relationships/tags" Target="../tags/tag30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319.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9.xml"/><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2.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image" Target="../media/image13.png"/><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0" Type="http://schemas.openxmlformats.org/officeDocument/2006/relationships/notesSlide" Target="../notesSlides/notesSlide1.xml"/><Relationship Id="rId2" Type="http://schemas.openxmlformats.org/officeDocument/2006/relationships/image" Target="../media/image12.png"/><Relationship Id="rId19" Type="http://schemas.openxmlformats.org/officeDocument/2006/relationships/slideLayout" Target="../slideLayouts/slideLayout6.xml"/><Relationship Id="rId18" Type="http://schemas.openxmlformats.org/officeDocument/2006/relationships/tags" Target="../tags/tag258.xml"/><Relationship Id="rId17" Type="http://schemas.openxmlformats.org/officeDocument/2006/relationships/tags" Target="../tags/tag257.xml"/><Relationship Id="rId16" Type="http://schemas.openxmlformats.org/officeDocument/2006/relationships/tags" Target="../tags/tag256.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tags" Target="../tags/tag243.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tags" Target="../tags/tag264.xml"/><Relationship Id="rId6" Type="http://schemas.openxmlformats.org/officeDocument/2006/relationships/image" Target="../media/image14.png"/><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4.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image" Target="../media/image18.png"/><Relationship Id="rId7" Type="http://schemas.openxmlformats.org/officeDocument/2006/relationships/tags" Target="../tags/tag268.xml"/><Relationship Id="rId6" Type="http://schemas.openxmlformats.org/officeDocument/2006/relationships/image" Target="../media/image17.png"/><Relationship Id="rId5" Type="http://schemas.openxmlformats.org/officeDocument/2006/relationships/tags" Target="../tags/tag267.xml"/><Relationship Id="rId4" Type="http://schemas.openxmlformats.org/officeDocument/2006/relationships/image" Target="../media/image16.png"/><Relationship Id="rId3" Type="http://schemas.openxmlformats.org/officeDocument/2006/relationships/tags" Target="../tags/tag266.xml"/><Relationship Id="rId2" Type="http://schemas.openxmlformats.org/officeDocument/2006/relationships/image" Target="../media/image15.png"/><Relationship Id="rId11" Type="http://schemas.openxmlformats.org/officeDocument/2006/relationships/notesSlide" Target="../notesSlides/notesSlide3.xml"/><Relationship Id="rId10" Type="http://schemas.openxmlformats.org/officeDocument/2006/relationships/slideLayout" Target="../slideLayouts/slideLayout7.xml"/><Relationship Id="rId1" Type="http://schemas.openxmlformats.org/officeDocument/2006/relationships/tags" Target="../tags/tag26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272.xml"/><Relationship Id="rId4" Type="http://schemas.openxmlformats.org/officeDocument/2006/relationships/image" Target="../media/image18.png"/><Relationship Id="rId3" Type="http://schemas.openxmlformats.org/officeDocument/2006/relationships/tags" Target="../tags/tag271.xml"/><Relationship Id="rId2" Type="http://schemas.openxmlformats.org/officeDocument/2006/relationships/image" Target="../media/image17.png"/><Relationship Id="rId1" Type="http://schemas.openxmlformats.org/officeDocument/2006/relationships/tags" Target="../tags/tag270.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275.xml"/><Relationship Id="rId4" Type="http://schemas.openxmlformats.org/officeDocument/2006/relationships/image" Target="../media/image18.png"/><Relationship Id="rId3" Type="http://schemas.openxmlformats.org/officeDocument/2006/relationships/tags" Target="../tags/tag274.xml"/><Relationship Id="rId2" Type="http://schemas.openxmlformats.org/officeDocument/2006/relationships/image" Target="../media/image17.png"/><Relationship Id="rId1" Type="http://schemas.openxmlformats.org/officeDocument/2006/relationships/tags" Target="../tags/tag273.xml"/></Relationships>
</file>

<file path=ppt/slides/_rels/slide7.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image" Target="../media/image19.png"/><Relationship Id="rId7" Type="http://schemas.openxmlformats.org/officeDocument/2006/relationships/tags" Target="../tags/tag282.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1" Type="http://schemas.openxmlformats.org/officeDocument/2006/relationships/notesSlide" Target="../notesSlides/notesSlide6.xml"/><Relationship Id="rId10" Type="http://schemas.openxmlformats.org/officeDocument/2006/relationships/slideLayout" Target="../slideLayouts/slideLayout7.xml"/><Relationship Id="rId1" Type="http://schemas.openxmlformats.org/officeDocument/2006/relationships/tags" Target="../tags/tag276.xml"/></Relationships>
</file>

<file path=ppt/slides/_rels/slide8.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image" Target="../media/image16.png"/><Relationship Id="rId7" Type="http://schemas.openxmlformats.org/officeDocument/2006/relationships/tags" Target="../tags/tag289.xml"/><Relationship Id="rId6" Type="http://schemas.openxmlformats.org/officeDocument/2006/relationships/image" Target="../media/image15.png"/><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 Type="http://schemas.openxmlformats.org/officeDocument/2006/relationships/tags" Target="../tags/tag285.xml"/><Relationship Id="rId15" Type="http://schemas.openxmlformats.org/officeDocument/2006/relationships/notesSlide" Target="../notesSlides/notesSlide7.xml"/><Relationship Id="rId14" Type="http://schemas.openxmlformats.org/officeDocument/2006/relationships/slideLayout" Target="../slideLayouts/slideLayout7.xml"/><Relationship Id="rId13" Type="http://schemas.openxmlformats.org/officeDocument/2006/relationships/tags" Target="../tags/tag292.xml"/><Relationship Id="rId12" Type="http://schemas.openxmlformats.org/officeDocument/2006/relationships/image" Target="../media/image18.png"/><Relationship Id="rId11" Type="http://schemas.openxmlformats.org/officeDocument/2006/relationships/tags" Target="../tags/tag291.xml"/><Relationship Id="rId10" Type="http://schemas.openxmlformats.org/officeDocument/2006/relationships/image" Target="../media/image17.png"/><Relationship Id="rId1" Type="http://schemas.openxmlformats.org/officeDocument/2006/relationships/tags" Target="../tags/tag284.xml"/></Relationships>
</file>

<file path=ppt/slides/_rels/slide9.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image" Target="../media/image20.png"/><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tags" Target="../tags/tag2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860550" y="1837690"/>
            <a:ext cx="8470900" cy="3169285"/>
          </a:xfrm>
          <a:prstGeom prst="rect">
            <a:avLst/>
          </a:prstGeom>
          <a:noFill/>
        </p:spPr>
        <p:txBody>
          <a:bodyPr wrap="square" rtlCol="0">
            <a:normAutofit/>
          </a:bodyPr>
          <a:p>
            <a:pPr algn="ctr"/>
            <a:r>
              <a:rPr lang="en-US" altLang="zh-CN" sz="20000" b="1" spc="300" dirty="0">
                <a:solidFill>
                  <a:schemeClr val="bg1">
                    <a:lumMod val="65000"/>
                    <a:alpha val="10000"/>
                  </a:schemeClr>
                </a:solidFill>
                <a:uFillTx/>
                <a:latin typeface="Arial" panose="020B0604020202020204" pitchFamily="34" charset="0"/>
                <a:ea typeface="微软雅黑" panose="020B0503020204020204" pitchFamily="34" charset="-122"/>
                <a:sym typeface="Arial" panose="020B0604020202020204" pitchFamily="34" charset="0"/>
              </a:rPr>
              <a:t>202X</a:t>
            </a:r>
            <a:endParaRPr lang="en-US" altLang="zh-CN" sz="20000" b="1" spc="300" dirty="0">
              <a:solidFill>
                <a:schemeClr val="bg1">
                  <a:lumMod val="65000"/>
                  <a:alpha val="10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a:spLocks noGrp="1"/>
          </p:cNvSpPr>
          <p:nvPr>
            <p:ph type="ctrTitle"/>
            <p:custDataLst>
              <p:tags r:id="rId2"/>
            </p:custDataLst>
          </p:nvPr>
        </p:nvSpPr>
        <p:spPr>
          <a:xfrm>
            <a:off x="2216150" y="1053800"/>
            <a:ext cx="7772400" cy="1015200"/>
          </a:xfrm>
        </p:spPr>
        <p:txBody>
          <a:bodyPr>
            <a:normAutofit fontScale="90000"/>
          </a:bodyPr>
          <a:p>
            <a:r>
              <a:rPr lang="zh-CN" altLang="en-US">
                <a:sym typeface="Arial" panose="020B0604020202020204" pitchFamily="34" charset="0"/>
              </a:rPr>
              <a:t>大孔吸附树脂分离技术在中药、天然药物分离纯化应用</a:t>
            </a:r>
            <a:endParaRPr lang="zh-CN" altLang="en-US">
              <a:sym typeface="Arial" panose="020B0604020202020204" pitchFamily="34" charset="0"/>
            </a:endParaRPr>
          </a:p>
        </p:txBody>
      </p:sp>
      <p:sp>
        <p:nvSpPr>
          <p:cNvPr id="9" name="文本占位符 8"/>
          <p:cNvSpPr>
            <a:spLocks noGrp="1"/>
          </p:cNvSpPr>
          <p:nvPr>
            <p:ph type="body" sz="quarter" idx="13"/>
            <p:custDataLst>
              <p:tags r:id="rId3"/>
            </p:custDataLst>
          </p:nvPr>
        </p:nvSpPr>
        <p:spPr>
          <a:xfrm>
            <a:off x="4722495" y="4479925"/>
            <a:ext cx="5532120" cy="2029460"/>
          </a:xfrm>
        </p:spPr>
        <p:txBody>
          <a:bodyPr>
            <a:noAutofit/>
          </a:bodyPr>
          <a:p>
            <a:pPr algn="l"/>
            <a:r>
              <a:rPr lang="zh-CN" altLang="en-US" sz="1600">
                <a:sym typeface="Arial" panose="020B0604020202020204" pitchFamily="34" charset="0"/>
              </a:rPr>
              <a:t>马俊卿（主讲人）</a:t>
            </a:r>
            <a:endParaRPr lang="en-US" altLang="zh-CN" sz="1600">
              <a:sym typeface="Arial" panose="020B0604020202020204" pitchFamily="34" charset="0"/>
            </a:endParaRPr>
          </a:p>
          <a:p>
            <a:pPr algn="l"/>
            <a:endParaRPr lang="en-US" altLang="zh-CN" sz="1600">
              <a:sym typeface="Arial" panose="020B0604020202020204" pitchFamily="34" charset="0"/>
            </a:endParaRPr>
          </a:p>
          <a:p>
            <a:pPr algn="l"/>
            <a:r>
              <a:rPr lang="zh-CN" altLang="en-US" sz="1600">
                <a:sym typeface="Arial" panose="020B0604020202020204" pitchFamily="34" charset="0"/>
              </a:rPr>
              <a:t>宋显炳（文献查询、</a:t>
            </a:r>
            <a:r>
              <a:rPr lang="en-US" altLang="zh-CN" sz="1600">
                <a:sym typeface="Arial" panose="020B0604020202020204" pitchFamily="34" charset="0"/>
              </a:rPr>
              <a:t>PPT</a:t>
            </a:r>
            <a:r>
              <a:rPr lang="zh-CN" altLang="en-US" sz="1600">
                <a:sym typeface="Arial" panose="020B0604020202020204" pitchFamily="34" charset="0"/>
              </a:rPr>
              <a:t>制作）</a:t>
            </a:r>
            <a:endParaRPr lang="zh-CN" altLang="en-US" sz="1600">
              <a:sym typeface="Arial" panose="020B0604020202020204" pitchFamily="34" charset="0"/>
            </a:endParaRPr>
          </a:p>
          <a:p>
            <a:pPr algn="l"/>
            <a:endParaRPr lang="en-US" altLang="zh-CN" sz="1600">
              <a:sym typeface="Arial" panose="020B0604020202020204" pitchFamily="34" charset="0"/>
            </a:endParaRPr>
          </a:p>
          <a:p>
            <a:pPr algn="l"/>
            <a:r>
              <a:rPr lang="zh-CN" altLang="en-US" sz="1600">
                <a:sym typeface="Arial" panose="020B0604020202020204" pitchFamily="34" charset="0"/>
              </a:rPr>
              <a:t>吴亚松（文献查询、</a:t>
            </a:r>
            <a:r>
              <a:rPr lang="en-US" altLang="zh-CN" sz="1600">
                <a:sym typeface="Arial" panose="020B0604020202020204" pitchFamily="34" charset="0"/>
              </a:rPr>
              <a:t>PPT</a:t>
            </a:r>
            <a:r>
              <a:rPr lang="zh-CN" altLang="en-US" sz="1600">
                <a:sym typeface="Arial" panose="020B0604020202020204" pitchFamily="34" charset="0"/>
              </a:rPr>
              <a:t>制作）</a:t>
            </a:r>
            <a:endParaRPr lang="zh-CN" altLang="en-US" sz="1600">
              <a:sym typeface="Arial" panose="020B0604020202020204" pitchFamily="34" charset="0"/>
            </a:endParaRPr>
          </a:p>
          <a:p>
            <a:pPr algn="l"/>
            <a:endParaRPr lang="zh-CN" altLang="en-US" sz="1600">
              <a:sym typeface="Arial" panose="020B0604020202020204" pitchFamily="34" charset="0"/>
            </a:endParaRPr>
          </a:p>
          <a:p>
            <a:pPr algn="l"/>
            <a:r>
              <a:rPr lang="zh-CN" altLang="en-US" sz="1600">
                <a:sym typeface="Arial" panose="020B0604020202020204" pitchFamily="34" charset="0"/>
              </a:rPr>
              <a:t>芮铭阳（</a:t>
            </a:r>
            <a:r>
              <a:rPr lang="zh-CN" altLang="en-US" sz="1600">
                <a:sym typeface="Arial" panose="020B0604020202020204" pitchFamily="34" charset="0"/>
              </a:rPr>
              <a:t>文献查询</a:t>
            </a:r>
            <a:r>
              <a:rPr lang="zh-CN" altLang="en-US" sz="1600">
                <a:sym typeface="Arial" panose="020B0604020202020204" pitchFamily="34" charset="0"/>
              </a:rPr>
              <a:t>）</a:t>
            </a:r>
            <a:endParaRPr lang="zh-CN" altLang="en-US" sz="1600">
              <a:sym typeface="Arial" panose="020B0604020202020204" pitchFamily="34" charset="0"/>
            </a:endParaRPr>
          </a:p>
          <a:p>
            <a:pPr algn="l"/>
            <a:endParaRPr lang="zh-CN" altLang="en-US" sz="1600">
              <a:sym typeface="Arial" panose="020B0604020202020204" pitchFamily="34" charset="0"/>
            </a:endParaRPr>
          </a:p>
          <a:p>
            <a:endParaRPr lang="zh-CN" altLang="en-US" sz="1600">
              <a:sym typeface="Arial" panose="020B0604020202020204" pitchFamily="34" charset="0"/>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EFEF"/>
        </a:solidFill>
        <a:effectLst/>
      </p:bgPr>
    </p:bg>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842895" y="1123315"/>
            <a:ext cx="5840095" cy="768350"/>
          </a:xfrm>
          <a:prstGeom prst="rect">
            <a:avLst/>
          </a:prstGeom>
          <a:noFill/>
        </p:spPr>
        <p:txBody>
          <a:bodyPr wrap="square" rtlCol="0">
            <a:normAutofit fontScale="90000"/>
          </a:bodyPr>
          <a:lstStyle/>
          <a:p>
            <a:pPr algn="ctr"/>
            <a:r>
              <a:rPr lang="zh-CN" altLang="en-US" sz="44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分离工艺要点</a:t>
            </a:r>
            <a:endParaRPr lang="zh-CN" altLang="en-US" sz="44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custDataLst>
              <p:tags r:id="rId2"/>
            </p:custDataLst>
          </p:nvPr>
        </p:nvSpPr>
        <p:spPr>
          <a:xfrm>
            <a:off x="1108075" y="2171065"/>
            <a:ext cx="9310370" cy="1052830"/>
          </a:xfrm>
          <a:prstGeom prst="rect">
            <a:avLst/>
          </a:prstGeom>
          <a:noFill/>
        </p:spPr>
        <p:txBody>
          <a:bodyPr wrap="square" rtlCol="0">
            <a:noAutofit/>
          </a:bodyPr>
          <a:lstStyle/>
          <a:p>
            <a:pPr fontAlgn="auto">
              <a:lnSpc>
                <a:spcPts val="2500"/>
              </a:lnSpc>
            </a:pPr>
            <a:r>
              <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(1) 三七粗粉预处理后，20 倍量 70%乙醇 80℃回流提取 2 次 (3h；2h)，合并滤液，减压回收乙醇，过滤制成三七澄清提取液，水稀释后，以 1.5BV/h 吸附流速上柱；ADS-2 大孔强极性吸附树脂带有少量可交换功能基，能有效地吸附三七中较大极性的达玛烷型皂苷。</a:t>
            </a:r>
            <a:endPar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3"/>
            </p:custDataLst>
          </p:nvPr>
        </p:nvSpPr>
        <p:spPr>
          <a:xfrm>
            <a:off x="1604010" y="3503295"/>
            <a:ext cx="9406255" cy="1052830"/>
          </a:xfrm>
          <a:prstGeom prst="rect">
            <a:avLst/>
          </a:prstGeom>
          <a:noFill/>
        </p:spPr>
        <p:txBody>
          <a:bodyPr wrap="square" rtlCol="0">
            <a:noAutofit/>
          </a:bodyPr>
          <a:lstStyle/>
          <a:p>
            <a:pPr fontAlgn="auto">
              <a:lnSpc>
                <a:spcPts val="2500"/>
              </a:lnSpc>
            </a:pPr>
            <a:r>
              <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(2) ADS-2 与药液比例为 1:4；饱和树脂先用水洗涤至中性，再用 4BV 的 50%乙醇可将三七皂苷洗脱下来，收集洗脱液，解吸峰非常集中，洗脱率达 95%以上，减压浓缩后即得白色三七皂苷产品。</a:t>
            </a:r>
            <a:endPar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p:cNvSpPr txBox="1"/>
          <p:nvPr>
            <p:custDataLst>
              <p:tags r:id="rId4"/>
            </p:custDataLst>
          </p:nvPr>
        </p:nvSpPr>
        <p:spPr>
          <a:xfrm>
            <a:off x="2340610" y="4662170"/>
            <a:ext cx="9131300" cy="1200785"/>
          </a:xfrm>
          <a:prstGeom prst="rect">
            <a:avLst/>
          </a:prstGeom>
          <a:noFill/>
        </p:spPr>
        <p:txBody>
          <a:bodyPr wrap="square" rtlCol="0">
            <a:noAutofit/>
          </a:bodyPr>
          <a:lstStyle/>
          <a:p>
            <a:pPr fontAlgn="auto">
              <a:lnSpc>
                <a:spcPts val="2500"/>
              </a:lnSpc>
            </a:pPr>
            <a:r>
              <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(3) 经 ADS-2 纯化后，三七皂苷总固体物得以富集并大幅度提高了纯度。该法具有产品色泽好，生产过程中不用毒性有机溶剂，对产品、环境无污染，利于工业化生产等优势。</a:t>
            </a:r>
            <a:endPar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27" name="图片 26" descr="素材1"/>
          <p:cNvPicPr>
            <a:picLocks noChangeAspect="1"/>
          </p:cNvPicPr>
          <p:nvPr>
            <p:custDataLst>
              <p:tags r:id="rId5"/>
            </p:custDataLst>
          </p:nvPr>
        </p:nvPicPr>
        <p:blipFill>
          <a:blip r:embed="rId6"/>
          <a:srcRect/>
          <a:stretch>
            <a:fillRect/>
          </a:stretch>
        </p:blipFill>
        <p:spPr>
          <a:xfrm>
            <a:off x="0" y="4968875"/>
            <a:ext cx="2340610" cy="1889125"/>
          </a:xfrm>
          <a:prstGeom prst="rect">
            <a:avLst/>
          </a:prstGeom>
        </p:spPr>
      </p:pic>
      <p:pic>
        <p:nvPicPr>
          <p:cNvPr id="28" name="图片 27" descr="素材5"/>
          <p:cNvPicPr>
            <a:picLocks noChangeAspect="1"/>
          </p:cNvPicPr>
          <p:nvPr>
            <p:custDataLst>
              <p:tags r:id="rId7"/>
            </p:custDataLst>
          </p:nvPr>
        </p:nvPicPr>
        <p:blipFill>
          <a:blip r:embed="rId8"/>
          <a:srcRect b="-220"/>
          <a:stretch>
            <a:fillRect/>
          </a:stretch>
        </p:blipFill>
        <p:spPr>
          <a:xfrm>
            <a:off x="0" y="4333240"/>
            <a:ext cx="1508760" cy="1858645"/>
          </a:xfrm>
          <a:prstGeom prst="rect">
            <a:avLst/>
          </a:prstGeom>
        </p:spPr>
      </p:pic>
      <p:pic>
        <p:nvPicPr>
          <p:cNvPr id="30" name="图片 29" descr="素材4"/>
          <p:cNvPicPr>
            <a:picLocks noChangeAspect="1"/>
          </p:cNvPicPr>
          <p:nvPr>
            <p:custDataLst>
              <p:tags r:id="rId9"/>
            </p:custDataLst>
          </p:nvPr>
        </p:nvPicPr>
        <p:blipFill>
          <a:blip r:embed="rId10"/>
          <a:srcRect/>
          <a:stretch>
            <a:fillRect/>
          </a:stretch>
        </p:blipFill>
        <p:spPr>
          <a:xfrm rot="16200000">
            <a:off x="9597366" y="-317476"/>
            <a:ext cx="2276993" cy="2911946"/>
          </a:xfrm>
          <a:prstGeom prst="rect">
            <a:avLst/>
          </a:prstGeom>
        </p:spPr>
      </p:pic>
      <p:pic>
        <p:nvPicPr>
          <p:cNvPr id="31" name="图片 30" descr="素材2"/>
          <p:cNvPicPr>
            <a:picLocks noChangeAspect="1"/>
          </p:cNvPicPr>
          <p:nvPr>
            <p:custDataLst>
              <p:tags r:id="rId11"/>
            </p:custDataLst>
          </p:nvPr>
        </p:nvPicPr>
        <p:blipFill>
          <a:blip r:embed="rId12"/>
          <a:srcRect/>
          <a:stretch>
            <a:fillRect/>
          </a:stretch>
        </p:blipFill>
        <p:spPr>
          <a:xfrm>
            <a:off x="10777059" y="209390"/>
            <a:ext cx="1414777" cy="2596040"/>
          </a:xfrm>
          <a:prstGeom prst="rect">
            <a:avLst/>
          </a:prstGeom>
        </p:spPr>
      </p:pic>
      <p:sp>
        <p:nvSpPr>
          <p:cNvPr id="4" name="文本框 3"/>
          <p:cNvSpPr txBox="1"/>
          <p:nvPr/>
        </p:nvSpPr>
        <p:spPr>
          <a:xfrm>
            <a:off x="3125470" y="5717540"/>
            <a:ext cx="8495665" cy="583565"/>
          </a:xfrm>
          <a:prstGeom prst="rect">
            <a:avLst/>
          </a:prstGeom>
          <a:noFill/>
        </p:spPr>
        <p:txBody>
          <a:bodyPr wrap="square" rtlCol="0">
            <a:spAutoFit/>
          </a:bodyPr>
          <a:p>
            <a:r>
              <a:rPr lang="zh-CN" altLang="en-US" sz="1600"/>
              <a:t>(4) 利用 HPLC 对三七皂苷中人参皂苷 Rg1，Re，Rb1和三七皂苷 R1进行了定量分析，有效成分含量分别为：人参皂苷 Rg1 31.7%，Re 5.40%，Rb1 5.79%，三七皂苷 R1 29.7%。</a:t>
            </a:r>
            <a:endParaRPr lang="zh-CN" altLang="en-US" sz="1600"/>
          </a:p>
        </p:txBody>
      </p:sp>
      <p:sp>
        <p:nvSpPr>
          <p:cNvPr id="5" name="文本框 4"/>
          <p:cNvSpPr txBox="1"/>
          <p:nvPr/>
        </p:nvSpPr>
        <p:spPr>
          <a:xfrm>
            <a:off x="199390" y="153035"/>
            <a:ext cx="8876665" cy="583565"/>
          </a:xfrm>
          <a:prstGeom prst="rect">
            <a:avLst/>
          </a:prstGeom>
          <a:noFill/>
        </p:spPr>
        <p:txBody>
          <a:bodyPr wrap="square" rtlCol="0">
            <a:spAutoFit/>
          </a:bodyPr>
          <a:p>
            <a:r>
              <a:rPr lang="en-US" altLang="zh-CN" sz="3200">
                <a:sym typeface="+mn-ea"/>
              </a:rPr>
              <a:t>03</a:t>
            </a:r>
            <a:r>
              <a:rPr lang="zh-CN" altLang="en-US" sz="3200">
                <a:sym typeface="+mn-ea"/>
              </a:rPr>
              <a:t>应用</a:t>
            </a:r>
            <a:r>
              <a:rPr lang="en-US" altLang="zh-CN" sz="3200">
                <a:sym typeface="+mn-ea"/>
              </a:rPr>
              <a:t>——大孔吸附树脂 ADS-2 分离三七皂苷</a:t>
            </a:r>
            <a:endParaRPr lang="zh-CN" altLang="en-US" sz="3200"/>
          </a:p>
        </p:txBody>
      </p:sp>
      <p:cxnSp>
        <p:nvCxnSpPr>
          <p:cNvPr id="2" name="直接连接符 1"/>
          <p:cNvCxnSpPr/>
          <p:nvPr/>
        </p:nvCxnSpPr>
        <p:spPr>
          <a:xfrm>
            <a:off x="-1270" y="758825"/>
            <a:ext cx="9363710" cy="6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EFE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815185" y="295045"/>
            <a:ext cx="6495415" cy="1198800"/>
          </a:xfrm>
        </p:spPr>
        <p:txBody>
          <a:bodyPr>
            <a:normAutofit fontScale="90000"/>
          </a:bodyPr>
          <a:lstStyle/>
          <a:p>
            <a:r>
              <a:rPr lang="zh-CN" altLang="en-US">
                <a:sym typeface="Arial" panose="020B0604020202020204" pitchFamily="34" charset="0"/>
              </a:rPr>
              <a:t>现状与未来展望</a:t>
            </a:r>
            <a:endParaRPr lang="zh-CN" altLang="en-US">
              <a:sym typeface="Arial" panose="020B0604020202020204" pitchFamily="34" charset="0"/>
            </a:endParaRPr>
          </a:p>
        </p:txBody>
      </p:sp>
      <p:sp>
        <p:nvSpPr>
          <p:cNvPr id="14" name="文本占位符 13"/>
          <p:cNvSpPr>
            <a:spLocks noGrp="1"/>
          </p:cNvSpPr>
          <p:nvPr>
            <p:ph type="body" idx="1"/>
            <p:custDataLst>
              <p:tags r:id="rId2"/>
            </p:custDataLst>
          </p:nvPr>
        </p:nvSpPr>
        <p:spPr>
          <a:xfrm>
            <a:off x="4248150" y="1651635"/>
            <a:ext cx="7607935" cy="4651375"/>
          </a:xfrm>
        </p:spPr>
        <p:txBody>
          <a:bodyPr>
            <a:normAutofit lnSpcReduction="10000"/>
          </a:bodyPr>
          <a:lstStyle/>
          <a:p>
            <a:r>
              <a:rPr lang="zh-CN" altLang="en-US" sz="2000" b="1" dirty="0">
                <a:sym typeface="Arial" panose="020B0604020202020204" pitchFamily="34" charset="0"/>
              </a:rPr>
              <a:t>中药应用发展现状</a:t>
            </a:r>
            <a:r>
              <a:rPr lang="zh-CN" altLang="en-US" b="1" dirty="0">
                <a:sym typeface="Arial" panose="020B0604020202020204" pitchFamily="34" charset="0"/>
              </a:rPr>
              <a:t>：</a:t>
            </a:r>
            <a:r>
              <a:rPr lang="zh-CN" altLang="en-US" dirty="0">
                <a:sym typeface="Arial" panose="020B0604020202020204" pitchFamily="34" charset="0"/>
              </a:rPr>
              <a:t>全球“回归自然”的热潮正在兴起，人们日益重视天然产物的研究，越来越多的人采用中药治疗。国际中药市场每年销售额 160 亿美元，其中日本和韩国分别占 80%和 10%，而我国作为中药发源地和中药材大国，在国际市场上仅占 3%，其主要原因是我国中药开发投资不足，产品质量未能与国际接轨。目前我国中药产品多以三、四类药物为主，剂型落后，品种少，远落后于西药制剂。</a:t>
            </a:r>
            <a:endParaRPr lang="zh-CN" altLang="en-US" dirty="0">
              <a:sym typeface="Arial" panose="020B0604020202020204" pitchFamily="34" charset="0"/>
            </a:endParaRPr>
          </a:p>
          <a:p>
            <a:r>
              <a:rPr lang="zh-CN" altLang="en-US" sz="2000" b="1" dirty="0">
                <a:sym typeface="Arial" panose="020B0604020202020204" pitchFamily="34" charset="0"/>
              </a:rPr>
              <a:t>未来展望：</a:t>
            </a:r>
            <a:r>
              <a:rPr lang="zh-CN" altLang="en-US" dirty="0">
                <a:sym typeface="Arial" panose="020B0604020202020204" pitchFamily="34" charset="0"/>
              </a:rPr>
              <a:t>随着科学技术的高速发展和中药现代化发展战略的提出，要求研制出新型中药，这对中药分离、纯化提出了很高的要求。传统的水提醇沉等方法已远远满足不了要求，不能适用于工业大生产。新的分离纯化方法中以大孔吸附树脂最受中药开发者青睐，它具有效果显著、工艺简单、再生方便、生产成本低等优点，可用于中药及天然药物中生物碱、黄酮、萜类、皂苷、内酯、蒽醌、醌类、有机酸、肽、蛋白质及多糖类等活性成分的富集、分离、纯化，它们的吸附性能、吸附条件参数因化合物的理化性质不同而不同。</a:t>
            </a:r>
            <a:r>
              <a:rPr>
                <a:sym typeface="Arial" panose="020B0604020202020204" pitchFamily="34" charset="0"/>
              </a:rPr>
              <a:t>大孔吸附树脂分离技术有望成为工业中生产中药及天然药物成分的主要分离技术。</a:t>
            </a:r>
            <a:endParaRPr lang="zh-CN" altLang="en-US" dirty="0">
              <a:sym typeface="Arial" panose="020B0604020202020204" pitchFamily="34" charset="0"/>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514606" y="1569097"/>
            <a:ext cx="7162851" cy="762000"/>
          </a:xfrm>
          <a:prstGeom prst="rect">
            <a:avLst/>
          </a:prstGeom>
          <a:noFill/>
        </p:spPr>
        <p:txBody>
          <a:bodyPr wrap="square" lIns="91440" tIns="45720" rIns="91440" bIns="45720" rtlCol="0" anchor="ctr" anchorCtr="0">
            <a:normAutofit/>
          </a:bodyPr>
          <a:lstStyle/>
          <a:p>
            <a:pPr algn="ctr"/>
            <a:r>
              <a:rPr lang="zh-CN" altLang="en-US" sz="4000" b="1" spc="160" dirty="0">
                <a:solidFill>
                  <a:schemeClr val="dk1"/>
                </a:solidFill>
                <a:uFillTx/>
                <a:latin typeface="Arial" panose="020B0604020202020204" pitchFamily="34" charset="0"/>
                <a:ea typeface="微软雅黑" panose="020B0503020204020204" pitchFamily="34" charset="-122"/>
                <a:sym typeface="Arial" panose="020B0604020202020204" pitchFamily="34" charset="0"/>
              </a:rPr>
              <a:t>参考文献</a:t>
            </a:r>
            <a:endParaRPr lang="zh-CN" altLang="en-US" sz="4000" b="1" spc="160" dirty="0">
              <a:solidFill>
                <a:schemeClr val="dk1"/>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1" name="Title 6"/>
          <p:cNvSpPr txBox="1"/>
          <p:nvPr>
            <p:custDataLst>
              <p:tags r:id="rId2"/>
            </p:custDataLst>
          </p:nvPr>
        </p:nvSpPr>
        <p:spPr>
          <a:xfrm>
            <a:off x="762000" y="2590800"/>
            <a:ext cx="9871075" cy="1371600"/>
          </a:xfrm>
          <a:prstGeom prst="rect">
            <a:avLst/>
          </a:prstGeom>
          <a:noFill/>
          <a:ln w="3175">
            <a:noFill/>
            <a:prstDash val="dash"/>
          </a:ln>
        </p:spPr>
        <p:txBody>
          <a:bodyPr wrap="square" lIns="91440" tIns="45720" rIns="91440" bIns="4572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[1]顾觉奋.大孔网状聚合物吸附剂在中药、天然药物分离纯化上的应用[J].离子交换与吸附,2011,27(02):183-192.</a:t>
            </a:r>
            <a:endParaRPr lang="zh-CN" altLang="en-US" sz="2000" spc="100" dirty="0">
              <a:ln w="3175">
                <a:noFill/>
                <a:prstDash val="dash"/>
              </a:ln>
              <a:solidFill>
                <a:schemeClr val="dk1">
                  <a:lumMod val="75000"/>
                  <a:lumOff val="2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 name="矩形 1"/>
          <p:cNvSpPr/>
          <p:nvPr>
            <p:custDataLst>
              <p:tags r:id="rId3"/>
            </p:custDataLst>
          </p:nvPr>
        </p:nvSpPr>
        <p:spPr>
          <a:xfrm>
            <a:off x="0" y="1224280"/>
            <a:ext cx="19621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任意多边形 2"/>
          <p:cNvSpPr/>
          <p:nvPr>
            <p:custDataLst>
              <p:tags r:id="rId4"/>
            </p:custDataLst>
          </p:nvPr>
        </p:nvSpPr>
        <p:spPr>
          <a:xfrm rot="6761999">
            <a:off x="6402705" y="3089910"/>
            <a:ext cx="5942965" cy="5942330"/>
          </a:xfrm>
          <a:custGeom>
            <a:avLst/>
            <a:gdLst>
              <a:gd name="connisteX0" fmla="*/ 0 w 5942965"/>
              <a:gd name="connsiteY0" fmla="*/ 0 h 5942330"/>
              <a:gd name="connisteX1" fmla="*/ 5942965 w 5942965"/>
              <a:gd name="connsiteY1" fmla="*/ 0 h 5942330"/>
              <a:gd name="connisteX2" fmla="*/ 5942965 w 5942965"/>
              <a:gd name="connsiteY2" fmla="*/ 5942330 h 5942330"/>
              <a:gd name="connisteX3" fmla="*/ 0 w 5942965"/>
              <a:gd name="connsiteY3" fmla="*/ 5942330 h 5942330"/>
              <a:gd name="connisteX4" fmla="*/ 0 w 5942965"/>
              <a:gd name="connsiteY4" fmla="*/ 0 h 594233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942965" h="5942330">
                <a:moveTo>
                  <a:pt x="0" y="0"/>
                </a:moveTo>
                <a:lnTo>
                  <a:pt x="5942965" y="0"/>
                </a:lnTo>
                <a:lnTo>
                  <a:pt x="5942965" y="5942330"/>
                </a:lnTo>
                <a:lnTo>
                  <a:pt x="0" y="5942330"/>
                </a:lnTo>
                <a:lnTo>
                  <a:pt x="0" y="0"/>
                </a:lnTo>
                <a:close/>
              </a:path>
            </a:pathLst>
          </a:custGeom>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任意多边形: 形状 28"/>
          <p:cNvSpPr/>
          <p:nvPr>
            <p:custDataLst>
              <p:tags r:id="rId5"/>
            </p:custDataLst>
          </p:nvPr>
        </p:nvSpPr>
        <p:spPr>
          <a:xfrm>
            <a:off x="7181833" y="4221956"/>
            <a:ext cx="5010184" cy="2636202"/>
          </a:xfrm>
          <a:custGeom>
            <a:avLst/>
            <a:gdLst>
              <a:gd name="connsiteX0" fmla="*/ 2659415 w 5010184"/>
              <a:gd name="connsiteY0" fmla="*/ 0 h 2636202"/>
              <a:gd name="connsiteX1" fmla="*/ 4909515 w 5010184"/>
              <a:gd name="connsiteY1" fmla="*/ 1240110 h 2636202"/>
              <a:gd name="connsiteX2" fmla="*/ 5010184 w 5010184"/>
              <a:gd name="connsiteY2" fmla="*/ 1416443 h 2636202"/>
              <a:gd name="connsiteX3" fmla="*/ 5010184 w 5010184"/>
              <a:gd name="connsiteY3" fmla="*/ 2636202 h 2636202"/>
              <a:gd name="connsiteX4" fmla="*/ 0 w 5010184"/>
              <a:gd name="connsiteY4" fmla="*/ 2636202 h 2636202"/>
              <a:gd name="connsiteX5" fmla="*/ 12502 w 5010184"/>
              <a:gd name="connsiteY5" fmla="*/ 2388614 h 2636202"/>
              <a:gd name="connsiteX6" fmla="*/ 2659415 w 5010184"/>
              <a:gd name="connsiteY6" fmla="*/ 0 h 263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184" h="2636202">
                <a:moveTo>
                  <a:pt x="2659415" y="0"/>
                </a:moveTo>
                <a:cubicBezTo>
                  <a:pt x="3606512" y="0"/>
                  <a:pt x="4438030" y="494855"/>
                  <a:pt x="4909515" y="1240110"/>
                </a:cubicBezTo>
                <a:lnTo>
                  <a:pt x="5010184" y="1416443"/>
                </a:lnTo>
                <a:lnTo>
                  <a:pt x="5010184" y="2636202"/>
                </a:lnTo>
                <a:lnTo>
                  <a:pt x="0" y="2636202"/>
                </a:lnTo>
                <a:lnTo>
                  <a:pt x="12502" y="2388614"/>
                </a:lnTo>
                <a:cubicBezTo>
                  <a:pt x="148754" y="1046966"/>
                  <a:pt x="1281819" y="0"/>
                  <a:pt x="2659415"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任意多边形: 形状 27"/>
          <p:cNvSpPr/>
          <p:nvPr>
            <p:custDataLst>
              <p:tags r:id="rId6"/>
            </p:custDataLst>
          </p:nvPr>
        </p:nvSpPr>
        <p:spPr>
          <a:xfrm>
            <a:off x="8929387" y="2796382"/>
            <a:ext cx="3262630" cy="4061777"/>
          </a:xfrm>
          <a:custGeom>
            <a:avLst/>
            <a:gdLst>
              <a:gd name="connsiteX0" fmla="*/ 2254885 w 3262630"/>
              <a:gd name="connsiteY0" fmla="*/ 0 h 4061777"/>
              <a:gd name="connsiteX1" fmla="*/ 3132588 w 3262630"/>
              <a:gd name="connsiteY1" fmla="*/ 177200 h 4061777"/>
              <a:gd name="connsiteX2" fmla="*/ 3262630 w 3262630"/>
              <a:gd name="connsiteY2" fmla="*/ 239845 h 4061777"/>
              <a:gd name="connsiteX3" fmla="*/ 3262630 w 3262630"/>
              <a:gd name="connsiteY3" fmla="*/ 4061777 h 4061777"/>
              <a:gd name="connsiteX4" fmla="*/ 910050 w 3262630"/>
              <a:gd name="connsiteY4" fmla="*/ 4061777 h 4061777"/>
              <a:gd name="connsiteX5" fmla="*/ 820569 w 3262630"/>
              <a:gd name="connsiteY5" fmla="*/ 3994864 h 4061777"/>
              <a:gd name="connsiteX6" fmla="*/ 0 w 3262630"/>
              <a:gd name="connsiteY6" fmla="*/ 2254885 h 4061777"/>
              <a:gd name="connsiteX7" fmla="*/ 2254885 w 3262630"/>
              <a:gd name="connsiteY7" fmla="*/ 0 h 406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630" h="4061777">
                <a:moveTo>
                  <a:pt x="2254885" y="0"/>
                </a:moveTo>
                <a:cubicBezTo>
                  <a:pt x="2566220" y="0"/>
                  <a:pt x="2862817" y="63097"/>
                  <a:pt x="3132588" y="177200"/>
                </a:cubicBezTo>
                <a:lnTo>
                  <a:pt x="3262630" y="239845"/>
                </a:lnTo>
                <a:lnTo>
                  <a:pt x="3262630" y="4061777"/>
                </a:lnTo>
                <a:lnTo>
                  <a:pt x="910050" y="4061777"/>
                </a:lnTo>
                <a:lnTo>
                  <a:pt x="820569" y="3994864"/>
                </a:lnTo>
                <a:cubicBezTo>
                  <a:pt x="319427" y="3581285"/>
                  <a:pt x="0" y="2955389"/>
                  <a:pt x="0" y="2254885"/>
                </a:cubicBezTo>
                <a:cubicBezTo>
                  <a:pt x="0" y="1009546"/>
                  <a:pt x="1009546" y="0"/>
                  <a:pt x="2254885"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EFEF"/>
        </a:solidFill>
        <a:effectLst/>
      </p:bgPr>
    </p:bg>
    <p:spTree>
      <p:nvGrpSpPr>
        <p:cNvPr id="1" name=""/>
        <p:cNvGrpSpPr/>
        <p:nvPr/>
      </p:nvGrpSpPr>
      <p:grpSpPr>
        <a:xfrm>
          <a:off x="0" y="0"/>
          <a:ext cx="0" cy="0"/>
          <a:chOff x="0" y="0"/>
          <a:chExt cx="0" cy="0"/>
        </a:xfrm>
      </p:grpSpPr>
      <p:sp>
        <p:nvSpPr>
          <p:cNvPr id="14" name="文本框 13"/>
          <p:cNvSpPr txBox="1"/>
          <p:nvPr>
            <p:custDataLst>
              <p:tags r:id="rId1"/>
            </p:custDataLst>
          </p:nvPr>
        </p:nvSpPr>
        <p:spPr>
          <a:xfrm>
            <a:off x="462280" y="1998345"/>
            <a:ext cx="11268710" cy="2861310"/>
          </a:xfrm>
          <a:prstGeom prst="rect">
            <a:avLst/>
          </a:prstGeom>
          <a:noFill/>
        </p:spPr>
        <p:txBody>
          <a:bodyPr wrap="square" rtlCol="0">
            <a:normAutofit/>
          </a:bodyPr>
          <a:lstStyle/>
          <a:p>
            <a:pPr algn="ctr"/>
            <a:r>
              <a:rPr lang="en-US" altLang="zh-CN" sz="18000" b="1" spc="300">
                <a:solidFill>
                  <a:schemeClr val="bg1">
                    <a:lumMod val="65000"/>
                    <a:alpha val="10000"/>
                  </a:schemeClr>
                </a:solidFill>
                <a:uFillTx/>
                <a:latin typeface="Arial" panose="020B0604020202020204" pitchFamily="34" charset="0"/>
                <a:ea typeface="微软雅黑" panose="020B0503020204020204" pitchFamily="34" charset="-122"/>
                <a:sym typeface="Arial" panose="020B0604020202020204" pitchFamily="34" charset="0"/>
              </a:rPr>
              <a:t>THANKS</a:t>
            </a:r>
            <a:endParaRPr lang="en-US" altLang="zh-CN" sz="18000" b="1" spc="300">
              <a:solidFill>
                <a:schemeClr val="bg1">
                  <a:lumMod val="65000"/>
                  <a:alpha val="10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a:spLocks noGrp="1"/>
          </p:cNvSpPr>
          <p:nvPr>
            <p:ph type="title"/>
            <p:custDataLst>
              <p:tags r:id="rId2"/>
            </p:custDataLst>
          </p:nvPr>
        </p:nvSpPr>
        <p:spPr>
          <a:xfrm>
            <a:off x="3480130" y="2923200"/>
            <a:ext cx="5230800" cy="1015200"/>
          </a:xfrm>
        </p:spPr>
        <p:txBody>
          <a:bodyPr lIns="91440" tIns="45720" rIns="91440" bIns="45720"/>
          <a:lstStyle/>
          <a:p>
            <a:r>
              <a:rPr lang="zh-CN" altLang="en-US" dirty="0">
                <a:latin typeface="Arial" panose="020B0604020202020204" pitchFamily="34" charset="0"/>
                <a:sym typeface="Arial" panose="020B0604020202020204" pitchFamily="34" charset="0"/>
              </a:rPr>
              <a:t>感谢观看</a:t>
            </a:r>
            <a:endParaRPr lang="zh-CN" altLang="en-US" dirty="0">
              <a:latin typeface="Arial" panose="020B0604020202020204" pitchFamily="34" charset="0"/>
              <a:sym typeface="Arial" panose="020B0604020202020204" pitchFamily="3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EFEF"/>
        </a:solidFill>
        <a:effectLst/>
      </p:bgPr>
    </p:bg>
    <p:spTree>
      <p:nvGrpSpPr>
        <p:cNvPr id="1" name=""/>
        <p:cNvGrpSpPr/>
        <p:nvPr/>
      </p:nvGrpSpPr>
      <p:grpSpPr>
        <a:xfrm>
          <a:off x="0" y="0"/>
          <a:ext cx="0" cy="0"/>
          <a:chOff x="0" y="0"/>
          <a:chExt cx="0" cy="0"/>
        </a:xfrm>
      </p:grpSpPr>
      <p:pic>
        <p:nvPicPr>
          <p:cNvPr id="4" name="图片 3" descr="素材1"/>
          <p:cNvPicPr>
            <a:picLocks noChangeAspect="1"/>
          </p:cNvPicPr>
          <p:nvPr>
            <p:custDataLst>
              <p:tags r:id="rId1"/>
            </p:custDataLst>
          </p:nvPr>
        </p:nvPicPr>
        <p:blipFill>
          <a:blip r:embed="rId2"/>
          <a:stretch>
            <a:fillRect/>
          </a:stretch>
        </p:blipFill>
        <p:spPr>
          <a:xfrm rot="10800000" flipH="1">
            <a:off x="4413250" y="636270"/>
            <a:ext cx="2756535" cy="2317750"/>
          </a:xfrm>
          <a:prstGeom prst="rect">
            <a:avLst/>
          </a:prstGeom>
        </p:spPr>
      </p:pic>
      <p:sp>
        <p:nvSpPr>
          <p:cNvPr id="8" name="文本框 7"/>
          <p:cNvSpPr txBox="1"/>
          <p:nvPr>
            <p:custDataLst>
              <p:tags r:id="rId3"/>
            </p:custDataLst>
          </p:nvPr>
        </p:nvSpPr>
        <p:spPr>
          <a:xfrm>
            <a:off x="3423285" y="1274445"/>
            <a:ext cx="5230495" cy="829945"/>
          </a:xfrm>
          <a:prstGeom prst="rect">
            <a:avLst/>
          </a:prstGeom>
          <a:noFill/>
        </p:spPr>
        <p:txBody>
          <a:bodyPr wrap="square" lIns="91440" tIns="45720" rIns="91440" bIns="0" rtlCol="0">
            <a:normAutofit/>
          </a:bodyPr>
          <a:lstStyle/>
          <a:p>
            <a:pPr algn="ctr"/>
            <a:r>
              <a:rPr lang="zh-CN" altLang="en-US" sz="4800" spc="300">
                <a:solidFill>
                  <a:schemeClr val="bg1"/>
                </a:solidFill>
                <a:uFillTx/>
                <a:latin typeface="Arial" panose="020B0604020202020204" pitchFamily="34" charset="0"/>
                <a:ea typeface="微软雅黑" panose="020B0503020204020204" pitchFamily="34" charset="-122"/>
                <a:cs typeface="微软雅黑 Light" panose="020B0502040204020203" charset="-122"/>
                <a:sym typeface="Arial" panose="020B0604020202020204" pitchFamily="34" charset="0"/>
              </a:rPr>
              <a:t>目录</a:t>
            </a:r>
            <a:endParaRPr lang="zh-CN" altLang="en-US" sz="4800" spc="300">
              <a:solidFill>
                <a:schemeClr val="bg1"/>
              </a:solidFill>
              <a:uFillTx/>
              <a:latin typeface="Arial" panose="020B0604020202020204" pitchFamily="34" charset="0"/>
              <a:ea typeface="微软雅黑" panose="020B0503020204020204" pitchFamily="34" charset="-122"/>
              <a:cs typeface="微软雅黑 Light" panose="020B0502040204020203" charset="-122"/>
              <a:sym typeface="Arial" panose="020B0604020202020204" pitchFamily="34" charset="0"/>
            </a:endParaRPr>
          </a:p>
        </p:txBody>
      </p:sp>
      <p:sp>
        <p:nvSpPr>
          <p:cNvPr id="9" name="文本框 8"/>
          <p:cNvSpPr txBox="1"/>
          <p:nvPr>
            <p:custDataLst>
              <p:tags r:id="rId4"/>
            </p:custDataLst>
          </p:nvPr>
        </p:nvSpPr>
        <p:spPr>
          <a:xfrm>
            <a:off x="3423285" y="2152650"/>
            <a:ext cx="5230495" cy="398780"/>
          </a:xfrm>
          <a:prstGeom prst="rect">
            <a:avLst/>
          </a:prstGeom>
          <a:noFill/>
        </p:spPr>
        <p:txBody>
          <a:bodyPr wrap="square" lIns="91440" tIns="0" rIns="91440" bIns="45720" rtlCol="0">
            <a:normAutofit/>
          </a:bodyPr>
          <a:lstStyle/>
          <a:p>
            <a:pPr algn="ctr"/>
            <a:r>
              <a:rPr lang="en-US" altLang="zh-CN" sz="2000" spc="100">
                <a:solidFill>
                  <a:schemeClr val="bg1"/>
                </a:solidFill>
                <a:uFillTx/>
                <a:latin typeface="Arial" panose="020B0604020202020204" pitchFamily="34" charset="0"/>
                <a:ea typeface="微软雅黑" panose="020B0503020204020204" pitchFamily="34" charset="-122"/>
                <a:sym typeface="Arial" panose="020B0604020202020204" pitchFamily="34" charset="0"/>
              </a:rPr>
              <a:t>CONTENTS</a:t>
            </a:r>
            <a:endParaRPr lang="en-US" altLang="zh-CN" sz="2000" spc="100">
              <a:solidFill>
                <a:schemeClr val="bg1"/>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descr="素材6"/>
          <p:cNvPicPr>
            <a:picLocks noChangeAspect="1"/>
          </p:cNvPicPr>
          <p:nvPr>
            <p:custDataLst>
              <p:tags r:id="rId5"/>
            </p:custDataLst>
          </p:nvPr>
        </p:nvPicPr>
        <p:blipFill>
          <a:blip r:embed="rId6"/>
          <a:srcRect/>
          <a:stretch>
            <a:fillRect/>
          </a:stretch>
        </p:blipFill>
        <p:spPr>
          <a:xfrm>
            <a:off x="2162513" y="3429000"/>
            <a:ext cx="977900" cy="915035"/>
          </a:xfrm>
          <a:prstGeom prst="rect">
            <a:avLst/>
          </a:prstGeom>
        </p:spPr>
      </p:pic>
      <p:sp>
        <p:nvSpPr>
          <p:cNvPr id="7" name="文本框 6"/>
          <p:cNvSpPr txBox="1"/>
          <p:nvPr>
            <p:custDataLst>
              <p:tags r:id="rId7"/>
            </p:custDataLst>
          </p:nvPr>
        </p:nvSpPr>
        <p:spPr>
          <a:xfrm>
            <a:off x="2228553" y="3594735"/>
            <a:ext cx="846455" cy="583565"/>
          </a:xfrm>
          <a:prstGeom prst="rect">
            <a:avLst/>
          </a:prstGeom>
          <a:noFill/>
        </p:spPr>
        <p:txBody>
          <a:bodyPr wrap="square" rtlCol="0">
            <a:normAutofit/>
          </a:bodyPr>
          <a:lstStyle/>
          <a:p>
            <a:pPr algn="ct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p:cNvSpPr txBox="1"/>
          <p:nvPr>
            <p:custDataLst>
              <p:tags r:id="rId8"/>
            </p:custDataLst>
          </p:nvPr>
        </p:nvSpPr>
        <p:spPr>
          <a:xfrm>
            <a:off x="3209925" y="3625215"/>
            <a:ext cx="2845435" cy="521970"/>
          </a:xfrm>
          <a:prstGeom prst="rect">
            <a:avLst/>
          </a:prstGeom>
          <a:noFill/>
        </p:spPr>
        <p:txBody>
          <a:bodyPr wrap="square" rtlCol="0">
            <a:normAutofit fontScale="90000"/>
          </a:bodyPr>
          <a:lstStyle/>
          <a:p>
            <a:r>
              <a:rPr lang="zh-CN" altLang="en-US" sz="28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大孔吸附树脂概述</a:t>
            </a:r>
            <a:endParaRPr lang="zh-CN" altLang="en-US" sz="28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14" name="图片 13" descr="素材6"/>
          <p:cNvPicPr>
            <a:picLocks noChangeAspect="1"/>
          </p:cNvPicPr>
          <p:nvPr>
            <p:custDataLst>
              <p:tags r:id="rId9"/>
            </p:custDataLst>
          </p:nvPr>
        </p:nvPicPr>
        <p:blipFill>
          <a:blip r:embed="rId6"/>
          <a:srcRect/>
          <a:stretch>
            <a:fillRect/>
          </a:stretch>
        </p:blipFill>
        <p:spPr>
          <a:xfrm>
            <a:off x="2162513" y="4848225"/>
            <a:ext cx="977900" cy="915035"/>
          </a:xfrm>
          <a:prstGeom prst="rect">
            <a:avLst/>
          </a:prstGeom>
        </p:spPr>
      </p:pic>
      <p:sp>
        <p:nvSpPr>
          <p:cNvPr id="15" name="文本框 14"/>
          <p:cNvSpPr txBox="1"/>
          <p:nvPr>
            <p:custDataLst>
              <p:tags r:id="rId10"/>
            </p:custDataLst>
          </p:nvPr>
        </p:nvSpPr>
        <p:spPr>
          <a:xfrm>
            <a:off x="2228553" y="5013960"/>
            <a:ext cx="846455" cy="583565"/>
          </a:xfrm>
          <a:prstGeom prst="rect">
            <a:avLst/>
          </a:prstGeom>
          <a:noFill/>
        </p:spPr>
        <p:txBody>
          <a:bodyPr wrap="square" rtlCol="0">
            <a:normAutofit/>
          </a:bodyPr>
          <a:lstStyle/>
          <a:p>
            <a:pPr algn="ct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custDataLst>
              <p:tags r:id="rId11"/>
            </p:custDataLst>
          </p:nvPr>
        </p:nvSpPr>
        <p:spPr>
          <a:xfrm>
            <a:off x="3209629" y="5045075"/>
            <a:ext cx="2337360" cy="521970"/>
          </a:xfrm>
          <a:prstGeom prst="rect">
            <a:avLst/>
          </a:prstGeom>
          <a:noFill/>
        </p:spPr>
        <p:txBody>
          <a:bodyPr wrap="square" rtlCol="0">
            <a:normAutofit fontScale="90000"/>
          </a:bodyPr>
          <a:lstStyle/>
          <a:p>
            <a:r>
              <a:rPr lang="zh-CN" altLang="en-US" sz="28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应用</a:t>
            </a:r>
            <a:endParaRPr lang="zh-CN" altLang="en-US" sz="28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18" name="图片 17" descr="素材6"/>
          <p:cNvPicPr>
            <a:picLocks noChangeAspect="1"/>
          </p:cNvPicPr>
          <p:nvPr>
            <p:custDataLst>
              <p:tags r:id="rId12"/>
            </p:custDataLst>
          </p:nvPr>
        </p:nvPicPr>
        <p:blipFill>
          <a:blip r:embed="rId6"/>
          <a:srcRect/>
          <a:stretch>
            <a:fillRect/>
          </a:stretch>
        </p:blipFill>
        <p:spPr>
          <a:xfrm>
            <a:off x="6645013" y="3429000"/>
            <a:ext cx="977900" cy="915035"/>
          </a:xfrm>
          <a:prstGeom prst="rect">
            <a:avLst/>
          </a:prstGeom>
        </p:spPr>
      </p:pic>
      <p:sp>
        <p:nvSpPr>
          <p:cNvPr id="19" name="文本框 18"/>
          <p:cNvSpPr txBox="1"/>
          <p:nvPr>
            <p:custDataLst>
              <p:tags r:id="rId13"/>
            </p:custDataLst>
          </p:nvPr>
        </p:nvSpPr>
        <p:spPr>
          <a:xfrm>
            <a:off x="6711053" y="3594735"/>
            <a:ext cx="846455" cy="583565"/>
          </a:xfrm>
          <a:prstGeom prst="rect">
            <a:avLst/>
          </a:prstGeom>
          <a:noFill/>
        </p:spPr>
        <p:txBody>
          <a:bodyPr wrap="square" rtlCol="0">
            <a:normAutofit/>
          </a:bodyPr>
          <a:lstStyle/>
          <a:p>
            <a:pPr algn="ctr"/>
            <a:r>
              <a:rPr lang="en-US" altLang="zh-CN" sz="320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en-US" altLang="zh-CN" sz="3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9"/>
          <p:cNvSpPr txBox="1"/>
          <p:nvPr>
            <p:custDataLst>
              <p:tags r:id="rId14"/>
            </p:custDataLst>
          </p:nvPr>
        </p:nvSpPr>
        <p:spPr>
          <a:xfrm>
            <a:off x="7692390" y="3625850"/>
            <a:ext cx="2754630" cy="521970"/>
          </a:xfrm>
          <a:prstGeom prst="rect">
            <a:avLst/>
          </a:prstGeom>
          <a:noFill/>
        </p:spPr>
        <p:txBody>
          <a:bodyPr wrap="square" rtlCol="0">
            <a:normAutofit fontScale="80000"/>
          </a:bodyPr>
          <a:lstStyle/>
          <a:p>
            <a:r>
              <a:rPr lang="zh-CN" altLang="en-US" sz="28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优缺点与影响因素</a:t>
            </a:r>
            <a:endParaRPr lang="zh-CN" altLang="en-US" sz="28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descr="素材6"/>
          <p:cNvPicPr>
            <a:picLocks noChangeAspect="1"/>
          </p:cNvPicPr>
          <p:nvPr>
            <p:custDataLst>
              <p:tags r:id="rId15"/>
            </p:custDataLst>
          </p:nvPr>
        </p:nvPicPr>
        <p:blipFill>
          <a:blip r:embed="rId6"/>
          <a:srcRect/>
          <a:stretch>
            <a:fillRect/>
          </a:stretch>
        </p:blipFill>
        <p:spPr>
          <a:xfrm>
            <a:off x="6645013" y="4848225"/>
            <a:ext cx="977900" cy="915035"/>
          </a:xfrm>
          <a:prstGeom prst="rect">
            <a:avLst/>
          </a:prstGeom>
        </p:spPr>
      </p:pic>
      <p:sp>
        <p:nvSpPr>
          <p:cNvPr id="23" name="文本框 22"/>
          <p:cNvSpPr txBox="1"/>
          <p:nvPr>
            <p:custDataLst>
              <p:tags r:id="rId16"/>
            </p:custDataLst>
          </p:nvPr>
        </p:nvSpPr>
        <p:spPr>
          <a:xfrm>
            <a:off x="6711053" y="5013960"/>
            <a:ext cx="846455" cy="583565"/>
          </a:xfrm>
          <a:prstGeom prst="rect">
            <a:avLst/>
          </a:prstGeom>
          <a:noFill/>
        </p:spPr>
        <p:txBody>
          <a:bodyPr wrap="square" rtlCol="0">
            <a:normAutofit/>
          </a:bodyPr>
          <a:lstStyle/>
          <a:p>
            <a:pPr algn="ct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custDataLst>
              <p:tags r:id="rId17"/>
            </p:custDataLst>
          </p:nvPr>
        </p:nvSpPr>
        <p:spPr>
          <a:xfrm>
            <a:off x="7692128" y="5045075"/>
            <a:ext cx="2459083" cy="521970"/>
          </a:xfrm>
          <a:prstGeom prst="rect">
            <a:avLst/>
          </a:prstGeom>
          <a:noFill/>
        </p:spPr>
        <p:txBody>
          <a:bodyPr wrap="square" rtlCol="0">
            <a:normAutofit fontScale="90000"/>
          </a:bodyPr>
          <a:lstStyle/>
          <a:p>
            <a:r>
              <a:rPr lang="zh-CN" altLang="en-US" sz="2800" spc="1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现状与展望</a:t>
            </a:r>
            <a:endParaRPr lang="zh-CN" altLang="en-US" sz="2800" spc="1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custDataLst>
              <p:tags r:id="rId1"/>
            </p:custDataLst>
          </p:nvPr>
        </p:nvSpPr>
        <p:spPr>
          <a:xfrm>
            <a:off x="103632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custDataLst>
              <p:tags r:id="rId2"/>
            </p:custDataLst>
          </p:nvPr>
        </p:nvSpPr>
        <p:spPr>
          <a:xfrm>
            <a:off x="1081913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椭圆 23"/>
          <p:cNvSpPr/>
          <p:nvPr>
            <p:custDataLst>
              <p:tags r:id="rId3"/>
            </p:custDataLst>
          </p:nvPr>
        </p:nvSpPr>
        <p:spPr>
          <a:xfrm>
            <a:off x="112776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24"/>
          <p:cNvSpPr/>
          <p:nvPr>
            <p:custDataLst>
              <p:tags r:id="rId4"/>
            </p:custDataLst>
          </p:nvPr>
        </p:nvSpPr>
        <p:spPr>
          <a:xfrm>
            <a:off x="-1270" y="5223510"/>
            <a:ext cx="1847215"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AutoShape 3"/>
          <p:cNvSpPr>
            <a:spLocks noChangeAspect="1" noChangeArrowheads="1" noTextEdit="1"/>
          </p:cNvSpPr>
          <p:nvPr>
            <p:custDataLst>
              <p:tags r:id="rId5"/>
            </p:custDataLst>
          </p:nvPr>
        </p:nvSpPr>
        <p:spPr bwMode="auto">
          <a:xfrm>
            <a:off x="765810" y="1511300"/>
            <a:ext cx="67373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pitchFamily="34" charset="-122"/>
              <a:ea typeface="微软雅黑" panose="020B0503020204020204" pitchFamily="34" charset="-122"/>
            </a:endParaRPr>
          </a:p>
        </p:txBody>
      </p:sp>
      <p:cxnSp>
        <p:nvCxnSpPr>
          <p:cNvPr id="2" name="直接连接符 1"/>
          <p:cNvCxnSpPr/>
          <p:nvPr/>
        </p:nvCxnSpPr>
        <p:spPr>
          <a:xfrm>
            <a:off x="-1270" y="758825"/>
            <a:ext cx="9363710" cy="6985"/>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9390" y="153035"/>
            <a:ext cx="5251450" cy="583565"/>
          </a:xfrm>
          <a:prstGeom prst="rect">
            <a:avLst/>
          </a:prstGeom>
          <a:noFill/>
        </p:spPr>
        <p:txBody>
          <a:bodyPr wrap="square" rtlCol="0">
            <a:spAutoFit/>
          </a:bodyPr>
          <a:p>
            <a:r>
              <a:rPr lang="en-US" altLang="zh-CN" sz="3200"/>
              <a:t>01大孔吸附树脂概述</a:t>
            </a:r>
            <a:endParaRPr lang="en-US" altLang="zh-CN" sz="3200"/>
          </a:p>
        </p:txBody>
      </p:sp>
      <p:sp>
        <p:nvSpPr>
          <p:cNvPr id="4" name="文本框 3"/>
          <p:cNvSpPr txBox="1"/>
          <p:nvPr/>
        </p:nvSpPr>
        <p:spPr>
          <a:xfrm>
            <a:off x="467995" y="1284605"/>
            <a:ext cx="3556635" cy="3784600"/>
          </a:xfrm>
          <a:prstGeom prst="rect">
            <a:avLst/>
          </a:prstGeom>
          <a:noFill/>
        </p:spPr>
        <p:txBody>
          <a:bodyPr wrap="square" rtlCol="0" anchor="t">
            <a:spAutoFit/>
          </a:bodyPr>
          <a:p>
            <a:pPr algn="l"/>
            <a:r>
              <a:rPr lang="en-US" altLang="zh-CN">
                <a:sym typeface="+mn-ea"/>
              </a:rPr>
              <a:t>       </a:t>
            </a:r>
            <a:r>
              <a:rPr lang="zh-CN" altLang="en-US" sz="2000">
                <a:sym typeface="+mn-ea"/>
              </a:rPr>
              <a:t>孔吸附树脂是一种具有多孔立体结构的大孔网状聚合物吸附剂，是在离子交换树脂和其他吸附剂的应用基础上发展起来的一类</a:t>
            </a:r>
            <a:r>
              <a:rPr lang="zh-CN" altLang="en-US" sz="2000">
                <a:sym typeface="+mn-ea"/>
              </a:rPr>
              <a:t>新型树脂，是依靠它和被吸附分子之间的范德华力、氢键，通过它巨大的比表面积进行吸附的。具有大的比</a:t>
            </a:r>
            <a:r>
              <a:rPr lang="zh-CN" altLang="en-US">
                <a:sym typeface="+mn-ea"/>
              </a:rPr>
              <a:t>表面积</a:t>
            </a:r>
            <a:r>
              <a:rPr lang="zh-CN" altLang="en-US" sz="2000">
                <a:sym typeface="+mn-ea"/>
              </a:rPr>
              <a:t>和类似活性炭颗粒的内细孔结构，这些多孔特性使之从水溶液中有效地吸附有机化合物，且具选择性吸附能力。</a:t>
            </a:r>
            <a:endParaRPr lang="zh-CN" altLang="en-US" sz="2000">
              <a:sym typeface="+mn-ea"/>
            </a:endParaRPr>
          </a:p>
        </p:txBody>
      </p:sp>
      <p:pic>
        <p:nvPicPr>
          <p:cNvPr id="6" name="图片 5"/>
          <p:cNvPicPr>
            <a:picLocks noChangeAspect="1"/>
          </p:cNvPicPr>
          <p:nvPr/>
        </p:nvPicPr>
        <p:blipFill>
          <a:blip r:embed="rId6"/>
          <a:stretch>
            <a:fillRect/>
          </a:stretch>
        </p:blipFill>
        <p:spPr>
          <a:xfrm>
            <a:off x="4739005" y="1189355"/>
            <a:ext cx="5761990" cy="4034155"/>
          </a:xfrm>
          <a:prstGeom prst="rect">
            <a:avLst/>
          </a:prstGeom>
        </p:spPr>
      </p:pic>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素材1"/>
          <p:cNvPicPr>
            <a:picLocks noChangeAspect="1"/>
          </p:cNvPicPr>
          <p:nvPr>
            <p:custDataLst>
              <p:tags r:id="rId1"/>
            </p:custDataLst>
          </p:nvPr>
        </p:nvPicPr>
        <p:blipFill>
          <a:blip r:embed="rId2"/>
          <a:srcRect/>
          <a:stretch>
            <a:fillRect/>
          </a:stretch>
        </p:blipFill>
        <p:spPr>
          <a:xfrm>
            <a:off x="0" y="4968875"/>
            <a:ext cx="2340610" cy="1889125"/>
          </a:xfrm>
          <a:prstGeom prst="rect">
            <a:avLst/>
          </a:prstGeom>
        </p:spPr>
      </p:pic>
      <p:pic>
        <p:nvPicPr>
          <p:cNvPr id="28" name="图片 27" descr="素材5"/>
          <p:cNvPicPr>
            <a:picLocks noChangeAspect="1"/>
          </p:cNvPicPr>
          <p:nvPr>
            <p:custDataLst>
              <p:tags r:id="rId3"/>
            </p:custDataLst>
          </p:nvPr>
        </p:nvPicPr>
        <p:blipFill>
          <a:blip r:embed="rId4"/>
          <a:srcRect b="-220"/>
          <a:stretch>
            <a:fillRect/>
          </a:stretch>
        </p:blipFill>
        <p:spPr>
          <a:xfrm>
            <a:off x="0" y="4333240"/>
            <a:ext cx="1508760" cy="1858645"/>
          </a:xfrm>
          <a:prstGeom prst="rect">
            <a:avLst/>
          </a:prstGeom>
        </p:spPr>
      </p:pic>
      <p:pic>
        <p:nvPicPr>
          <p:cNvPr id="30" name="图片 29" descr="素材4"/>
          <p:cNvPicPr>
            <a:picLocks noChangeAspect="1"/>
          </p:cNvPicPr>
          <p:nvPr>
            <p:custDataLst>
              <p:tags r:id="rId5"/>
            </p:custDataLst>
          </p:nvPr>
        </p:nvPicPr>
        <p:blipFill>
          <a:blip r:embed="rId6"/>
          <a:srcRect/>
          <a:stretch>
            <a:fillRect/>
          </a:stretch>
        </p:blipFill>
        <p:spPr>
          <a:xfrm rot="16200000">
            <a:off x="9597366" y="-317476"/>
            <a:ext cx="2276993" cy="2911946"/>
          </a:xfrm>
          <a:prstGeom prst="rect">
            <a:avLst/>
          </a:prstGeom>
        </p:spPr>
      </p:pic>
      <p:pic>
        <p:nvPicPr>
          <p:cNvPr id="31" name="图片 30" descr="素材2"/>
          <p:cNvPicPr>
            <a:picLocks noChangeAspect="1"/>
          </p:cNvPicPr>
          <p:nvPr>
            <p:custDataLst>
              <p:tags r:id="rId7"/>
            </p:custDataLst>
          </p:nvPr>
        </p:nvPicPr>
        <p:blipFill>
          <a:blip r:embed="rId8"/>
          <a:srcRect/>
          <a:stretch>
            <a:fillRect/>
          </a:stretch>
        </p:blipFill>
        <p:spPr>
          <a:xfrm>
            <a:off x="10777059" y="209390"/>
            <a:ext cx="1414777" cy="2596040"/>
          </a:xfrm>
          <a:prstGeom prst="rect">
            <a:avLst/>
          </a:prstGeom>
        </p:spPr>
      </p:pic>
      <p:sp>
        <p:nvSpPr>
          <p:cNvPr id="6" name="文本框 5"/>
          <p:cNvSpPr txBox="1"/>
          <p:nvPr/>
        </p:nvSpPr>
        <p:spPr>
          <a:xfrm>
            <a:off x="1158240" y="859790"/>
            <a:ext cx="8278495" cy="4061460"/>
          </a:xfrm>
          <a:prstGeom prst="rect">
            <a:avLst/>
          </a:prstGeom>
          <a:noFill/>
        </p:spPr>
        <p:txBody>
          <a:bodyPr wrap="square" rtlCol="0" anchor="t">
            <a:spAutoFit/>
          </a:bodyPr>
          <a:p>
            <a:r>
              <a:rPr lang="zh-CN" altLang="en-US" sz="2000" b="1"/>
              <a:t>缩小剂量，提高中药内在质量和制剂水平</a:t>
            </a:r>
            <a:r>
              <a:rPr lang="zh-CN" altLang="en-US"/>
              <a:t>      </a:t>
            </a:r>
            <a:endParaRPr lang="zh-CN" altLang="en-US"/>
          </a:p>
          <a:p>
            <a:r>
              <a:rPr lang="zh-CN" altLang="en-US"/>
              <a:t>       经大孔树脂吸附处理后得到的精制物可使药效成分高度富集，杂质少，仅为原生药的 2~5%，水煮法为 20~30%，醇沉法为 15%。可见，剂量缩小杂质少了，有利于制成现代剂型的中药，便于质量控制。</a:t>
            </a:r>
            <a:endParaRPr lang="zh-CN" altLang="en-US"/>
          </a:p>
          <a:p>
            <a:endParaRPr lang="zh-CN" altLang="en-US"/>
          </a:p>
          <a:p>
            <a:r>
              <a:rPr lang="zh-CN" altLang="en-US" sz="2000" b="1"/>
              <a:t>减少产品的吸潮性</a:t>
            </a:r>
            <a:endParaRPr lang="zh-CN" altLang="en-US" sz="2000" b="1"/>
          </a:p>
          <a:p>
            <a:r>
              <a:rPr lang="zh-CN" altLang="en-US" sz="1800"/>
              <a:t>       传统工艺制备的中成药大部分有较强的吸潮性，是中药生产及贮藏中长期存在的难题。经大孔树脂吸附处理后，可有效地去除水煎液中大量的糖类、无机盐、黏液质等吸潮成分，可增强产品的稳定性。</a:t>
            </a:r>
            <a:endParaRPr lang="zh-CN" altLang="en-US" sz="1800"/>
          </a:p>
          <a:p>
            <a:endParaRPr lang="zh-CN" altLang="en-US" sz="1800"/>
          </a:p>
          <a:p>
            <a:r>
              <a:rPr lang="zh-CN" altLang="en-US" sz="2000" b="1"/>
              <a:t>大孔树脂吸附技术能缩短生产周期、所需设备简单</a:t>
            </a:r>
            <a:endParaRPr lang="zh-CN" altLang="en-US" sz="2000" b="1"/>
          </a:p>
          <a:p>
            <a:r>
              <a:rPr lang="zh-CN" altLang="en-US" sz="1800"/>
              <a:t>       免去了静置沉淀、浓缩等耗时多的工序，节约包装，降低成本，为中药进入国际市场创造了条件。大孔吸附树脂技术的缺点是树脂价格昂贵、吸附效果受流速和溶质浓度影响。</a:t>
            </a:r>
            <a:endParaRPr lang="zh-CN" altLang="en-US" sz="1800"/>
          </a:p>
        </p:txBody>
      </p:sp>
      <p:sp>
        <p:nvSpPr>
          <p:cNvPr id="12" name="矩形 11"/>
          <p:cNvSpPr/>
          <p:nvPr/>
        </p:nvSpPr>
        <p:spPr>
          <a:xfrm>
            <a:off x="988060" y="993775"/>
            <a:ext cx="170180" cy="1752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988060" y="2404745"/>
            <a:ext cx="170180" cy="1752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988060" y="3803650"/>
            <a:ext cx="170180" cy="1752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1270" y="758825"/>
            <a:ext cx="9363710" cy="6985"/>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99390" y="153035"/>
            <a:ext cx="5251450" cy="583565"/>
          </a:xfrm>
          <a:prstGeom prst="rect">
            <a:avLst/>
          </a:prstGeom>
          <a:noFill/>
        </p:spPr>
        <p:txBody>
          <a:bodyPr wrap="square" rtlCol="0">
            <a:spAutoFit/>
          </a:bodyPr>
          <a:p>
            <a:r>
              <a:rPr lang="en-US" altLang="zh-CN" sz="3200"/>
              <a:t>02</a:t>
            </a:r>
            <a:r>
              <a:rPr lang="zh-CN" altLang="en-US" sz="3200"/>
              <a:t>优缺点</a:t>
            </a:r>
            <a:endParaRPr lang="zh-CN" altLang="en-US" sz="3200"/>
          </a:p>
        </p:txBody>
      </p:sp>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素材4"/>
          <p:cNvPicPr>
            <a:picLocks noChangeAspect="1"/>
          </p:cNvPicPr>
          <p:nvPr>
            <p:custDataLst>
              <p:tags r:id="rId1"/>
            </p:custDataLst>
          </p:nvPr>
        </p:nvPicPr>
        <p:blipFill>
          <a:blip r:embed="rId2"/>
          <a:srcRect/>
          <a:stretch>
            <a:fillRect/>
          </a:stretch>
        </p:blipFill>
        <p:spPr>
          <a:xfrm rot="16200000">
            <a:off x="9597366" y="-317476"/>
            <a:ext cx="2276993" cy="2911946"/>
          </a:xfrm>
          <a:prstGeom prst="rect">
            <a:avLst/>
          </a:prstGeom>
        </p:spPr>
      </p:pic>
      <p:pic>
        <p:nvPicPr>
          <p:cNvPr id="31" name="图片 30" descr="素材2"/>
          <p:cNvPicPr>
            <a:picLocks noChangeAspect="1"/>
          </p:cNvPicPr>
          <p:nvPr>
            <p:custDataLst>
              <p:tags r:id="rId3"/>
            </p:custDataLst>
          </p:nvPr>
        </p:nvPicPr>
        <p:blipFill>
          <a:blip r:embed="rId4"/>
          <a:srcRect/>
          <a:stretch>
            <a:fillRect/>
          </a:stretch>
        </p:blipFill>
        <p:spPr>
          <a:xfrm>
            <a:off x="10777059" y="209390"/>
            <a:ext cx="1414777" cy="2596040"/>
          </a:xfrm>
          <a:prstGeom prst="rect">
            <a:avLst/>
          </a:prstGeom>
        </p:spPr>
      </p:pic>
      <p:sp>
        <p:nvSpPr>
          <p:cNvPr id="6" name="文本框 5"/>
          <p:cNvSpPr txBox="1"/>
          <p:nvPr/>
        </p:nvSpPr>
        <p:spPr>
          <a:xfrm>
            <a:off x="1158240" y="859790"/>
            <a:ext cx="8278495" cy="5200650"/>
          </a:xfrm>
          <a:prstGeom prst="rect">
            <a:avLst/>
          </a:prstGeom>
          <a:noFill/>
        </p:spPr>
        <p:txBody>
          <a:bodyPr wrap="square" rtlCol="0" anchor="t">
            <a:spAutoFit/>
          </a:bodyPr>
          <a:p>
            <a:r>
              <a:rPr lang="zh-CN" altLang="en-US" sz="2000" b="1"/>
              <a:t>大孔吸附树脂的化学结构</a:t>
            </a:r>
            <a:r>
              <a:rPr lang="zh-CN" altLang="en-US"/>
              <a:t>      </a:t>
            </a:r>
            <a:endParaRPr lang="zh-CN" altLang="en-US"/>
          </a:p>
          <a:p>
            <a:r>
              <a:rPr lang="zh-CN" altLang="en-US"/>
              <a:t>       大孔树脂的极性和空间结构 (孔径、比表面积、孔容) 是影响吸附性能的重要因素。根据类似物吸附类似物的原理，化合物体积越大，其吸附力越强。</a:t>
            </a:r>
            <a:endParaRPr lang="zh-CN" altLang="en-US"/>
          </a:p>
          <a:p>
            <a:endParaRPr lang="zh-CN" altLang="en-US" sz="2000" b="1"/>
          </a:p>
          <a:p>
            <a:r>
              <a:rPr lang="zh-CN" altLang="en-US" sz="2000" b="1"/>
              <a:t>被吸附物质的化学结构</a:t>
            </a:r>
            <a:endParaRPr lang="zh-CN" altLang="en-US" sz="2000" b="1"/>
          </a:p>
          <a:p>
            <a:r>
              <a:rPr lang="zh-CN" altLang="en-US" sz="1800"/>
              <a:t>       被吸附化合物的分子量大小和极性的强弱直接影响到吸附效果。极性大的分子适于在中极性树脂上分离，极性小的分子适于在非极性树脂上分离。如果树脂和化合物间能发生氢键，吸附作用也将加强。</a:t>
            </a:r>
            <a:endParaRPr lang="zh-CN" altLang="en-US" sz="1800"/>
          </a:p>
          <a:p>
            <a:endParaRPr lang="zh-CN" altLang="en-US" sz="1800"/>
          </a:p>
          <a:p>
            <a:r>
              <a:rPr lang="zh-CN" altLang="en-US" sz="2000" b="1"/>
              <a:t>上样溶剂性质</a:t>
            </a:r>
            <a:endParaRPr lang="zh-CN" altLang="en-US" sz="2000" b="1"/>
          </a:p>
          <a:p>
            <a:r>
              <a:rPr lang="zh-CN" altLang="en-US" sz="1800"/>
              <a:t>       ① 无机盐的影响</a:t>
            </a:r>
            <a:endParaRPr lang="zh-CN" altLang="en-US" sz="1800"/>
          </a:p>
          <a:p>
            <a:r>
              <a:rPr lang="zh-CN" altLang="en-US" sz="1800"/>
              <a:t>       通常一种成分在某溶剂中溶解度大，则在该溶剂中，树脂对该物质的吸附量就小，反之亦然。故在上样溶液中加入适量无机盐 (如氯化钠、硫酸钠、硫酸铵等) 可使树脂的吸附量加大。</a:t>
            </a:r>
            <a:endParaRPr lang="zh-CN" altLang="en-US" sz="1800"/>
          </a:p>
          <a:p>
            <a:r>
              <a:rPr lang="zh-CN" altLang="en-US" sz="1800"/>
              <a:t>       ② 溶剂 pH 值</a:t>
            </a:r>
            <a:endParaRPr lang="zh-CN" altLang="en-US" sz="1800"/>
          </a:p>
          <a:p>
            <a:r>
              <a:rPr lang="zh-CN" altLang="en-US" sz="1800"/>
              <a:t>       酸性化合物在酸溶液中吸附，而碱性化合物在碱溶液中吸附较为合适，中性化合物在近中性溶液下被吸附。例如，将黄岑素、葛根总黄酮的碱水溶液在 D 型树脂上进行吸附，其吸附作用很弱，而在中性及酸性下，树脂对其吸附量增大。</a:t>
            </a:r>
            <a:endParaRPr lang="zh-CN" altLang="en-US" sz="1800"/>
          </a:p>
        </p:txBody>
      </p:sp>
      <p:sp>
        <p:nvSpPr>
          <p:cNvPr id="12" name="矩形 11"/>
          <p:cNvSpPr/>
          <p:nvPr/>
        </p:nvSpPr>
        <p:spPr>
          <a:xfrm>
            <a:off x="988060" y="993775"/>
            <a:ext cx="170180" cy="1752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988060" y="2101850"/>
            <a:ext cx="170180" cy="1752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988060" y="3535680"/>
            <a:ext cx="170180" cy="1752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99390" y="153035"/>
            <a:ext cx="5251450" cy="583565"/>
          </a:xfrm>
          <a:prstGeom prst="rect">
            <a:avLst/>
          </a:prstGeom>
          <a:noFill/>
        </p:spPr>
        <p:txBody>
          <a:bodyPr wrap="square" rtlCol="0">
            <a:spAutoFit/>
          </a:bodyPr>
          <a:p>
            <a:r>
              <a:rPr lang="en-US" altLang="zh-CN" sz="3200"/>
              <a:t>02</a:t>
            </a:r>
            <a:r>
              <a:rPr lang="zh-CN" altLang="en-US" sz="3200"/>
              <a:t>影响因素</a:t>
            </a:r>
            <a:endParaRPr lang="zh-CN" altLang="en-US" sz="3200"/>
          </a:p>
        </p:txBody>
      </p:sp>
      <p:cxnSp>
        <p:nvCxnSpPr>
          <p:cNvPr id="4" name="直接连接符 3"/>
          <p:cNvCxnSpPr/>
          <p:nvPr/>
        </p:nvCxnSpPr>
        <p:spPr>
          <a:xfrm>
            <a:off x="-1270" y="758825"/>
            <a:ext cx="9363710" cy="6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素材4"/>
          <p:cNvPicPr>
            <a:picLocks noChangeAspect="1"/>
          </p:cNvPicPr>
          <p:nvPr>
            <p:custDataLst>
              <p:tags r:id="rId1"/>
            </p:custDataLst>
          </p:nvPr>
        </p:nvPicPr>
        <p:blipFill>
          <a:blip r:embed="rId2"/>
          <a:srcRect/>
          <a:stretch>
            <a:fillRect/>
          </a:stretch>
        </p:blipFill>
        <p:spPr>
          <a:xfrm rot="16200000">
            <a:off x="9597366" y="-317476"/>
            <a:ext cx="2276993" cy="2911946"/>
          </a:xfrm>
          <a:prstGeom prst="rect">
            <a:avLst/>
          </a:prstGeom>
        </p:spPr>
      </p:pic>
      <p:pic>
        <p:nvPicPr>
          <p:cNvPr id="31" name="图片 30" descr="素材2"/>
          <p:cNvPicPr>
            <a:picLocks noChangeAspect="1"/>
          </p:cNvPicPr>
          <p:nvPr>
            <p:custDataLst>
              <p:tags r:id="rId3"/>
            </p:custDataLst>
          </p:nvPr>
        </p:nvPicPr>
        <p:blipFill>
          <a:blip r:embed="rId4"/>
          <a:srcRect/>
          <a:stretch>
            <a:fillRect/>
          </a:stretch>
        </p:blipFill>
        <p:spPr>
          <a:xfrm>
            <a:off x="10777059" y="209390"/>
            <a:ext cx="1414777" cy="2596040"/>
          </a:xfrm>
          <a:prstGeom prst="rect">
            <a:avLst/>
          </a:prstGeom>
        </p:spPr>
      </p:pic>
      <p:sp>
        <p:nvSpPr>
          <p:cNvPr id="6" name="文本框 5"/>
          <p:cNvSpPr txBox="1"/>
          <p:nvPr/>
        </p:nvSpPr>
        <p:spPr>
          <a:xfrm>
            <a:off x="1158240" y="859790"/>
            <a:ext cx="8278495" cy="5169535"/>
          </a:xfrm>
          <a:prstGeom prst="rect">
            <a:avLst/>
          </a:prstGeom>
          <a:noFill/>
        </p:spPr>
        <p:txBody>
          <a:bodyPr wrap="square" rtlCol="0" anchor="t">
            <a:spAutoFit/>
          </a:bodyPr>
          <a:p>
            <a:r>
              <a:rPr lang="zh-CN" altLang="en-US" b="1"/>
              <a:t>上样溶液浓度 </a:t>
            </a:r>
            <a:r>
              <a:rPr lang="zh-CN" altLang="en-US"/>
              <a:t>    </a:t>
            </a:r>
            <a:endParaRPr lang="zh-CN" altLang="en-US"/>
          </a:p>
          <a:p>
            <a:r>
              <a:rPr lang="zh-CN" altLang="en-US"/>
              <a:t>       大孔吸附树脂吸附量一般与上样溶液浓度成反比，通常以较低浓度吸附较为有利，浓度偏高，则吸附量会显著减小。</a:t>
            </a:r>
            <a:endParaRPr lang="zh-CN" altLang="en-US"/>
          </a:p>
          <a:p>
            <a:endParaRPr lang="zh-CN" altLang="en-US" sz="2000" b="1"/>
          </a:p>
          <a:p>
            <a:r>
              <a:rPr lang="zh-CN" altLang="en-US" sz="2000" b="1"/>
              <a:t>吸附流速</a:t>
            </a:r>
            <a:endParaRPr lang="zh-CN" altLang="en-US" sz="2000" b="1"/>
          </a:p>
          <a:p>
            <a:r>
              <a:rPr lang="zh-CN" altLang="en-US" sz="1800"/>
              <a:t>      流速与树脂的孔径、孔容、粒度、吸附物质分子结构及浓度、操作温度等因素相关。吸附流速过大，树脂的吸附量就会下降。</a:t>
            </a:r>
            <a:endParaRPr lang="zh-CN" altLang="en-US" sz="1800"/>
          </a:p>
          <a:p>
            <a:endParaRPr lang="zh-CN" altLang="en-US" sz="1800"/>
          </a:p>
          <a:p>
            <a:r>
              <a:rPr lang="zh-CN" altLang="en-US" sz="2000" b="1"/>
              <a:t> 洗脱剂性质</a:t>
            </a:r>
            <a:endParaRPr lang="zh-CN" altLang="en-US" sz="2000" b="1"/>
          </a:p>
          <a:p>
            <a:r>
              <a:rPr lang="zh-CN" altLang="en-US" sz="1800"/>
              <a:t>       ① 洗脱剂选择</a:t>
            </a:r>
            <a:endParaRPr lang="zh-CN" altLang="en-US" sz="1800"/>
          </a:p>
          <a:p>
            <a:r>
              <a:rPr lang="zh-CN" altLang="en-US" sz="1800"/>
              <a:t>       常见的洗脱剂有甲醇、乙醇、丙酮、乙酸乙酯等，在实际工作中，乙醇应用较多，对于非极性树脂，洗脱剂极性越小，其洗脱能力越强；对于中极性及极性</a:t>
            </a:r>
            <a:endParaRPr lang="zh-CN" altLang="en-US" sz="1800"/>
          </a:p>
          <a:p>
            <a:r>
              <a:rPr lang="zh-CN" altLang="en-US" sz="1800"/>
              <a:t>树脂，则用极性较大的洗脱剂为宜。</a:t>
            </a:r>
            <a:endParaRPr lang="zh-CN" altLang="en-US" sz="1800"/>
          </a:p>
          <a:p>
            <a:r>
              <a:rPr lang="zh-CN" altLang="en-US" sz="1800"/>
              <a:t>       ② 溶剂 pH 值</a:t>
            </a:r>
            <a:endParaRPr lang="zh-CN" altLang="en-US" sz="1800"/>
          </a:p>
          <a:p>
            <a:r>
              <a:rPr lang="zh-CN" altLang="en-US" sz="1800"/>
              <a:t>      洗脱剂的 pH 值对其洗脱能力有显著影响。通过改变洗脱剂 pH 值，可使吸附物形成较强的离子化合物，很容易被洗脱下来，从而提高洗脱率。</a:t>
            </a:r>
            <a:endParaRPr lang="zh-CN" altLang="en-US" sz="1800"/>
          </a:p>
          <a:p>
            <a:r>
              <a:rPr lang="zh-CN" altLang="en-US" sz="1800"/>
              <a:t>       ③ 洗脱流速</a:t>
            </a:r>
            <a:endParaRPr lang="zh-CN" altLang="en-US" sz="1800"/>
          </a:p>
          <a:p>
            <a:r>
              <a:rPr lang="zh-CN" altLang="en-US" sz="1800"/>
              <a:t>       一般控制在 0.5~5mL/min 为宜。</a:t>
            </a:r>
            <a:endParaRPr lang="zh-CN" altLang="en-US" sz="1800"/>
          </a:p>
        </p:txBody>
      </p:sp>
      <p:sp>
        <p:nvSpPr>
          <p:cNvPr id="12" name="矩形 11"/>
          <p:cNvSpPr/>
          <p:nvPr/>
        </p:nvSpPr>
        <p:spPr>
          <a:xfrm>
            <a:off x="988060" y="993775"/>
            <a:ext cx="170180" cy="1752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988060" y="2101850"/>
            <a:ext cx="170180" cy="1752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988060" y="3228975"/>
            <a:ext cx="170180" cy="1752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99390" y="153035"/>
            <a:ext cx="5251450" cy="583565"/>
          </a:xfrm>
          <a:prstGeom prst="rect">
            <a:avLst/>
          </a:prstGeom>
          <a:noFill/>
        </p:spPr>
        <p:txBody>
          <a:bodyPr wrap="square" rtlCol="0">
            <a:spAutoFit/>
          </a:bodyPr>
          <a:p>
            <a:r>
              <a:rPr lang="en-US" altLang="zh-CN" sz="3200"/>
              <a:t>02</a:t>
            </a:r>
            <a:r>
              <a:rPr lang="zh-CN" altLang="en-US" sz="3200"/>
              <a:t>影响因素</a:t>
            </a:r>
            <a:endParaRPr lang="zh-CN" altLang="en-US" sz="3200"/>
          </a:p>
        </p:txBody>
      </p:sp>
      <p:cxnSp>
        <p:nvCxnSpPr>
          <p:cNvPr id="4" name="直接连接符 3"/>
          <p:cNvCxnSpPr/>
          <p:nvPr/>
        </p:nvCxnSpPr>
        <p:spPr>
          <a:xfrm>
            <a:off x="-1270" y="758825"/>
            <a:ext cx="9363710" cy="6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椭圆 21"/>
          <p:cNvSpPr/>
          <p:nvPr>
            <p:custDataLst>
              <p:tags r:id="rId1"/>
            </p:custDataLst>
          </p:nvPr>
        </p:nvSpPr>
        <p:spPr>
          <a:xfrm>
            <a:off x="103632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custDataLst>
              <p:tags r:id="rId2"/>
            </p:custDataLst>
          </p:nvPr>
        </p:nvSpPr>
        <p:spPr>
          <a:xfrm>
            <a:off x="1081913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椭圆 23"/>
          <p:cNvSpPr/>
          <p:nvPr>
            <p:custDataLst>
              <p:tags r:id="rId3"/>
            </p:custDataLst>
          </p:nvPr>
        </p:nvSpPr>
        <p:spPr>
          <a:xfrm>
            <a:off x="112776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24"/>
          <p:cNvSpPr/>
          <p:nvPr>
            <p:custDataLst>
              <p:tags r:id="rId4"/>
            </p:custDataLst>
          </p:nvPr>
        </p:nvSpPr>
        <p:spPr>
          <a:xfrm>
            <a:off x="-1270" y="5223510"/>
            <a:ext cx="1847215"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AutoShape 3"/>
          <p:cNvSpPr>
            <a:spLocks noChangeAspect="1" noChangeArrowheads="1" noTextEdit="1"/>
          </p:cNvSpPr>
          <p:nvPr>
            <p:custDataLst>
              <p:tags r:id="rId5"/>
            </p:custDataLst>
          </p:nvPr>
        </p:nvSpPr>
        <p:spPr bwMode="auto">
          <a:xfrm>
            <a:off x="765810" y="1511300"/>
            <a:ext cx="67373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27" name="Freeform 5"/>
          <p:cNvSpPr>
            <a:spLocks noEditPoints="1"/>
          </p:cNvSpPr>
          <p:nvPr>
            <p:custDataLst>
              <p:tags r:id="rId6"/>
            </p:custDataLst>
          </p:nvPr>
        </p:nvSpPr>
        <p:spPr bwMode="auto">
          <a:xfrm>
            <a:off x="609605" y="1219210"/>
            <a:ext cx="780415" cy="61087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custDataLst>
              <p:tags r:id="rId7"/>
            </p:custDataLst>
          </p:nvPr>
        </p:nvSpPr>
        <p:spPr>
          <a:xfrm>
            <a:off x="1158240" y="1390650"/>
            <a:ext cx="10119995" cy="1080135"/>
          </a:xfrm>
          <a:prstGeom prst="rect">
            <a:avLst/>
          </a:prstGeom>
          <a:noFill/>
        </p:spPr>
        <p:txBody>
          <a:bodyPr wrap="square" lIns="91440" tIns="45720" rIns="91440" bIns="45720" rtlCol="0" anchor="ctr" anchorCtr="0">
            <a:normAutofit/>
          </a:bodyPr>
          <a:lstStyle/>
          <a:p>
            <a:pPr algn="l"/>
            <a:r>
              <a:rPr lang="zh-CN" altLang="en-US" sz="3600">
                <a:sym typeface="+mn-ea"/>
              </a:rPr>
              <a:t>分离工艺流程图：</a:t>
            </a:r>
            <a:endParaRPr lang="en-US" altLang="zh-CN" sz="3600"/>
          </a:p>
          <a:p>
            <a:pPr algn="l"/>
            <a:endParaRPr lang="zh-CN" altLang="en-US" sz="3600" b="1" spc="160" dirty="0">
              <a:solidFill>
                <a:schemeClr val="dk1"/>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8"/>
          <a:stretch>
            <a:fillRect/>
          </a:stretch>
        </p:blipFill>
        <p:spPr>
          <a:xfrm>
            <a:off x="608965" y="2205990"/>
            <a:ext cx="10741660" cy="2954655"/>
          </a:xfrm>
          <a:prstGeom prst="rect">
            <a:avLst/>
          </a:prstGeom>
        </p:spPr>
      </p:pic>
      <p:sp>
        <p:nvSpPr>
          <p:cNvPr id="6" name="文本框 5"/>
          <p:cNvSpPr txBox="1"/>
          <p:nvPr/>
        </p:nvSpPr>
        <p:spPr>
          <a:xfrm>
            <a:off x="199390" y="153035"/>
            <a:ext cx="9240520" cy="583565"/>
          </a:xfrm>
          <a:prstGeom prst="rect">
            <a:avLst/>
          </a:prstGeom>
          <a:noFill/>
        </p:spPr>
        <p:txBody>
          <a:bodyPr wrap="square" rtlCol="0">
            <a:spAutoFit/>
          </a:bodyPr>
          <a:p>
            <a:r>
              <a:rPr lang="en-US" altLang="zh-CN" sz="3200">
                <a:sym typeface="+mn-ea"/>
              </a:rPr>
              <a:t>03</a:t>
            </a:r>
            <a:r>
              <a:rPr lang="zh-CN" altLang="en-US" sz="3200">
                <a:sym typeface="+mn-ea"/>
              </a:rPr>
              <a:t>应用</a:t>
            </a:r>
            <a:r>
              <a:rPr lang="en-US" altLang="zh-CN" sz="3200">
                <a:sym typeface="+mn-ea"/>
              </a:rPr>
              <a:t>——大孔吸附树脂分离纯化葛根总黄酮</a:t>
            </a:r>
            <a:endParaRPr lang="zh-CN" altLang="en-US" sz="3200"/>
          </a:p>
        </p:txBody>
      </p:sp>
      <p:cxnSp>
        <p:nvCxnSpPr>
          <p:cNvPr id="7" name="直接连接符 6"/>
          <p:cNvCxnSpPr/>
          <p:nvPr/>
        </p:nvCxnSpPr>
        <p:spPr>
          <a:xfrm>
            <a:off x="-1270" y="758825"/>
            <a:ext cx="9363710" cy="6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EFEF"/>
        </a:solidFill>
        <a:effectLst/>
      </p:bgPr>
    </p:bg>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842895" y="1123315"/>
            <a:ext cx="5840095" cy="768350"/>
          </a:xfrm>
          <a:prstGeom prst="rect">
            <a:avLst/>
          </a:prstGeom>
          <a:noFill/>
        </p:spPr>
        <p:txBody>
          <a:bodyPr wrap="square" rtlCol="0">
            <a:normAutofit fontScale="90000"/>
          </a:bodyPr>
          <a:lstStyle/>
          <a:p>
            <a:pPr algn="ctr"/>
            <a:r>
              <a:rPr lang="zh-CN" altLang="en-US" sz="44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分离工艺要点</a:t>
            </a:r>
            <a:endParaRPr lang="zh-CN" altLang="en-US" sz="44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custDataLst>
              <p:tags r:id="rId2"/>
            </p:custDataLst>
          </p:nvPr>
        </p:nvSpPr>
        <p:spPr>
          <a:xfrm>
            <a:off x="1108075" y="2171065"/>
            <a:ext cx="9310370" cy="1052830"/>
          </a:xfrm>
          <a:prstGeom prst="rect">
            <a:avLst/>
          </a:prstGeom>
          <a:noFill/>
        </p:spPr>
        <p:txBody>
          <a:bodyPr wrap="square" rtlCol="0">
            <a:normAutofit/>
          </a:bodyPr>
          <a:lstStyle/>
          <a:p>
            <a:pPr fontAlgn="auto">
              <a:lnSpc>
                <a:spcPts val="2500"/>
              </a:lnSpc>
            </a:pPr>
            <a:r>
              <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(1) 将葛根药材进行预处理，50%乙醇回流提取 2 次 (2h，1.5h)，制成葛根总黄酮醇提液，用水稀释后上柱；以 1BV/h 上柱流速，LSA-10 大孔吸附树脂能有效地吸附葛根总黄酮。</a:t>
            </a:r>
            <a:endPar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3"/>
            </p:custDataLst>
          </p:nvPr>
        </p:nvSpPr>
        <p:spPr>
          <a:xfrm>
            <a:off x="1614805" y="3096895"/>
            <a:ext cx="9406255" cy="1052830"/>
          </a:xfrm>
          <a:prstGeom prst="rect">
            <a:avLst/>
          </a:prstGeom>
          <a:noFill/>
        </p:spPr>
        <p:txBody>
          <a:bodyPr wrap="square" rtlCol="0">
            <a:noAutofit/>
          </a:bodyPr>
          <a:lstStyle/>
          <a:p>
            <a:pPr fontAlgn="auto">
              <a:lnSpc>
                <a:spcPts val="2500"/>
              </a:lnSpc>
            </a:pPr>
            <a:r>
              <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(2) 葛根素的分子结构有一个极性糖基和一个非极性黄酮母核，呈弱酸性，同时又具有酚羟基结构，可作为良好的氢键供体。中极性吸附树脂 LSA-10 具有较低的比表面积，但带有孤电子对的羰基官能团，羰基是良好的氢键受体，能与葛根素形成氢键作用，从而大大提高了吸附选择性。</a:t>
            </a:r>
            <a:endPar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p:cNvSpPr txBox="1"/>
          <p:nvPr>
            <p:custDataLst>
              <p:tags r:id="rId4"/>
            </p:custDataLst>
          </p:nvPr>
        </p:nvSpPr>
        <p:spPr>
          <a:xfrm>
            <a:off x="2340610" y="4441190"/>
            <a:ext cx="9131300" cy="1200785"/>
          </a:xfrm>
          <a:prstGeom prst="rect">
            <a:avLst/>
          </a:prstGeom>
          <a:noFill/>
        </p:spPr>
        <p:txBody>
          <a:bodyPr wrap="square" rtlCol="0">
            <a:noAutofit/>
          </a:bodyPr>
          <a:lstStyle/>
          <a:p>
            <a:pPr fontAlgn="auto">
              <a:lnSpc>
                <a:spcPts val="2500"/>
              </a:lnSpc>
            </a:pPr>
            <a:r>
              <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(3) 上柱量过少，使周期过长，树脂与药液的比为 1:4；饱和树脂先以 2BV/h 水洗涤，除去多糖类等杂质，后以 4BV 50%乙醇洗脱，控制流速 0.5BV/h，收集乙醇洗脱液，减压浓缩后即得葛根总黄酮干膏。</a:t>
            </a:r>
            <a:endParaRPr lang="zh-CN" altLang="en-US" sz="1600" spc="10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27" name="图片 26" descr="素材1"/>
          <p:cNvPicPr>
            <a:picLocks noChangeAspect="1"/>
          </p:cNvPicPr>
          <p:nvPr>
            <p:custDataLst>
              <p:tags r:id="rId5"/>
            </p:custDataLst>
          </p:nvPr>
        </p:nvPicPr>
        <p:blipFill>
          <a:blip r:embed="rId6"/>
          <a:srcRect/>
          <a:stretch>
            <a:fillRect/>
          </a:stretch>
        </p:blipFill>
        <p:spPr>
          <a:xfrm>
            <a:off x="0" y="4968875"/>
            <a:ext cx="2340610" cy="1889125"/>
          </a:xfrm>
          <a:prstGeom prst="rect">
            <a:avLst/>
          </a:prstGeom>
        </p:spPr>
      </p:pic>
      <p:pic>
        <p:nvPicPr>
          <p:cNvPr id="28" name="图片 27" descr="素材5"/>
          <p:cNvPicPr>
            <a:picLocks noChangeAspect="1"/>
          </p:cNvPicPr>
          <p:nvPr>
            <p:custDataLst>
              <p:tags r:id="rId7"/>
            </p:custDataLst>
          </p:nvPr>
        </p:nvPicPr>
        <p:blipFill>
          <a:blip r:embed="rId8"/>
          <a:srcRect b="-220"/>
          <a:stretch>
            <a:fillRect/>
          </a:stretch>
        </p:blipFill>
        <p:spPr>
          <a:xfrm>
            <a:off x="0" y="4333240"/>
            <a:ext cx="1508760" cy="1858645"/>
          </a:xfrm>
          <a:prstGeom prst="rect">
            <a:avLst/>
          </a:prstGeom>
        </p:spPr>
      </p:pic>
      <p:pic>
        <p:nvPicPr>
          <p:cNvPr id="30" name="图片 29" descr="素材4"/>
          <p:cNvPicPr>
            <a:picLocks noChangeAspect="1"/>
          </p:cNvPicPr>
          <p:nvPr>
            <p:custDataLst>
              <p:tags r:id="rId9"/>
            </p:custDataLst>
          </p:nvPr>
        </p:nvPicPr>
        <p:blipFill>
          <a:blip r:embed="rId10"/>
          <a:srcRect/>
          <a:stretch>
            <a:fillRect/>
          </a:stretch>
        </p:blipFill>
        <p:spPr>
          <a:xfrm rot="16200000">
            <a:off x="9597366" y="-317476"/>
            <a:ext cx="2276993" cy="2911946"/>
          </a:xfrm>
          <a:prstGeom prst="rect">
            <a:avLst/>
          </a:prstGeom>
        </p:spPr>
      </p:pic>
      <p:pic>
        <p:nvPicPr>
          <p:cNvPr id="31" name="图片 30" descr="素材2"/>
          <p:cNvPicPr>
            <a:picLocks noChangeAspect="1"/>
          </p:cNvPicPr>
          <p:nvPr>
            <p:custDataLst>
              <p:tags r:id="rId11"/>
            </p:custDataLst>
          </p:nvPr>
        </p:nvPicPr>
        <p:blipFill>
          <a:blip r:embed="rId12"/>
          <a:srcRect/>
          <a:stretch>
            <a:fillRect/>
          </a:stretch>
        </p:blipFill>
        <p:spPr>
          <a:xfrm>
            <a:off x="10777059" y="209390"/>
            <a:ext cx="1414777" cy="2596040"/>
          </a:xfrm>
          <a:prstGeom prst="rect">
            <a:avLst/>
          </a:prstGeom>
        </p:spPr>
      </p:pic>
      <p:sp>
        <p:nvSpPr>
          <p:cNvPr id="4" name="文本框 3"/>
          <p:cNvSpPr txBox="1"/>
          <p:nvPr/>
        </p:nvSpPr>
        <p:spPr>
          <a:xfrm>
            <a:off x="3125470" y="5717540"/>
            <a:ext cx="8495665" cy="583565"/>
          </a:xfrm>
          <a:prstGeom prst="rect">
            <a:avLst/>
          </a:prstGeom>
          <a:noFill/>
        </p:spPr>
        <p:txBody>
          <a:bodyPr wrap="square" rtlCol="0">
            <a:spAutoFit/>
          </a:bodyPr>
          <a:p>
            <a:r>
              <a:rPr lang="zh-CN" altLang="en-US" sz="1600"/>
              <a:t>(4) 用 8BV 的 50%乙醇可将吸附在树脂上的样品洗脱下来，经 LSA-10 纯化后葛根总黄酮得以富集并提高了纯度，吸附树脂法分离葛根素收率高、成本低、操作简便、易于工业化生产。</a:t>
            </a:r>
            <a:endParaRPr lang="zh-CN" altLang="en-US" sz="1600"/>
          </a:p>
        </p:txBody>
      </p:sp>
      <p:sp>
        <p:nvSpPr>
          <p:cNvPr id="5" name="文本框 4"/>
          <p:cNvSpPr txBox="1"/>
          <p:nvPr/>
        </p:nvSpPr>
        <p:spPr>
          <a:xfrm>
            <a:off x="199390" y="153035"/>
            <a:ext cx="8754745" cy="583565"/>
          </a:xfrm>
          <a:prstGeom prst="rect">
            <a:avLst/>
          </a:prstGeom>
          <a:noFill/>
        </p:spPr>
        <p:txBody>
          <a:bodyPr wrap="square" rtlCol="0">
            <a:spAutoFit/>
          </a:bodyPr>
          <a:p>
            <a:r>
              <a:rPr lang="en-US" altLang="zh-CN" sz="3200">
                <a:sym typeface="+mn-ea"/>
              </a:rPr>
              <a:t>03</a:t>
            </a:r>
            <a:r>
              <a:rPr lang="zh-CN" altLang="en-US" sz="3200">
                <a:sym typeface="+mn-ea"/>
              </a:rPr>
              <a:t>应用</a:t>
            </a:r>
            <a:r>
              <a:rPr lang="en-US" altLang="zh-CN" sz="3200">
                <a:sym typeface="+mn-ea"/>
              </a:rPr>
              <a:t>——大孔吸附树脂分离纯化葛根总黄酮</a:t>
            </a:r>
            <a:endParaRPr lang="zh-CN" altLang="en-US" sz="3200"/>
          </a:p>
        </p:txBody>
      </p:sp>
      <p:cxnSp>
        <p:nvCxnSpPr>
          <p:cNvPr id="2" name="直接连接符 1"/>
          <p:cNvCxnSpPr/>
          <p:nvPr/>
        </p:nvCxnSpPr>
        <p:spPr>
          <a:xfrm>
            <a:off x="-1270" y="758825"/>
            <a:ext cx="9363710" cy="6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椭圆 21"/>
          <p:cNvSpPr/>
          <p:nvPr>
            <p:custDataLst>
              <p:tags r:id="rId1"/>
            </p:custDataLst>
          </p:nvPr>
        </p:nvSpPr>
        <p:spPr>
          <a:xfrm>
            <a:off x="103632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custDataLst>
              <p:tags r:id="rId2"/>
            </p:custDataLst>
          </p:nvPr>
        </p:nvSpPr>
        <p:spPr>
          <a:xfrm>
            <a:off x="1081913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椭圆 23"/>
          <p:cNvSpPr/>
          <p:nvPr>
            <p:custDataLst>
              <p:tags r:id="rId3"/>
            </p:custDataLst>
          </p:nvPr>
        </p:nvSpPr>
        <p:spPr>
          <a:xfrm>
            <a:off x="112776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24"/>
          <p:cNvSpPr/>
          <p:nvPr>
            <p:custDataLst>
              <p:tags r:id="rId4"/>
            </p:custDataLst>
          </p:nvPr>
        </p:nvSpPr>
        <p:spPr>
          <a:xfrm>
            <a:off x="-1270" y="5223510"/>
            <a:ext cx="1847215"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AutoShape 3"/>
          <p:cNvSpPr>
            <a:spLocks noChangeAspect="1" noChangeArrowheads="1" noTextEdit="1"/>
          </p:cNvSpPr>
          <p:nvPr>
            <p:custDataLst>
              <p:tags r:id="rId5"/>
            </p:custDataLst>
          </p:nvPr>
        </p:nvSpPr>
        <p:spPr bwMode="auto">
          <a:xfrm>
            <a:off x="765810" y="1511300"/>
            <a:ext cx="67373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27" name="Freeform 5"/>
          <p:cNvSpPr>
            <a:spLocks noEditPoints="1"/>
          </p:cNvSpPr>
          <p:nvPr>
            <p:custDataLst>
              <p:tags r:id="rId6"/>
            </p:custDataLst>
          </p:nvPr>
        </p:nvSpPr>
        <p:spPr bwMode="auto">
          <a:xfrm>
            <a:off x="609605" y="1219210"/>
            <a:ext cx="780415" cy="61087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custDataLst>
              <p:tags r:id="rId7"/>
            </p:custDataLst>
          </p:nvPr>
        </p:nvSpPr>
        <p:spPr>
          <a:xfrm>
            <a:off x="1158240" y="1390650"/>
            <a:ext cx="10119995" cy="1080135"/>
          </a:xfrm>
          <a:prstGeom prst="rect">
            <a:avLst/>
          </a:prstGeom>
          <a:noFill/>
        </p:spPr>
        <p:txBody>
          <a:bodyPr wrap="square" lIns="91440" tIns="45720" rIns="91440" bIns="45720" rtlCol="0" anchor="ctr" anchorCtr="0">
            <a:normAutofit/>
          </a:bodyPr>
          <a:lstStyle/>
          <a:p>
            <a:pPr algn="l"/>
            <a:r>
              <a:rPr lang="zh-CN" altLang="en-US" sz="3600">
                <a:sym typeface="+mn-ea"/>
              </a:rPr>
              <a:t>分离工艺流程图：</a:t>
            </a:r>
            <a:endParaRPr lang="en-US" altLang="zh-CN" sz="3600"/>
          </a:p>
          <a:p>
            <a:pPr algn="l"/>
            <a:endParaRPr lang="zh-CN" altLang="en-US" sz="3600" b="1" spc="160" dirty="0">
              <a:solidFill>
                <a:schemeClr val="dk1"/>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8"/>
          <a:stretch>
            <a:fillRect/>
          </a:stretch>
        </p:blipFill>
        <p:spPr>
          <a:xfrm>
            <a:off x="525145" y="2583180"/>
            <a:ext cx="10974070" cy="2557145"/>
          </a:xfrm>
          <a:prstGeom prst="rect">
            <a:avLst/>
          </a:prstGeom>
        </p:spPr>
      </p:pic>
      <p:sp>
        <p:nvSpPr>
          <p:cNvPr id="4" name="文本框 3"/>
          <p:cNvSpPr txBox="1"/>
          <p:nvPr/>
        </p:nvSpPr>
        <p:spPr>
          <a:xfrm>
            <a:off x="199390" y="153035"/>
            <a:ext cx="8633460" cy="583565"/>
          </a:xfrm>
          <a:prstGeom prst="rect">
            <a:avLst/>
          </a:prstGeom>
          <a:noFill/>
        </p:spPr>
        <p:txBody>
          <a:bodyPr wrap="square" rtlCol="0">
            <a:spAutoFit/>
          </a:bodyPr>
          <a:p>
            <a:r>
              <a:rPr lang="en-US" altLang="zh-CN" sz="3200">
                <a:sym typeface="+mn-ea"/>
              </a:rPr>
              <a:t>03</a:t>
            </a:r>
            <a:r>
              <a:rPr lang="zh-CN" altLang="en-US" sz="3200">
                <a:sym typeface="+mn-ea"/>
              </a:rPr>
              <a:t>应用</a:t>
            </a:r>
            <a:r>
              <a:rPr lang="en-US" altLang="zh-CN" sz="3200">
                <a:sym typeface="+mn-ea"/>
              </a:rPr>
              <a:t>——大孔吸附树脂 ADS-2 分离三七皂苷</a:t>
            </a:r>
            <a:endParaRPr lang="zh-CN" altLang="en-US" sz="3200"/>
          </a:p>
        </p:txBody>
      </p:sp>
      <p:cxnSp>
        <p:nvCxnSpPr>
          <p:cNvPr id="6" name="直接连接符 5"/>
          <p:cNvCxnSpPr/>
          <p:nvPr/>
        </p:nvCxnSpPr>
        <p:spPr>
          <a:xfrm>
            <a:off x="-1270" y="758825"/>
            <a:ext cx="9363710" cy="6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9"/>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6"/>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6"/>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9.xml><?xml version="1.0" encoding="utf-8"?>
<p:tagLst xmlns:p="http://schemas.openxmlformats.org/presentationml/2006/main">
  <p:tag name="KSO_WM_TEMPLATE_THUMBS_INDEX" val="1、4、7、12、14、15、17、18、21"/>
  <p:tag name="KSO_WM_TEMPLATE_SUBCATEGORY" val="0"/>
  <p:tag name="KSO_WM_TEMPLATE_MASTER_TYPE" val="1"/>
  <p:tag name="KSO_WM_TEMPLATE_COLOR_TYPE" val="1"/>
  <p:tag name="KSO_WM_TAG_VERSION" val="1.0"/>
  <p:tag name="KSO_WM_BEAUTIFY_FLAG" val="#wm#"/>
  <p:tag name="KSO_WM_TEMPLATE_CATEGORY" val="custom"/>
  <p:tag name="KSO_WM_TEMPLATE_INDEX" val="2021836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6"/>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6"/>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8.xml><?xml version="1.0" encoding="utf-8"?>
<p:tagLst xmlns:p="http://schemas.openxmlformats.org/presentationml/2006/main">
  <p:tag name="KSO_WM_TEMPLATE_THUMBS_INDEX" val="1、4、7、12、14、15、17、18、21"/>
  <p:tag name="KSO_WM_TEMPLATE_SUBCATEGORY" val="0"/>
  <p:tag name="KSO_WM_TEMPLATE_MASTER_TYPE" val="1"/>
  <p:tag name="KSO_WM_TEMPLATE_COLOR_TYPE" val="1"/>
  <p:tag name="KSO_WM_TAG_VERSION" val="1.0"/>
  <p:tag name="KSO_WM_BEAUTIFY_FLAG" val="#wm#"/>
  <p:tag name="KSO_WM_TEMPLATE_CATEGORY" val="custom"/>
  <p:tag name="KSO_WM_TEMPLATE_INDEX" val="20218366"/>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366_1*i*1"/>
  <p:tag name="KSO_WM_TEMPLATE_CATEGORY" val="custom"/>
  <p:tag name="KSO_WM_TEMPLATE_INDEX" val="20218366"/>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8366_1*a*1"/>
  <p:tag name="KSO_WM_TEMPLATE_CATEGORY" val="custom"/>
  <p:tag name="KSO_WM_TEMPLATE_INDEX" val="20218366"/>
  <p:tag name="KSO_WM_UNIT_LAYERLEVEL" val="1"/>
  <p:tag name="KSO_WM_TAG_VERSION" val="1.0"/>
  <p:tag name="KSO_WM_BEAUTIFY_FLAG" val="#wm#"/>
  <p:tag name="KSO_WM_UNIT_PRESET_TEXT" val="品牌推广规划"/>
</p:tagLst>
</file>

<file path=ppt/tags/tag241.xml><?xml version="1.0" encoding="utf-8"?>
<p:tagLst xmlns:p="http://schemas.openxmlformats.org/presentationml/2006/main">
  <p:tag name="KSO_WM_UNIT_SUBTYPE" val="b"/>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custom20218366_1*f*1"/>
  <p:tag name="KSO_WM_TEMPLATE_CATEGORY" val="custom"/>
  <p:tag name="KSO_WM_TEMPLATE_INDEX" val="20218366"/>
  <p:tag name="KSO_WM_UNIT_LAYERLEVEL" val="1"/>
  <p:tag name="KSO_WM_TAG_VERSION" val="1.0"/>
  <p:tag name="KSO_WM_BEAUTIFY_FLAG" val="#wm#"/>
  <p:tag name="KSO_WM_UNIT_PRESET_TEXT" val="商业产品部"/>
</p:tagLst>
</file>

<file path=ppt/tags/tag242.xml><?xml version="1.0" encoding="utf-8"?>
<p:tagLst xmlns:p="http://schemas.openxmlformats.org/presentationml/2006/main">
  <p:tag name="KSO_WM_SLIDE_ID" val="custom2021836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18366"/>
  <p:tag name="KSO_WM_SLIDE_LAYOUT" val="a_b_f"/>
  <p:tag name="KSO_WM_SLIDE_LAYOUT_CNT" val="1_1_1"/>
  <p:tag name="KSO_WM_UNIT_SHOW_EDIT_AREA_INDICATION" val="1"/>
  <p:tag name="KSO_WM_TEMPLATE_THUMBS_INDEX" val="1、4、7、12、14、15、17、18、2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18366_4*i*1"/>
  <p:tag name="KSO_WM_TEMPLATE_CATEGORY" val="custom"/>
  <p:tag name="KSO_WM_TEMPLATE_INDEX" val="20218366"/>
  <p:tag name="KSO_WM_UNIT_LAYERLEVEL" val="1"/>
  <p:tag name="KSO_WM_TAG_VERSION" val="1.0"/>
  <p:tag name="KSO_WM_BEAUTIFY_FLAG" val="#wm#"/>
  <p:tag name="KSO_WM_UNIT_USESOURCEFORMAT_APPLY" val="1"/>
</p:tagLst>
</file>

<file path=ppt/tags/tag244.xml><?xml version="1.0" encoding="utf-8"?>
<p:tagLst xmlns:p="http://schemas.openxmlformats.org/presentationml/2006/main">
  <p:tag name="KSO_WM_UNIT_ISCONTENTSTITLE" val="1"/>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18366_4*a*1"/>
  <p:tag name="KSO_WM_TEMPLATE_CATEGORY" val="custom"/>
  <p:tag name="KSO_WM_TEMPLATE_INDEX" val="20218366"/>
  <p:tag name="KSO_WM_UNIT_LAYERLEVEL" val="1"/>
  <p:tag name="KSO_WM_TAG_VERSION" val="1.0"/>
  <p:tag name="KSO_WM_BEAUTIFY_FLAG" val="#wm#"/>
  <p:tag name="KSO_WM_UNIT_PRESET_TEXT" val="目录"/>
  <p:tag name="KSO_WM_UNIT_TEXT_FILL_FORE_SCHEMECOLOR_INDEX" val="14"/>
  <p:tag name="KSO_WM_UNIT_TEXT_FILL_TYPE" val="1"/>
  <p:tag name="KSO_WM_UNIT_USESOURCEFORMAT_APPLY" val="1"/>
</p:tagLst>
</file>

<file path=ppt/tags/tag245.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18366_4*b*1"/>
  <p:tag name="KSO_WM_TEMPLATE_CATEGORY" val="custom"/>
  <p:tag name="KSO_WM_TEMPLATE_INDEX" val="20218366"/>
  <p:tag name="KSO_WM_UNIT_LAYERLEVEL" val="1"/>
  <p:tag name="KSO_WM_TAG_VERSION" val="1.0"/>
  <p:tag name="KSO_WM_BEAUTIFY_FLAG" val="#wm#"/>
  <p:tag name="KSO_WM_UNIT_PRESET_TEXT" val="CONTENTS"/>
  <p:tag name="KSO_WM_UNIT_TEXT_FILL_FORE_SCHEMECOLOR_INDEX" val="14"/>
  <p:tag name="KSO_WM_UNIT_TEXT_FILL_TYPE" val="1"/>
  <p:tag name="KSO_WM_UNIT_USESOURCEFORMAT_APPLY"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18366_4*l_h_i*1_1_1"/>
  <p:tag name="KSO_WM_TEMPLATE_CATEGORY" val="custom"/>
  <p:tag name="KSO_WM_TEMPLATE_INDEX" val="20218366"/>
  <p:tag name="KSO_WM_UNIT_LAYERLEVEL" val="1_1_1"/>
  <p:tag name="KSO_WM_TAG_VERSION" val="1.0"/>
  <p:tag name="KSO_WM_BEAUTIFY_FLAG" val="#wm#"/>
  <p:tag name="KSO_WM_UNIT_USESOURCEFORMAT_APPLY"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18366_4*l_h_i*1_1_2"/>
  <p:tag name="KSO_WM_TEMPLATE_CATEGORY" val="custom"/>
  <p:tag name="KSO_WM_TEMPLATE_INDEX" val="2021836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4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18366_4*l_h_f*1_1_1"/>
  <p:tag name="KSO_WM_TEMPLATE_CATEGORY" val="custom"/>
  <p:tag name="KSO_WM_TEMPLATE_INDEX" val="20218366"/>
  <p:tag name="KSO_WM_UNIT_LAYERLEVEL" val="1_1_1"/>
  <p:tag name="KSO_WM_TAG_VERSION" val="1.0"/>
  <p:tag name="KSO_WM_BEAUTIFY_FLAG" val="#wm#"/>
  <p:tag name="KSO_WM_UNIT_PRESET_TEXT" val="品牌介绍"/>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18366_4*l_h_i*1_3_1"/>
  <p:tag name="KSO_WM_TEMPLATE_CATEGORY" val="custom"/>
  <p:tag name="KSO_WM_TEMPLATE_INDEX" val="20218366"/>
  <p:tag name="KSO_WM_UNIT_LAYERLEVEL" val="1_1_1"/>
  <p:tag name="KSO_WM_TAG_VERSION" val="1.0"/>
  <p:tag name="KSO_WM_BEAUTIFY_FLAG" val="#wm#"/>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18366_4*l_h_i*1_3_2"/>
  <p:tag name="KSO_WM_TEMPLATE_CATEGORY" val="custom"/>
  <p:tag name="KSO_WM_TEMPLATE_INDEX" val="2021836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5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18366_4*l_h_f*1_3_1"/>
  <p:tag name="KSO_WM_TEMPLATE_CATEGORY" val="custom"/>
  <p:tag name="KSO_WM_TEMPLATE_INDEX" val="20218366"/>
  <p:tag name="KSO_WM_UNIT_LAYERLEVEL" val="1_1_1"/>
  <p:tag name="KSO_WM_TAG_VERSION" val="1.0"/>
  <p:tag name="KSO_WM_BEAUTIFY_FLAG" val="#wm#"/>
  <p:tag name="KSO_WM_UNIT_PRESET_TEXT" val="市场分析"/>
  <p:tag name="KSO_WM_UNIT_TEXT_FILL_FORE_SCHEMECOLOR_INDEX" val="13"/>
  <p:tag name="KSO_WM_UNIT_TEXT_FILL_TYPE" val="1"/>
  <p:tag name="KSO_WM_UNIT_USESOURCEFORMAT_APPLY"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18366_4*l_h_i*1_2_1"/>
  <p:tag name="KSO_WM_TEMPLATE_CATEGORY" val="custom"/>
  <p:tag name="KSO_WM_TEMPLATE_INDEX" val="20218366"/>
  <p:tag name="KSO_WM_UNIT_LAYERLEVEL" val="1_1_1"/>
  <p:tag name="KSO_WM_TAG_VERSION" val="1.0"/>
  <p:tag name="KSO_WM_BEAUTIFY_FLAG" val="#wm#"/>
  <p:tag name="KSO_WM_UNIT_USESOURCEFORMAT_APPLY"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18366_4*l_h_i*1_2_2"/>
  <p:tag name="KSO_WM_TEMPLATE_CATEGORY" val="custom"/>
  <p:tag name="KSO_WM_TEMPLATE_INDEX" val="2021836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5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18366_4*l_h_f*1_2_1"/>
  <p:tag name="KSO_WM_TEMPLATE_CATEGORY" val="custom"/>
  <p:tag name="KSO_WM_TEMPLATE_INDEX" val="20218366"/>
  <p:tag name="KSO_WM_UNIT_LAYERLEVEL" val="1_1_1"/>
  <p:tag name="KSO_WM_TAG_VERSION" val="1.0"/>
  <p:tag name="KSO_WM_BEAUTIFY_FLAG" val="#wm#"/>
  <p:tag name="KSO_WM_UNIT_PRESET_TEXT" val="产品展示"/>
  <p:tag name="KSO_WM_UNIT_TEXT_FILL_FORE_SCHEMECOLOR_INDEX" val="13"/>
  <p:tag name="KSO_WM_UNIT_TEXT_FILL_TYPE" val="1"/>
  <p:tag name="KSO_WM_UNIT_USESOURCEFORMAT_APPLY"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18366_4*l_h_i*1_4_1"/>
  <p:tag name="KSO_WM_TEMPLATE_CATEGORY" val="custom"/>
  <p:tag name="KSO_WM_TEMPLATE_INDEX" val="20218366"/>
  <p:tag name="KSO_WM_UNIT_LAYERLEVEL" val="1_1_1"/>
  <p:tag name="KSO_WM_TAG_VERSION" val="1.0"/>
  <p:tag name="KSO_WM_BEAUTIFY_FLAG" val="#wm#"/>
  <p:tag name="KSO_WM_UNIT_USESOURCEFORMAT_APPLY"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custom20218366_4*l_h_i*1_4_2"/>
  <p:tag name="KSO_WM_TEMPLATE_CATEGORY" val="custom"/>
  <p:tag name="KSO_WM_TEMPLATE_INDEX" val="2021836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5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18366_4*l_h_f*1_4_1"/>
  <p:tag name="KSO_WM_TEMPLATE_CATEGORY" val="custom"/>
  <p:tag name="KSO_WM_TEMPLATE_INDEX" val="20218366"/>
  <p:tag name="KSO_WM_UNIT_LAYERLEVEL" val="1_1_1"/>
  <p:tag name="KSO_WM_TAG_VERSION" val="1.0"/>
  <p:tag name="KSO_WM_BEAUTIFY_FLAG" val="#wm#"/>
  <p:tag name="KSO_WM_UNIT_PRESET_TEXT" val="营销推广"/>
  <p:tag name="KSO_WM_UNIT_TEXT_FILL_FORE_SCHEMECOLOR_INDEX" val="13"/>
  <p:tag name="KSO_WM_UNIT_TEXT_FILL_TYPE" val="1"/>
  <p:tag name="KSO_WM_UNIT_USESOURCEFORMAT_APPLY" val="1"/>
</p:tagLst>
</file>

<file path=ppt/tags/tag258.xml><?xml version="1.0" encoding="utf-8"?>
<p:tagLst xmlns:p="http://schemas.openxmlformats.org/presentationml/2006/main">
  <p:tag name="KSO_WM_SLIDE_ID" val="custom20218366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18366"/>
  <p:tag name="KSO_WM_SLIDE_LAYOUT" val="a_b_l"/>
  <p:tag name="KSO_WM_SLIDE_LAYOUT_CNT" val="1_1_1"/>
</p:tagLst>
</file>

<file path=ppt/tags/tag259.xml><?xml version="1.0" encoding="utf-8"?>
<p:tagLst xmlns:p="http://schemas.openxmlformats.org/presentationml/2006/main">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1e1fa9d42129dd9332"/>
  <p:tag name="KSO_WM_TEMPLATE_ASSEMBLE_GROUPID" val="5fd0df1e1fa9d42129dd9332"/>
  <p:tag name="KSO_WM_UNIT_VALUE" val="1"/>
  <p:tag name="KSO_WM_UNIT_HIGHLIGHT" val="0"/>
  <p:tag name="KSO_WM_UNIT_COMPATIBLE" val="0"/>
  <p:tag name="KSO_WM_UNIT_DIAGRAM_ISNUMVISUAL" val="0"/>
  <p:tag name="KSO_WM_UNIT_DIAGRAM_ISREFERUNIT" val="0"/>
  <p:tag name="KSO_WM_UNIT_TYPE" val="i"/>
  <p:tag name="KSO_WM_UNIT_INDEX" val="1"/>
  <p:tag name="KSO_WM_UNIT_ID" val="custom20218366_20*i*1"/>
  <p:tag name="KSO_WM_TEMPLATE_CATEGORY" val="custom"/>
  <p:tag name="KSO_WM_TEMPLATE_INDEX" val="2021836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1e1fa9d42129dd9332"/>
  <p:tag name="KSO_WM_TEMPLATE_ASSEMBLE_GROUPID" val="5fd0df1e1fa9d42129dd9332"/>
  <p:tag name="KSO_WM_UNIT_VALUE" val="1"/>
  <p:tag name="KSO_WM_UNIT_HIGHLIGHT" val="0"/>
  <p:tag name="KSO_WM_UNIT_COMPATIBLE" val="0"/>
  <p:tag name="KSO_WM_UNIT_DIAGRAM_ISNUMVISUAL" val="0"/>
  <p:tag name="KSO_WM_UNIT_DIAGRAM_ISREFERUNIT" val="0"/>
  <p:tag name="KSO_WM_UNIT_TYPE" val="i"/>
  <p:tag name="KSO_WM_UNIT_INDEX" val="2"/>
  <p:tag name="KSO_WM_UNIT_ID" val="custom20218366_20*i*2"/>
  <p:tag name="KSO_WM_TEMPLATE_CATEGORY" val="custom"/>
  <p:tag name="KSO_WM_TEMPLATE_INDEX" val="20218366"/>
  <p:tag name="KSO_WM_UNIT_LAYERLEVEL" val="1"/>
  <p:tag name="KSO_WM_TAG_VERSION" val="1.0"/>
  <p:tag name="KSO_WM_BEAUTIFY_FLAG" val="#wm#"/>
</p:tagLst>
</file>

<file path=ppt/tags/tag261.xml><?xml version="1.0" encoding="utf-8"?>
<p:tagLst xmlns:p="http://schemas.openxmlformats.org/presentationml/2006/main">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1e1fa9d42129dd9332"/>
  <p:tag name="KSO_WM_TEMPLATE_ASSEMBLE_GROUPID" val="5fd0df1e1fa9d42129dd9332"/>
  <p:tag name="KSO_WM_UNIT_VALUE" val="1"/>
  <p:tag name="KSO_WM_UNIT_HIGHLIGHT" val="0"/>
  <p:tag name="KSO_WM_UNIT_COMPATIBLE" val="0"/>
  <p:tag name="KSO_WM_UNIT_DIAGRAM_ISNUMVISUAL" val="0"/>
  <p:tag name="KSO_WM_UNIT_DIAGRAM_ISREFERUNIT" val="0"/>
  <p:tag name="KSO_WM_UNIT_TYPE" val="i"/>
  <p:tag name="KSO_WM_UNIT_INDEX" val="3"/>
  <p:tag name="KSO_WM_UNIT_ID" val="custom20218366_20*i*3"/>
  <p:tag name="KSO_WM_TEMPLATE_CATEGORY" val="custom"/>
  <p:tag name="KSO_WM_TEMPLATE_INDEX" val="20218366"/>
  <p:tag name="KSO_WM_UNIT_LAYERLEVEL" val="1"/>
  <p:tag name="KSO_WM_TAG_VERSION" val="1.0"/>
  <p:tag name="KSO_WM_BEAUTIFY_FLAG" val="#wm#"/>
</p:tagLst>
</file>

<file path=ppt/tags/tag262.xml><?xml version="1.0" encoding="utf-8"?>
<p:tagLst xmlns:p="http://schemas.openxmlformats.org/presentationml/2006/main">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1e1fa9d42129dd9332"/>
  <p:tag name="KSO_WM_TEMPLATE_ASSEMBLE_GROUPID" val="5fd0df1e1fa9d42129dd9332"/>
  <p:tag name="KSO_WM_UNIT_VALUE" val="48"/>
  <p:tag name="KSO_WM_UNIT_HIGHLIGHT" val="0"/>
  <p:tag name="KSO_WM_UNIT_COMPATIBLE" val="0"/>
  <p:tag name="KSO_WM_UNIT_DIAGRAM_ISNUMVISUAL" val="0"/>
  <p:tag name="KSO_WM_UNIT_DIAGRAM_ISREFERUNIT" val="0"/>
  <p:tag name="KSO_WM_UNIT_TYPE" val="i"/>
  <p:tag name="KSO_WM_UNIT_INDEX" val="4"/>
  <p:tag name="KSO_WM_UNIT_ID" val="custom20218366_20*i*4"/>
  <p:tag name="KSO_WM_TEMPLATE_CATEGORY" val="custom"/>
  <p:tag name="KSO_WM_TEMPLATE_INDEX" val="20218366"/>
  <p:tag name="KSO_WM_UNIT_LAYERLEVEL" val="1"/>
  <p:tag name="KSO_WM_TAG_VERSION" val="1.0"/>
  <p:tag name="KSO_WM_BEAUTIFY_FLAG" val="#wm#"/>
</p:tagLst>
</file>

<file path=ppt/tags/tag263.xml><?xml version="1.0" encoding="utf-8"?>
<p:tagLst xmlns:p="http://schemas.openxmlformats.org/presentationml/2006/main">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TEMPLATE_ASSEMBLE_XID" val="5fd0df1e1fa9d42129dd9332"/>
  <p:tag name="KSO_WM_TEMPLATE_ASSEMBLE_GROUPID" val="5fd0df1e1fa9d42129dd9332"/>
  <p:tag name="KSO_WM_UNIT_VALUE" val="4"/>
  <p:tag name="KSO_WM_UNIT_HIGHLIGHT" val="0"/>
  <p:tag name="KSO_WM_UNIT_COMPATIBLE" val="0"/>
  <p:tag name="KSO_WM_UNIT_DIAGRAM_ISNUMVISUAL" val="0"/>
  <p:tag name="KSO_WM_UNIT_DIAGRAM_ISREFERUNIT" val="0"/>
  <p:tag name="KSO_WM_UNIT_TYPE" val="i"/>
  <p:tag name="KSO_WM_UNIT_INDEX" val="5"/>
  <p:tag name="KSO_WM_UNIT_ID" val="custom20218366_20*i*5"/>
  <p:tag name="KSO_WM_TEMPLATE_CATEGORY" val="custom"/>
  <p:tag name="KSO_WM_TEMPLATE_INDEX" val="20218366"/>
  <p:tag name="KSO_WM_UNIT_LAYERLEVEL" val="1"/>
  <p:tag name="KSO_WM_TAG_VERSION" val="1.0"/>
  <p:tag name="KSO_WM_BEAUTIFY_FLAG" val="#wm#"/>
</p:tagLst>
</file>

<file path=ppt/tags/tag264.xml><?xml version="1.0" encoding="utf-8"?>
<p:tagLst xmlns:p="http://schemas.openxmlformats.org/presentationml/2006/main">
  <p:tag name="KSO_WM_SLIDE_LAYOUT_INFO" val="{&quot;direction&quot;:1,&quot;id&quot;:&quot;2020-12-09T22:28:46&quot;,&quot;maxSize&quot;:{&quot;size1&quot;:46.299999999999997},&quot;minSize&quot;:{&quot;size1&quot;:35.100000000000001},&quot;normalSize&quot;:{&quot;size1&quot;:35.100000000000001},&quot;subLayout&quot;:[{&quot;id&quot;:&quot;2020-12-09T22:28:46&quot;,&quot;margin&quot;:{&quot;bottom&quot;:5.1150002479553223,&quot;left&quot;:1.6929999589920044,&quot;right&quot;:0.026000002399086952,&quot;top&quot;:5.9270000457763672},&quot;type&quot;:0},{&quot;id&quot;:&quot;2020-12-09T22:28:46&quot;,&quot;margin&quot;:{&quot;bottom&quot;:1.6929999589920044,&quot;left&quot;:1.6670000553131104,&quot;right&quot;:1.6929999589920044,&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BK_DARK_LIGHT" val="2"/>
  <p:tag name="KSO_WM_SLIDE_BACKGROUND_TYPE" val="general"/>
  <p:tag name="KSO_WM_SLIDE_SUPPORT_FEATURE_TYPE" val="3"/>
  <p:tag name="KSO_WM_TEMPLATE_ASSEMBLE_XID" val="5fd0df1e1fa9d42129dd9332"/>
  <p:tag name="KSO_WM_TEMPLATE_ASSEMBLE_GROUPID" val="5fd0df1e1fa9d42129dd9332"/>
  <p:tag name="KSO_WM_SLIDE_ID" val="custom20218366_20"/>
  <p:tag name="KSO_WM_TEMPLATE_SUBCATEGORY" val="0"/>
  <p:tag name="KSO_WM_TEMPLATE_MASTER_TYPE" val="1"/>
  <p:tag name="KSO_WM_TEMPLATE_COLOR_TYPE" val="1"/>
  <p:tag name="KSO_WM_SLIDE_TYPE" val="text"/>
  <p:tag name="KSO_WM_SLIDE_SUBTYPE" val="picTxt"/>
  <p:tag name="KSO_WM_SLIDE_ITEM_CNT" val="0"/>
  <p:tag name="KSO_WM_SLIDE_INDEX" val="20"/>
  <p:tag name="KSO_WM_SLIDE_SIZE" val="912*490"/>
  <p:tag name="KSO_WM_SLIDE_POSITION" val="0*48"/>
  <p:tag name="KSO_WM_TAG_VERSION" val="1.0"/>
  <p:tag name="KSO_WM_BEAUTIFY_FLAG" val="#wm#"/>
  <p:tag name="KSO_WM_TEMPLATE_CATEGORY" val="custom"/>
  <p:tag name="KSO_WM_TEMPLATE_INDEX" val="20218366"/>
  <p:tag name="KSO_WM_SLIDE_LAYOUT" val="d_f"/>
  <p:tag name="KSO_WM_SLIDE_LAYOUT_CNT" val="1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366_14*i*1"/>
  <p:tag name="KSO_WM_TEMPLATE_CATEGORY" val="custom"/>
  <p:tag name="KSO_WM_TEMPLATE_INDEX" val="20218366"/>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18366_14*i*2"/>
  <p:tag name="KSO_WM_TEMPLATE_CATEGORY" val="custom"/>
  <p:tag name="KSO_WM_TEMPLATE_INDEX" val="20218366"/>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18366_14*i*3"/>
  <p:tag name="KSO_WM_TEMPLATE_CATEGORY" val="custom"/>
  <p:tag name="KSO_WM_TEMPLATE_INDEX" val="20218366"/>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18366_14*i*4"/>
  <p:tag name="KSO_WM_TEMPLATE_CATEGORY" val="custom"/>
  <p:tag name="KSO_WM_TEMPLATE_INDEX" val="20218366"/>
  <p:tag name="KSO_WM_UNIT_LAYERLEVEL" val="1"/>
  <p:tag name="KSO_WM_TAG_VERSION" val="1.0"/>
  <p:tag name="KSO_WM_BEAUTIFY_FLAG" val="#wm#"/>
</p:tagLst>
</file>

<file path=ppt/tags/tag269.xml><?xml version="1.0" encoding="utf-8"?>
<p:tagLst xmlns:p="http://schemas.openxmlformats.org/presentationml/2006/main">
  <p:tag name="KSO_WM_SLIDE_ID" val="custom20218366_14"/>
  <p:tag name="KSO_WM_TEMPLATE_SUBCATEGORY" val="0"/>
  <p:tag name="KSO_WM_TEMPLATE_MASTER_TYPE" val="1"/>
  <p:tag name="KSO_WM_TEMPLATE_COLOR_TYPE" val="1"/>
  <p:tag name="KSO_WM_SLIDE_TYPE" val="text"/>
  <p:tag name="KSO_WM_SLIDE_SUBTYPE" val="picTxt"/>
  <p:tag name="KSO_WM_SLIDE_ITEM_CNT" val="0"/>
  <p:tag name="KSO_WM_SLIDE_INDEX" val="14"/>
  <p:tag name="KSO_WM_SLIDE_SIZE" val="959*563"/>
  <p:tag name="KSO_WM_SLIDE_POSITION" val="0*-24"/>
  <p:tag name="KSO_WM_TAG_VERSION" val="1.0"/>
  <p:tag name="KSO_WM_BEAUTIFY_FLAG" val="#wm#"/>
  <p:tag name="KSO_WM_TEMPLATE_CATEGORY" val="custom"/>
  <p:tag name="KSO_WM_TEMPLATE_INDEX" val="20218366"/>
  <p:tag name="KSO_WM_SLIDE_LAYOUT" val="a_f"/>
  <p:tag name="KSO_WM_SLIDE_LAYOUT_CNT" val="1_3"/>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18366_14*i*3"/>
  <p:tag name="KSO_WM_TEMPLATE_CATEGORY" val="custom"/>
  <p:tag name="KSO_WM_TEMPLATE_INDEX" val="20218366"/>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18366_14*i*4"/>
  <p:tag name="KSO_WM_TEMPLATE_CATEGORY" val="custom"/>
  <p:tag name="KSO_WM_TEMPLATE_INDEX" val="20218366"/>
  <p:tag name="KSO_WM_UNIT_LAYERLEVEL" val="1"/>
  <p:tag name="KSO_WM_TAG_VERSION" val="1.0"/>
  <p:tag name="KSO_WM_BEAUTIFY_FLAG" val="#wm#"/>
</p:tagLst>
</file>

<file path=ppt/tags/tag272.xml><?xml version="1.0" encoding="utf-8"?>
<p:tagLst xmlns:p="http://schemas.openxmlformats.org/presentationml/2006/main">
  <p:tag name="KSO_WM_SLIDE_ID" val="custom20218366_14"/>
  <p:tag name="KSO_WM_TEMPLATE_SUBCATEGORY" val="0"/>
  <p:tag name="KSO_WM_TEMPLATE_MASTER_TYPE" val="1"/>
  <p:tag name="KSO_WM_TEMPLATE_COLOR_TYPE" val="1"/>
  <p:tag name="KSO_WM_SLIDE_TYPE" val="text"/>
  <p:tag name="KSO_WM_SLIDE_SUBTYPE" val="picTxt"/>
  <p:tag name="KSO_WM_SLIDE_ITEM_CNT" val="0"/>
  <p:tag name="KSO_WM_SLIDE_INDEX" val="14"/>
  <p:tag name="KSO_WM_SLIDE_SIZE" val="959*563"/>
  <p:tag name="KSO_WM_SLIDE_POSITION" val="0*-24"/>
  <p:tag name="KSO_WM_TAG_VERSION" val="1.0"/>
  <p:tag name="KSO_WM_BEAUTIFY_FLAG" val="#wm#"/>
  <p:tag name="KSO_WM_TEMPLATE_CATEGORY" val="custom"/>
  <p:tag name="KSO_WM_TEMPLATE_INDEX" val="20218366"/>
  <p:tag name="KSO_WM_SLIDE_LAYOUT" val="a_f"/>
  <p:tag name="KSO_WM_SLIDE_LAYOUT_CNT" val="1_3"/>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18366_14*i*3"/>
  <p:tag name="KSO_WM_TEMPLATE_CATEGORY" val="custom"/>
  <p:tag name="KSO_WM_TEMPLATE_INDEX" val="20218366"/>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18366_14*i*4"/>
  <p:tag name="KSO_WM_TEMPLATE_CATEGORY" val="custom"/>
  <p:tag name="KSO_WM_TEMPLATE_INDEX" val="20218366"/>
  <p:tag name="KSO_WM_UNIT_LAYERLEVEL" val="1"/>
  <p:tag name="KSO_WM_TAG_VERSION" val="1.0"/>
  <p:tag name="KSO_WM_BEAUTIFY_FLAG" val="#wm#"/>
</p:tagLst>
</file>

<file path=ppt/tags/tag275.xml><?xml version="1.0" encoding="utf-8"?>
<p:tagLst xmlns:p="http://schemas.openxmlformats.org/presentationml/2006/main">
  <p:tag name="KSO_WM_SLIDE_ID" val="custom20218366_14"/>
  <p:tag name="KSO_WM_TEMPLATE_SUBCATEGORY" val="0"/>
  <p:tag name="KSO_WM_TEMPLATE_MASTER_TYPE" val="1"/>
  <p:tag name="KSO_WM_TEMPLATE_COLOR_TYPE" val="1"/>
  <p:tag name="KSO_WM_SLIDE_TYPE" val="text"/>
  <p:tag name="KSO_WM_SLIDE_SUBTYPE" val="picTxt"/>
  <p:tag name="KSO_WM_SLIDE_ITEM_CNT" val="0"/>
  <p:tag name="KSO_WM_SLIDE_INDEX" val="14"/>
  <p:tag name="KSO_WM_SLIDE_SIZE" val="959*563"/>
  <p:tag name="KSO_WM_SLIDE_POSITION" val="0*-24"/>
  <p:tag name="KSO_WM_TAG_VERSION" val="1.0"/>
  <p:tag name="KSO_WM_BEAUTIFY_FLAG" val="#wm#"/>
  <p:tag name="KSO_WM_TEMPLATE_CATEGORY" val="custom"/>
  <p:tag name="KSO_WM_TEMPLATE_INDEX" val="20218366"/>
  <p:tag name="KSO_WM_SLIDE_LAYOUT" val="a_f"/>
  <p:tag name="KSO_WM_SLIDE_LAYOUT_CNT" val="1_3"/>
</p:tagLst>
</file>

<file path=ppt/tags/tag276.xml><?xml version="1.0" encoding="utf-8"?>
<p:tagLst xmlns:p="http://schemas.openxmlformats.org/presentationml/2006/main">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2d1fa9d42129dd9336"/>
  <p:tag name="KSO_WM_TEMPLATE_ASSEMBLE_GROUPID" val="5fd0df2d1fa9d42129dd9336"/>
  <p:tag name="KSO_WM_UNIT_VALUE" val="1"/>
  <p:tag name="KSO_WM_UNIT_HIGHLIGHT" val="0"/>
  <p:tag name="KSO_WM_UNIT_COMPATIBLE" val="0"/>
  <p:tag name="KSO_WM_UNIT_DIAGRAM_ISNUMVISUAL" val="0"/>
  <p:tag name="KSO_WM_UNIT_DIAGRAM_ISREFERUNIT" val="0"/>
  <p:tag name="KSO_WM_UNIT_TYPE" val="i"/>
  <p:tag name="KSO_WM_UNIT_INDEX" val="1"/>
  <p:tag name="KSO_WM_UNIT_ID" val="custom20218366_15*i*1"/>
  <p:tag name="KSO_WM_TEMPLATE_CATEGORY" val="custom"/>
  <p:tag name="KSO_WM_TEMPLATE_INDEX" val="20218366"/>
  <p:tag name="KSO_WM_UNIT_LAYERLEVEL" val="1"/>
  <p:tag name="KSO_WM_TAG_VERSION" val="1.0"/>
  <p:tag name="KSO_WM_BEAUTIFY_FLAG" val="#wm#"/>
</p:tagLst>
</file>

<file path=ppt/tags/tag277.xml><?xml version="1.0" encoding="utf-8"?>
<p:tagLst xmlns:p="http://schemas.openxmlformats.org/presentationml/2006/main">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2d1fa9d42129dd9336"/>
  <p:tag name="KSO_WM_TEMPLATE_ASSEMBLE_GROUPID" val="5fd0df2d1fa9d42129dd9336"/>
  <p:tag name="KSO_WM_UNIT_VALUE" val="1"/>
  <p:tag name="KSO_WM_UNIT_HIGHLIGHT" val="0"/>
  <p:tag name="KSO_WM_UNIT_COMPATIBLE" val="0"/>
  <p:tag name="KSO_WM_UNIT_DIAGRAM_ISNUMVISUAL" val="0"/>
  <p:tag name="KSO_WM_UNIT_DIAGRAM_ISREFERUNIT" val="0"/>
  <p:tag name="KSO_WM_UNIT_TYPE" val="i"/>
  <p:tag name="KSO_WM_UNIT_INDEX" val="2"/>
  <p:tag name="KSO_WM_UNIT_ID" val="custom20218366_15*i*2"/>
  <p:tag name="KSO_WM_TEMPLATE_CATEGORY" val="custom"/>
  <p:tag name="KSO_WM_TEMPLATE_INDEX" val="20218366"/>
  <p:tag name="KSO_WM_UNIT_LAYERLEVEL" val="1"/>
  <p:tag name="KSO_WM_TAG_VERSION" val="1.0"/>
  <p:tag name="KSO_WM_BEAUTIFY_FLAG" val="#wm#"/>
</p:tagLst>
</file>

<file path=ppt/tags/tag278.xml><?xml version="1.0" encoding="utf-8"?>
<p:tagLst xmlns:p="http://schemas.openxmlformats.org/presentationml/2006/main">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2d1fa9d42129dd9336"/>
  <p:tag name="KSO_WM_TEMPLATE_ASSEMBLE_GROUPID" val="5fd0df2d1fa9d42129dd9336"/>
  <p:tag name="KSO_WM_UNIT_VALUE" val="1"/>
  <p:tag name="KSO_WM_UNIT_HIGHLIGHT" val="0"/>
  <p:tag name="KSO_WM_UNIT_COMPATIBLE" val="0"/>
  <p:tag name="KSO_WM_UNIT_DIAGRAM_ISNUMVISUAL" val="0"/>
  <p:tag name="KSO_WM_UNIT_DIAGRAM_ISREFERUNIT" val="0"/>
  <p:tag name="KSO_WM_UNIT_TYPE" val="i"/>
  <p:tag name="KSO_WM_UNIT_INDEX" val="3"/>
  <p:tag name="KSO_WM_UNIT_ID" val="custom20218366_15*i*3"/>
  <p:tag name="KSO_WM_TEMPLATE_CATEGORY" val="custom"/>
  <p:tag name="KSO_WM_TEMPLATE_INDEX" val="20218366"/>
  <p:tag name="KSO_WM_UNIT_LAYERLEVEL" val="1"/>
  <p:tag name="KSO_WM_TAG_VERSION" val="1.0"/>
  <p:tag name="KSO_WM_BEAUTIFY_FLAG" val="#wm#"/>
</p:tagLst>
</file>

<file path=ppt/tags/tag279.xml><?xml version="1.0" encoding="utf-8"?>
<p:tagLst xmlns:p="http://schemas.openxmlformats.org/presentationml/2006/main">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2d1fa9d42129dd9336"/>
  <p:tag name="KSO_WM_TEMPLATE_ASSEMBLE_GROUPID" val="5fd0df2d1fa9d42129dd9336"/>
  <p:tag name="KSO_WM_UNIT_VALUE" val="48"/>
  <p:tag name="KSO_WM_UNIT_HIGHLIGHT" val="0"/>
  <p:tag name="KSO_WM_UNIT_COMPATIBLE" val="0"/>
  <p:tag name="KSO_WM_UNIT_DIAGRAM_ISNUMVISUAL" val="0"/>
  <p:tag name="KSO_WM_UNIT_DIAGRAM_ISREFERUNIT" val="0"/>
  <p:tag name="KSO_WM_UNIT_TYPE" val="i"/>
  <p:tag name="KSO_WM_UNIT_INDEX" val="4"/>
  <p:tag name="KSO_WM_UNIT_ID" val="custom20218366_15*i*4"/>
  <p:tag name="KSO_WM_TEMPLATE_CATEGORY" val="custom"/>
  <p:tag name="KSO_WM_TEMPLATE_INDEX" val="2021836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TEMPLATE_ASSEMBLE_XID" val="5fd0df2d1fa9d42129dd9336"/>
  <p:tag name="KSO_WM_TEMPLATE_ASSEMBLE_GROUPID" val="5fd0df2d1fa9d42129dd9336"/>
  <p:tag name="KSO_WM_UNIT_VALUE" val="4"/>
  <p:tag name="KSO_WM_UNIT_HIGHLIGHT" val="0"/>
  <p:tag name="KSO_WM_UNIT_COMPATIBLE" val="0"/>
  <p:tag name="KSO_WM_UNIT_DIAGRAM_ISNUMVISUAL" val="0"/>
  <p:tag name="KSO_WM_UNIT_DIAGRAM_ISREFERUNIT" val="0"/>
  <p:tag name="KSO_WM_UNIT_TYPE" val="i"/>
  <p:tag name="KSO_WM_UNIT_INDEX" val="5"/>
  <p:tag name="KSO_WM_UNIT_ID" val="custom20218366_15*i*5"/>
  <p:tag name="KSO_WM_TEMPLATE_CATEGORY" val="custom"/>
  <p:tag name="KSO_WM_TEMPLATE_INDEX" val="20218366"/>
  <p:tag name="KSO_WM_UNIT_LAYERLEVEL" val="1"/>
  <p:tag name="KSO_WM_TAG_VERSION" val="1.0"/>
  <p:tag name="KSO_WM_BEAUTIFY_FLAG" val="#wm#"/>
</p:tagLst>
</file>

<file path=ppt/tags/tag281.xml><?xml version="1.0" encoding="utf-8"?>
<p:tagLst xmlns:p="http://schemas.openxmlformats.org/presentationml/2006/main">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TEMPLATE_ASSEMBLE_XID" val="5fd0df2d1fa9d42129dd9336"/>
  <p:tag name="KSO_WM_TEMPLATE_ASSEMBLE_GROUPID" val="5fd0df2d1fa9d42129dd9336"/>
  <p:tag name="KSO_WM_UNIT_VALUE" val="6"/>
  <p:tag name="KSO_WM_UNIT_HIGHLIGHT" val="0"/>
  <p:tag name="KSO_WM_UNIT_COMPATIBLE" val="0"/>
  <p:tag name="KSO_WM_UNIT_DIAGRAM_ISNUMVISUAL" val="0"/>
  <p:tag name="KSO_WM_UNIT_DIAGRAM_ISREFERUNIT" val="0"/>
  <p:tag name="KSO_WM_UNIT_TYPE" val="i"/>
  <p:tag name="KSO_WM_UNIT_INDEX" val="6"/>
  <p:tag name="KSO_WM_UNIT_ID" val="custom20218366_15*i*6"/>
  <p:tag name="KSO_WM_TEMPLATE_CATEGORY" val="custom"/>
  <p:tag name="KSO_WM_TEMPLATE_INDEX" val="20218366"/>
  <p:tag name="KSO_WM_UNIT_LAYERLEVEL" val="1"/>
  <p:tag name="KSO_WM_TAG_VERSION" val="1.0"/>
  <p:tag name="KSO_WM_BEAUTIFY_FLAG" val="#wm#"/>
</p:tagLst>
</file>

<file path=ppt/tags/tag282.xml><?xml version="1.0" encoding="utf-8"?>
<p:tagLst xmlns:p="http://schemas.openxmlformats.org/presentationml/2006/main">
  <p:tag name="KSO_WM_UNIT_DEFAULT_FONT" val="24;44;4"/>
  <p:tag name="KSO_WM_UNIT_BLOCK" val="0"/>
  <p:tag name="KSO_WM_CHIP_GROUPID" val="5e7881253197e252a37019b5"/>
  <p:tag name="KSO_WM_CHIP_XID" val="5e7881253197e252a37019b6"/>
  <p:tag name="KSO_WM_UNIT_DEC_AREA_ID" val="9f8a581c3bcd4ddf8cf86183cfa2ba5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ad961880fc846609785f4252515c043"/>
  <p:tag name="KSO_WM_UNIT_TEXT_FILL_FORE_SCHEMECOLOR_INDEX_BRIGHTNESS" val="0"/>
  <p:tag name="KSO_WM_UNIT_TEXT_FILL_FORE_SCHEMECOLOR_INDEX" val="13"/>
  <p:tag name="KSO_WM_UNIT_TEXT_FILL_TYPE" val="1"/>
  <p:tag name="KSO_WM_TEMPLATE_ASSEMBLE_XID" val="5fd0df2d1fa9d42129dd9336"/>
  <p:tag name="KSO_WM_TEMPLATE_ASSEMBLE_GROUPID" val="5fd0df2d1fa9d42129dd9336"/>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18366_15*a*1"/>
  <p:tag name="KSO_WM_TEMPLATE_CATEGORY" val="custom"/>
  <p:tag name="KSO_WM_TEMPLATE_INDEX" val="20218366"/>
  <p:tag name="KSO_WM_UNIT_LAYERLEVEL" val="1"/>
  <p:tag name="KSO_WM_TAG_VERSION" val="1.0"/>
  <p:tag name="KSO_WM_BEAUTIFY_FLAG" val="#wm#"/>
  <p:tag name="KSO_WM_UNIT_PRESET_TEXT" val="添加标题"/>
</p:tagLst>
</file>

<file path=ppt/tags/tag283.xml><?xml version="1.0" encoding="utf-8"?>
<p:tagLst xmlns:p="http://schemas.openxmlformats.org/presentationml/2006/main">
  <p:tag name="KSO_WM_SLIDE_LAYOUT_INFO" val="{&quot;direction&quot;:1,&quot;id&quot;:&quot;2020-12-09T22:29:01&quot;,&quot;maxSize&quot;:{&quot;size1&quot;:46.299999999999997},&quot;minSize&quot;:{&quot;size1&quot;:35.100000000000001},&quot;normalSize&quot;:{&quot;size1&quot;:35.100000000000001},&quot;subLayout&quot;:[{&quot;id&quot;:&quot;2020-12-09T22:29:01&quot;,&quot;margin&quot;:{&quot;bottom&quot;:5.1150002479553223,&quot;left&quot;:1.6929999589920044,&quot;right&quot;:0.026000002399086952,&quot;top&quot;:5.9270000457763672},&quot;type&quot;:0},{&quot;id&quot;:&quot;2020-12-09T22:29:01&quot;,&quot;margin&quot;:{&quot;bottom&quot;:1.6929999589920044,&quot;left&quot;:1.6670000553131104,&quot;right&quot;:1.6929999589920044,&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BK_DARK_LIGHT" val="2"/>
  <p:tag name="KSO_WM_SLIDE_BACKGROUND_TYPE" val="general"/>
  <p:tag name="KSO_WM_SLIDE_SUPPORT_FEATURE_TYPE" val="3"/>
  <p:tag name="KSO_WM_TEMPLATE_ASSEMBLE_XID" val="5fd0df2d1fa9d42129dd9336"/>
  <p:tag name="KSO_WM_TEMPLATE_ASSEMBLE_GROUPID" val="5fd0df2d1fa9d42129dd9336"/>
  <p:tag name="KSO_WM_SLIDE_ID" val="custom20218366_15"/>
  <p:tag name="KSO_WM_TEMPLATE_SUBCATEGORY" val="0"/>
  <p:tag name="KSO_WM_TEMPLATE_MASTER_TYPE" val="1"/>
  <p:tag name="KSO_WM_TEMPLATE_COLOR_TYPE" val="1"/>
  <p:tag name="KSO_WM_SLIDE_TYPE" val="text"/>
  <p:tag name="KSO_WM_SLIDE_SUBTYPE" val="picTxt"/>
  <p:tag name="KSO_WM_SLIDE_ITEM_CNT" val="0"/>
  <p:tag name="KSO_WM_SLIDE_INDEX" val="15"/>
  <p:tag name="KSO_WM_SLIDE_SIZE" val="912*490"/>
  <p:tag name="KSO_WM_SLIDE_POSITION" val="0*48"/>
  <p:tag name="KSO_WM_TAG_VERSION" val="1.0"/>
  <p:tag name="KSO_WM_BEAUTIFY_FLAG" val="#wm#"/>
  <p:tag name="KSO_WM_TEMPLATE_CATEGORY" val="custom"/>
  <p:tag name="KSO_WM_TEMPLATE_INDEX" val="20218366"/>
  <p:tag name="KSO_WM_SLIDE_LAYOUT" val="a_d"/>
  <p:tag name="KSO_WM_SLIDE_LAYOUT_CNT" val="1_1"/>
</p:tagLst>
</file>

<file path=ppt/tags/tag28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18366_14*a*1"/>
  <p:tag name="KSO_WM_TEMPLATE_CATEGORY" val="custom"/>
  <p:tag name="KSO_WM_TEMPLATE_INDEX" val="20218366"/>
  <p:tag name="KSO_WM_UNIT_LAYERLEVEL" val="1"/>
  <p:tag name="KSO_WM_TAG_VERSION" val="1.0"/>
  <p:tag name="KSO_WM_BEAUTIFY_FLAG" val="#wm#"/>
  <p:tag name="KSO_WM_UNIT_PRESET_TEXT" val="品牌历史"/>
</p:tagLst>
</file>

<file path=ppt/tags/tag28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18366_14*f*1"/>
  <p:tag name="KSO_WM_TEMPLATE_CATEGORY" val="custom"/>
  <p:tag name="KSO_WM_TEMPLATE_INDEX" val="20218366"/>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Lst>
</file>

<file path=ppt/tags/tag28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custom20218366_14*f*2"/>
  <p:tag name="KSO_WM_TEMPLATE_CATEGORY" val="custom"/>
  <p:tag name="KSO_WM_TEMPLATE_INDEX" val="20218366"/>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Lst>
</file>

<file path=ppt/tags/tag28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f"/>
  <p:tag name="KSO_WM_UNIT_INDEX" val="3"/>
  <p:tag name="KSO_WM_UNIT_ID" val="custom20218366_14*f*3"/>
  <p:tag name="KSO_WM_TEMPLATE_CATEGORY" val="custom"/>
  <p:tag name="KSO_WM_TEMPLATE_INDEX" val="20218366"/>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366_14*i*1"/>
  <p:tag name="KSO_WM_TEMPLATE_CATEGORY" val="custom"/>
  <p:tag name="KSO_WM_TEMPLATE_INDEX" val="20218366"/>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18366_14*i*2"/>
  <p:tag name="KSO_WM_TEMPLATE_CATEGORY" val="custom"/>
  <p:tag name="KSO_WM_TEMPLATE_INDEX" val="2021836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18366_14*i*3"/>
  <p:tag name="KSO_WM_TEMPLATE_CATEGORY" val="custom"/>
  <p:tag name="KSO_WM_TEMPLATE_INDEX" val="20218366"/>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18366_14*i*4"/>
  <p:tag name="KSO_WM_TEMPLATE_CATEGORY" val="custom"/>
  <p:tag name="KSO_WM_TEMPLATE_INDEX" val="20218366"/>
  <p:tag name="KSO_WM_UNIT_LAYERLEVEL" val="1"/>
  <p:tag name="KSO_WM_TAG_VERSION" val="1.0"/>
  <p:tag name="KSO_WM_BEAUTIFY_FLAG" val="#wm#"/>
</p:tagLst>
</file>

<file path=ppt/tags/tag292.xml><?xml version="1.0" encoding="utf-8"?>
<p:tagLst xmlns:p="http://schemas.openxmlformats.org/presentationml/2006/main">
  <p:tag name="KSO_WM_SLIDE_ID" val="custom20218366_14"/>
  <p:tag name="KSO_WM_TEMPLATE_SUBCATEGORY" val="0"/>
  <p:tag name="KSO_WM_TEMPLATE_MASTER_TYPE" val="1"/>
  <p:tag name="KSO_WM_TEMPLATE_COLOR_TYPE" val="1"/>
  <p:tag name="KSO_WM_SLIDE_TYPE" val="text"/>
  <p:tag name="KSO_WM_SLIDE_SUBTYPE" val="picTxt"/>
  <p:tag name="KSO_WM_SLIDE_ITEM_CNT" val="0"/>
  <p:tag name="KSO_WM_SLIDE_INDEX" val="14"/>
  <p:tag name="KSO_WM_SLIDE_SIZE" val="959*563"/>
  <p:tag name="KSO_WM_SLIDE_POSITION" val="0*-24"/>
  <p:tag name="KSO_WM_TAG_VERSION" val="1.0"/>
  <p:tag name="KSO_WM_BEAUTIFY_FLAG" val="#wm#"/>
  <p:tag name="KSO_WM_TEMPLATE_CATEGORY" val="custom"/>
  <p:tag name="KSO_WM_TEMPLATE_INDEX" val="20218366"/>
  <p:tag name="KSO_WM_SLIDE_LAYOUT" val="a_f"/>
  <p:tag name="KSO_WM_SLIDE_LAYOUT_CNT" val="1_3"/>
</p:tagLst>
</file>

<file path=ppt/tags/tag293.xml><?xml version="1.0" encoding="utf-8"?>
<p:tagLst xmlns:p="http://schemas.openxmlformats.org/presentationml/2006/main">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2d1fa9d42129dd9336"/>
  <p:tag name="KSO_WM_TEMPLATE_ASSEMBLE_GROUPID" val="5fd0df2d1fa9d42129dd9336"/>
  <p:tag name="KSO_WM_UNIT_VALUE" val="1"/>
  <p:tag name="KSO_WM_UNIT_HIGHLIGHT" val="0"/>
  <p:tag name="KSO_WM_UNIT_COMPATIBLE" val="0"/>
  <p:tag name="KSO_WM_UNIT_DIAGRAM_ISNUMVISUAL" val="0"/>
  <p:tag name="KSO_WM_UNIT_DIAGRAM_ISREFERUNIT" val="0"/>
  <p:tag name="KSO_WM_UNIT_TYPE" val="i"/>
  <p:tag name="KSO_WM_UNIT_INDEX" val="1"/>
  <p:tag name="KSO_WM_UNIT_ID" val="custom20218366_15*i*1"/>
  <p:tag name="KSO_WM_TEMPLATE_CATEGORY" val="custom"/>
  <p:tag name="KSO_WM_TEMPLATE_INDEX" val="20218366"/>
  <p:tag name="KSO_WM_UNIT_LAYERLEVEL" val="1"/>
  <p:tag name="KSO_WM_TAG_VERSION" val="1.0"/>
  <p:tag name="KSO_WM_BEAUTIFY_FLAG" val="#wm#"/>
</p:tagLst>
</file>

<file path=ppt/tags/tag294.xml><?xml version="1.0" encoding="utf-8"?>
<p:tagLst xmlns:p="http://schemas.openxmlformats.org/presentationml/2006/main">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2d1fa9d42129dd9336"/>
  <p:tag name="KSO_WM_TEMPLATE_ASSEMBLE_GROUPID" val="5fd0df2d1fa9d42129dd9336"/>
  <p:tag name="KSO_WM_UNIT_VALUE" val="1"/>
  <p:tag name="KSO_WM_UNIT_HIGHLIGHT" val="0"/>
  <p:tag name="KSO_WM_UNIT_COMPATIBLE" val="0"/>
  <p:tag name="KSO_WM_UNIT_DIAGRAM_ISNUMVISUAL" val="0"/>
  <p:tag name="KSO_WM_UNIT_DIAGRAM_ISREFERUNIT" val="0"/>
  <p:tag name="KSO_WM_UNIT_TYPE" val="i"/>
  <p:tag name="KSO_WM_UNIT_INDEX" val="2"/>
  <p:tag name="KSO_WM_UNIT_ID" val="custom20218366_15*i*2"/>
  <p:tag name="KSO_WM_TEMPLATE_CATEGORY" val="custom"/>
  <p:tag name="KSO_WM_TEMPLATE_INDEX" val="20218366"/>
  <p:tag name="KSO_WM_UNIT_LAYERLEVEL" val="1"/>
  <p:tag name="KSO_WM_TAG_VERSION" val="1.0"/>
  <p:tag name="KSO_WM_BEAUTIFY_FLAG" val="#wm#"/>
</p:tagLst>
</file>

<file path=ppt/tags/tag295.xml><?xml version="1.0" encoding="utf-8"?>
<p:tagLst xmlns:p="http://schemas.openxmlformats.org/presentationml/2006/main">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2d1fa9d42129dd9336"/>
  <p:tag name="KSO_WM_TEMPLATE_ASSEMBLE_GROUPID" val="5fd0df2d1fa9d42129dd9336"/>
  <p:tag name="KSO_WM_UNIT_VALUE" val="1"/>
  <p:tag name="KSO_WM_UNIT_HIGHLIGHT" val="0"/>
  <p:tag name="KSO_WM_UNIT_COMPATIBLE" val="0"/>
  <p:tag name="KSO_WM_UNIT_DIAGRAM_ISNUMVISUAL" val="0"/>
  <p:tag name="KSO_WM_UNIT_DIAGRAM_ISREFERUNIT" val="0"/>
  <p:tag name="KSO_WM_UNIT_TYPE" val="i"/>
  <p:tag name="KSO_WM_UNIT_INDEX" val="3"/>
  <p:tag name="KSO_WM_UNIT_ID" val="custom20218366_15*i*3"/>
  <p:tag name="KSO_WM_TEMPLATE_CATEGORY" val="custom"/>
  <p:tag name="KSO_WM_TEMPLATE_INDEX" val="20218366"/>
  <p:tag name="KSO_WM_UNIT_LAYERLEVEL" val="1"/>
  <p:tag name="KSO_WM_TAG_VERSION" val="1.0"/>
  <p:tag name="KSO_WM_BEAUTIFY_FLAG" val="#wm#"/>
</p:tagLst>
</file>

<file path=ppt/tags/tag296.xml><?xml version="1.0" encoding="utf-8"?>
<p:tagLst xmlns:p="http://schemas.openxmlformats.org/presentationml/2006/main">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0df2d1fa9d42129dd9336"/>
  <p:tag name="KSO_WM_TEMPLATE_ASSEMBLE_GROUPID" val="5fd0df2d1fa9d42129dd9336"/>
  <p:tag name="KSO_WM_UNIT_VALUE" val="48"/>
  <p:tag name="KSO_WM_UNIT_HIGHLIGHT" val="0"/>
  <p:tag name="KSO_WM_UNIT_COMPATIBLE" val="0"/>
  <p:tag name="KSO_WM_UNIT_DIAGRAM_ISNUMVISUAL" val="0"/>
  <p:tag name="KSO_WM_UNIT_DIAGRAM_ISREFERUNIT" val="0"/>
  <p:tag name="KSO_WM_UNIT_TYPE" val="i"/>
  <p:tag name="KSO_WM_UNIT_INDEX" val="4"/>
  <p:tag name="KSO_WM_UNIT_ID" val="custom20218366_15*i*4"/>
  <p:tag name="KSO_WM_TEMPLATE_CATEGORY" val="custom"/>
  <p:tag name="KSO_WM_TEMPLATE_INDEX" val="20218366"/>
  <p:tag name="KSO_WM_UNIT_LAYERLEVEL" val="1"/>
  <p:tag name="KSO_WM_TAG_VERSION" val="1.0"/>
  <p:tag name="KSO_WM_BEAUTIFY_FLAG" val="#wm#"/>
</p:tagLst>
</file>

<file path=ppt/tags/tag297.xml><?xml version="1.0" encoding="utf-8"?>
<p:tagLst xmlns:p="http://schemas.openxmlformats.org/presentationml/2006/main">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TEMPLATE_ASSEMBLE_XID" val="5fd0df2d1fa9d42129dd9336"/>
  <p:tag name="KSO_WM_TEMPLATE_ASSEMBLE_GROUPID" val="5fd0df2d1fa9d42129dd9336"/>
  <p:tag name="KSO_WM_UNIT_VALUE" val="4"/>
  <p:tag name="KSO_WM_UNIT_HIGHLIGHT" val="0"/>
  <p:tag name="KSO_WM_UNIT_COMPATIBLE" val="0"/>
  <p:tag name="KSO_WM_UNIT_DIAGRAM_ISNUMVISUAL" val="0"/>
  <p:tag name="KSO_WM_UNIT_DIAGRAM_ISREFERUNIT" val="0"/>
  <p:tag name="KSO_WM_UNIT_TYPE" val="i"/>
  <p:tag name="KSO_WM_UNIT_INDEX" val="5"/>
  <p:tag name="KSO_WM_UNIT_ID" val="custom20218366_15*i*5"/>
  <p:tag name="KSO_WM_TEMPLATE_CATEGORY" val="custom"/>
  <p:tag name="KSO_WM_TEMPLATE_INDEX" val="20218366"/>
  <p:tag name="KSO_WM_UNIT_LAYERLEVEL" val="1"/>
  <p:tag name="KSO_WM_TAG_VERSION" val="1.0"/>
  <p:tag name="KSO_WM_BEAUTIFY_FLAG" val="#wm#"/>
</p:tagLst>
</file>

<file path=ppt/tags/tag298.xml><?xml version="1.0" encoding="utf-8"?>
<p:tagLst xmlns:p="http://schemas.openxmlformats.org/presentationml/2006/main">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TEMPLATE_ASSEMBLE_XID" val="5fd0df2d1fa9d42129dd9336"/>
  <p:tag name="KSO_WM_TEMPLATE_ASSEMBLE_GROUPID" val="5fd0df2d1fa9d42129dd9336"/>
  <p:tag name="KSO_WM_UNIT_VALUE" val="6"/>
  <p:tag name="KSO_WM_UNIT_HIGHLIGHT" val="0"/>
  <p:tag name="KSO_WM_UNIT_COMPATIBLE" val="0"/>
  <p:tag name="KSO_WM_UNIT_DIAGRAM_ISNUMVISUAL" val="0"/>
  <p:tag name="KSO_WM_UNIT_DIAGRAM_ISREFERUNIT" val="0"/>
  <p:tag name="KSO_WM_UNIT_TYPE" val="i"/>
  <p:tag name="KSO_WM_UNIT_INDEX" val="6"/>
  <p:tag name="KSO_WM_UNIT_ID" val="custom20218366_15*i*6"/>
  <p:tag name="KSO_WM_TEMPLATE_CATEGORY" val="custom"/>
  <p:tag name="KSO_WM_TEMPLATE_INDEX" val="20218366"/>
  <p:tag name="KSO_WM_UNIT_LAYERLEVEL" val="1"/>
  <p:tag name="KSO_WM_TAG_VERSION" val="1.0"/>
  <p:tag name="KSO_WM_BEAUTIFY_FLAG" val="#wm#"/>
</p:tagLst>
</file>

<file path=ppt/tags/tag299.xml><?xml version="1.0" encoding="utf-8"?>
<p:tagLst xmlns:p="http://schemas.openxmlformats.org/presentationml/2006/main">
  <p:tag name="KSO_WM_UNIT_DEFAULT_FONT" val="24;44;4"/>
  <p:tag name="KSO_WM_UNIT_BLOCK" val="0"/>
  <p:tag name="KSO_WM_CHIP_GROUPID" val="5e7881253197e252a37019b5"/>
  <p:tag name="KSO_WM_CHIP_XID" val="5e7881253197e252a37019b6"/>
  <p:tag name="KSO_WM_UNIT_DEC_AREA_ID" val="9f8a581c3bcd4ddf8cf86183cfa2ba5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ad961880fc846609785f4252515c043"/>
  <p:tag name="KSO_WM_UNIT_TEXT_FILL_FORE_SCHEMECOLOR_INDEX_BRIGHTNESS" val="0"/>
  <p:tag name="KSO_WM_UNIT_TEXT_FILL_FORE_SCHEMECOLOR_INDEX" val="13"/>
  <p:tag name="KSO_WM_UNIT_TEXT_FILL_TYPE" val="1"/>
  <p:tag name="KSO_WM_TEMPLATE_ASSEMBLE_XID" val="5fd0df2d1fa9d42129dd9336"/>
  <p:tag name="KSO_WM_TEMPLATE_ASSEMBLE_GROUPID" val="5fd0df2d1fa9d42129dd9336"/>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18366_15*a*1"/>
  <p:tag name="KSO_WM_TEMPLATE_CATEGORY" val="custom"/>
  <p:tag name="KSO_WM_TEMPLATE_INDEX" val="20218366"/>
  <p:tag name="KSO_WM_UNIT_LAYERLEVEL" val="1"/>
  <p:tag name="KSO_WM_TAG_VERSION" val="1.0"/>
  <p:tag name="KSO_WM_BEAUTIFY_FLAG" val="#wm#"/>
  <p:tag name="KSO_WM_UNIT_PRESET_TEXT" val="添加标题"/>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SLIDE_LAYOUT_INFO" val="{&quot;direction&quot;:1,&quot;id&quot;:&quot;2020-12-09T22:29:01&quot;,&quot;maxSize&quot;:{&quot;size1&quot;:46.299999999999997},&quot;minSize&quot;:{&quot;size1&quot;:35.100000000000001},&quot;normalSize&quot;:{&quot;size1&quot;:35.100000000000001},&quot;subLayout&quot;:[{&quot;id&quot;:&quot;2020-12-09T22:29:01&quot;,&quot;margin&quot;:{&quot;bottom&quot;:5.1150002479553223,&quot;left&quot;:1.6929999589920044,&quot;right&quot;:0.026000002399086952,&quot;top&quot;:5.9270000457763672},&quot;type&quot;:0},{&quot;id&quot;:&quot;2020-12-09T22:29:01&quot;,&quot;margin&quot;:{&quot;bottom&quot;:1.6929999589920044,&quot;left&quot;:1.6670000553131104,&quot;right&quot;:1.6929999589920044,&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BK_DARK_LIGHT" val="2"/>
  <p:tag name="KSO_WM_SLIDE_BACKGROUND_TYPE" val="general"/>
  <p:tag name="KSO_WM_SLIDE_SUPPORT_FEATURE_TYPE" val="3"/>
  <p:tag name="KSO_WM_TEMPLATE_ASSEMBLE_XID" val="5fd0df2d1fa9d42129dd9336"/>
  <p:tag name="KSO_WM_TEMPLATE_ASSEMBLE_GROUPID" val="5fd0df2d1fa9d42129dd9336"/>
  <p:tag name="KSO_WM_SLIDE_ID" val="custom20218366_15"/>
  <p:tag name="KSO_WM_TEMPLATE_SUBCATEGORY" val="0"/>
  <p:tag name="KSO_WM_TEMPLATE_MASTER_TYPE" val="1"/>
  <p:tag name="KSO_WM_TEMPLATE_COLOR_TYPE" val="1"/>
  <p:tag name="KSO_WM_SLIDE_TYPE" val="text"/>
  <p:tag name="KSO_WM_SLIDE_SUBTYPE" val="picTxt"/>
  <p:tag name="KSO_WM_SLIDE_ITEM_CNT" val="0"/>
  <p:tag name="KSO_WM_SLIDE_INDEX" val="15"/>
  <p:tag name="KSO_WM_SLIDE_SIZE" val="912*490"/>
  <p:tag name="KSO_WM_SLIDE_POSITION" val="0*48"/>
  <p:tag name="KSO_WM_TAG_VERSION" val="1.0"/>
  <p:tag name="KSO_WM_BEAUTIFY_FLAG" val="#wm#"/>
  <p:tag name="KSO_WM_TEMPLATE_CATEGORY" val="custom"/>
  <p:tag name="KSO_WM_TEMPLATE_INDEX" val="20218366"/>
  <p:tag name="KSO_WM_SLIDE_LAYOUT" val="a_d"/>
  <p:tag name="KSO_WM_SLIDE_LAYOUT_CNT" val="1_1"/>
</p:tagLst>
</file>

<file path=ppt/tags/tag30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18366_14*a*1"/>
  <p:tag name="KSO_WM_TEMPLATE_CATEGORY" val="custom"/>
  <p:tag name="KSO_WM_TEMPLATE_INDEX" val="20218366"/>
  <p:tag name="KSO_WM_UNIT_LAYERLEVEL" val="1"/>
  <p:tag name="KSO_WM_TAG_VERSION" val="1.0"/>
  <p:tag name="KSO_WM_BEAUTIFY_FLAG" val="#wm#"/>
  <p:tag name="KSO_WM_UNIT_PRESET_TEXT" val="品牌历史"/>
</p:tagLst>
</file>

<file path=ppt/tags/tag3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18366_14*f*1"/>
  <p:tag name="KSO_WM_TEMPLATE_CATEGORY" val="custom"/>
  <p:tag name="KSO_WM_TEMPLATE_INDEX" val="20218366"/>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Lst>
</file>

<file path=ppt/tags/tag30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custom20218366_14*f*2"/>
  <p:tag name="KSO_WM_TEMPLATE_CATEGORY" val="custom"/>
  <p:tag name="KSO_WM_TEMPLATE_INDEX" val="20218366"/>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Lst>
</file>

<file path=ppt/tags/tag30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f"/>
  <p:tag name="KSO_WM_UNIT_INDEX" val="3"/>
  <p:tag name="KSO_WM_UNIT_ID" val="custom20218366_14*f*3"/>
  <p:tag name="KSO_WM_TEMPLATE_CATEGORY" val="custom"/>
  <p:tag name="KSO_WM_TEMPLATE_INDEX" val="20218366"/>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366_14*i*1"/>
  <p:tag name="KSO_WM_TEMPLATE_CATEGORY" val="custom"/>
  <p:tag name="KSO_WM_TEMPLATE_INDEX" val="20218366"/>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18366_14*i*2"/>
  <p:tag name="KSO_WM_TEMPLATE_CATEGORY" val="custom"/>
  <p:tag name="KSO_WM_TEMPLATE_INDEX" val="20218366"/>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18366_14*i*3"/>
  <p:tag name="KSO_WM_TEMPLATE_CATEGORY" val="custom"/>
  <p:tag name="KSO_WM_TEMPLATE_INDEX" val="20218366"/>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18366_14*i*4"/>
  <p:tag name="KSO_WM_TEMPLATE_CATEGORY" val="custom"/>
  <p:tag name="KSO_WM_TEMPLATE_INDEX" val="20218366"/>
  <p:tag name="KSO_WM_UNIT_LAYERLEVEL" val="1"/>
  <p:tag name="KSO_WM_TAG_VERSION" val="1.0"/>
  <p:tag name="KSO_WM_BEAUTIFY_FLAG" val="#wm#"/>
</p:tagLst>
</file>

<file path=ppt/tags/tag309.xml><?xml version="1.0" encoding="utf-8"?>
<p:tagLst xmlns:p="http://schemas.openxmlformats.org/presentationml/2006/main">
  <p:tag name="KSO_WM_SLIDE_ID" val="custom20218366_14"/>
  <p:tag name="KSO_WM_TEMPLATE_SUBCATEGORY" val="0"/>
  <p:tag name="KSO_WM_TEMPLATE_MASTER_TYPE" val="1"/>
  <p:tag name="KSO_WM_TEMPLATE_COLOR_TYPE" val="1"/>
  <p:tag name="KSO_WM_SLIDE_TYPE" val="text"/>
  <p:tag name="KSO_WM_SLIDE_SUBTYPE" val="picTxt"/>
  <p:tag name="KSO_WM_SLIDE_ITEM_CNT" val="0"/>
  <p:tag name="KSO_WM_SLIDE_INDEX" val="14"/>
  <p:tag name="KSO_WM_SLIDE_SIZE" val="959*563"/>
  <p:tag name="KSO_WM_SLIDE_POSITION" val="0*-24"/>
  <p:tag name="KSO_WM_TAG_VERSION" val="1.0"/>
  <p:tag name="KSO_WM_BEAUTIFY_FLAG" val="#wm#"/>
  <p:tag name="KSO_WM_TEMPLATE_CATEGORY" val="custom"/>
  <p:tag name="KSO_WM_TEMPLATE_INDEX" val="20218366"/>
  <p:tag name="KSO_WM_SLIDE_LAYOUT" val="a_f"/>
  <p:tag name="KSO_WM_SLIDE_LAYOUT_CNT" val="1_3"/>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18366_7*a*1"/>
  <p:tag name="KSO_WM_TEMPLATE_CATEGORY" val="custom"/>
  <p:tag name="KSO_WM_TEMPLATE_INDEX" val="20218366"/>
  <p:tag name="KSO_WM_UNIT_LAYERLEVEL" val="1"/>
  <p:tag name="KSO_WM_TAG_VERSION" val="1.0"/>
  <p:tag name="KSO_WM_BEAUTIFY_FLAG" val="#wm#"/>
  <p:tag name="KSO_WM_UNIT_PRESET_TEXT" val="品牌介绍"/>
</p:tagLst>
</file>

<file path=ppt/tags/tag311.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点击此处添加正文，文字是您思想的提炼，为了演示发布的良好效果，请言简意赅的阐述您的观点。"/>
  <p:tag name="KSO_WM_UNIT_NOCLEAR" val="0"/>
  <p:tag name="KSO_WM_UNIT_VALUE" val="124"/>
  <p:tag name="KSO_WM_UNIT_HIGHLIGHT" val="0"/>
  <p:tag name="KSO_WM_UNIT_COMPATIBLE" val="0"/>
  <p:tag name="KSO_WM_UNIT_DIAGRAM_ISNUMVISUAL" val="0"/>
  <p:tag name="KSO_WM_UNIT_DIAGRAM_ISREFERUNIT" val="0"/>
  <p:tag name="KSO_WM_UNIT_TYPE" val="f"/>
  <p:tag name="KSO_WM_UNIT_INDEX" val="1"/>
  <p:tag name="KSO_WM_UNIT_ID" val="custom20218366_7*f*1"/>
  <p:tag name="KSO_WM_TEMPLATE_CATEGORY" val="custom"/>
  <p:tag name="KSO_WM_TEMPLATE_INDEX" val="20218366"/>
  <p:tag name="KSO_WM_UNIT_LAYERLEVEL" val="1"/>
  <p:tag name="KSO_WM_TAG_VERSION" val="1.0"/>
  <p:tag name="KSO_WM_BEAUTIFY_FLAG" val="#wm#"/>
</p:tagLst>
</file>

<file path=ppt/tags/tag312.xml><?xml version="1.0" encoding="utf-8"?>
<p:tagLst xmlns:p="http://schemas.openxmlformats.org/presentationml/2006/main">
  <p:tag name="KSO_WM_SLIDE_ID" val="custom2021836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366"/>
  <p:tag name="KSO_WM_SLIDE_LAYOUT" val="a_e_f"/>
  <p:tag name="KSO_WM_SLIDE_LAYOUT_CNT" val="1_1_1"/>
</p:tagLst>
</file>

<file path=ppt/tags/tag313.xml><?xml version="1.0" encoding="utf-8"?>
<p:tagLst xmlns:p="http://schemas.openxmlformats.org/presentationml/2006/main">
  <p:tag name="KSO_WM_UNIT_DEFAULT_FONT" val="24;44;4"/>
  <p:tag name="KSO_WM_UNIT_BLOCK" val="0"/>
  <p:tag name="KSO_WM_CHIP_GROUPID" val="5e7881253197e252a37019b5"/>
  <p:tag name="KSO_WM_CHIP_XID" val="5e7881253197e252a37019b6"/>
  <p:tag name="KSO_WM_UNIT_DEC_AREA_ID" val="de3ed16e98454831a42e0752b5bcc47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62ef37391c34d7e87c26222e4f30acf"/>
  <p:tag name="KSO_WM_UNIT_TEXT_FILL_FORE_SCHEMECOLOR_INDEX_BRIGHTNESS" val="0"/>
  <p:tag name="KSO_WM_UNIT_TEXT_FILL_FORE_SCHEMECOLOR_INDEX" val="13"/>
  <p:tag name="KSO_WM_UNIT_TEXT_FILL_TYPE" val="1"/>
  <p:tag name="KSO_WM_TEMPLATE_ASSEMBLE_XID" val="5fd10b7d1fa9d42129dde01b"/>
  <p:tag name="KSO_WM_TEMPLATE_ASSEMBLE_GROUPID" val="5fd10b7d1fa9d42129dde01b"/>
  <p:tag name="KSO_WM_UNIT_ISCONTENTSTITLE" val="0"/>
  <p:tag name="KSO_WM_UNIT_ISNUMDGM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custom20218366_18*a*1"/>
  <p:tag name="KSO_WM_TEMPLATE_CATEGORY" val="custom"/>
  <p:tag name="KSO_WM_TEMPLATE_INDEX" val="20218366"/>
  <p:tag name="KSO_WM_UNIT_LAYERLEVEL" val="1"/>
  <p:tag name="KSO_WM_TAG_VERSION" val="1.0"/>
  <p:tag name="KSO_WM_BEAUTIFY_FLAG" val="#wm#"/>
  <p:tag name="KSO_WM_UNIT_PRESET_TEXT" val="单击添加大标题"/>
</p:tagLst>
</file>

<file path=ppt/tags/tag314.xml><?xml version="1.0" encoding="utf-8"?>
<p:tagLst xmlns:p="http://schemas.openxmlformats.org/presentationml/2006/main">
  <p:tag name="KSO_WM_UNIT_TEXT_SUBTYPE" val="a"/>
  <p:tag name="KSO_WM_UNIT_DEFAULT_FONT" val="14;20;2"/>
  <p:tag name="KSO_WM_UNIT_BLOCK" val="0"/>
  <p:tag name="KSO_WM_CHIP_GROUPID" val="5e6b05596848fb12bee65ac8"/>
  <p:tag name="KSO_WM_CHIP_XID" val="5e6b05596848fb12bee65aca"/>
  <p:tag name="KSO_WM_UNIT_DEC_AREA_ID" val="31698c57a136469d987242f238f835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2769367132c49ec8085cbf4e228464c"/>
  <p:tag name="KSO_WM_UNIT_TEXT_FILL_FORE_SCHEMECOLOR_INDEX_BRIGHTNESS" val="0.25"/>
  <p:tag name="KSO_WM_UNIT_TEXT_FILL_FORE_SCHEMECOLOR_INDEX" val="13"/>
  <p:tag name="KSO_WM_UNIT_TEXT_FILL_TYPE" val="1"/>
  <p:tag name="KSO_WM_TEMPLATE_ASSEMBLE_XID" val="5fd10b7d1fa9d42129dde01b"/>
  <p:tag name="KSO_WM_TEMPLATE_ASSEMBLE_GROUPID" val="5fd10b7d1fa9d42129dde01b"/>
  <p:tag name="KSO_WM_UNIT_SUBTYPE" val="a"/>
  <p:tag name="KSO_WM_UNIT_NOCLEAR" val="0"/>
  <p:tag name="KSO_WM_UNIT_VALUE" val="84"/>
  <p:tag name="KSO_WM_UNIT_HIGHLIGHT" val="0"/>
  <p:tag name="KSO_WM_UNIT_COMPATIBLE" val="0"/>
  <p:tag name="KSO_WM_UNIT_DIAGRAM_ISNUMVISUAL" val="0"/>
  <p:tag name="KSO_WM_UNIT_DIAGRAM_ISREFERUNIT" val="0"/>
  <p:tag name="KSO_WM_UNIT_TYPE" val="f"/>
  <p:tag name="KSO_WM_UNIT_INDEX" val="1"/>
  <p:tag name="KSO_WM_UNIT_ID" val="custom20218366_18*f*1"/>
  <p:tag name="KSO_WM_TEMPLATE_CATEGORY" val="custom"/>
  <p:tag name="KSO_WM_TEMPLATE_INDEX" val="20218366"/>
  <p:tag name="KSO_WM_UNIT_LAYERLEVEL" val="1"/>
  <p:tag name="KSO_WM_TAG_VERSION" val="1.0"/>
  <p:tag name="KSO_WM_BEAUTIFY_FLAG" val="#wm#"/>
  <p:tag name="KSO_WM_UNIT_PRESET_TEXT" val="单击此处添加正文，文字是您思想的提炼，为了演示发布的良好效果，请言简意赅的阐述您的观点。您的内容已经简明扼要，字字珠玑，但信息却千丝万缕、错综复杂。"/>
</p:tagLst>
</file>

<file path=ppt/tags/tag315.xml><?xml version="1.0" encoding="utf-8"?>
<p:tagLst xmlns:p="http://schemas.openxmlformats.org/presentationml/2006/main">
  <p:tag name="KSO_WM_UNIT_BLOCK" val="0"/>
  <p:tag name="KSO_WM_UNIT_SM_LIMIT_TYPE" val="2"/>
  <p:tag name="KSO_WM_UNIT_DEC_AREA_ID" val="d4ecaf8ad1924232875d19975f498df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717e1fa9d42129da611a"/>
  <p:tag name="KSO_WM_CHIP_XID" val="5fd0717e1fa9d42129da611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10b7d1fa9d42129dde01b"/>
  <p:tag name="KSO_WM_TEMPLATE_ASSEMBLE_GROUPID" val="5fd10b7d1fa9d42129dde01b"/>
  <p:tag name="KSO_WM_UNIT_VALUE" val="0"/>
  <p:tag name="KSO_WM_UNIT_HIGHLIGHT" val="0"/>
  <p:tag name="KSO_WM_UNIT_COMPATIBLE" val="0"/>
  <p:tag name="KSO_WM_UNIT_DIAGRAM_ISNUMVISUAL" val="0"/>
  <p:tag name="KSO_WM_UNIT_DIAGRAM_ISREFERUNIT" val="0"/>
  <p:tag name="KSO_WM_UNIT_TYPE" val="i"/>
  <p:tag name="KSO_WM_UNIT_INDEX" val="1"/>
  <p:tag name="KSO_WM_UNIT_ID" val="custom20218366_18*i*1"/>
  <p:tag name="KSO_WM_TEMPLATE_CATEGORY" val="custom"/>
  <p:tag name="KSO_WM_TEMPLATE_INDEX" val="20218366"/>
  <p:tag name="KSO_WM_UNIT_LAYERLEVEL" val="1"/>
  <p:tag name="KSO_WM_TAG_VERSION" val="1.0"/>
  <p:tag name="KSO_WM_BEAUTIFY_FLAG" val="#wm#"/>
</p:tagLst>
</file>

<file path=ppt/tags/tag316.xml><?xml version="1.0" encoding="utf-8"?>
<p:tagLst xmlns:p="http://schemas.openxmlformats.org/presentationml/2006/main">
  <p:tag name="KSO_WM_UNIT_BLOCK" val="0"/>
  <p:tag name="KSO_WM_UNIT_SM_LIMIT_TYPE" val="2"/>
  <p:tag name="KSO_WM_UNIT_DEC_AREA_ID" val="78c160cc20d343f4a4eb99279ae5cf8a"/>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d0717e1fa9d42129da611a"/>
  <p:tag name="KSO_WM_CHIP_XID" val="5fd0717e1fa9d42129da611b"/>
  <p:tag name="KSO_WM_TEMPLATE_ASSEMBLE_XID" val="5fd10b7d1fa9d42129dde01b"/>
  <p:tag name="KSO_WM_TEMPLATE_ASSEMBLE_GROUPID" val="5fd10b7d1fa9d42129dde01b"/>
  <p:tag name="KSO_WM_UNIT_HIGHLIGHT" val="0"/>
  <p:tag name="KSO_WM_UNIT_COMPATIBLE" val="0"/>
  <p:tag name="KSO_WM_UNIT_DIAGRAM_ISNUMVISUAL" val="0"/>
  <p:tag name="KSO_WM_UNIT_DIAGRAM_ISREFERUNIT" val="0"/>
  <p:tag name="KSO_WM_UNIT_TYPE" val="i"/>
  <p:tag name="KSO_WM_UNIT_INDEX" val="2"/>
  <p:tag name="KSO_WM_UNIT_ID" val="custom20218366_18*i*2"/>
  <p:tag name="KSO_WM_TEMPLATE_CATEGORY" val="custom"/>
  <p:tag name="KSO_WM_TEMPLATE_INDEX" val="20218366"/>
  <p:tag name="KSO_WM_UNIT_LAYERLEVEL" val="1"/>
  <p:tag name="KSO_WM_TAG_VERSION" val="1.0"/>
  <p:tag name="KSO_WM_BEAUTIFY_FLAG" val="#wm#"/>
</p:tagLst>
</file>

<file path=ppt/tags/tag317.xml><?xml version="1.0" encoding="utf-8"?>
<p:tagLst xmlns:p="http://schemas.openxmlformats.org/presentationml/2006/main">
  <p:tag name="KSO_WM_UNIT_BLOCK" val="0"/>
  <p:tag name="KSO_WM_UNIT_SM_LIMIT_TYPE" val="2"/>
  <p:tag name="KSO_WM_UNIT_DEC_AREA_ID" val="81efda5ddb054680853169952339861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717e1fa9d42129da611a"/>
  <p:tag name="KSO_WM_CHIP_XID" val="5fd0717e1fa9d42129da611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10b7d1fa9d42129dde01b"/>
  <p:tag name="KSO_WM_TEMPLATE_ASSEMBLE_GROUPID" val="5fd10b7d1fa9d42129dde01b"/>
  <p:tag name="KSO_WM_UNIT_VALUE" val="189"/>
  <p:tag name="KSO_WM_UNIT_HIGHLIGHT" val="0"/>
  <p:tag name="KSO_WM_UNIT_COMPATIBLE" val="0"/>
  <p:tag name="KSO_WM_UNIT_DIAGRAM_ISNUMVISUAL" val="0"/>
  <p:tag name="KSO_WM_UNIT_DIAGRAM_ISREFERUNIT" val="0"/>
  <p:tag name="KSO_WM_UNIT_TYPE" val="i"/>
  <p:tag name="KSO_WM_UNIT_INDEX" val="3"/>
  <p:tag name="KSO_WM_UNIT_ID" val="custom20218366_18*i*3"/>
  <p:tag name="KSO_WM_TEMPLATE_CATEGORY" val="custom"/>
  <p:tag name="KSO_WM_TEMPLATE_INDEX" val="20218366"/>
  <p:tag name="KSO_WM_UNIT_LAYERLEVEL" val="1"/>
  <p:tag name="KSO_WM_TAG_VERSION" val="1.0"/>
  <p:tag name="KSO_WM_BEAUTIFY_FLAG" val="#wm#"/>
</p:tagLst>
</file>

<file path=ppt/tags/tag318.xml><?xml version="1.0" encoding="utf-8"?>
<p:tagLst xmlns:p="http://schemas.openxmlformats.org/presentationml/2006/main">
  <p:tag name="KSO_WM_UNIT_BLOCK" val="0"/>
  <p:tag name="KSO_WM_UNIT_SM_LIMIT_TYPE" val="2"/>
  <p:tag name="KSO_WM_UNIT_DEC_AREA_ID" val="8f1a943c8d7b4e719b6703b93f9d970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717e1fa9d42129da611a"/>
  <p:tag name="KSO_WM_CHIP_XID" val="5fd0717e1fa9d42129da611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ASSEMBLE_XID" val="5fd10b7d1fa9d42129dde01b"/>
  <p:tag name="KSO_WM_TEMPLATE_ASSEMBLE_GROUPID" val="5fd10b7d1fa9d42129dde01b"/>
  <p:tag name="KSO_WM_UNIT_VALUE" val="210"/>
  <p:tag name="KSO_WM_UNIT_HIGHLIGHT" val="0"/>
  <p:tag name="KSO_WM_UNIT_COMPATIBLE" val="0"/>
  <p:tag name="KSO_WM_UNIT_DIAGRAM_ISNUMVISUAL" val="0"/>
  <p:tag name="KSO_WM_UNIT_DIAGRAM_ISREFERUNIT" val="0"/>
  <p:tag name="KSO_WM_UNIT_TYPE" val="i"/>
  <p:tag name="KSO_WM_UNIT_INDEX" val="4"/>
  <p:tag name="KSO_WM_UNIT_ID" val="custom20218366_18*i*4"/>
  <p:tag name="KSO_WM_TEMPLATE_CATEGORY" val="custom"/>
  <p:tag name="KSO_WM_TEMPLATE_INDEX" val="20218366"/>
  <p:tag name="KSO_WM_UNIT_LAYERLEVEL" val="1"/>
  <p:tag name="KSO_WM_TAG_VERSION" val="1.0"/>
  <p:tag name="KSO_WM_BEAUTIFY_FLAG" val="#wm#"/>
</p:tagLst>
</file>

<file path=ppt/tags/tag319.xml><?xml version="1.0" encoding="utf-8"?>
<p:tagLst xmlns:p="http://schemas.openxmlformats.org/presentationml/2006/main">
  <p:tag name="KSO_WM_TEMPLATE_THUMBS_INDEX" val="1、4、7、12、13、14、15、16、17、18、20、24、25、28、33、36、40、43、44"/>
  <p:tag name="KSO_WM_SLIDE_LAYOUT_INFO" val="{&quot;id&quot;:&quot;2020-12-10T01:38:06&quot;,&quot;maxSize&quot;:{&quot;size1&quot;:37.600000000000001},&quot;minSize&quot;:{&quot;size1&quot;:37.600000000000001},&quot;normalSize&quot;:{&quot;size1&quot;:37.600000000000001},&quot;subLayout&quot;:[{&quot;id&quot;:&quot;2020-12-10T01:38:06&quot;,&quot;margin&quot;:{&quot;bottom&quot;:0.81999999284744263,&quot;left&quot;:2.1170001029968262,&quot;right&quot;:11.852999687194824,&quot;top&quot;:3.3870000839233398},&quot;type&quot;:0},{&quot;id&quot;:&quot;2020-12-10T01:38:06&quot;,&quot;margin&quot;:{&quot;bottom&quot;:5.5390005111694336,&quot;left&quot;:2.1170001029968262,&quot;right&quot;:11.852999687194824,&quot;top&quot;:0.026000002399086952},&quot;type&quot;:0}],&quot;type&quot;:0}"/>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717e1fa9d42129da611b"/>
  <p:tag name="KSO_WM_CHIP_FILLPROP" val="[[{&quot;text_align&quot;:&quot;lm&quot;,&quot;text_direction&quot;:&quot;horizontal&quot;,&quot;support_big_font&quot;:false,&quot;picture_toward&quot;:0,&quot;picture_dockside&quot;:[],&quot;fill_id&quot;:&quot;653caa0ab194427582527acb3585afab&quot;,&quot;fill_align&quot;:&quot;lm&quot;,&quot;chip_types&quot;:[&quot;header&quot;]},{&quot;text_align&quot;:&quot;lt&quot;,&quot;text_direction&quot;:&quot;horizontal&quot;,&quot;support_big_font&quot;:false,&quot;picture_toward&quot;:0,&quot;picture_dockside&quot;:[],&quot;fill_id&quot;:&quot;30d899b51cd045959800b44d5833c9c7&quot;,&quot;fill_align&quot;:&quot;lt&quot;,&quot;chip_types&quot;:[&quot;text&quot;]}]]"/>
  <p:tag name="KSO_WM_CHIP_DECFILLPROP" val="[]"/>
  <p:tag name="KSO_WM_CHIP_GROUPID" val="5fd0717e1fa9d42129da611a"/>
  <p:tag name="KSO_WM_SLIDE_BK_DARK_LIGHT" val="2"/>
  <p:tag name="KSO_WM_SLIDE_BACKGROUND_TYPE" val="general"/>
  <p:tag name="KSO_WM_SLIDE_SUPPORT_FEATURE_TYPE" val="0"/>
  <p:tag name="KSO_WM_TEMPLATE_ASSEMBLE_XID" val="5fd10b7d1fa9d42129dde01b"/>
  <p:tag name="KSO_WM_TEMPLATE_ASSEMBLE_GROUPID" val="5fd10b7d1fa9d42129dde01b"/>
  <p:tag name="KSO_WM_SLIDE_ID" val="custom20218366_18"/>
  <p:tag name="KSO_WM_TEMPLATE_SUBCATEGORY" val="0"/>
  <p:tag name="KSO_WM_TEMPLATE_MASTER_TYPE" val="1"/>
  <p:tag name="KSO_WM_TEMPLATE_COLOR_TYPE" val="1"/>
  <p:tag name="KSO_WM_SLIDE_TYPE" val="text"/>
  <p:tag name="KSO_WM_SLIDE_SUBTYPE" val="pureTxt"/>
  <p:tag name="KSO_WM_SLIDE_ITEM_CNT" val="0"/>
  <p:tag name="KSO_WM_SLIDE_INDEX" val="18"/>
  <p:tag name="KSO_WM_SLIDE_SIZE" val="971*614"/>
  <p:tag name="KSO_WM_SLIDE_POSITION" val="0*96"/>
  <p:tag name="KSO_WM_TAG_VERSION" val="1.0"/>
  <p:tag name="KSO_WM_BEAUTIFY_FLAG" val="#wm#"/>
  <p:tag name="KSO_WM_TEMPLATE_CATEGORY" val="custom"/>
  <p:tag name="KSO_WM_TEMPLATE_INDEX" val="20218366"/>
  <p:tag name="KSO_WM_SLIDE_LAYOUT" val="a_f"/>
  <p:tag name="KSO_WM_SLIDE_LAYOUT_CNT" val="1_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366_21*i*1"/>
  <p:tag name="KSO_WM_TEMPLATE_CATEGORY" val="custom"/>
  <p:tag name="KSO_WM_TEMPLATE_INDEX" val="20218366"/>
  <p:tag name="KSO_WM_UNIT_LAYERLEVEL" val="1"/>
  <p:tag name="KSO_WM_TAG_VERSION" val="1.0"/>
  <p:tag name="KSO_WM_BEAUTIFY_FLAG" val="#wm#"/>
  <p:tag name="KSO_WM_UNIT_PRESET_TEXT" val="THANKS"/>
</p:tagLst>
</file>

<file path=ppt/tags/tag321.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18366_21*a*1"/>
  <p:tag name="KSO_WM_TEMPLATE_CATEGORY" val="custom"/>
  <p:tag name="KSO_WM_TEMPLATE_INDEX" val="20218366"/>
  <p:tag name="KSO_WM_UNIT_LAYERLEVEL" val="1"/>
  <p:tag name="KSO_WM_TAG_VERSION" val="1.0"/>
  <p:tag name="KSO_WM_BEAUTIFY_FLAG" val="#wm#"/>
  <p:tag name="KSO_WM_UNIT_PRESET_TEXT" val="感谢观看"/>
</p:tagLst>
</file>

<file path=ppt/tags/tag322.xml><?xml version="1.0" encoding="utf-8"?>
<p:tagLst xmlns:p="http://schemas.openxmlformats.org/presentationml/2006/main">
  <p:tag name="KSO_WM_SLIDE_ID" val="custom20218366_21"/>
  <p:tag name="KSO_WM_TEMPLATE_SUBCATEGORY" val="0"/>
  <p:tag name="KSO_WM_TEMPLATE_MASTER_TYPE" val="1"/>
  <p:tag name="KSO_WM_TEMPLATE_COLOR_TYPE" val="1"/>
  <p:tag name="KSO_WM_SLIDE_TYPE" val="endPage"/>
  <p:tag name="KSO_WM_SLIDE_SUBTYPE" val="pureTxt"/>
  <p:tag name="KSO_WM_SLIDE_ITEM_CNT" val="0"/>
  <p:tag name="KSO_WM_SLIDE_INDEX" val="21"/>
  <p:tag name="KSO_WM_TAG_VERSION" val="1.0"/>
  <p:tag name="KSO_WM_BEAUTIFY_FLAG" val="#wm#"/>
  <p:tag name="KSO_WM_TEMPLATE_CATEGORY" val="custom"/>
  <p:tag name="KSO_WM_TEMPLATE_INDEX" val="20218366"/>
  <p:tag name="KSO_WM_SLIDE_LAYOUT" val="a"/>
  <p:tag name="KSO_WM_SLIDE_LAYOUT_CNT"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7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scxqx3">
      <a:dk1>
        <a:sysClr val="windowText" lastClr="000000"/>
      </a:dk1>
      <a:lt1>
        <a:sysClr val="window" lastClr="FFFFFF"/>
      </a:lt1>
      <a:dk2>
        <a:srgbClr val="EAE6E6"/>
      </a:dk2>
      <a:lt2>
        <a:srgbClr val="F2EFEF"/>
      </a:lt2>
      <a:accent1>
        <a:srgbClr val="5C988F"/>
      </a:accent1>
      <a:accent2>
        <a:srgbClr val="879C7D"/>
      </a:accent2>
      <a:accent3>
        <a:srgbClr val="B2A16C"/>
      </a:accent3>
      <a:accent4>
        <a:srgbClr val="BC976D"/>
      </a:accent4>
      <a:accent5>
        <a:srgbClr val="A68082"/>
      </a:accent5>
      <a:accent6>
        <a:srgbClr val="906996"/>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cxqx3">
      <a:dk1>
        <a:sysClr val="windowText" lastClr="000000"/>
      </a:dk1>
      <a:lt1>
        <a:sysClr val="window" lastClr="FFFFFF"/>
      </a:lt1>
      <a:dk2>
        <a:srgbClr val="EAE6E6"/>
      </a:dk2>
      <a:lt2>
        <a:srgbClr val="F2EFEF"/>
      </a:lt2>
      <a:accent1>
        <a:srgbClr val="5C988F"/>
      </a:accent1>
      <a:accent2>
        <a:srgbClr val="879C7D"/>
      </a:accent2>
      <a:accent3>
        <a:srgbClr val="B2A16C"/>
      </a:accent3>
      <a:accent4>
        <a:srgbClr val="BC976D"/>
      </a:accent4>
      <a:accent5>
        <a:srgbClr val="A68082"/>
      </a:accent5>
      <a:accent6>
        <a:srgbClr val="906996"/>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2966</Words>
  <Application>WPS 演示</Application>
  <PresentationFormat>宽屏</PresentationFormat>
  <Paragraphs>127</Paragraphs>
  <Slides>13</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Arial</vt:lpstr>
      <vt:lpstr>宋体</vt:lpstr>
      <vt:lpstr>Wingdings</vt:lpstr>
      <vt:lpstr>微软雅黑</vt:lpstr>
      <vt:lpstr>微软雅黑 Light</vt:lpstr>
      <vt:lpstr>Segoe UI</vt:lpstr>
      <vt:lpstr>Arial Unicode MS</vt:lpstr>
      <vt:lpstr>Calibri</vt:lpstr>
      <vt:lpstr>1_Office 主题​​</vt:lpstr>
      <vt:lpstr>2_Office 主题​​</vt:lpstr>
      <vt:lpstr>大孔吸附树脂分离技术在中药、天然药物分离纯化应用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现状与未来展望</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jglx</cp:lastModifiedBy>
  <cp:revision>158</cp:revision>
  <dcterms:created xsi:type="dcterms:W3CDTF">2019-06-19T02:08:00Z</dcterms:created>
  <dcterms:modified xsi:type="dcterms:W3CDTF">2021-05-10T13:23:04Z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ICV">
    <vt:lpwstr>3B95199BF5594FB8B1EBD6477257E26B</vt:lpwstr>
  </property>
</Properties>
</file>