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09" r:id="rId2"/>
    <p:sldId id="411" r:id="rId3"/>
    <p:sldId id="413" r:id="rId4"/>
    <p:sldId id="417" r:id="rId5"/>
    <p:sldId id="432" r:id="rId6"/>
    <p:sldId id="414" r:id="rId7"/>
    <p:sldId id="419" r:id="rId8"/>
    <p:sldId id="433" r:id="rId9"/>
    <p:sldId id="420" r:id="rId10"/>
    <p:sldId id="434" r:id="rId11"/>
    <p:sldId id="435" r:id="rId12"/>
    <p:sldId id="436" r:id="rId13"/>
    <p:sldId id="415" r:id="rId14"/>
    <p:sldId id="421" r:id="rId15"/>
    <p:sldId id="422" r:id="rId16"/>
    <p:sldId id="437" r:id="rId17"/>
    <p:sldId id="4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淼鑫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A44"/>
    <a:srgbClr val="A21327"/>
    <a:srgbClr val="2E374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50" y="-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817D9-76F4-4697-8220-7F9DAF569397}" type="doc">
      <dgm:prSet loTypeId="urn:microsoft.com/office/officeart/2005/8/layout/hierarchy2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0EECE9-531A-4A45-95BA-B00A3B2B858A}">
      <dgm:prSet phldrT="[文本]"/>
      <dgm:spPr/>
      <dgm:t>
        <a:bodyPr/>
        <a:lstStyle/>
        <a:p>
          <a:r>
            <a:rPr lang="zh-CN" altLang="en-US" b="1" dirty="0" smtClean="0"/>
            <a:t>方法</a:t>
          </a:r>
          <a:endParaRPr lang="zh-CN" altLang="en-US" b="1" dirty="0"/>
        </a:p>
      </dgm:t>
    </dgm:pt>
    <dgm:pt modelId="{AE0131DF-050B-4438-BDB5-D592886EBA79}" type="parTrans" cxnId="{8B14DE38-C8B6-41C4-A4F3-E3AC330255C8}">
      <dgm:prSet/>
      <dgm:spPr/>
      <dgm:t>
        <a:bodyPr/>
        <a:lstStyle/>
        <a:p>
          <a:endParaRPr lang="zh-CN" altLang="en-US"/>
        </a:p>
      </dgm:t>
    </dgm:pt>
    <dgm:pt modelId="{0B7CCC35-4AFF-40FD-98E2-888CFEB5541B}" type="sibTrans" cxnId="{8B14DE38-C8B6-41C4-A4F3-E3AC330255C8}">
      <dgm:prSet/>
      <dgm:spPr/>
      <dgm:t>
        <a:bodyPr/>
        <a:lstStyle/>
        <a:p>
          <a:endParaRPr lang="zh-CN" altLang="en-US"/>
        </a:p>
      </dgm:t>
    </dgm:pt>
    <dgm:pt modelId="{FCD39DA7-A83B-4251-AAD9-A103FEFAF6C0}">
      <dgm:prSet phldrT="[文本]"/>
      <dgm:spPr/>
      <dgm:t>
        <a:bodyPr/>
        <a:lstStyle/>
        <a:p>
          <a:r>
            <a:rPr lang="zh-CN" altLang="en-US" b="1" dirty="0" smtClean="0"/>
            <a:t>机械法</a:t>
          </a:r>
          <a:endParaRPr lang="zh-CN" altLang="en-US" b="1" dirty="0"/>
        </a:p>
      </dgm:t>
    </dgm:pt>
    <dgm:pt modelId="{CA5C192B-A795-4222-926A-65DD4D8E25DA}" type="parTrans" cxnId="{41EDA082-0FB3-4B45-ADBA-6A31F137E8B3}">
      <dgm:prSet/>
      <dgm:spPr/>
      <dgm:t>
        <a:bodyPr/>
        <a:lstStyle/>
        <a:p>
          <a:endParaRPr lang="zh-CN" altLang="en-US"/>
        </a:p>
      </dgm:t>
    </dgm:pt>
    <dgm:pt modelId="{23830486-E03A-4DE7-9CFF-5492E6104245}" type="sibTrans" cxnId="{41EDA082-0FB3-4B45-ADBA-6A31F137E8B3}">
      <dgm:prSet/>
      <dgm:spPr/>
      <dgm:t>
        <a:bodyPr/>
        <a:lstStyle/>
        <a:p>
          <a:endParaRPr lang="zh-CN" altLang="en-US"/>
        </a:p>
      </dgm:t>
    </dgm:pt>
    <dgm:pt modelId="{8BC1260D-A6C2-4C2B-9CB8-C7B446B14B25}">
      <dgm:prSet phldrT="[文本]"/>
      <dgm:spPr/>
      <dgm:t>
        <a:bodyPr/>
        <a:lstStyle/>
        <a:p>
          <a:r>
            <a:rPr lang="zh-CN" altLang="en-US" b="1" dirty="0" smtClean="0"/>
            <a:t>超声波法</a:t>
          </a:r>
          <a:endParaRPr lang="zh-CN" altLang="en-US" b="1" dirty="0"/>
        </a:p>
      </dgm:t>
    </dgm:pt>
    <dgm:pt modelId="{7B1F1366-8D52-4D95-8068-088D02725715}" type="parTrans" cxnId="{C7B98CF5-B27E-4D1C-BAEE-9E5573D716A2}">
      <dgm:prSet/>
      <dgm:spPr/>
      <dgm:t>
        <a:bodyPr/>
        <a:lstStyle/>
        <a:p>
          <a:endParaRPr lang="zh-CN" altLang="en-US"/>
        </a:p>
      </dgm:t>
    </dgm:pt>
    <dgm:pt modelId="{B8D10F94-E7C4-4811-BCEB-3EF4DE334FE0}" type="sibTrans" cxnId="{C7B98CF5-B27E-4D1C-BAEE-9E5573D716A2}">
      <dgm:prSet/>
      <dgm:spPr/>
      <dgm:t>
        <a:bodyPr/>
        <a:lstStyle/>
        <a:p>
          <a:endParaRPr lang="zh-CN" altLang="en-US"/>
        </a:p>
      </dgm:t>
    </dgm:pt>
    <dgm:pt modelId="{1BDF3CFD-5FF9-43D9-9719-4278DE5F40A7}">
      <dgm:prSet phldrT="[文本]"/>
      <dgm:spPr/>
      <dgm:t>
        <a:bodyPr/>
        <a:lstStyle/>
        <a:p>
          <a:r>
            <a:rPr lang="zh-CN" altLang="en-US" b="1" dirty="0" smtClean="0"/>
            <a:t>高压匀浆法</a:t>
          </a:r>
          <a:endParaRPr lang="zh-CN" altLang="en-US" b="1" dirty="0"/>
        </a:p>
      </dgm:t>
    </dgm:pt>
    <dgm:pt modelId="{62041125-F514-4874-8CFF-0D8FF81F93D0}" type="parTrans" cxnId="{04345CB6-B91E-4BA7-8077-DF54956385FD}">
      <dgm:prSet/>
      <dgm:spPr/>
      <dgm:t>
        <a:bodyPr/>
        <a:lstStyle/>
        <a:p>
          <a:endParaRPr lang="zh-CN" altLang="en-US"/>
        </a:p>
      </dgm:t>
    </dgm:pt>
    <dgm:pt modelId="{EE0ABF52-1A63-4E02-AD68-BFD3842D50D4}" type="sibTrans" cxnId="{04345CB6-B91E-4BA7-8077-DF54956385FD}">
      <dgm:prSet/>
      <dgm:spPr/>
      <dgm:t>
        <a:bodyPr/>
        <a:lstStyle/>
        <a:p>
          <a:endParaRPr lang="zh-CN" altLang="en-US"/>
        </a:p>
      </dgm:t>
    </dgm:pt>
    <dgm:pt modelId="{BBE59E1A-F1F1-4F6F-8D7D-A47B11CA0FAA}">
      <dgm:prSet phldrT="[文本]"/>
      <dgm:spPr/>
      <dgm:t>
        <a:bodyPr/>
        <a:lstStyle/>
        <a:p>
          <a:r>
            <a:rPr lang="zh-CN" altLang="en-US" b="1" dirty="0" smtClean="0"/>
            <a:t>非机械法</a:t>
          </a:r>
          <a:endParaRPr lang="zh-CN" altLang="en-US" b="1" dirty="0"/>
        </a:p>
      </dgm:t>
    </dgm:pt>
    <dgm:pt modelId="{130F6C1C-4A54-4C7F-8308-748E4DE4C202}" type="parTrans" cxnId="{189D0EA1-A437-4ADC-89D4-E80286546D16}">
      <dgm:prSet/>
      <dgm:spPr/>
      <dgm:t>
        <a:bodyPr/>
        <a:lstStyle/>
        <a:p>
          <a:endParaRPr lang="zh-CN" altLang="en-US"/>
        </a:p>
      </dgm:t>
    </dgm:pt>
    <dgm:pt modelId="{7C0882E3-3659-497E-9ACF-3A6B7764E549}" type="sibTrans" cxnId="{189D0EA1-A437-4ADC-89D4-E80286546D16}">
      <dgm:prSet/>
      <dgm:spPr/>
      <dgm:t>
        <a:bodyPr/>
        <a:lstStyle/>
        <a:p>
          <a:endParaRPr lang="zh-CN" altLang="en-US"/>
        </a:p>
      </dgm:t>
    </dgm:pt>
    <dgm:pt modelId="{21909759-5303-4C61-A0BF-39424290DC65}">
      <dgm:prSet phldrT="[文本]"/>
      <dgm:spPr/>
      <dgm:t>
        <a:bodyPr/>
        <a:lstStyle/>
        <a:p>
          <a:r>
            <a:rPr lang="zh-CN" altLang="en-US" b="1" dirty="0" smtClean="0"/>
            <a:t>渗透冲击法</a:t>
          </a:r>
          <a:endParaRPr lang="zh-CN" altLang="en-US" b="1" dirty="0"/>
        </a:p>
      </dgm:t>
    </dgm:pt>
    <dgm:pt modelId="{7338AA23-7C60-4C3B-A86E-027ADA2C32F6}" type="parTrans" cxnId="{0013BCCF-0F8C-4DAE-B283-288DDD56D19E}">
      <dgm:prSet/>
      <dgm:spPr/>
      <dgm:t>
        <a:bodyPr/>
        <a:lstStyle/>
        <a:p>
          <a:endParaRPr lang="zh-CN" altLang="en-US"/>
        </a:p>
      </dgm:t>
    </dgm:pt>
    <dgm:pt modelId="{07C3711A-2AE5-45ED-90B1-C3D2F0007FB4}" type="sibTrans" cxnId="{0013BCCF-0F8C-4DAE-B283-288DDD56D19E}">
      <dgm:prSet/>
      <dgm:spPr/>
      <dgm:t>
        <a:bodyPr/>
        <a:lstStyle/>
        <a:p>
          <a:endParaRPr lang="zh-CN" altLang="en-US"/>
        </a:p>
      </dgm:t>
    </dgm:pt>
    <dgm:pt modelId="{7B7716A5-32CA-47CA-A2BC-CB252E6E6A70}">
      <dgm:prSet/>
      <dgm:spPr/>
      <dgm:t>
        <a:bodyPr/>
        <a:lstStyle/>
        <a:p>
          <a:r>
            <a:rPr lang="zh-CN" altLang="en-US" b="1" dirty="0" smtClean="0"/>
            <a:t>珠磨法</a:t>
          </a:r>
          <a:endParaRPr lang="zh-CN" altLang="en-US" b="1" dirty="0"/>
        </a:p>
      </dgm:t>
    </dgm:pt>
    <dgm:pt modelId="{536A69D8-D914-4BDD-8298-5DC11B7F4A37}" type="parTrans" cxnId="{B873EC60-12C6-48D8-946C-815AFB71E5EC}">
      <dgm:prSet/>
      <dgm:spPr/>
      <dgm:t>
        <a:bodyPr/>
        <a:lstStyle/>
        <a:p>
          <a:endParaRPr lang="zh-CN" altLang="en-US"/>
        </a:p>
      </dgm:t>
    </dgm:pt>
    <dgm:pt modelId="{EC9ECBCF-C5C1-4A63-9983-8447796A3D3A}" type="sibTrans" cxnId="{B873EC60-12C6-48D8-946C-815AFB71E5EC}">
      <dgm:prSet/>
      <dgm:spPr/>
      <dgm:t>
        <a:bodyPr/>
        <a:lstStyle/>
        <a:p>
          <a:endParaRPr lang="zh-CN" altLang="en-US"/>
        </a:p>
      </dgm:t>
    </dgm:pt>
    <dgm:pt modelId="{084EED27-0320-4E8B-9F9F-A8F6C5888C9C}">
      <dgm:prSet/>
      <dgm:spPr/>
      <dgm:t>
        <a:bodyPr/>
        <a:lstStyle/>
        <a:p>
          <a:r>
            <a:rPr lang="zh-CN" altLang="en-US" b="1" dirty="0" smtClean="0"/>
            <a:t>酶解法</a:t>
          </a:r>
          <a:endParaRPr lang="zh-CN" altLang="en-US" b="1" dirty="0"/>
        </a:p>
      </dgm:t>
    </dgm:pt>
    <dgm:pt modelId="{6460EDC8-1F5A-4E27-BA11-970570541508}" type="parTrans" cxnId="{B1867419-FF1F-4A32-B9E5-ECAA9F05295F}">
      <dgm:prSet/>
      <dgm:spPr/>
      <dgm:t>
        <a:bodyPr/>
        <a:lstStyle/>
        <a:p>
          <a:endParaRPr lang="zh-CN" altLang="en-US"/>
        </a:p>
      </dgm:t>
    </dgm:pt>
    <dgm:pt modelId="{3879C550-C157-4DE1-824A-0671D1269BB2}" type="sibTrans" cxnId="{B1867419-FF1F-4A32-B9E5-ECAA9F05295F}">
      <dgm:prSet/>
      <dgm:spPr/>
      <dgm:t>
        <a:bodyPr/>
        <a:lstStyle/>
        <a:p>
          <a:endParaRPr lang="zh-CN" altLang="en-US"/>
        </a:p>
      </dgm:t>
    </dgm:pt>
    <dgm:pt modelId="{6D3E4BAD-67C9-460D-B03D-74D8413F0F3D}">
      <dgm:prSet/>
      <dgm:spPr/>
      <dgm:t>
        <a:bodyPr/>
        <a:lstStyle/>
        <a:p>
          <a:r>
            <a:rPr lang="zh-CN" altLang="en-US" b="1" dirty="0" smtClean="0"/>
            <a:t>增溶法</a:t>
          </a:r>
          <a:endParaRPr lang="zh-CN" altLang="en-US" b="1" dirty="0"/>
        </a:p>
      </dgm:t>
    </dgm:pt>
    <dgm:pt modelId="{2F9372C2-8284-431F-BE57-34600407DBEE}" type="parTrans" cxnId="{9A438B4B-2A8C-4312-8646-401C90399C72}">
      <dgm:prSet/>
      <dgm:spPr/>
      <dgm:t>
        <a:bodyPr/>
        <a:lstStyle/>
        <a:p>
          <a:endParaRPr lang="zh-CN" altLang="en-US"/>
        </a:p>
      </dgm:t>
    </dgm:pt>
    <dgm:pt modelId="{C8346B27-37F0-4666-A832-4D8F7C3ED2AF}" type="sibTrans" cxnId="{9A438B4B-2A8C-4312-8646-401C90399C72}">
      <dgm:prSet/>
      <dgm:spPr/>
      <dgm:t>
        <a:bodyPr/>
        <a:lstStyle/>
        <a:p>
          <a:endParaRPr lang="zh-CN" altLang="en-US"/>
        </a:p>
      </dgm:t>
    </dgm:pt>
    <dgm:pt modelId="{FFA7E230-DCAA-4F2E-B958-5E34AF77E69E}">
      <dgm:prSet/>
      <dgm:spPr/>
      <dgm:t>
        <a:bodyPr/>
        <a:lstStyle/>
        <a:p>
          <a:r>
            <a:rPr lang="zh-CN" altLang="en-US" b="1" dirty="0" smtClean="0"/>
            <a:t>脂溶法</a:t>
          </a:r>
          <a:endParaRPr lang="zh-CN" altLang="en-US" b="1" dirty="0"/>
        </a:p>
      </dgm:t>
    </dgm:pt>
    <dgm:pt modelId="{18787A42-F171-4F6D-A274-743195FF3F47}" type="parTrans" cxnId="{7E104DB9-0991-48EB-B54D-F0466AACD4AD}">
      <dgm:prSet/>
      <dgm:spPr/>
      <dgm:t>
        <a:bodyPr/>
        <a:lstStyle/>
        <a:p>
          <a:endParaRPr lang="zh-CN" altLang="en-US"/>
        </a:p>
      </dgm:t>
    </dgm:pt>
    <dgm:pt modelId="{BBBF1CD6-1F66-49D5-AD26-8D4333AD420D}" type="sibTrans" cxnId="{7E104DB9-0991-48EB-B54D-F0466AACD4AD}">
      <dgm:prSet/>
      <dgm:spPr/>
      <dgm:t>
        <a:bodyPr/>
        <a:lstStyle/>
        <a:p>
          <a:endParaRPr lang="zh-CN" altLang="en-US"/>
        </a:p>
      </dgm:t>
    </dgm:pt>
    <dgm:pt modelId="{05A2BCE5-2C8F-4E1E-89FA-CD5FD03C9C94}">
      <dgm:prSet/>
      <dgm:spPr/>
      <dgm:t>
        <a:bodyPr/>
        <a:lstStyle/>
        <a:p>
          <a:r>
            <a:rPr lang="zh-CN" altLang="en-US" b="1" dirty="0" smtClean="0"/>
            <a:t>碱处理法</a:t>
          </a:r>
          <a:endParaRPr lang="zh-CN" altLang="en-US" b="1" dirty="0"/>
        </a:p>
      </dgm:t>
    </dgm:pt>
    <dgm:pt modelId="{7409A10B-22D8-4262-ACF8-9C294C3F0566}" type="parTrans" cxnId="{A8F79A93-1B4A-4512-AC3F-733104695611}">
      <dgm:prSet/>
      <dgm:spPr/>
      <dgm:t>
        <a:bodyPr/>
        <a:lstStyle/>
        <a:p>
          <a:endParaRPr lang="zh-CN" altLang="en-US"/>
        </a:p>
      </dgm:t>
    </dgm:pt>
    <dgm:pt modelId="{21329B14-4565-4E69-A4B9-E15D023BC1CF}" type="sibTrans" cxnId="{A8F79A93-1B4A-4512-AC3F-733104695611}">
      <dgm:prSet/>
      <dgm:spPr/>
      <dgm:t>
        <a:bodyPr/>
        <a:lstStyle/>
        <a:p>
          <a:endParaRPr lang="zh-CN" altLang="en-US"/>
        </a:p>
      </dgm:t>
    </dgm:pt>
    <dgm:pt modelId="{493A7937-A54C-4199-9EFD-0E0446E2FF9D}" type="pres">
      <dgm:prSet presAssocID="{767817D9-76F4-4697-8220-7F9DAF5693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C6BE2E0-732D-44AF-9277-56951F1C17F2}" type="pres">
      <dgm:prSet presAssocID="{840EECE9-531A-4A45-95BA-B00A3B2B858A}" presName="root1" presStyleCnt="0"/>
      <dgm:spPr/>
    </dgm:pt>
    <dgm:pt modelId="{FBFD13AB-1D3C-4679-B776-B324E26800EF}" type="pres">
      <dgm:prSet presAssocID="{840EECE9-531A-4A45-95BA-B00A3B2B858A}" presName="LevelOneTextNode" presStyleLbl="node0" presStyleIdx="0" presStyleCnt="1">
        <dgm:presLayoutVars>
          <dgm:chPref val="3"/>
        </dgm:presLayoutVars>
      </dgm:prSet>
      <dgm:spPr/>
    </dgm:pt>
    <dgm:pt modelId="{DF6CC3AA-3471-4C32-A146-28A67087C513}" type="pres">
      <dgm:prSet presAssocID="{840EECE9-531A-4A45-95BA-B00A3B2B858A}" presName="level2hierChild" presStyleCnt="0"/>
      <dgm:spPr/>
    </dgm:pt>
    <dgm:pt modelId="{F99F7F2C-119B-498D-AC4C-801569BB927A}" type="pres">
      <dgm:prSet presAssocID="{CA5C192B-A795-4222-926A-65DD4D8E25DA}" presName="conn2-1" presStyleLbl="parChTrans1D2" presStyleIdx="0" presStyleCnt="2"/>
      <dgm:spPr/>
    </dgm:pt>
    <dgm:pt modelId="{26315A66-C2E6-4C95-A1F4-EFDC9CEEDE0F}" type="pres">
      <dgm:prSet presAssocID="{CA5C192B-A795-4222-926A-65DD4D8E25DA}" presName="connTx" presStyleLbl="parChTrans1D2" presStyleIdx="0" presStyleCnt="2"/>
      <dgm:spPr/>
    </dgm:pt>
    <dgm:pt modelId="{E19467DB-582F-4AAC-AAD4-DFE3ED6F08C8}" type="pres">
      <dgm:prSet presAssocID="{FCD39DA7-A83B-4251-AAD9-A103FEFAF6C0}" presName="root2" presStyleCnt="0"/>
      <dgm:spPr/>
    </dgm:pt>
    <dgm:pt modelId="{5B0C4E7C-99E6-4C5E-9952-756A6F298071}" type="pres">
      <dgm:prSet presAssocID="{FCD39DA7-A83B-4251-AAD9-A103FEFAF6C0}" presName="LevelTwoTextNode" presStyleLbl="node2" presStyleIdx="0" presStyleCnt="2">
        <dgm:presLayoutVars>
          <dgm:chPref val="3"/>
        </dgm:presLayoutVars>
      </dgm:prSet>
      <dgm:spPr/>
    </dgm:pt>
    <dgm:pt modelId="{55A60ED6-0B70-45D9-9242-559C3021DA09}" type="pres">
      <dgm:prSet presAssocID="{FCD39DA7-A83B-4251-AAD9-A103FEFAF6C0}" presName="level3hierChild" presStyleCnt="0"/>
      <dgm:spPr/>
    </dgm:pt>
    <dgm:pt modelId="{D49699F0-BD06-4095-918E-F149003F179A}" type="pres">
      <dgm:prSet presAssocID="{7B1F1366-8D52-4D95-8068-088D02725715}" presName="conn2-1" presStyleLbl="parChTrans1D3" presStyleIdx="0" presStyleCnt="8"/>
      <dgm:spPr/>
    </dgm:pt>
    <dgm:pt modelId="{A5FB824F-871E-401D-B868-13E9DF76B64A}" type="pres">
      <dgm:prSet presAssocID="{7B1F1366-8D52-4D95-8068-088D02725715}" presName="connTx" presStyleLbl="parChTrans1D3" presStyleIdx="0" presStyleCnt="8"/>
      <dgm:spPr/>
    </dgm:pt>
    <dgm:pt modelId="{A5DBEC2B-FE31-4F5F-B1B1-D09565D77C48}" type="pres">
      <dgm:prSet presAssocID="{8BC1260D-A6C2-4C2B-9CB8-C7B446B14B25}" presName="root2" presStyleCnt="0"/>
      <dgm:spPr/>
    </dgm:pt>
    <dgm:pt modelId="{D4A418E0-43F8-48BD-8F32-F11A16C767E1}" type="pres">
      <dgm:prSet presAssocID="{8BC1260D-A6C2-4C2B-9CB8-C7B446B14B25}" presName="LevelTwoTextNode" presStyleLbl="node3" presStyleIdx="0" presStyleCnt="8">
        <dgm:presLayoutVars>
          <dgm:chPref val="3"/>
        </dgm:presLayoutVars>
      </dgm:prSet>
      <dgm:spPr/>
    </dgm:pt>
    <dgm:pt modelId="{537D9E29-8846-42EA-8630-0521592BE111}" type="pres">
      <dgm:prSet presAssocID="{8BC1260D-A6C2-4C2B-9CB8-C7B446B14B25}" presName="level3hierChild" presStyleCnt="0"/>
      <dgm:spPr/>
    </dgm:pt>
    <dgm:pt modelId="{CD2B5CF1-E2B0-44A1-9618-7F1A19CD2576}" type="pres">
      <dgm:prSet presAssocID="{62041125-F514-4874-8CFF-0D8FF81F93D0}" presName="conn2-1" presStyleLbl="parChTrans1D3" presStyleIdx="1" presStyleCnt="8"/>
      <dgm:spPr/>
    </dgm:pt>
    <dgm:pt modelId="{D28A12AF-1CDF-48DD-A201-5E27C0FBADAE}" type="pres">
      <dgm:prSet presAssocID="{62041125-F514-4874-8CFF-0D8FF81F93D0}" presName="connTx" presStyleLbl="parChTrans1D3" presStyleIdx="1" presStyleCnt="8"/>
      <dgm:spPr/>
    </dgm:pt>
    <dgm:pt modelId="{16979E87-E1D8-4829-A519-94F75C2719FF}" type="pres">
      <dgm:prSet presAssocID="{1BDF3CFD-5FF9-43D9-9719-4278DE5F40A7}" presName="root2" presStyleCnt="0"/>
      <dgm:spPr/>
    </dgm:pt>
    <dgm:pt modelId="{EFF9414B-336A-4DF1-99AF-C8FD182B87F7}" type="pres">
      <dgm:prSet presAssocID="{1BDF3CFD-5FF9-43D9-9719-4278DE5F40A7}" presName="LevelTwoTextNode" presStyleLbl="node3" presStyleIdx="1" presStyleCnt="8">
        <dgm:presLayoutVars>
          <dgm:chPref val="3"/>
        </dgm:presLayoutVars>
      </dgm:prSet>
      <dgm:spPr/>
    </dgm:pt>
    <dgm:pt modelId="{E7B8672E-228F-4665-B97F-5F13E86A24FB}" type="pres">
      <dgm:prSet presAssocID="{1BDF3CFD-5FF9-43D9-9719-4278DE5F40A7}" presName="level3hierChild" presStyleCnt="0"/>
      <dgm:spPr/>
    </dgm:pt>
    <dgm:pt modelId="{3C820538-A5CB-451B-BF5E-8AA327AFA1EB}" type="pres">
      <dgm:prSet presAssocID="{536A69D8-D914-4BDD-8298-5DC11B7F4A37}" presName="conn2-1" presStyleLbl="parChTrans1D3" presStyleIdx="2" presStyleCnt="8"/>
      <dgm:spPr/>
    </dgm:pt>
    <dgm:pt modelId="{BEE9379A-069E-4C72-92F8-96353F2A3BE6}" type="pres">
      <dgm:prSet presAssocID="{536A69D8-D914-4BDD-8298-5DC11B7F4A37}" presName="connTx" presStyleLbl="parChTrans1D3" presStyleIdx="2" presStyleCnt="8"/>
      <dgm:spPr/>
    </dgm:pt>
    <dgm:pt modelId="{A444767C-4F3B-4DF9-91F7-167FB4B592E8}" type="pres">
      <dgm:prSet presAssocID="{7B7716A5-32CA-47CA-A2BC-CB252E6E6A70}" presName="root2" presStyleCnt="0"/>
      <dgm:spPr/>
    </dgm:pt>
    <dgm:pt modelId="{4B2201A2-8D99-4BA6-9068-279C6AF0923E}" type="pres">
      <dgm:prSet presAssocID="{7B7716A5-32CA-47CA-A2BC-CB252E6E6A70}" presName="LevelTwoTextNode" presStyleLbl="node3" presStyleIdx="2" presStyleCnt="8">
        <dgm:presLayoutVars>
          <dgm:chPref val="3"/>
        </dgm:presLayoutVars>
      </dgm:prSet>
      <dgm:spPr/>
    </dgm:pt>
    <dgm:pt modelId="{0A22E2FA-FE1F-4DF6-A621-62ED083F4609}" type="pres">
      <dgm:prSet presAssocID="{7B7716A5-32CA-47CA-A2BC-CB252E6E6A70}" presName="level3hierChild" presStyleCnt="0"/>
      <dgm:spPr/>
    </dgm:pt>
    <dgm:pt modelId="{3E0C2ECC-CF51-461F-BE6C-AD579B2AEAF2}" type="pres">
      <dgm:prSet presAssocID="{130F6C1C-4A54-4C7F-8308-748E4DE4C202}" presName="conn2-1" presStyleLbl="parChTrans1D2" presStyleIdx="1" presStyleCnt="2"/>
      <dgm:spPr/>
    </dgm:pt>
    <dgm:pt modelId="{37A01ABE-1ED7-466F-82DA-4956EEC64BB8}" type="pres">
      <dgm:prSet presAssocID="{130F6C1C-4A54-4C7F-8308-748E4DE4C202}" presName="connTx" presStyleLbl="parChTrans1D2" presStyleIdx="1" presStyleCnt="2"/>
      <dgm:spPr/>
    </dgm:pt>
    <dgm:pt modelId="{1F41B01D-25CD-402D-9E7C-619EEF6F2818}" type="pres">
      <dgm:prSet presAssocID="{BBE59E1A-F1F1-4F6F-8D7D-A47B11CA0FAA}" presName="root2" presStyleCnt="0"/>
      <dgm:spPr/>
    </dgm:pt>
    <dgm:pt modelId="{01478DF7-0D22-4884-8163-ED283BC9C09C}" type="pres">
      <dgm:prSet presAssocID="{BBE59E1A-F1F1-4F6F-8D7D-A47B11CA0FAA}" presName="LevelTwoTextNode" presStyleLbl="node2" presStyleIdx="1" presStyleCnt="2">
        <dgm:presLayoutVars>
          <dgm:chPref val="3"/>
        </dgm:presLayoutVars>
      </dgm:prSet>
      <dgm:spPr/>
    </dgm:pt>
    <dgm:pt modelId="{0CA2ECE7-DBF3-47B8-9D85-FE9FD4D44B2A}" type="pres">
      <dgm:prSet presAssocID="{BBE59E1A-F1F1-4F6F-8D7D-A47B11CA0FAA}" presName="level3hierChild" presStyleCnt="0"/>
      <dgm:spPr/>
    </dgm:pt>
    <dgm:pt modelId="{0ED23947-B9AD-4F03-9088-9C741469DD4B}" type="pres">
      <dgm:prSet presAssocID="{7338AA23-7C60-4C3B-A86E-027ADA2C32F6}" presName="conn2-1" presStyleLbl="parChTrans1D3" presStyleIdx="3" presStyleCnt="8"/>
      <dgm:spPr/>
    </dgm:pt>
    <dgm:pt modelId="{E0D8D2F0-6030-4299-B20F-3EBEDE50B4A9}" type="pres">
      <dgm:prSet presAssocID="{7338AA23-7C60-4C3B-A86E-027ADA2C32F6}" presName="connTx" presStyleLbl="parChTrans1D3" presStyleIdx="3" presStyleCnt="8"/>
      <dgm:spPr/>
    </dgm:pt>
    <dgm:pt modelId="{9CB87112-F628-4503-B9DD-A32D3A8C5114}" type="pres">
      <dgm:prSet presAssocID="{21909759-5303-4C61-A0BF-39424290DC65}" presName="root2" presStyleCnt="0"/>
      <dgm:spPr/>
    </dgm:pt>
    <dgm:pt modelId="{F4C24ABE-60D9-49A9-96CB-8A60EB9C8999}" type="pres">
      <dgm:prSet presAssocID="{21909759-5303-4C61-A0BF-39424290DC65}" presName="LevelTwoTextNode" presStyleLbl="node3" presStyleIdx="3" presStyleCnt="8">
        <dgm:presLayoutVars>
          <dgm:chPref val="3"/>
        </dgm:presLayoutVars>
      </dgm:prSet>
      <dgm:spPr/>
    </dgm:pt>
    <dgm:pt modelId="{29E302E6-1155-438F-A464-A8C93C7CEDDF}" type="pres">
      <dgm:prSet presAssocID="{21909759-5303-4C61-A0BF-39424290DC65}" presName="level3hierChild" presStyleCnt="0"/>
      <dgm:spPr/>
    </dgm:pt>
    <dgm:pt modelId="{EFEDDB35-5B7C-4887-A397-7483BC65C943}" type="pres">
      <dgm:prSet presAssocID="{6460EDC8-1F5A-4E27-BA11-970570541508}" presName="conn2-1" presStyleLbl="parChTrans1D3" presStyleIdx="4" presStyleCnt="8"/>
      <dgm:spPr/>
    </dgm:pt>
    <dgm:pt modelId="{AEE78DF3-2C7F-4817-AC68-3FF4DD926EF9}" type="pres">
      <dgm:prSet presAssocID="{6460EDC8-1F5A-4E27-BA11-970570541508}" presName="connTx" presStyleLbl="parChTrans1D3" presStyleIdx="4" presStyleCnt="8"/>
      <dgm:spPr/>
    </dgm:pt>
    <dgm:pt modelId="{F0AAE1FF-AE94-45BA-8888-83A06951F82E}" type="pres">
      <dgm:prSet presAssocID="{084EED27-0320-4E8B-9F9F-A8F6C5888C9C}" presName="root2" presStyleCnt="0"/>
      <dgm:spPr/>
    </dgm:pt>
    <dgm:pt modelId="{A9207026-A2D9-49F2-AC6E-FBC80F607665}" type="pres">
      <dgm:prSet presAssocID="{084EED27-0320-4E8B-9F9F-A8F6C5888C9C}" presName="LevelTwoTextNode" presStyleLbl="node3" presStyleIdx="4" presStyleCnt="8">
        <dgm:presLayoutVars>
          <dgm:chPref val="3"/>
        </dgm:presLayoutVars>
      </dgm:prSet>
      <dgm:spPr/>
    </dgm:pt>
    <dgm:pt modelId="{D3398D80-B500-42EC-B630-C2187785F798}" type="pres">
      <dgm:prSet presAssocID="{084EED27-0320-4E8B-9F9F-A8F6C5888C9C}" presName="level3hierChild" presStyleCnt="0"/>
      <dgm:spPr/>
    </dgm:pt>
    <dgm:pt modelId="{D4859AD3-9D48-4E74-AB9D-D514666BA90D}" type="pres">
      <dgm:prSet presAssocID="{2F9372C2-8284-431F-BE57-34600407DBEE}" presName="conn2-1" presStyleLbl="parChTrans1D3" presStyleIdx="5" presStyleCnt="8"/>
      <dgm:spPr/>
    </dgm:pt>
    <dgm:pt modelId="{A4721DBC-68CC-4574-9186-C269B9DD0C21}" type="pres">
      <dgm:prSet presAssocID="{2F9372C2-8284-431F-BE57-34600407DBEE}" presName="connTx" presStyleLbl="parChTrans1D3" presStyleIdx="5" presStyleCnt="8"/>
      <dgm:spPr/>
    </dgm:pt>
    <dgm:pt modelId="{D1704FAC-BC07-4F1D-942D-C09E662979AF}" type="pres">
      <dgm:prSet presAssocID="{6D3E4BAD-67C9-460D-B03D-74D8413F0F3D}" presName="root2" presStyleCnt="0"/>
      <dgm:spPr/>
    </dgm:pt>
    <dgm:pt modelId="{088DCDA6-7F14-4112-A784-3AA105B9F04F}" type="pres">
      <dgm:prSet presAssocID="{6D3E4BAD-67C9-460D-B03D-74D8413F0F3D}" presName="LevelTwoTextNode" presStyleLbl="node3" presStyleIdx="5" presStyleCnt="8">
        <dgm:presLayoutVars>
          <dgm:chPref val="3"/>
        </dgm:presLayoutVars>
      </dgm:prSet>
      <dgm:spPr/>
    </dgm:pt>
    <dgm:pt modelId="{631ABCD9-522C-431E-B203-1FD116A15669}" type="pres">
      <dgm:prSet presAssocID="{6D3E4BAD-67C9-460D-B03D-74D8413F0F3D}" presName="level3hierChild" presStyleCnt="0"/>
      <dgm:spPr/>
    </dgm:pt>
    <dgm:pt modelId="{B43F2605-EF97-4D5F-84E2-208CC36ADB90}" type="pres">
      <dgm:prSet presAssocID="{18787A42-F171-4F6D-A274-743195FF3F47}" presName="conn2-1" presStyleLbl="parChTrans1D3" presStyleIdx="6" presStyleCnt="8"/>
      <dgm:spPr/>
    </dgm:pt>
    <dgm:pt modelId="{D51D778A-F0F7-4FD6-8C68-A06F761EB02B}" type="pres">
      <dgm:prSet presAssocID="{18787A42-F171-4F6D-A274-743195FF3F47}" presName="connTx" presStyleLbl="parChTrans1D3" presStyleIdx="6" presStyleCnt="8"/>
      <dgm:spPr/>
    </dgm:pt>
    <dgm:pt modelId="{4044B92C-2814-41AA-B8BB-63255F2D93ED}" type="pres">
      <dgm:prSet presAssocID="{FFA7E230-DCAA-4F2E-B958-5E34AF77E69E}" presName="root2" presStyleCnt="0"/>
      <dgm:spPr/>
    </dgm:pt>
    <dgm:pt modelId="{0ABC0561-E7AE-4E58-B84E-313D43588D64}" type="pres">
      <dgm:prSet presAssocID="{FFA7E230-DCAA-4F2E-B958-5E34AF77E69E}" presName="LevelTwoTextNode" presStyleLbl="node3" presStyleIdx="6" presStyleCnt="8">
        <dgm:presLayoutVars>
          <dgm:chPref val="3"/>
        </dgm:presLayoutVars>
      </dgm:prSet>
      <dgm:spPr/>
    </dgm:pt>
    <dgm:pt modelId="{7114CE72-F9A1-418D-AFA4-C0E7CF914DE2}" type="pres">
      <dgm:prSet presAssocID="{FFA7E230-DCAA-4F2E-B958-5E34AF77E69E}" presName="level3hierChild" presStyleCnt="0"/>
      <dgm:spPr/>
    </dgm:pt>
    <dgm:pt modelId="{C85E3D43-949D-4F72-A92A-93EECF6ED00C}" type="pres">
      <dgm:prSet presAssocID="{7409A10B-22D8-4262-ACF8-9C294C3F0566}" presName="conn2-1" presStyleLbl="parChTrans1D3" presStyleIdx="7" presStyleCnt="8"/>
      <dgm:spPr/>
    </dgm:pt>
    <dgm:pt modelId="{6C7DDC87-CD30-47E3-87C5-73932011444E}" type="pres">
      <dgm:prSet presAssocID="{7409A10B-22D8-4262-ACF8-9C294C3F0566}" presName="connTx" presStyleLbl="parChTrans1D3" presStyleIdx="7" presStyleCnt="8"/>
      <dgm:spPr/>
    </dgm:pt>
    <dgm:pt modelId="{33B3DBBA-81ED-42DB-AAA6-FD1D432B1005}" type="pres">
      <dgm:prSet presAssocID="{05A2BCE5-2C8F-4E1E-89FA-CD5FD03C9C94}" presName="root2" presStyleCnt="0"/>
      <dgm:spPr/>
    </dgm:pt>
    <dgm:pt modelId="{705054D4-04F0-4262-9648-C4487E34E410}" type="pres">
      <dgm:prSet presAssocID="{05A2BCE5-2C8F-4E1E-89FA-CD5FD03C9C94}" presName="LevelTwoTextNode" presStyleLbl="node3" presStyleIdx="7" presStyleCnt="8">
        <dgm:presLayoutVars>
          <dgm:chPref val="3"/>
        </dgm:presLayoutVars>
      </dgm:prSet>
      <dgm:spPr/>
    </dgm:pt>
    <dgm:pt modelId="{5172C7B9-2008-4B3D-91F4-82D907BF9F03}" type="pres">
      <dgm:prSet presAssocID="{05A2BCE5-2C8F-4E1E-89FA-CD5FD03C9C94}" presName="level3hierChild" presStyleCnt="0"/>
      <dgm:spPr/>
    </dgm:pt>
  </dgm:ptLst>
  <dgm:cxnLst>
    <dgm:cxn modelId="{B873EC60-12C6-48D8-946C-815AFB71E5EC}" srcId="{FCD39DA7-A83B-4251-AAD9-A103FEFAF6C0}" destId="{7B7716A5-32CA-47CA-A2BC-CB252E6E6A70}" srcOrd="2" destOrd="0" parTransId="{536A69D8-D914-4BDD-8298-5DC11B7F4A37}" sibTransId="{EC9ECBCF-C5C1-4A63-9983-8447796A3D3A}"/>
    <dgm:cxn modelId="{A8F79A93-1B4A-4512-AC3F-733104695611}" srcId="{BBE59E1A-F1F1-4F6F-8D7D-A47B11CA0FAA}" destId="{05A2BCE5-2C8F-4E1E-89FA-CD5FD03C9C94}" srcOrd="4" destOrd="0" parTransId="{7409A10B-22D8-4262-ACF8-9C294C3F0566}" sibTransId="{21329B14-4565-4E69-A4B9-E15D023BC1CF}"/>
    <dgm:cxn modelId="{2706C449-0101-4E80-8288-10C149B227E8}" type="presOf" srcId="{18787A42-F171-4F6D-A274-743195FF3F47}" destId="{D51D778A-F0F7-4FD6-8C68-A06F761EB02B}" srcOrd="1" destOrd="0" presId="urn:microsoft.com/office/officeart/2005/8/layout/hierarchy2"/>
    <dgm:cxn modelId="{0013BCCF-0F8C-4DAE-B283-288DDD56D19E}" srcId="{BBE59E1A-F1F1-4F6F-8D7D-A47B11CA0FAA}" destId="{21909759-5303-4C61-A0BF-39424290DC65}" srcOrd="0" destOrd="0" parTransId="{7338AA23-7C60-4C3B-A86E-027ADA2C32F6}" sibTransId="{07C3711A-2AE5-45ED-90B1-C3D2F0007FB4}"/>
    <dgm:cxn modelId="{B90F2A6A-4686-473F-B4A8-C278164FCFAF}" type="presOf" srcId="{21909759-5303-4C61-A0BF-39424290DC65}" destId="{F4C24ABE-60D9-49A9-96CB-8A60EB9C8999}" srcOrd="0" destOrd="0" presId="urn:microsoft.com/office/officeart/2005/8/layout/hierarchy2"/>
    <dgm:cxn modelId="{04A8E931-9AD8-4CA3-8351-08FFCA5DF293}" type="presOf" srcId="{7B7716A5-32CA-47CA-A2BC-CB252E6E6A70}" destId="{4B2201A2-8D99-4BA6-9068-279C6AF0923E}" srcOrd="0" destOrd="0" presId="urn:microsoft.com/office/officeart/2005/8/layout/hierarchy2"/>
    <dgm:cxn modelId="{189D0EA1-A437-4ADC-89D4-E80286546D16}" srcId="{840EECE9-531A-4A45-95BA-B00A3B2B858A}" destId="{BBE59E1A-F1F1-4F6F-8D7D-A47B11CA0FAA}" srcOrd="1" destOrd="0" parTransId="{130F6C1C-4A54-4C7F-8308-748E4DE4C202}" sibTransId="{7C0882E3-3659-497E-9ACF-3A6B7764E549}"/>
    <dgm:cxn modelId="{8B14DE38-C8B6-41C4-A4F3-E3AC330255C8}" srcId="{767817D9-76F4-4697-8220-7F9DAF569397}" destId="{840EECE9-531A-4A45-95BA-B00A3B2B858A}" srcOrd="0" destOrd="0" parTransId="{AE0131DF-050B-4438-BDB5-D592886EBA79}" sibTransId="{0B7CCC35-4AFF-40FD-98E2-888CFEB5541B}"/>
    <dgm:cxn modelId="{7AB50B87-7146-4C65-BB57-482BA183F19D}" type="presOf" srcId="{7B1F1366-8D52-4D95-8068-088D02725715}" destId="{D49699F0-BD06-4095-918E-F149003F179A}" srcOrd="0" destOrd="0" presId="urn:microsoft.com/office/officeart/2005/8/layout/hierarchy2"/>
    <dgm:cxn modelId="{FDD83999-382B-4226-AABC-92984343F2ED}" type="presOf" srcId="{084EED27-0320-4E8B-9F9F-A8F6C5888C9C}" destId="{A9207026-A2D9-49F2-AC6E-FBC80F607665}" srcOrd="0" destOrd="0" presId="urn:microsoft.com/office/officeart/2005/8/layout/hierarchy2"/>
    <dgm:cxn modelId="{331EE85B-E359-42AA-9E29-45FD54CB236B}" type="presOf" srcId="{536A69D8-D914-4BDD-8298-5DC11B7F4A37}" destId="{BEE9379A-069E-4C72-92F8-96353F2A3BE6}" srcOrd="1" destOrd="0" presId="urn:microsoft.com/office/officeart/2005/8/layout/hierarchy2"/>
    <dgm:cxn modelId="{41EDA082-0FB3-4B45-ADBA-6A31F137E8B3}" srcId="{840EECE9-531A-4A45-95BA-B00A3B2B858A}" destId="{FCD39DA7-A83B-4251-AAD9-A103FEFAF6C0}" srcOrd="0" destOrd="0" parTransId="{CA5C192B-A795-4222-926A-65DD4D8E25DA}" sibTransId="{23830486-E03A-4DE7-9CFF-5492E6104245}"/>
    <dgm:cxn modelId="{567C7410-BDA6-48F9-8E38-66A1E8D13916}" type="presOf" srcId="{1BDF3CFD-5FF9-43D9-9719-4278DE5F40A7}" destId="{EFF9414B-336A-4DF1-99AF-C8FD182B87F7}" srcOrd="0" destOrd="0" presId="urn:microsoft.com/office/officeart/2005/8/layout/hierarchy2"/>
    <dgm:cxn modelId="{755B5352-A017-46AA-8C59-C4618EF152EF}" type="presOf" srcId="{2F9372C2-8284-431F-BE57-34600407DBEE}" destId="{D4859AD3-9D48-4E74-AB9D-D514666BA90D}" srcOrd="0" destOrd="0" presId="urn:microsoft.com/office/officeart/2005/8/layout/hierarchy2"/>
    <dgm:cxn modelId="{B1867419-FF1F-4A32-B9E5-ECAA9F05295F}" srcId="{BBE59E1A-F1F1-4F6F-8D7D-A47B11CA0FAA}" destId="{084EED27-0320-4E8B-9F9F-A8F6C5888C9C}" srcOrd="1" destOrd="0" parTransId="{6460EDC8-1F5A-4E27-BA11-970570541508}" sibTransId="{3879C550-C157-4DE1-824A-0671D1269BB2}"/>
    <dgm:cxn modelId="{8C7D9B1F-AD15-4B59-8EB1-7B96F9B7C147}" type="presOf" srcId="{BBE59E1A-F1F1-4F6F-8D7D-A47B11CA0FAA}" destId="{01478DF7-0D22-4884-8163-ED283BC9C09C}" srcOrd="0" destOrd="0" presId="urn:microsoft.com/office/officeart/2005/8/layout/hierarchy2"/>
    <dgm:cxn modelId="{1A58DA8C-3FF6-44F6-B0E7-FF7929525497}" type="presOf" srcId="{8BC1260D-A6C2-4C2B-9CB8-C7B446B14B25}" destId="{D4A418E0-43F8-48BD-8F32-F11A16C767E1}" srcOrd="0" destOrd="0" presId="urn:microsoft.com/office/officeart/2005/8/layout/hierarchy2"/>
    <dgm:cxn modelId="{CE30A6CC-9F56-4A78-B986-4C9E5412CDB0}" type="presOf" srcId="{CA5C192B-A795-4222-926A-65DD4D8E25DA}" destId="{26315A66-C2E6-4C95-A1F4-EFDC9CEEDE0F}" srcOrd="1" destOrd="0" presId="urn:microsoft.com/office/officeart/2005/8/layout/hierarchy2"/>
    <dgm:cxn modelId="{C7B98CF5-B27E-4D1C-BAEE-9E5573D716A2}" srcId="{FCD39DA7-A83B-4251-AAD9-A103FEFAF6C0}" destId="{8BC1260D-A6C2-4C2B-9CB8-C7B446B14B25}" srcOrd="0" destOrd="0" parTransId="{7B1F1366-8D52-4D95-8068-088D02725715}" sibTransId="{B8D10F94-E7C4-4811-BCEB-3EF4DE334FE0}"/>
    <dgm:cxn modelId="{1F028749-4FB0-438B-A19D-8F0EAF799C18}" type="presOf" srcId="{130F6C1C-4A54-4C7F-8308-748E4DE4C202}" destId="{3E0C2ECC-CF51-461F-BE6C-AD579B2AEAF2}" srcOrd="0" destOrd="0" presId="urn:microsoft.com/office/officeart/2005/8/layout/hierarchy2"/>
    <dgm:cxn modelId="{B35A7786-546C-42AA-987E-315745AAB113}" type="presOf" srcId="{7338AA23-7C60-4C3B-A86E-027ADA2C32F6}" destId="{E0D8D2F0-6030-4299-B20F-3EBEDE50B4A9}" srcOrd="1" destOrd="0" presId="urn:microsoft.com/office/officeart/2005/8/layout/hierarchy2"/>
    <dgm:cxn modelId="{18998113-0CDF-4A06-B16C-AEFADD680B9A}" type="presOf" srcId="{18787A42-F171-4F6D-A274-743195FF3F47}" destId="{B43F2605-EF97-4D5F-84E2-208CC36ADB90}" srcOrd="0" destOrd="0" presId="urn:microsoft.com/office/officeart/2005/8/layout/hierarchy2"/>
    <dgm:cxn modelId="{063605AC-7AE6-4D73-98E3-6E06B868B4A2}" type="presOf" srcId="{2F9372C2-8284-431F-BE57-34600407DBEE}" destId="{A4721DBC-68CC-4574-9186-C269B9DD0C21}" srcOrd="1" destOrd="0" presId="urn:microsoft.com/office/officeart/2005/8/layout/hierarchy2"/>
    <dgm:cxn modelId="{12A7D57A-8B77-4322-B56A-43F4FE0E73E1}" type="presOf" srcId="{130F6C1C-4A54-4C7F-8308-748E4DE4C202}" destId="{37A01ABE-1ED7-466F-82DA-4956EEC64BB8}" srcOrd="1" destOrd="0" presId="urn:microsoft.com/office/officeart/2005/8/layout/hierarchy2"/>
    <dgm:cxn modelId="{9A438B4B-2A8C-4312-8646-401C90399C72}" srcId="{BBE59E1A-F1F1-4F6F-8D7D-A47B11CA0FAA}" destId="{6D3E4BAD-67C9-460D-B03D-74D8413F0F3D}" srcOrd="2" destOrd="0" parTransId="{2F9372C2-8284-431F-BE57-34600407DBEE}" sibTransId="{C8346B27-37F0-4666-A832-4D8F7C3ED2AF}"/>
    <dgm:cxn modelId="{79D18275-6BF0-4742-9AB8-1E44AFF3DA64}" type="presOf" srcId="{6D3E4BAD-67C9-460D-B03D-74D8413F0F3D}" destId="{088DCDA6-7F14-4112-A784-3AA105B9F04F}" srcOrd="0" destOrd="0" presId="urn:microsoft.com/office/officeart/2005/8/layout/hierarchy2"/>
    <dgm:cxn modelId="{6F0B4F6C-4779-4450-8D14-2D8752932E40}" type="presOf" srcId="{767817D9-76F4-4697-8220-7F9DAF569397}" destId="{493A7937-A54C-4199-9EFD-0E0446E2FF9D}" srcOrd="0" destOrd="0" presId="urn:microsoft.com/office/officeart/2005/8/layout/hierarchy2"/>
    <dgm:cxn modelId="{5DFAA61B-2DDA-4429-801B-97E0EB3573D1}" type="presOf" srcId="{FFA7E230-DCAA-4F2E-B958-5E34AF77E69E}" destId="{0ABC0561-E7AE-4E58-B84E-313D43588D64}" srcOrd="0" destOrd="0" presId="urn:microsoft.com/office/officeart/2005/8/layout/hierarchy2"/>
    <dgm:cxn modelId="{7E104DB9-0991-48EB-B54D-F0466AACD4AD}" srcId="{BBE59E1A-F1F1-4F6F-8D7D-A47B11CA0FAA}" destId="{FFA7E230-DCAA-4F2E-B958-5E34AF77E69E}" srcOrd="3" destOrd="0" parTransId="{18787A42-F171-4F6D-A274-743195FF3F47}" sibTransId="{BBBF1CD6-1F66-49D5-AD26-8D4333AD420D}"/>
    <dgm:cxn modelId="{6B681BD7-3CBB-481E-ACD5-C7D27336554C}" type="presOf" srcId="{62041125-F514-4874-8CFF-0D8FF81F93D0}" destId="{D28A12AF-1CDF-48DD-A201-5E27C0FBADAE}" srcOrd="1" destOrd="0" presId="urn:microsoft.com/office/officeart/2005/8/layout/hierarchy2"/>
    <dgm:cxn modelId="{7DF9C503-6CF9-43AC-A0F1-8C69991C4E51}" type="presOf" srcId="{7409A10B-22D8-4262-ACF8-9C294C3F0566}" destId="{C85E3D43-949D-4F72-A92A-93EECF6ED00C}" srcOrd="0" destOrd="0" presId="urn:microsoft.com/office/officeart/2005/8/layout/hierarchy2"/>
    <dgm:cxn modelId="{52A7B3FF-A92F-4A28-8734-4DE0BAD1AC11}" type="presOf" srcId="{6460EDC8-1F5A-4E27-BA11-970570541508}" destId="{AEE78DF3-2C7F-4817-AC68-3FF4DD926EF9}" srcOrd="1" destOrd="0" presId="urn:microsoft.com/office/officeart/2005/8/layout/hierarchy2"/>
    <dgm:cxn modelId="{47C28BF5-4634-4E0E-A0DB-259700613EFC}" type="presOf" srcId="{05A2BCE5-2C8F-4E1E-89FA-CD5FD03C9C94}" destId="{705054D4-04F0-4262-9648-C4487E34E410}" srcOrd="0" destOrd="0" presId="urn:microsoft.com/office/officeart/2005/8/layout/hierarchy2"/>
    <dgm:cxn modelId="{F7681274-CE0E-4AA4-A0BA-43E899DBF4AA}" type="presOf" srcId="{7409A10B-22D8-4262-ACF8-9C294C3F0566}" destId="{6C7DDC87-CD30-47E3-87C5-73932011444E}" srcOrd="1" destOrd="0" presId="urn:microsoft.com/office/officeart/2005/8/layout/hierarchy2"/>
    <dgm:cxn modelId="{358D7423-56EB-4DA7-9F78-46B8A3936B1A}" type="presOf" srcId="{7338AA23-7C60-4C3B-A86E-027ADA2C32F6}" destId="{0ED23947-B9AD-4F03-9088-9C741469DD4B}" srcOrd="0" destOrd="0" presId="urn:microsoft.com/office/officeart/2005/8/layout/hierarchy2"/>
    <dgm:cxn modelId="{ADAFEB29-D106-4943-9FF2-084B83E9E91F}" type="presOf" srcId="{6460EDC8-1F5A-4E27-BA11-970570541508}" destId="{EFEDDB35-5B7C-4887-A397-7483BC65C943}" srcOrd="0" destOrd="0" presId="urn:microsoft.com/office/officeart/2005/8/layout/hierarchy2"/>
    <dgm:cxn modelId="{36211F82-353D-474C-8F9E-8249E42B1625}" type="presOf" srcId="{CA5C192B-A795-4222-926A-65DD4D8E25DA}" destId="{F99F7F2C-119B-498D-AC4C-801569BB927A}" srcOrd="0" destOrd="0" presId="urn:microsoft.com/office/officeart/2005/8/layout/hierarchy2"/>
    <dgm:cxn modelId="{6E72EB26-6C5B-4839-B330-75C3A726AB01}" type="presOf" srcId="{536A69D8-D914-4BDD-8298-5DC11B7F4A37}" destId="{3C820538-A5CB-451B-BF5E-8AA327AFA1EB}" srcOrd="0" destOrd="0" presId="urn:microsoft.com/office/officeart/2005/8/layout/hierarchy2"/>
    <dgm:cxn modelId="{F7110BD7-80A4-40C5-B68C-2D8BF953870C}" type="presOf" srcId="{7B1F1366-8D52-4D95-8068-088D02725715}" destId="{A5FB824F-871E-401D-B868-13E9DF76B64A}" srcOrd="1" destOrd="0" presId="urn:microsoft.com/office/officeart/2005/8/layout/hierarchy2"/>
    <dgm:cxn modelId="{1482201F-AC48-4D1D-BE72-5DAAB12219DD}" type="presOf" srcId="{840EECE9-531A-4A45-95BA-B00A3B2B858A}" destId="{FBFD13AB-1D3C-4679-B776-B324E26800EF}" srcOrd="0" destOrd="0" presId="urn:microsoft.com/office/officeart/2005/8/layout/hierarchy2"/>
    <dgm:cxn modelId="{A8873424-DBE6-4EA6-8385-68F6C1754B9A}" type="presOf" srcId="{FCD39DA7-A83B-4251-AAD9-A103FEFAF6C0}" destId="{5B0C4E7C-99E6-4C5E-9952-756A6F298071}" srcOrd="0" destOrd="0" presId="urn:microsoft.com/office/officeart/2005/8/layout/hierarchy2"/>
    <dgm:cxn modelId="{04345CB6-B91E-4BA7-8077-DF54956385FD}" srcId="{FCD39DA7-A83B-4251-AAD9-A103FEFAF6C0}" destId="{1BDF3CFD-5FF9-43D9-9719-4278DE5F40A7}" srcOrd="1" destOrd="0" parTransId="{62041125-F514-4874-8CFF-0D8FF81F93D0}" sibTransId="{EE0ABF52-1A63-4E02-AD68-BFD3842D50D4}"/>
    <dgm:cxn modelId="{8F3F2751-5A0F-41D9-8139-8F8B2F2BC1B6}" type="presOf" srcId="{62041125-F514-4874-8CFF-0D8FF81F93D0}" destId="{CD2B5CF1-E2B0-44A1-9618-7F1A19CD2576}" srcOrd="0" destOrd="0" presId="urn:microsoft.com/office/officeart/2005/8/layout/hierarchy2"/>
    <dgm:cxn modelId="{B2CB038D-6932-42BB-91BB-63FDB324641F}" type="presParOf" srcId="{493A7937-A54C-4199-9EFD-0E0446E2FF9D}" destId="{AC6BE2E0-732D-44AF-9277-56951F1C17F2}" srcOrd="0" destOrd="0" presId="urn:microsoft.com/office/officeart/2005/8/layout/hierarchy2"/>
    <dgm:cxn modelId="{52E5A5DB-FB3F-4C3C-924D-B97B245376CE}" type="presParOf" srcId="{AC6BE2E0-732D-44AF-9277-56951F1C17F2}" destId="{FBFD13AB-1D3C-4679-B776-B324E26800EF}" srcOrd="0" destOrd="0" presId="urn:microsoft.com/office/officeart/2005/8/layout/hierarchy2"/>
    <dgm:cxn modelId="{CA81AC88-21B0-4EB0-87B0-0770EFDCD01C}" type="presParOf" srcId="{AC6BE2E0-732D-44AF-9277-56951F1C17F2}" destId="{DF6CC3AA-3471-4C32-A146-28A67087C513}" srcOrd="1" destOrd="0" presId="urn:microsoft.com/office/officeart/2005/8/layout/hierarchy2"/>
    <dgm:cxn modelId="{234EBD47-B92A-4E28-A2CC-EBD7E30AA915}" type="presParOf" srcId="{DF6CC3AA-3471-4C32-A146-28A67087C513}" destId="{F99F7F2C-119B-498D-AC4C-801569BB927A}" srcOrd="0" destOrd="0" presId="urn:microsoft.com/office/officeart/2005/8/layout/hierarchy2"/>
    <dgm:cxn modelId="{E4973D49-0DD2-43C1-8CC6-4D42820FA4EC}" type="presParOf" srcId="{F99F7F2C-119B-498D-AC4C-801569BB927A}" destId="{26315A66-C2E6-4C95-A1F4-EFDC9CEEDE0F}" srcOrd="0" destOrd="0" presId="urn:microsoft.com/office/officeart/2005/8/layout/hierarchy2"/>
    <dgm:cxn modelId="{84B86140-CCFD-4BD4-920A-C7D9E487F75F}" type="presParOf" srcId="{DF6CC3AA-3471-4C32-A146-28A67087C513}" destId="{E19467DB-582F-4AAC-AAD4-DFE3ED6F08C8}" srcOrd="1" destOrd="0" presId="urn:microsoft.com/office/officeart/2005/8/layout/hierarchy2"/>
    <dgm:cxn modelId="{3F7E0604-F8F7-435D-AA4A-AB3C621C0DD2}" type="presParOf" srcId="{E19467DB-582F-4AAC-AAD4-DFE3ED6F08C8}" destId="{5B0C4E7C-99E6-4C5E-9952-756A6F298071}" srcOrd="0" destOrd="0" presId="urn:microsoft.com/office/officeart/2005/8/layout/hierarchy2"/>
    <dgm:cxn modelId="{8D32A045-56D8-4E36-B62B-765BE4815137}" type="presParOf" srcId="{E19467DB-582F-4AAC-AAD4-DFE3ED6F08C8}" destId="{55A60ED6-0B70-45D9-9242-559C3021DA09}" srcOrd="1" destOrd="0" presId="urn:microsoft.com/office/officeart/2005/8/layout/hierarchy2"/>
    <dgm:cxn modelId="{7EF5A7D4-E3F2-4697-970C-13CFD47BB91D}" type="presParOf" srcId="{55A60ED6-0B70-45D9-9242-559C3021DA09}" destId="{D49699F0-BD06-4095-918E-F149003F179A}" srcOrd="0" destOrd="0" presId="urn:microsoft.com/office/officeart/2005/8/layout/hierarchy2"/>
    <dgm:cxn modelId="{1229C742-C465-4812-B91E-393038B0D889}" type="presParOf" srcId="{D49699F0-BD06-4095-918E-F149003F179A}" destId="{A5FB824F-871E-401D-B868-13E9DF76B64A}" srcOrd="0" destOrd="0" presId="urn:microsoft.com/office/officeart/2005/8/layout/hierarchy2"/>
    <dgm:cxn modelId="{016ED0F2-6D60-4698-B033-A086E1B082C7}" type="presParOf" srcId="{55A60ED6-0B70-45D9-9242-559C3021DA09}" destId="{A5DBEC2B-FE31-4F5F-B1B1-D09565D77C48}" srcOrd="1" destOrd="0" presId="urn:microsoft.com/office/officeart/2005/8/layout/hierarchy2"/>
    <dgm:cxn modelId="{080DADDB-4ACA-4BFE-BC64-0F454059599E}" type="presParOf" srcId="{A5DBEC2B-FE31-4F5F-B1B1-D09565D77C48}" destId="{D4A418E0-43F8-48BD-8F32-F11A16C767E1}" srcOrd="0" destOrd="0" presId="urn:microsoft.com/office/officeart/2005/8/layout/hierarchy2"/>
    <dgm:cxn modelId="{182A24E0-C5A3-405A-8D35-73EEC20B860C}" type="presParOf" srcId="{A5DBEC2B-FE31-4F5F-B1B1-D09565D77C48}" destId="{537D9E29-8846-42EA-8630-0521592BE111}" srcOrd="1" destOrd="0" presId="urn:microsoft.com/office/officeart/2005/8/layout/hierarchy2"/>
    <dgm:cxn modelId="{0A7CFEA4-1CC1-404C-B9D8-E65938199399}" type="presParOf" srcId="{55A60ED6-0B70-45D9-9242-559C3021DA09}" destId="{CD2B5CF1-E2B0-44A1-9618-7F1A19CD2576}" srcOrd="2" destOrd="0" presId="urn:microsoft.com/office/officeart/2005/8/layout/hierarchy2"/>
    <dgm:cxn modelId="{4844FE4D-3299-4B83-92CA-BE5982D99F62}" type="presParOf" srcId="{CD2B5CF1-E2B0-44A1-9618-7F1A19CD2576}" destId="{D28A12AF-1CDF-48DD-A201-5E27C0FBADAE}" srcOrd="0" destOrd="0" presId="urn:microsoft.com/office/officeart/2005/8/layout/hierarchy2"/>
    <dgm:cxn modelId="{0CC977ED-6423-4ECC-B016-B1D7A12D58B6}" type="presParOf" srcId="{55A60ED6-0B70-45D9-9242-559C3021DA09}" destId="{16979E87-E1D8-4829-A519-94F75C2719FF}" srcOrd="3" destOrd="0" presId="urn:microsoft.com/office/officeart/2005/8/layout/hierarchy2"/>
    <dgm:cxn modelId="{4DA86EB3-395F-469A-9F65-BBA0BF3ACF9A}" type="presParOf" srcId="{16979E87-E1D8-4829-A519-94F75C2719FF}" destId="{EFF9414B-336A-4DF1-99AF-C8FD182B87F7}" srcOrd="0" destOrd="0" presId="urn:microsoft.com/office/officeart/2005/8/layout/hierarchy2"/>
    <dgm:cxn modelId="{E5103856-ADF8-44C1-BA4A-FB5D87D3BCC2}" type="presParOf" srcId="{16979E87-E1D8-4829-A519-94F75C2719FF}" destId="{E7B8672E-228F-4665-B97F-5F13E86A24FB}" srcOrd="1" destOrd="0" presId="urn:microsoft.com/office/officeart/2005/8/layout/hierarchy2"/>
    <dgm:cxn modelId="{7DA8F2BD-AE41-41E2-9915-AA452059DD3F}" type="presParOf" srcId="{55A60ED6-0B70-45D9-9242-559C3021DA09}" destId="{3C820538-A5CB-451B-BF5E-8AA327AFA1EB}" srcOrd="4" destOrd="0" presId="urn:microsoft.com/office/officeart/2005/8/layout/hierarchy2"/>
    <dgm:cxn modelId="{632B9AED-138D-4F06-81CE-0E338BCAD507}" type="presParOf" srcId="{3C820538-A5CB-451B-BF5E-8AA327AFA1EB}" destId="{BEE9379A-069E-4C72-92F8-96353F2A3BE6}" srcOrd="0" destOrd="0" presId="urn:microsoft.com/office/officeart/2005/8/layout/hierarchy2"/>
    <dgm:cxn modelId="{43A6048E-A206-40D9-B4BE-04DF5B9C2CCC}" type="presParOf" srcId="{55A60ED6-0B70-45D9-9242-559C3021DA09}" destId="{A444767C-4F3B-4DF9-91F7-167FB4B592E8}" srcOrd="5" destOrd="0" presId="urn:microsoft.com/office/officeart/2005/8/layout/hierarchy2"/>
    <dgm:cxn modelId="{E448392B-75B1-4225-80BA-977F57F5DA50}" type="presParOf" srcId="{A444767C-4F3B-4DF9-91F7-167FB4B592E8}" destId="{4B2201A2-8D99-4BA6-9068-279C6AF0923E}" srcOrd="0" destOrd="0" presId="urn:microsoft.com/office/officeart/2005/8/layout/hierarchy2"/>
    <dgm:cxn modelId="{816DB4E8-C94D-4F24-BB31-04B4EAEB6EE2}" type="presParOf" srcId="{A444767C-4F3B-4DF9-91F7-167FB4B592E8}" destId="{0A22E2FA-FE1F-4DF6-A621-62ED083F4609}" srcOrd="1" destOrd="0" presId="urn:microsoft.com/office/officeart/2005/8/layout/hierarchy2"/>
    <dgm:cxn modelId="{36526ADD-C187-41E2-8831-6C3C77007669}" type="presParOf" srcId="{DF6CC3AA-3471-4C32-A146-28A67087C513}" destId="{3E0C2ECC-CF51-461F-BE6C-AD579B2AEAF2}" srcOrd="2" destOrd="0" presId="urn:microsoft.com/office/officeart/2005/8/layout/hierarchy2"/>
    <dgm:cxn modelId="{35E7F4FC-6656-4A39-92AF-7671431E91C3}" type="presParOf" srcId="{3E0C2ECC-CF51-461F-BE6C-AD579B2AEAF2}" destId="{37A01ABE-1ED7-466F-82DA-4956EEC64BB8}" srcOrd="0" destOrd="0" presId="urn:microsoft.com/office/officeart/2005/8/layout/hierarchy2"/>
    <dgm:cxn modelId="{C09E262C-F8B5-45C2-A0F3-7B8940ABD6A6}" type="presParOf" srcId="{DF6CC3AA-3471-4C32-A146-28A67087C513}" destId="{1F41B01D-25CD-402D-9E7C-619EEF6F2818}" srcOrd="3" destOrd="0" presId="urn:microsoft.com/office/officeart/2005/8/layout/hierarchy2"/>
    <dgm:cxn modelId="{475F511A-1376-4188-BC50-2829D96CCE53}" type="presParOf" srcId="{1F41B01D-25CD-402D-9E7C-619EEF6F2818}" destId="{01478DF7-0D22-4884-8163-ED283BC9C09C}" srcOrd="0" destOrd="0" presId="urn:microsoft.com/office/officeart/2005/8/layout/hierarchy2"/>
    <dgm:cxn modelId="{A82E2084-F00B-43DA-B35B-49C948C8B846}" type="presParOf" srcId="{1F41B01D-25CD-402D-9E7C-619EEF6F2818}" destId="{0CA2ECE7-DBF3-47B8-9D85-FE9FD4D44B2A}" srcOrd="1" destOrd="0" presId="urn:microsoft.com/office/officeart/2005/8/layout/hierarchy2"/>
    <dgm:cxn modelId="{3BF9E630-5350-47B2-B624-D2C9DC2B6363}" type="presParOf" srcId="{0CA2ECE7-DBF3-47B8-9D85-FE9FD4D44B2A}" destId="{0ED23947-B9AD-4F03-9088-9C741469DD4B}" srcOrd="0" destOrd="0" presId="urn:microsoft.com/office/officeart/2005/8/layout/hierarchy2"/>
    <dgm:cxn modelId="{B87671DA-D476-4994-AC2D-18C44F241205}" type="presParOf" srcId="{0ED23947-B9AD-4F03-9088-9C741469DD4B}" destId="{E0D8D2F0-6030-4299-B20F-3EBEDE50B4A9}" srcOrd="0" destOrd="0" presId="urn:microsoft.com/office/officeart/2005/8/layout/hierarchy2"/>
    <dgm:cxn modelId="{212BF702-D3DF-4CB4-A726-9473F5F3813C}" type="presParOf" srcId="{0CA2ECE7-DBF3-47B8-9D85-FE9FD4D44B2A}" destId="{9CB87112-F628-4503-B9DD-A32D3A8C5114}" srcOrd="1" destOrd="0" presId="urn:microsoft.com/office/officeart/2005/8/layout/hierarchy2"/>
    <dgm:cxn modelId="{632FA5F8-2129-45E9-8165-C84E550D0F27}" type="presParOf" srcId="{9CB87112-F628-4503-B9DD-A32D3A8C5114}" destId="{F4C24ABE-60D9-49A9-96CB-8A60EB9C8999}" srcOrd="0" destOrd="0" presId="urn:microsoft.com/office/officeart/2005/8/layout/hierarchy2"/>
    <dgm:cxn modelId="{3A50B417-56FF-4E0B-A916-4AD0D0B52D06}" type="presParOf" srcId="{9CB87112-F628-4503-B9DD-A32D3A8C5114}" destId="{29E302E6-1155-438F-A464-A8C93C7CEDDF}" srcOrd="1" destOrd="0" presId="urn:microsoft.com/office/officeart/2005/8/layout/hierarchy2"/>
    <dgm:cxn modelId="{730C5E82-9F73-43B9-B7EB-A0F6FE1BD2DB}" type="presParOf" srcId="{0CA2ECE7-DBF3-47B8-9D85-FE9FD4D44B2A}" destId="{EFEDDB35-5B7C-4887-A397-7483BC65C943}" srcOrd="2" destOrd="0" presId="urn:microsoft.com/office/officeart/2005/8/layout/hierarchy2"/>
    <dgm:cxn modelId="{312B783E-D078-4142-9DDC-DBCD22C447AB}" type="presParOf" srcId="{EFEDDB35-5B7C-4887-A397-7483BC65C943}" destId="{AEE78DF3-2C7F-4817-AC68-3FF4DD926EF9}" srcOrd="0" destOrd="0" presId="urn:microsoft.com/office/officeart/2005/8/layout/hierarchy2"/>
    <dgm:cxn modelId="{6972FDF5-7BEF-4120-86B5-02962496C155}" type="presParOf" srcId="{0CA2ECE7-DBF3-47B8-9D85-FE9FD4D44B2A}" destId="{F0AAE1FF-AE94-45BA-8888-83A06951F82E}" srcOrd="3" destOrd="0" presId="urn:microsoft.com/office/officeart/2005/8/layout/hierarchy2"/>
    <dgm:cxn modelId="{3CA80DD7-E471-4A36-9DC4-1631AF1E6B2B}" type="presParOf" srcId="{F0AAE1FF-AE94-45BA-8888-83A06951F82E}" destId="{A9207026-A2D9-49F2-AC6E-FBC80F607665}" srcOrd="0" destOrd="0" presId="urn:microsoft.com/office/officeart/2005/8/layout/hierarchy2"/>
    <dgm:cxn modelId="{F75246EF-8E64-4F2B-8825-A4A5AF5C6E6B}" type="presParOf" srcId="{F0AAE1FF-AE94-45BA-8888-83A06951F82E}" destId="{D3398D80-B500-42EC-B630-C2187785F798}" srcOrd="1" destOrd="0" presId="urn:microsoft.com/office/officeart/2005/8/layout/hierarchy2"/>
    <dgm:cxn modelId="{E1D0EEE9-52CF-4D97-93BC-081540A33504}" type="presParOf" srcId="{0CA2ECE7-DBF3-47B8-9D85-FE9FD4D44B2A}" destId="{D4859AD3-9D48-4E74-AB9D-D514666BA90D}" srcOrd="4" destOrd="0" presId="urn:microsoft.com/office/officeart/2005/8/layout/hierarchy2"/>
    <dgm:cxn modelId="{9D30A081-B9EB-4A22-AB1B-D6613D4E7467}" type="presParOf" srcId="{D4859AD3-9D48-4E74-AB9D-D514666BA90D}" destId="{A4721DBC-68CC-4574-9186-C269B9DD0C21}" srcOrd="0" destOrd="0" presId="urn:microsoft.com/office/officeart/2005/8/layout/hierarchy2"/>
    <dgm:cxn modelId="{819EA913-D216-454C-BE36-D886E7F19345}" type="presParOf" srcId="{0CA2ECE7-DBF3-47B8-9D85-FE9FD4D44B2A}" destId="{D1704FAC-BC07-4F1D-942D-C09E662979AF}" srcOrd="5" destOrd="0" presId="urn:microsoft.com/office/officeart/2005/8/layout/hierarchy2"/>
    <dgm:cxn modelId="{EFD9200A-DA02-460B-BFB9-649ABF3BD0F0}" type="presParOf" srcId="{D1704FAC-BC07-4F1D-942D-C09E662979AF}" destId="{088DCDA6-7F14-4112-A784-3AA105B9F04F}" srcOrd="0" destOrd="0" presId="urn:microsoft.com/office/officeart/2005/8/layout/hierarchy2"/>
    <dgm:cxn modelId="{9C687FD4-AEFC-44E2-A70F-E57ED82C0585}" type="presParOf" srcId="{D1704FAC-BC07-4F1D-942D-C09E662979AF}" destId="{631ABCD9-522C-431E-B203-1FD116A15669}" srcOrd="1" destOrd="0" presId="urn:microsoft.com/office/officeart/2005/8/layout/hierarchy2"/>
    <dgm:cxn modelId="{85B4DCCF-194C-459E-9186-D9E82743A539}" type="presParOf" srcId="{0CA2ECE7-DBF3-47B8-9D85-FE9FD4D44B2A}" destId="{B43F2605-EF97-4D5F-84E2-208CC36ADB90}" srcOrd="6" destOrd="0" presId="urn:microsoft.com/office/officeart/2005/8/layout/hierarchy2"/>
    <dgm:cxn modelId="{D581990B-98DB-4A79-BC15-299CB441EC71}" type="presParOf" srcId="{B43F2605-EF97-4D5F-84E2-208CC36ADB90}" destId="{D51D778A-F0F7-4FD6-8C68-A06F761EB02B}" srcOrd="0" destOrd="0" presId="urn:microsoft.com/office/officeart/2005/8/layout/hierarchy2"/>
    <dgm:cxn modelId="{903589A7-51AA-42B0-AE6A-ED7B96EA9F0A}" type="presParOf" srcId="{0CA2ECE7-DBF3-47B8-9D85-FE9FD4D44B2A}" destId="{4044B92C-2814-41AA-B8BB-63255F2D93ED}" srcOrd="7" destOrd="0" presId="urn:microsoft.com/office/officeart/2005/8/layout/hierarchy2"/>
    <dgm:cxn modelId="{0A6FE505-E61A-4992-8051-B274F5D1AAE6}" type="presParOf" srcId="{4044B92C-2814-41AA-B8BB-63255F2D93ED}" destId="{0ABC0561-E7AE-4E58-B84E-313D43588D64}" srcOrd="0" destOrd="0" presId="urn:microsoft.com/office/officeart/2005/8/layout/hierarchy2"/>
    <dgm:cxn modelId="{B84D57DF-87DB-4973-AA2D-6B1FC44E27A0}" type="presParOf" srcId="{4044B92C-2814-41AA-B8BB-63255F2D93ED}" destId="{7114CE72-F9A1-418D-AFA4-C0E7CF914DE2}" srcOrd="1" destOrd="0" presId="urn:microsoft.com/office/officeart/2005/8/layout/hierarchy2"/>
    <dgm:cxn modelId="{DD16674B-3468-482E-B57B-9AE76DFCB3EF}" type="presParOf" srcId="{0CA2ECE7-DBF3-47B8-9D85-FE9FD4D44B2A}" destId="{C85E3D43-949D-4F72-A92A-93EECF6ED00C}" srcOrd="8" destOrd="0" presId="urn:microsoft.com/office/officeart/2005/8/layout/hierarchy2"/>
    <dgm:cxn modelId="{88E208BB-CCAF-4AC1-9A3E-EF2C622688F7}" type="presParOf" srcId="{C85E3D43-949D-4F72-A92A-93EECF6ED00C}" destId="{6C7DDC87-CD30-47E3-87C5-73932011444E}" srcOrd="0" destOrd="0" presId="urn:microsoft.com/office/officeart/2005/8/layout/hierarchy2"/>
    <dgm:cxn modelId="{AE4B7E8F-99BB-480B-A836-8462F82ECFC2}" type="presParOf" srcId="{0CA2ECE7-DBF3-47B8-9D85-FE9FD4D44B2A}" destId="{33B3DBBA-81ED-42DB-AAA6-FD1D432B1005}" srcOrd="9" destOrd="0" presId="urn:microsoft.com/office/officeart/2005/8/layout/hierarchy2"/>
    <dgm:cxn modelId="{927EC420-116F-4CE6-99EB-3EC120D983C3}" type="presParOf" srcId="{33B3DBBA-81ED-42DB-AAA6-FD1D432B1005}" destId="{705054D4-04F0-4262-9648-C4487E34E410}" srcOrd="0" destOrd="0" presId="urn:microsoft.com/office/officeart/2005/8/layout/hierarchy2"/>
    <dgm:cxn modelId="{DB7FEABC-8C24-40AB-81DA-43F7C574CF3F}" type="presParOf" srcId="{33B3DBBA-81ED-42DB-AAA6-FD1D432B1005}" destId="{5172C7B9-2008-4B3D-91F4-82D907BF9F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D13AB-1D3C-4679-B776-B324E26800EF}">
      <dsp:nvSpPr>
        <dsp:cNvPr id="0" name=""/>
        <dsp:cNvSpPr/>
      </dsp:nvSpPr>
      <dsp:spPr>
        <a:xfrm>
          <a:off x="3559929" y="2476132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方法</a:t>
          </a:r>
          <a:endParaRPr lang="zh-CN" altLang="en-US" sz="2100" b="1" kern="1200" dirty="0"/>
        </a:p>
      </dsp:txBody>
      <dsp:txXfrm>
        <a:off x="3580944" y="2497147"/>
        <a:ext cx="1393007" cy="675488"/>
      </dsp:txXfrm>
    </dsp:sp>
    <dsp:sp modelId="{F99F7F2C-119B-498D-AC4C-801569BB927A}">
      <dsp:nvSpPr>
        <dsp:cNvPr id="0" name=""/>
        <dsp:cNvSpPr/>
      </dsp:nvSpPr>
      <dsp:spPr>
        <a:xfrm rot="17350740">
          <a:off x="4408338" y="1999802"/>
          <a:ext cx="174727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47271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238292" y="1966063"/>
        <a:ext cx="87363" cy="87363"/>
      </dsp:txXfrm>
    </dsp:sp>
    <dsp:sp modelId="{5B0C4E7C-99E6-4C5E-9952-756A6F298071}">
      <dsp:nvSpPr>
        <dsp:cNvPr id="0" name=""/>
        <dsp:cNvSpPr/>
      </dsp:nvSpPr>
      <dsp:spPr>
        <a:xfrm>
          <a:off x="5568981" y="825840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机械法</a:t>
          </a:r>
          <a:endParaRPr lang="zh-CN" altLang="en-US" sz="2100" b="1" kern="1200" dirty="0"/>
        </a:p>
      </dsp:txBody>
      <dsp:txXfrm>
        <a:off x="5589996" y="846855"/>
        <a:ext cx="1393007" cy="675488"/>
      </dsp:txXfrm>
    </dsp:sp>
    <dsp:sp modelId="{D49699F0-BD06-4095-918E-F149003F179A}">
      <dsp:nvSpPr>
        <dsp:cNvPr id="0" name=""/>
        <dsp:cNvSpPr/>
      </dsp:nvSpPr>
      <dsp:spPr>
        <a:xfrm rot="18289469">
          <a:off x="6788442" y="762083"/>
          <a:ext cx="100516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0516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65896" y="746896"/>
        <a:ext cx="50258" cy="50258"/>
      </dsp:txXfrm>
    </dsp:sp>
    <dsp:sp modelId="{D4A418E0-43F8-48BD-8F32-F11A16C767E1}">
      <dsp:nvSpPr>
        <dsp:cNvPr id="0" name=""/>
        <dsp:cNvSpPr/>
      </dsp:nvSpPr>
      <dsp:spPr>
        <a:xfrm>
          <a:off x="7578033" y="693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超声波法</a:t>
          </a:r>
          <a:endParaRPr lang="zh-CN" altLang="en-US" sz="2100" b="1" kern="1200" dirty="0"/>
        </a:p>
      </dsp:txBody>
      <dsp:txXfrm>
        <a:off x="7599048" y="21708"/>
        <a:ext cx="1393007" cy="675488"/>
      </dsp:txXfrm>
    </dsp:sp>
    <dsp:sp modelId="{CD2B5CF1-E2B0-44A1-9618-7F1A19CD2576}">
      <dsp:nvSpPr>
        <dsp:cNvPr id="0" name=""/>
        <dsp:cNvSpPr/>
      </dsp:nvSpPr>
      <dsp:spPr>
        <a:xfrm>
          <a:off x="7004018" y="1174656"/>
          <a:ext cx="5740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4014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76675" y="1170248"/>
        <a:ext cx="28700" cy="28700"/>
      </dsp:txXfrm>
    </dsp:sp>
    <dsp:sp modelId="{EFF9414B-336A-4DF1-99AF-C8FD182B87F7}">
      <dsp:nvSpPr>
        <dsp:cNvPr id="0" name=""/>
        <dsp:cNvSpPr/>
      </dsp:nvSpPr>
      <dsp:spPr>
        <a:xfrm>
          <a:off x="7578033" y="825840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高压匀浆法</a:t>
          </a:r>
          <a:endParaRPr lang="zh-CN" altLang="en-US" sz="2100" b="1" kern="1200" dirty="0"/>
        </a:p>
      </dsp:txBody>
      <dsp:txXfrm>
        <a:off x="7599048" y="846855"/>
        <a:ext cx="1393007" cy="675488"/>
      </dsp:txXfrm>
    </dsp:sp>
    <dsp:sp modelId="{3C820538-A5CB-451B-BF5E-8AA327AFA1EB}">
      <dsp:nvSpPr>
        <dsp:cNvPr id="0" name=""/>
        <dsp:cNvSpPr/>
      </dsp:nvSpPr>
      <dsp:spPr>
        <a:xfrm rot="3310531">
          <a:off x="6788442" y="1587229"/>
          <a:ext cx="100516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0516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65896" y="1572043"/>
        <a:ext cx="50258" cy="50258"/>
      </dsp:txXfrm>
    </dsp:sp>
    <dsp:sp modelId="{4B2201A2-8D99-4BA6-9068-279C6AF0923E}">
      <dsp:nvSpPr>
        <dsp:cNvPr id="0" name=""/>
        <dsp:cNvSpPr/>
      </dsp:nvSpPr>
      <dsp:spPr>
        <a:xfrm>
          <a:off x="7578033" y="1650986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珠磨法</a:t>
          </a:r>
          <a:endParaRPr lang="zh-CN" altLang="en-US" sz="2100" b="1" kern="1200" dirty="0"/>
        </a:p>
      </dsp:txBody>
      <dsp:txXfrm>
        <a:off x="7599048" y="1672001"/>
        <a:ext cx="1393007" cy="675488"/>
      </dsp:txXfrm>
    </dsp:sp>
    <dsp:sp modelId="{3E0C2ECC-CF51-461F-BE6C-AD579B2AEAF2}">
      <dsp:nvSpPr>
        <dsp:cNvPr id="0" name=""/>
        <dsp:cNvSpPr/>
      </dsp:nvSpPr>
      <dsp:spPr>
        <a:xfrm rot="4249260">
          <a:off x="4408338" y="3650095"/>
          <a:ext cx="174727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47271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238292" y="3616356"/>
        <a:ext cx="87363" cy="87363"/>
      </dsp:txXfrm>
    </dsp:sp>
    <dsp:sp modelId="{01478DF7-0D22-4884-8163-ED283BC9C09C}">
      <dsp:nvSpPr>
        <dsp:cNvPr id="0" name=""/>
        <dsp:cNvSpPr/>
      </dsp:nvSpPr>
      <dsp:spPr>
        <a:xfrm>
          <a:off x="5568981" y="4126425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非机械法</a:t>
          </a:r>
          <a:endParaRPr lang="zh-CN" altLang="en-US" sz="2100" b="1" kern="1200" dirty="0"/>
        </a:p>
      </dsp:txBody>
      <dsp:txXfrm>
        <a:off x="5589996" y="4147440"/>
        <a:ext cx="1393007" cy="675488"/>
      </dsp:txXfrm>
    </dsp:sp>
    <dsp:sp modelId="{0ED23947-B9AD-4F03-9088-9C741469DD4B}">
      <dsp:nvSpPr>
        <dsp:cNvPr id="0" name=""/>
        <dsp:cNvSpPr/>
      </dsp:nvSpPr>
      <dsp:spPr>
        <a:xfrm rot="17350740">
          <a:off x="6417390" y="3650095"/>
          <a:ext cx="174727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47271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7247344" y="3616356"/>
        <a:ext cx="87363" cy="87363"/>
      </dsp:txXfrm>
    </dsp:sp>
    <dsp:sp modelId="{F4C24ABE-60D9-49A9-96CB-8A60EB9C8999}">
      <dsp:nvSpPr>
        <dsp:cNvPr id="0" name=""/>
        <dsp:cNvSpPr/>
      </dsp:nvSpPr>
      <dsp:spPr>
        <a:xfrm>
          <a:off x="7578033" y="2476132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渗透冲击法</a:t>
          </a:r>
          <a:endParaRPr lang="zh-CN" altLang="en-US" sz="2100" b="1" kern="1200" dirty="0"/>
        </a:p>
      </dsp:txBody>
      <dsp:txXfrm>
        <a:off x="7599048" y="2497147"/>
        <a:ext cx="1393007" cy="675488"/>
      </dsp:txXfrm>
    </dsp:sp>
    <dsp:sp modelId="{EFEDDB35-5B7C-4887-A397-7483BC65C943}">
      <dsp:nvSpPr>
        <dsp:cNvPr id="0" name=""/>
        <dsp:cNvSpPr/>
      </dsp:nvSpPr>
      <dsp:spPr>
        <a:xfrm rot="18289469">
          <a:off x="6788442" y="4062668"/>
          <a:ext cx="100516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0516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65896" y="4047482"/>
        <a:ext cx="50258" cy="50258"/>
      </dsp:txXfrm>
    </dsp:sp>
    <dsp:sp modelId="{A9207026-A2D9-49F2-AC6E-FBC80F607665}">
      <dsp:nvSpPr>
        <dsp:cNvPr id="0" name=""/>
        <dsp:cNvSpPr/>
      </dsp:nvSpPr>
      <dsp:spPr>
        <a:xfrm>
          <a:off x="7578033" y="3301278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酶解法</a:t>
          </a:r>
          <a:endParaRPr lang="zh-CN" altLang="en-US" sz="2100" b="1" kern="1200" dirty="0"/>
        </a:p>
      </dsp:txBody>
      <dsp:txXfrm>
        <a:off x="7599048" y="3322293"/>
        <a:ext cx="1393007" cy="675488"/>
      </dsp:txXfrm>
    </dsp:sp>
    <dsp:sp modelId="{D4859AD3-9D48-4E74-AB9D-D514666BA90D}">
      <dsp:nvSpPr>
        <dsp:cNvPr id="0" name=""/>
        <dsp:cNvSpPr/>
      </dsp:nvSpPr>
      <dsp:spPr>
        <a:xfrm>
          <a:off x="7004018" y="4475241"/>
          <a:ext cx="5740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4014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76675" y="4470834"/>
        <a:ext cx="28700" cy="28700"/>
      </dsp:txXfrm>
    </dsp:sp>
    <dsp:sp modelId="{088DCDA6-7F14-4112-A784-3AA105B9F04F}">
      <dsp:nvSpPr>
        <dsp:cNvPr id="0" name=""/>
        <dsp:cNvSpPr/>
      </dsp:nvSpPr>
      <dsp:spPr>
        <a:xfrm>
          <a:off x="7578033" y="4126425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增溶法</a:t>
          </a:r>
          <a:endParaRPr lang="zh-CN" altLang="en-US" sz="2100" b="1" kern="1200" dirty="0"/>
        </a:p>
      </dsp:txBody>
      <dsp:txXfrm>
        <a:off x="7599048" y="4147440"/>
        <a:ext cx="1393007" cy="675488"/>
      </dsp:txXfrm>
    </dsp:sp>
    <dsp:sp modelId="{B43F2605-EF97-4D5F-84E2-208CC36ADB90}">
      <dsp:nvSpPr>
        <dsp:cNvPr id="0" name=""/>
        <dsp:cNvSpPr/>
      </dsp:nvSpPr>
      <dsp:spPr>
        <a:xfrm rot="3310531">
          <a:off x="6788442" y="4887814"/>
          <a:ext cx="100516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0516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65896" y="4872628"/>
        <a:ext cx="50258" cy="50258"/>
      </dsp:txXfrm>
    </dsp:sp>
    <dsp:sp modelId="{0ABC0561-E7AE-4E58-B84E-313D43588D64}">
      <dsp:nvSpPr>
        <dsp:cNvPr id="0" name=""/>
        <dsp:cNvSpPr/>
      </dsp:nvSpPr>
      <dsp:spPr>
        <a:xfrm>
          <a:off x="7578033" y="4951571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脂溶法</a:t>
          </a:r>
          <a:endParaRPr lang="zh-CN" altLang="en-US" sz="2100" b="1" kern="1200" dirty="0"/>
        </a:p>
      </dsp:txBody>
      <dsp:txXfrm>
        <a:off x="7599048" y="4972586"/>
        <a:ext cx="1393007" cy="675488"/>
      </dsp:txXfrm>
    </dsp:sp>
    <dsp:sp modelId="{C85E3D43-949D-4F72-A92A-93EECF6ED00C}">
      <dsp:nvSpPr>
        <dsp:cNvPr id="0" name=""/>
        <dsp:cNvSpPr/>
      </dsp:nvSpPr>
      <dsp:spPr>
        <a:xfrm rot="4249260">
          <a:off x="6417390" y="5300388"/>
          <a:ext cx="174727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47271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7247344" y="5266648"/>
        <a:ext cx="87363" cy="87363"/>
      </dsp:txXfrm>
    </dsp:sp>
    <dsp:sp modelId="{705054D4-04F0-4262-9648-C4487E34E410}">
      <dsp:nvSpPr>
        <dsp:cNvPr id="0" name=""/>
        <dsp:cNvSpPr/>
      </dsp:nvSpPr>
      <dsp:spPr>
        <a:xfrm>
          <a:off x="7578033" y="5776717"/>
          <a:ext cx="1435037" cy="7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碱处理法</a:t>
          </a:r>
          <a:endParaRPr lang="zh-CN" altLang="en-US" sz="2100" b="1" kern="1200" dirty="0"/>
        </a:p>
      </dsp:txBody>
      <dsp:txXfrm>
        <a:off x="7599048" y="5797732"/>
        <a:ext cx="1393007" cy="67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5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541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522" b="174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78555" y="1245870"/>
            <a:ext cx="5501005" cy="3683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 userDrawn="1"/>
        </p:nvSpPr>
        <p:spPr>
          <a:xfrm flipV="1">
            <a:off x="0" y="0"/>
            <a:ext cx="1932305" cy="170815"/>
          </a:xfrm>
          <a:prstGeom prst="trapezoid">
            <a:avLst>
              <a:gd name="adj" fmla="val 84256"/>
            </a:avLst>
          </a:prstGeom>
          <a:solidFill>
            <a:srgbClr val="A21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0" y="170815"/>
            <a:ext cx="1316990" cy="1316990"/>
          </a:xfrm>
          <a:prstGeom prst="rtTriangle">
            <a:avLst/>
          </a:prstGeom>
          <a:solidFill>
            <a:srgbClr val="F9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3746"/>
              </a:solidFill>
            </a:endParaRPr>
          </a:p>
        </p:txBody>
      </p:sp>
      <p:sp>
        <p:nvSpPr>
          <p:cNvPr id="2" name="直角三角形 1"/>
          <p:cNvSpPr/>
          <p:nvPr userDrawn="1"/>
        </p:nvSpPr>
        <p:spPr>
          <a:xfrm rot="5400000">
            <a:off x="0" y="0"/>
            <a:ext cx="1317625" cy="1317625"/>
          </a:xfrm>
          <a:prstGeom prst="rtTriangle">
            <a:avLst/>
          </a:prstGeom>
          <a:solidFill>
            <a:srgbClr val="2E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E374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79864" y="2671259"/>
            <a:ext cx="743013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</a:rPr>
              <a:t>细胞破碎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1444" y="4923118"/>
            <a:ext cx="223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E3746"/>
                </a:solidFill>
                <a:latin typeface="汉仪中黑S" panose="00020600040101010101" charset="-122"/>
                <a:ea typeface="汉仪中黑S" panose="00020600040101010101" charset="-122"/>
              </a:rPr>
              <a:t>主讲人：姜泉赫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4265" y="4946352"/>
            <a:ext cx="314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E3746"/>
                </a:solidFill>
                <a:latin typeface="汉仪中黑S" panose="00020600040101010101" charset="-122"/>
                <a:ea typeface="汉仪中黑S" panose="00020600040101010101" charset="-122"/>
              </a:rPr>
              <a:t>本组成员：王滢  牟文斌</a:t>
            </a:r>
            <a:endParaRPr lang="en-US" altLang="zh-CN" sz="2000" dirty="0">
              <a:solidFill>
                <a:srgbClr val="2E3746"/>
              </a:solidFill>
              <a:latin typeface="汉仪中黑S" panose="00020600040101010101" charset="-122"/>
              <a:ea typeface="汉仪中黑S" panose="00020600040101010101" charset="-122"/>
            </a:endParaRPr>
          </a:p>
        </p:txBody>
      </p:sp>
      <p:sp>
        <p:nvSpPr>
          <p:cNvPr id="24" name="Freeform 148"/>
          <p:cNvSpPr>
            <a:spLocks noChangeAspect="1" noEditPoints="1"/>
          </p:cNvSpPr>
          <p:nvPr/>
        </p:nvSpPr>
        <p:spPr bwMode="auto">
          <a:xfrm>
            <a:off x="5538898" y="1376023"/>
            <a:ext cx="1112068" cy="901362"/>
          </a:xfrm>
          <a:custGeom>
            <a:avLst/>
            <a:gdLst/>
            <a:ahLst/>
            <a:cxnLst>
              <a:cxn ang="0">
                <a:pos x="209" y="121"/>
              </a:cxn>
              <a:cxn ang="0">
                <a:pos x="213" y="89"/>
              </a:cxn>
              <a:cxn ang="0">
                <a:pos x="224" y="89"/>
              </a:cxn>
              <a:cxn ang="0">
                <a:pos x="228" y="121"/>
              </a:cxn>
              <a:cxn ang="0">
                <a:pos x="209" y="121"/>
              </a:cxn>
              <a:cxn ang="0">
                <a:pos x="213" y="72"/>
              </a:cxn>
              <a:cxn ang="0">
                <a:pos x="216" y="72"/>
              </a:cxn>
              <a:cxn ang="0">
                <a:pos x="216" y="33"/>
              </a:cxn>
              <a:cxn ang="0">
                <a:pos x="124" y="47"/>
              </a:cxn>
              <a:cxn ang="0">
                <a:pos x="27" y="32"/>
              </a:cxn>
              <a:cxn ang="0">
                <a:pos x="27" y="12"/>
              </a:cxn>
              <a:cxn ang="0">
                <a:pos x="119" y="0"/>
              </a:cxn>
              <a:cxn ang="0">
                <a:pos x="219" y="15"/>
              </a:cxn>
              <a:cxn ang="0">
                <a:pos x="221" y="15"/>
              </a:cxn>
              <a:cxn ang="0">
                <a:pos x="221" y="72"/>
              </a:cxn>
              <a:cxn ang="0">
                <a:pos x="224" y="72"/>
              </a:cxn>
              <a:cxn ang="0">
                <a:pos x="224" y="84"/>
              </a:cxn>
              <a:cxn ang="0">
                <a:pos x="213" y="84"/>
              </a:cxn>
              <a:cxn ang="0">
                <a:pos x="213" y="72"/>
              </a:cxn>
              <a:cxn ang="0">
                <a:pos x="49" y="146"/>
              </a:cxn>
              <a:cxn ang="0">
                <a:pos x="7" y="129"/>
              </a:cxn>
              <a:cxn ang="0">
                <a:pos x="22" y="96"/>
              </a:cxn>
              <a:cxn ang="0">
                <a:pos x="59" y="119"/>
              </a:cxn>
              <a:cxn ang="0">
                <a:pos x="49" y="146"/>
              </a:cxn>
              <a:cxn ang="0">
                <a:pos x="64" y="156"/>
              </a:cxn>
              <a:cxn ang="0">
                <a:pos x="44" y="166"/>
              </a:cxn>
              <a:cxn ang="0">
                <a:pos x="44" y="156"/>
              </a:cxn>
              <a:cxn ang="0">
                <a:pos x="34" y="156"/>
              </a:cxn>
              <a:cxn ang="0">
                <a:pos x="47" y="148"/>
              </a:cxn>
              <a:cxn ang="0">
                <a:pos x="64" y="156"/>
              </a:cxn>
              <a:cxn ang="0">
                <a:pos x="77" y="126"/>
              </a:cxn>
              <a:cxn ang="0">
                <a:pos x="131" y="138"/>
              </a:cxn>
              <a:cxn ang="0">
                <a:pos x="121" y="185"/>
              </a:cxn>
              <a:cxn ang="0">
                <a:pos x="67" y="151"/>
              </a:cxn>
              <a:cxn ang="0">
                <a:pos x="77" y="126"/>
              </a:cxn>
              <a:cxn ang="0">
                <a:pos x="54" y="99"/>
              </a:cxn>
              <a:cxn ang="0">
                <a:pos x="54" y="44"/>
              </a:cxn>
              <a:cxn ang="0">
                <a:pos x="119" y="57"/>
              </a:cxn>
              <a:cxn ang="0">
                <a:pos x="194" y="44"/>
              </a:cxn>
              <a:cxn ang="0">
                <a:pos x="194" y="111"/>
              </a:cxn>
              <a:cxn ang="0">
                <a:pos x="129" y="129"/>
              </a:cxn>
              <a:cxn ang="0">
                <a:pos x="54" y="99"/>
              </a:cxn>
              <a:cxn ang="0">
                <a:pos x="138" y="146"/>
              </a:cxn>
              <a:cxn ang="0">
                <a:pos x="153" y="166"/>
              </a:cxn>
              <a:cxn ang="0">
                <a:pos x="134" y="183"/>
              </a:cxn>
              <a:cxn ang="0">
                <a:pos x="119" y="166"/>
              </a:cxn>
              <a:cxn ang="0">
                <a:pos x="138" y="146"/>
              </a:cxn>
              <a:cxn ang="0">
                <a:pos x="138" y="146"/>
              </a:cxn>
              <a:cxn ang="0">
                <a:pos x="138" y="146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rgbClr val="2E3746"/>
          </a:solidFill>
          <a:ln w="9525">
            <a:noFill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A2132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1181" y="170347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一、机械法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——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珠磨法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455074"/>
              </p:ext>
            </p:extLst>
          </p:nvPr>
        </p:nvGraphicFramePr>
        <p:xfrm>
          <a:off x="1640541" y="1264025"/>
          <a:ext cx="9291918" cy="53788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45959"/>
                <a:gridCol w="4645959"/>
              </a:tblGrid>
              <a:tr h="12833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将细胞悬浮液与玻璃小珠、石英砂或氧化铝等研磨剂一起快速搅拌，使细胞获得破碎。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</a:tr>
              <a:tr h="15205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高速珠磨机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由机身、主传动、分散器、送料泵、无级变速器、冷却系统、电气控制器等组成。</a:t>
                      </a:r>
                    </a:p>
                  </a:txBody>
                  <a:tcPr anchor="ctr"/>
                </a:tc>
              </a:tr>
              <a:tr h="6992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适用对象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所有类型细胞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</a:tr>
              <a:tr h="18756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应用实例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珠磨法破碎小球藻提取类胡萝卜素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高速珠磨机破碎藻细胞→往破碎后的藻液中加入氢氧化钾和入无水乙醚进行类胡萝卜素萃取→重复萃取步骤，直至乙醚层无色→用氮气将乙醚萃取液吹干，得到类胡萝卜素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27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6176" y="170347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二、非机械法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754129"/>
              </p:ext>
            </p:extLst>
          </p:nvPr>
        </p:nvGraphicFramePr>
        <p:xfrm>
          <a:off x="717178" y="1277469"/>
          <a:ext cx="11161057" cy="54086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50279"/>
                <a:gridCol w="2414145"/>
                <a:gridCol w="2232211"/>
                <a:gridCol w="2232211"/>
                <a:gridCol w="2232211"/>
              </a:tblGrid>
              <a:tr h="720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举例</a:t>
                      </a:r>
                    </a:p>
                  </a:txBody>
                  <a:tcPr anchor="ctr"/>
                </a:tc>
              </a:tr>
              <a:tr h="12527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渗透冲击法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利用细胞膜的半透性，改变其渗透压使之破裂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温和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便宜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血红细胞的破坏</a:t>
                      </a:r>
                    </a:p>
                  </a:txBody>
                  <a:tcPr anchor="ctr"/>
                </a:tc>
              </a:tr>
              <a:tr h="11301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酶解法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酶解是利用溶解细胞壁的酶处理菌体细胞，使细胞壁受到破坏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温和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昂贵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6704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增溶法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利用表面活性剂溶解细胞壁。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温和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适中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胆盐作用于大肠杆菌</a:t>
                      </a:r>
                    </a:p>
                  </a:txBody>
                  <a:tcPr anchor="ctr"/>
                </a:tc>
              </a:tr>
              <a:tr h="8693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脂溶法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有机溶剂溶解细胞壁并使之失稳。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适中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便宜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甲苯破碎酵母细胞</a:t>
                      </a:r>
                    </a:p>
                  </a:txBody>
                  <a:tcPr anchor="ctr"/>
                </a:tc>
              </a:tr>
              <a:tr h="720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碱处理法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碱的皂化作用使细胞壁溶解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剧烈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便宜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789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1172313" y="837490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+mn-ea"/>
              </a:rPr>
              <a:t>机械破碎和非机械破碎的区别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873744" y="2394012"/>
            <a:ext cx="107845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sz="4400" dirty="0">
                <a:latin typeface="宋体" pitchFamily="2" charset="-122"/>
                <a:ea typeface="宋体" pitchFamily="2" charset="-122"/>
              </a:rPr>
              <a:t>机械法是物理层面的应用高压或研磨剂，使细胞悬液在加速碰撞下迅速破碎，应用剪切的作用，压碎细胞。</a:t>
            </a:r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4400" dirty="0">
                <a:latin typeface="宋体" pitchFamily="2" charset="-122"/>
                <a:ea typeface="宋体" pitchFamily="2" charset="-122"/>
              </a:rPr>
              <a:t>非机械法运用化学试剂对细胞壁和膜的作用，改变通透性。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9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72086" y="1169296"/>
            <a:ext cx="187579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2E3746"/>
                </a:solidFill>
                <a:latin typeface="+mj-lt"/>
                <a:ea typeface="汉仪文黑-55简" panose="00020600040101010101" charset="-122"/>
                <a:cs typeface="+mj-lt"/>
              </a:rPr>
              <a:t>Part.03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1223" y="2520427"/>
            <a:ext cx="8538883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kern="0" dirty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革兰氏阳性菌和阴性菌的酶法破壁</a:t>
            </a:r>
            <a:endParaRPr lang="zh-CN" altLang="en-US" sz="8000" b="1" dirty="0">
              <a:solidFill>
                <a:srgbClr val="A21327"/>
              </a:solidFill>
              <a:latin typeface="汉仪中黑S" panose="00020600040101010101" charset="-122"/>
              <a:ea typeface="汉仪中黑S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99305" y="454025"/>
            <a:ext cx="613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细胞壁结构</a:t>
            </a:r>
          </a:p>
        </p:txBody>
      </p:sp>
      <p:pic>
        <p:nvPicPr>
          <p:cNvPr id="13" name="图片 1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630"/>
            <a:ext cx="5928360" cy="511048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85" y="1025525"/>
            <a:ext cx="6381115" cy="5173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32416" y="1488664"/>
            <a:ext cx="9963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</a:rPr>
              <a:t>溶菌酶作用原理</a:t>
            </a:r>
            <a:r>
              <a:rPr lang="zh-CN" altLang="en-US" sz="4000" dirty="0">
                <a:solidFill>
                  <a:srgbClr val="7030A0"/>
                </a:solidFill>
              </a:rPr>
              <a:t>：</a:t>
            </a:r>
          </a:p>
          <a:p>
            <a:pPr indent="457200"/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indent="457200"/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溶菌酶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主要通过破坏细胞壁中的N-乙酰胞壁酸和N-乙酰氨基葡萄糖之间的β-1,4糖苷键，使细胞壁不溶性黏多糖分解成可溶性糖肽，导致细胞壁破裂内容物逸出而使细菌溶解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3600" dirty="0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8662" y="1112147"/>
            <a:ext cx="107968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7030A0"/>
                </a:solidFill>
              </a:rPr>
              <a:t>酶</a:t>
            </a:r>
            <a:r>
              <a:rPr lang="zh-CN" altLang="en-US" sz="4000" b="1" dirty="0">
                <a:solidFill>
                  <a:srgbClr val="7030A0"/>
                </a:solidFill>
              </a:rPr>
              <a:t>法破碎革兰氏阳性菌和阴性菌</a:t>
            </a:r>
            <a:r>
              <a:rPr lang="zh-CN" altLang="en-US" sz="4000" dirty="0">
                <a:solidFill>
                  <a:srgbClr val="7030A0"/>
                </a:solidFill>
              </a:rPr>
              <a:t>：</a:t>
            </a:r>
          </a:p>
          <a:p>
            <a:pPr indent="457200"/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indent="457200"/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溶菌酶适用于革兰氏阳性菌细胞的分解，对于阴性菌，因为存在脂多糖，必须加入EDTA，这样可以螯合连接相邻脂多糖的Ca、Mg离子，从而破坏脂多糖。同样，去垢剂如Triton SDS也可以一起加入，破坏脂多糖。因此应用于革兰氏阴性菌时，需辅以EDTA使之更有效地作用于细胞壁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1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0" y="2856603"/>
            <a:ext cx="680421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883235" y="3232354"/>
            <a:ext cx="8566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汉仪雅酷黑 55W" panose="020B0504020202020204" charset="-122"/>
                <a:cs typeface="+mj-lt"/>
                <a:sym typeface="微软雅黑" panose="020B0503020204020204" pitchFamily="34" charset="-122"/>
              </a:rPr>
              <a:t>01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044440" y="1304290"/>
            <a:ext cx="2103120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2E3746"/>
                </a:solidFill>
                <a:effectLst/>
                <a:latin typeface="汉仪中黑S" panose="00020600040101010101" charset="-122"/>
                <a:ea typeface="汉仪中黑S" panose="00020600040101010101" charset="-122"/>
              </a:rPr>
              <a:t>目录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86957" y="4160875"/>
            <a:ext cx="224917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4000" b="1" kern="0" dirty="0" smtClean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概述</a:t>
            </a:r>
            <a:endParaRPr lang="zh-CN" altLang="en-US" sz="4000" b="1" kern="0" dirty="0">
              <a:solidFill>
                <a:srgbClr val="A21327"/>
              </a:solidFill>
              <a:latin typeface="汉仪中黑S" panose="00020600040101010101" charset="-122"/>
              <a:ea typeface="汉仪中黑S" panose="00020600040101010101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67692" y="3233811"/>
            <a:ext cx="8566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汉仪雅酷黑 55W" panose="020B0504020202020204" charset="-122"/>
                <a:cs typeface="+mj-lt"/>
                <a:sym typeface="微软雅黑" panose="020B0503020204020204" pitchFamily="34" charset="-122"/>
              </a:rPr>
              <a:t>02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71414" y="4160875"/>
            <a:ext cx="224917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4000" b="1" kern="0" dirty="0" smtClean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方法</a:t>
            </a:r>
            <a:endParaRPr lang="zh-CN" altLang="en-US" sz="4000" b="1" kern="0" dirty="0">
              <a:solidFill>
                <a:srgbClr val="A21327"/>
              </a:solidFill>
              <a:latin typeface="汉仪中黑S" panose="00020600040101010101" charset="-122"/>
              <a:ea typeface="汉仪中黑S" panose="00020600040101010101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842" y="3274263"/>
            <a:ext cx="8566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汉仪雅酷黑 55W" panose="020B0504020202020204" charset="-122"/>
                <a:cs typeface="+mj-lt"/>
                <a:sym typeface="微软雅黑" panose="020B0503020204020204" pitchFamily="34" charset="-122"/>
              </a:rPr>
              <a:t>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506978" y="3864626"/>
            <a:ext cx="3042342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charset="0"/>
              <a:buNone/>
              <a:defRPr/>
            </a:pPr>
            <a:r>
              <a:rPr lang="zh-CN" altLang="en-US" sz="4000" b="1" kern="0" dirty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革兰氏阳性菌和阴性菌的酶法破壁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4624387" y="3657568"/>
            <a:ext cx="11430" cy="1714500"/>
          </a:xfrm>
          <a:prstGeom prst="line">
            <a:avLst/>
          </a:prstGeom>
          <a:ln>
            <a:solidFill>
              <a:srgbClr val="A2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7395919" y="3657568"/>
            <a:ext cx="11430" cy="1714500"/>
          </a:xfrm>
          <a:prstGeom prst="line">
            <a:avLst/>
          </a:prstGeom>
          <a:ln>
            <a:solidFill>
              <a:srgbClr val="A2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58740" y="2204720"/>
            <a:ext cx="187579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rgbClr val="2E3746"/>
                </a:solidFill>
                <a:latin typeface="+mj-lt"/>
                <a:ea typeface="汉仪文黑-55简" panose="00020600040101010101" charset="-122"/>
                <a:cs typeface="+mj-lt"/>
              </a:rPr>
              <a:t>Part.01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9490" y="2964180"/>
            <a:ext cx="511365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</a:rPr>
              <a:t>概述</a:t>
            </a:r>
            <a:endParaRPr lang="zh-CN" altLang="en-US" sz="8000" b="1" dirty="0">
              <a:solidFill>
                <a:srgbClr val="A21327"/>
              </a:solidFill>
              <a:latin typeface="汉仪中黑S" panose="00020600040101010101" charset="-122"/>
              <a:ea typeface="汉仪中黑S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1411942" y="1317811"/>
            <a:ext cx="9950822" cy="4339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7030A0"/>
                </a:solidFill>
                <a:latin typeface="汉仪中简黑简" panose="00020600040101010101" charset="-122"/>
                <a:ea typeface="汉仪中简黑简" panose="00020600040101010101" charset="-122"/>
                <a:sym typeface="+mn-ea"/>
              </a:rPr>
              <a:t>不同类型的细胞分泌目标产物的类型：</a:t>
            </a: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sym typeface="+mn-ea"/>
              </a:rPr>
              <a:t>动物细胞多分泌到细胞外培养液</a:t>
            </a: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sym typeface="+mn-ea"/>
              </a:rPr>
              <a:t>植物细胞多为胞内产物</a:t>
            </a: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sym typeface="+mn-ea"/>
              </a:rPr>
              <a:t>微生物为胞内、胞外产物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对于胞内产物需要收集菌体或细胞进行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破碎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830503" y="1379444"/>
            <a:ext cx="10707071" cy="4339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7030A0"/>
                </a:solidFill>
                <a:latin typeface="汉仪中简黑简" panose="00020600040101010101" charset="-122"/>
                <a:ea typeface="汉仪中简黑简" panose="00020600040101010101" charset="-122"/>
                <a:sym typeface="+mn-ea"/>
              </a:rPr>
              <a:t>细胞破碎</a:t>
            </a:r>
            <a:r>
              <a:rPr lang="zh-CN" altLang="en-US" sz="4000" b="1" dirty="0">
                <a:solidFill>
                  <a:srgbClr val="7030A0"/>
                </a:solidFill>
                <a:latin typeface="汉仪中简黑简" panose="00020600040101010101" charset="-122"/>
                <a:ea typeface="汉仪中简黑简" panose="00020600040101010101" charset="-122"/>
                <a:sym typeface="+mn-ea"/>
              </a:rPr>
              <a:t>概念：</a:t>
            </a:r>
          </a:p>
          <a:p>
            <a:pPr indent="457200"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sym typeface="+mn-ea"/>
              </a:rPr>
              <a:t>细胞破碎技术是指利用外力破坏细胞膜和细胞壁，使细胞内容物包括目的产物成分释放出来的技术，是分离纯化细胞内合成的非分泌型生化物质（产品）的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sym typeface="+mn-ea"/>
              </a:rPr>
              <a:t>基础。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8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58740" y="2204720"/>
            <a:ext cx="187579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rgbClr val="2E3746"/>
                </a:solidFill>
                <a:latin typeface="+mj-lt"/>
                <a:ea typeface="汉仪文黑-55简" panose="00020600040101010101" charset="-122"/>
                <a:cs typeface="+mj-lt"/>
              </a:rPr>
              <a:t>Part.02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9490" y="2964180"/>
            <a:ext cx="511365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A21327"/>
                </a:solidFill>
                <a:latin typeface="汉仪中黑S" panose="00020600040101010101" charset="-122"/>
                <a:ea typeface="汉仪中黑S" panose="00020600040101010101" charset="-122"/>
              </a:rPr>
              <a:t>方法</a:t>
            </a:r>
            <a:endParaRPr lang="zh-CN" altLang="en-US" sz="8000" b="1" dirty="0">
              <a:solidFill>
                <a:srgbClr val="A21327"/>
              </a:solidFill>
              <a:latin typeface="汉仪中黑S" panose="00020600040101010101" charset="-122"/>
              <a:ea typeface="汉仪中黑S" panose="00020600040101010101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7665" y="3886200"/>
            <a:ext cx="63779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1200">
                <a:latin typeface="汉仪中简黑简" panose="00020600040101010101" charset="-122"/>
                <a:ea typeface="汉仪中简黑简" panose="00020600040101010101" charset="-122"/>
                <a:sym typeface="+mn-ea"/>
              </a:rPr>
              <a:t>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07985215"/>
              </p:ext>
            </p:extLst>
          </p:nvPr>
        </p:nvGraphicFramePr>
        <p:xfrm>
          <a:off x="-833718" y="188261"/>
          <a:ext cx="12573000" cy="649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341189"/>
              </p:ext>
            </p:extLst>
          </p:nvPr>
        </p:nvGraphicFramePr>
        <p:xfrm>
          <a:off x="1869440" y="1437640"/>
          <a:ext cx="8533130" cy="49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1068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 dirty="0"/>
                    </a:p>
                    <a:p>
                      <a:pPr algn="ctr">
                        <a:buNone/>
                      </a:pPr>
                      <a:r>
                        <a:rPr lang="zh-CN" altLang="en-US" b="1" dirty="0"/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利用超声波振荡器发射的15-25kHz的超声波探头处理细胞悬浮液。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</a:tr>
              <a:tr h="1068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/>
                    </a:p>
                    <a:p>
                      <a:pPr algn="ctr">
                        <a:buNone/>
                      </a:pPr>
                      <a:r>
                        <a:rPr lang="zh-CN" altLang="en-US" b="1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超声波振荡器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常用的为电声型，它是由发生器和换能器组成，发生器能产生高频电流，换能器的作用是把电磁振荡转换成机械振动。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</a:tr>
              <a:tr h="1068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/>
                    </a:p>
                    <a:p>
                      <a:pPr algn="ctr">
                        <a:buNone/>
                      </a:pPr>
                      <a:r>
                        <a:rPr lang="zh-CN" altLang="en-US" b="1"/>
                        <a:t>适用对象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组织、细菌、病毒、孢子及其它细胞结构</a:t>
                      </a:r>
                    </a:p>
                  </a:txBody>
                  <a:tcPr anchor="ctr"/>
                </a:tc>
              </a:tr>
              <a:tr h="1068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 dirty="0"/>
                    </a:p>
                    <a:p>
                      <a:pPr algn="ctr">
                        <a:buNone/>
                      </a:pPr>
                      <a:r>
                        <a:rPr lang="zh-CN" altLang="en-US" b="1" dirty="0"/>
                        <a:t>应用实例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超声波法提取樟树籽油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粉碎樟树籽→加入提取溶剂→超声破碎→过滤，取滤液→蒸发去除残余溶剂→樟树籽油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194933" y="170347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一、机械法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——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超声波法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1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7649582"/>
              </p:ext>
            </p:extLst>
          </p:nvPr>
        </p:nvGraphicFramePr>
        <p:xfrm>
          <a:off x="1451125" y="1476076"/>
          <a:ext cx="9810750" cy="5009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3505"/>
                <a:gridCol w="7167245"/>
              </a:tblGrid>
              <a:tr h="1656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 dirty="0"/>
                    </a:p>
                    <a:p>
                      <a:pPr algn="ctr">
                        <a:buNone/>
                      </a:pPr>
                      <a:r>
                        <a:rPr lang="zh-CN" altLang="en-US" b="1" dirty="0"/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利用高压使细胞悬浮液通过针形阀，由于突然减压和高速冲击撞击环使细胞破碎，细胞悬浮液自高压室针形阀喷出时，每秒速度高达几百米，高速喷出的浆液又射到静止的撞击环上，被迫改变方向从出口管流出。细胞在这一系列高速运动过程中经历了剪切、碰撞及由高压到常压的变化，从而造成细胞破碎。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/>
                    </a:p>
                    <a:p>
                      <a:pPr algn="ctr">
                        <a:buNone/>
                      </a:pPr>
                      <a:endParaRPr lang="zh-CN" altLang="en-US" b="1"/>
                    </a:p>
                    <a:p>
                      <a:pPr algn="ctr">
                        <a:buNone/>
                      </a:pPr>
                      <a:r>
                        <a:rPr lang="zh-CN" altLang="en-US" b="1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高压匀浆器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它由可产生高压的正向排代泵和排出阀组成，排出阀具有狭窄的小孔，其大小可以调节。细胞浆液通过止逆阀进入泵体内，在高压下迫使其在排出阀的小孔中高速冲出，并射向撞击环上，由于突然减压和高速冲击，使细胞受到高的液相剪切力而破碎。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 dirty="0"/>
                    </a:p>
                    <a:p>
                      <a:pPr algn="ctr">
                        <a:buNone/>
                      </a:pPr>
                      <a:endParaRPr lang="zh-CN" altLang="en-US" b="1" dirty="0"/>
                    </a:p>
                    <a:p>
                      <a:pPr algn="ctr">
                        <a:buNone/>
                      </a:pPr>
                      <a:r>
                        <a:rPr lang="zh-CN" altLang="en-US" b="1" dirty="0"/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应用实例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高压匀浆破碎法提取醉母胞内蛋白质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制备酵母悬浮液→通入高压匀浆机→出口处收集匀浆并冷却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→离心，取固体沉积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48684" y="170347"/>
            <a:ext cx="849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一、机械法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——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高压匀浆法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4ba00c-d7e7-4f44-81db-29b2675b57d6}"/>
  <p:tag name="TABLE_ENDDRAG_ORIGIN_RECT" val="671*336"/>
  <p:tag name="TABLE_ENDDRAG_RECT" val="144*114*671*3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9c5605-b557-45c9-81ce-6e9f6eda0026}"/>
  <p:tag name="TABLE_ENDDRAG_ORIGIN_RECT" val="716*635"/>
  <p:tag name="TABLE_ENDDRAG_RECT" val="98*24*716*63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373531-2b3f-4d30-ae27-97181bc16f98}"/>
  <p:tag name="TABLE_ENDDRAG_ORIGIN_RECT" val="671*443"/>
  <p:tag name="TABLE_ENDDRAG_RECT" val="144*55*671*4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2976346-63dd-4ecd-a971-dc8a0093c380}"/>
  <p:tag name="TABLE_ENDDRAG_ORIGIN_RECT" val="671*397"/>
  <p:tag name="TABLE_ENDDRAG_RECT" val="144*69*671*3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863</Words>
  <Application>Microsoft Office PowerPoint</Application>
  <PresentationFormat>自定义</PresentationFormat>
  <Paragraphs>118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wangru</dc:creator>
  <cp:lastModifiedBy>wangru</cp:lastModifiedBy>
  <cp:revision>195</cp:revision>
  <dcterms:created xsi:type="dcterms:W3CDTF">2019-06-19T02:08:00Z</dcterms:created>
  <dcterms:modified xsi:type="dcterms:W3CDTF">2021-05-17T14:33:20Z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F37A2633624C401E8E7B32D5EA7D6D42</vt:lpwstr>
  </property>
  <property fmtid="{D5CDD505-2E9C-101B-9397-08002B2CF9AE}" pid="4" name="KSOTemplateUUID">
    <vt:lpwstr>v1.0_mb_d+fIJTiPBMboHYwXIlaZtg==</vt:lpwstr>
  </property>
</Properties>
</file>