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2"/>
  </p:notesMasterIdLst>
  <p:sldIdLst>
    <p:sldId id="361" r:id="rId5"/>
    <p:sldId id="447" r:id="rId6"/>
    <p:sldId id="363" r:id="rId7"/>
    <p:sldId id="440" r:id="rId8"/>
    <p:sldId id="441" r:id="rId9"/>
    <p:sldId id="443" r:id="rId10"/>
    <p:sldId id="429" r:id="rId11"/>
  </p:sldIdLst>
  <p:sldSz cx="12192000" cy="6858000"/>
  <p:notesSz cx="6858000" cy="9144000"/>
  <p:embeddedFontLst>
    <p:embeddedFont>
      <p:font typeface="나눔스퀘어 Bold" panose="020B0600000101010101" pitchFamily="50" charset="-127"/>
      <p:bold r:id="rId13"/>
    </p:embeddedFont>
    <p:embeddedFont>
      <p:font typeface="나눔스퀘어 Extra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E6C"/>
    <a:srgbClr val="FF2929"/>
    <a:srgbClr val="088AA0"/>
    <a:srgbClr val="C9DCDC"/>
    <a:srgbClr val="6C7676"/>
    <a:srgbClr val="006666"/>
    <a:srgbClr val="F7F7F7"/>
    <a:srgbClr val="D9D9D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7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2DB32-48F6-4C3B-B41A-76813CCFC76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897EC-A12C-4A5F-98A7-E3AD91B20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05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26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6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72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845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8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3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30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03EC6-9639-4F8D-B628-D665023BF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55B1D9-17FF-4F06-B13C-75919F188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462C0-5113-4E10-BAD4-D1261353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61226-34FD-4991-BD25-0F73CD55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61808-AAC5-4CEA-AE21-32BD464F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0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A3319-5F1F-4AD8-BC80-2F72ECC0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95D23-D545-4E63-9670-D8F809186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FB381-23D4-40F9-BEB8-E334EC08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747A9-8777-429C-BF90-D90C4203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27D29-3F31-47BD-8BD1-1069501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5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310DB0-16B7-4012-96E1-22FDACDC9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267852-F14C-4E79-B215-621F22A67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41711-A8B1-4070-8DC5-CC613C3A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331FA-AA7E-4352-94B5-B3E25BD0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7D990-3222-452F-9E29-91D5B9DA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43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88A5A-2674-4052-AD51-31554C41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AA2D73-A859-47DF-AE6A-0D16F8BE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A6583-7B9D-41DE-BC9D-FCF59BFC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0FAE2-1CCB-4C56-B723-712E7B0D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B6FDE-353F-414F-977D-D7F407B5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7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3C48C-AD75-43B8-B13A-D2CC54C6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F4B56A-33CC-4A08-9EF2-41B36A1B5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45A07-9A80-441D-9667-A126599A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A2439-FA39-4E05-B54D-D0D8895C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43494-616E-4F4F-A018-5FA28518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5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45DF3-3226-4665-B946-A3ACCCC0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BDFE7-2BDA-4D47-87DC-B8D513B52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FCA8B-9E95-4E9B-AF52-EA8EEBF3F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B2D6F-2FE4-4DFB-8323-260CFB85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C7FDA7-0B4D-47B1-9CF5-A703E2B8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FAF46-C487-4A5E-8313-9218FB34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1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E887C-3BEB-48A4-BCC5-9E8137BE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BCA8C-12F3-4B7B-9444-63782FFF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CF6DCD-99E7-4886-BFAF-002C550BE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D5036C-D2EA-45DB-8EDC-C75B64EE5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390084-3D7D-4156-9776-4FD48BBD1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159FA1-630C-4DEB-8DB9-E2D50488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AEC7DF-CEDB-49B2-8FB0-0A64B73B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E24ABD-F89F-48E0-B53B-568209CA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2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A17B8-4723-49DD-A12C-7203E3F9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00BC02-47F6-4727-89ED-258A415D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22EF1B-783F-4D53-8B4E-AC518A5F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830924-2013-40A7-99BB-3703D1BA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6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58579C-29CF-42E7-AB67-F9756643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7F7994-39C8-49C7-8B4D-D62B23B2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18C13D-720D-4C5E-B4BF-B9F50056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7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16317-8832-4896-9CF6-43847C1A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BE9F2-773F-4726-B605-D01137CB2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ED1FD-C7BE-495E-BFFE-624BC6BF6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27771-AE2A-4168-8AE4-DC8FC533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37A31-5622-4BB6-A4F2-9C826955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68BD8-66E1-46B3-A20B-BED99155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60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FFBCE-5F04-4376-B874-C0F2AC045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2CE328-41B6-48E6-84B2-DFCD869C8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84D556-55F3-47EB-9AB0-4E6889C26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875736-52E0-40D4-93BF-F7857C48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7E7426-661F-4024-8852-D7ED6EFB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4BD66D-8EB9-42B5-8960-FF5B4E9F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2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F09A5C-3788-40F9-B073-0FF5A01B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D5ACF-C6EF-4215-946D-11E080E64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251D8-8C7C-4D54-912C-64847083A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A15BB-5B62-454D-A918-3220497FA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6E843-5AB9-4C46-BB9A-9BE407F5E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6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1712" y="2043941"/>
            <a:ext cx="10628576" cy="18219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MySQL + PHP</a:t>
            </a:r>
            <a:br>
              <a:rPr lang="en-US" altLang="ko-KR" sz="3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r>
              <a:rPr lang="ko-KR" altLang="en-US" sz="3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토이프로젝트</a:t>
            </a:r>
            <a:endParaRPr lang="ko-KR" altLang="en-US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523496"/>
            <a:ext cx="12192000" cy="120357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EAB401-CB03-44C1-9816-2AD683240331}"/>
              </a:ext>
            </a:extLst>
          </p:cNvPr>
          <p:cNvSpPr txBox="1"/>
          <p:nvPr/>
        </p:nvSpPr>
        <p:spPr>
          <a:xfrm>
            <a:off x="4077157" y="4444063"/>
            <a:ext cx="403768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Track B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전연진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03A74-637B-4CC4-B506-B0E3401A525E}"/>
              </a:ext>
            </a:extLst>
          </p:cNvPr>
          <p:cNvSpPr/>
          <p:nvPr/>
        </p:nvSpPr>
        <p:spPr>
          <a:xfrm>
            <a:off x="0" y="5416116"/>
            <a:ext cx="12192000" cy="120357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1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6699D0-FD09-44D5-8E6B-BE6EBF8F7AF0}"/>
              </a:ext>
            </a:extLst>
          </p:cNvPr>
          <p:cNvGrpSpPr/>
          <p:nvPr/>
        </p:nvGrpSpPr>
        <p:grpSpPr>
          <a:xfrm>
            <a:off x="0" y="6363760"/>
            <a:ext cx="12192000" cy="494240"/>
            <a:chOff x="0" y="6363760"/>
            <a:chExt cx="12192000" cy="4942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4EBA9F-EE83-4163-ADF3-B37C501BE079}"/>
                </a:ext>
              </a:extLst>
            </p:cNvPr>
            <p:cNvSpPr/>
            <p:nvPr/>
          </p:nvSpPr>
          <p:spPr>
            <a:xfrm>
              <a:off x="0" y="6363760"/>
              <a:ext cx="12192000" cy="494240"/>
            </a:xfrm>
            <a:prstGeom prst="rect">
              <a:avLst/>
            </a:prstGeom>
            <a:solidFill>
              <a:srgbClr val="055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563E2-F66C-4FB9-92D6-B9E573644A31}"/>
                </a:ext>
              </a:extLst>
            </p:cNvPr>
            <p:cNvSpPr txBox="1"/>
            <p:nvPr/>
          </p:nvSpPr>
          <p:spPr>
            <a:xfrm>
              <a:off x="0" y="6408261"/>
              <a:ext cx="2054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토이프로젝트</a:t>
              </a:r>
              <a:endPara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F71591-564F-4325-BE96-2C03AB4763A9}"/>
                </a:ext>
              </a:extLst>
            </p:cNvPr>
            <p:cNvSpPr txBox="1"/>
            <p:nvPr/>
          </p:nvSpPr>
          <p:spPr>
            <a:xfrm>
              <a:off x="10397919" y="6408261"/>
              <a:ext cx="1794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MySQL + PHP</a:t>
              </a:r>
              <a:endPara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741E30-0FEB-4C12-8EC9-094BA19BF1F6}"/>
              </a:ext>
            </a:extLst>
          </p:cNvPr>
          <p:cNvSpPr/>
          <p:nvPr/>
        </p:nvSpPr>
        <p:spPr>
          <a:xfrm>
            <a:off x="0" y="715569"/>
            <a:ext cx="12192000" cy="45719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7951F-BDC6-477E-B6C7-00127846BFFA}"/>
              </a:ext>
            </a:extLst>
          </p:cNvPr>
          <p:cNvSpPr txBox="1"/>
          <p:nvPr/>
        </p:nvSpPr>
        <p:spPr>
          <a:xfrm>
            <a:off x="95517" y="62377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55E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실행모습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839357-12C0-4D71-8F91-A7F7453C4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171" y="1012892"/>
            <a:ext cx="8903891" cy="48322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4BF756-8FCB-414C-B5A7-92A7C8E23AA6}"/>
              </a:ext>
            </a:extLst>
          </p:cNvPr>
          <p:cNvSpPr txBox="1"/>
          <p:nvPr/>
        </p:nvSpPr>
        <p:spPr>
          <a:xfrm>
            <a:off x="1749976" y="5919767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토이프로젝트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423945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6699D0-FD09-44D5-8E6B-BE6EBF8F7AF0}"/>
              </a:ext>
            </a:extLst>
          </p:cNvPr>
          <p:cNvGrpSpPr/>
          <p:nvPr/>
        </p:nvGrpSpPr>
        <p:grpSpPr>
          <a:xfrm>
            <a:off x="0" y="6363760"/>
            <a:ext cx="12192000" cy="494240"/>
            <a:chOff x="0" y="6363760"/>
            <a:chExt cx="12192000" cy="4942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4EBA9F-EE83-4163-ADF3-B37C501BE079}"/>
                </a:ext>
              </a:extLst>
            </p:cNvPr>
            <p:cNvSpPr/>
            <p:nvPr/>
          </p:nvSpPr>
          <p:spPr>
            <a:xfrm>
              <a:off x="0" y="6363760"/>
              <a:ext cx="12192000" cy="494240"/>
            </a:xfrm>
            <a:prstGeom prst="rect">
              <a:avLst/>
            </a:prstGeom>
            <a:solidFill>
              <a:srgbClr val="055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563E2-F66C-4FB9-92D6-B9E573644A31}"/>
                </a:ext>
              </a:extLst>
            </p:cNvPr>
            <p:cNvSpPr txBox="1"/>
            <p:nvPr/>
          </p:nvSpPr>
          <p:spPr>
            <a:xfrm>
              <a:off x="0" y="6408261"/>
              <a:ext cx="2054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토이프로젝트</a:t>
              </a:r>
              <a:endPara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741E30-0FEB-4C12-8EC9-094BA19BF1F6}"/>
              </a:ext>
            </a:extLst>
          </p:cNvPr>
          <p:cNvSpPr/>
          <p:nvPr/>
        </p:nvSpPr>
        <p:spPr>
          <a:xfrm>
            <a:off x="0" y="715569"/>
            <a:ext cx="12192000" cy="45719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7951F-BDC6-477E-B6C7-00127846BFFA}"/>
              </a:ext>
            </a:extLst>
          </p:cNvPr>
          <p:cNvSpPr txBox="1"/>
          <p:nvPr/>
        </p:nvSpPr>
        <p:spPr>
          <a:xfrm>
            <a:off x="95517" y="62377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55E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실행모습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F705A8-D224-4618-AFB6-C50978A38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05" y="939196"/>
            <a:ext cx="9917789" cy="5374935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8199DF9-B0A1-4EB4-AEEC-0EA5F6349706}"/>
              </a:ext>
            </a:extLst>
          </p:cNvPr>
          <p:cNvSpPr/>
          <p:nvPr/>
        </p:nvSpPr>
        <p:spPr>
          <a:xfrm rot="13212829">
            <a:off x="1975434" y="4768476"/>
            <a:ext cx="324787" cy="27199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7DD75F7-46F0-4982-B25F-AF8228B525D3}"/>
              </a:ext>
            </a:extLst>
          </p:cNvPr>
          <p:cNvSpPr/>
          <p:nvPr/>
        </p:nvSpPr>
        <p:spPr>
          <a:xfrm rot="13212829">
            <a:off x="4348521" y="2597554"/>
            <a:ext cx="324787" cy="27199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A068DA-A6BF-4D5B-A070-72DD3C52F262}"/>
              </a:ext>
            </a:extLst>
          </p:cNvPr>
          <p:cNvSpPr txBox="1"/>
          <p:nvPr/>
        </p:nvSpPr>
        <p:spPr>
          <a:xfrm>
            <a:off x="10397919" y="6408261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 + PHP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94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6699D0-FD09-44D5-8E6B-BE6EBF8F7AF0}"/>
              </a:ext>
            </a:extLst>
          </p:cNvPr>
          <p:cNvGrpSpPr/>
          <p:nvPr/>
        </p:nvGrpSpPr>
        <p:grpSpPr>
          <a:xfrm>
            <a:off x="0" y="6363760"/>
            <a:ext cx="12192000" cy="494240"/>
            <a:chOff x="0" y="6363760"/>
            <a:chExt cx="12192000" cy="4942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4EBA9F-EE83-4163-ADF3-B37C501BE079}"/>
                </a:ext>
              </a:extLst>
            </p:cNvPr>
            <p:cNvSpPr/>
            <p:nvPr/>
          </p:nvSpPr>
          <p:spPr>
            <a:xfrm>
              <a:off x="0" y="6363760"/>
              <a:ext cx="12192000" cy="494240"/>
            </a:xfrm>
            <a:prstGeom prst="rect">
              <a:avLst/>
            </a:prstGeom>
            <a:solidFill>
              <a:srgbClr val="055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563E2-F66C-4FB9-92D6-B9E573644A31}"/>
                </a:ext>
              </a:extLst>
            </p:cNvPr>
            <p:cNvSpPr txBox="1"/>
            <p:nvPr/>
          </p:nvSpPr>
          <p:spPr>
            <a:xfrm>
              <a:off x="0" y="6408261"/>
              <a:ext cx="2054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토이프로젝트</a:t>
              </a:r>
              <a:endPara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741E30-0FEB-4C12-8EC9-094BA19BF1F6}"/>
              </a:ext>
            </a:extLst>
          </p:cNvPr>
          <p:cNvSpPr/>
          <p:nvPr/>
        </p:nvSpPr>
        <p:spPr>
          <a:xfrm>
            <a:off x="0" y="715569"/>
            <a:ext cx="12192000" cy="45719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7951F-BDC6-477E-B6C7-00127846BFFA}"/>
              </a:ext>
            </a:extLst>
          </p:cNvPr>
          <p:cNvSpPr txBox="1"/>
          <p:nvPr/>
        </p:nvSpPr>
        <p:spPr>
          <a:xfrm>
            <a:off x="95517" y="62377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55E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실행모습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302DA2-5B3D-4E37-B9EB-F4072A500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19" y="785047"/>
            <a:ext cx="10227204" cy="55290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AEDAD7-109D-4161-A4F5-94A736A57C73}"/>
              </a:ext>
            </a:extLst>
          </p:cNvPr>
          <p:cNvSpPr txBox="1"/>
          <p:nvPr/>
        </p:nvSpPr>
        <p:spPr>
          <a:xfrm>
            <a:off x="10397919" y="6408261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 + PHP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9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6699D0-FD09-44D5-8E6B-BE6EBF8F7AF0}"/>
              </a:ext>
            </a:extLst>
          </p:cNvPr>
          <p:cNvGrpSpPr/>
          <p:nvPr/>
        </p:nvGrpSpPr>
        <p:grpSpPr>
          <a:xfrm>
            <a:off x="0" y="6363760"/>
            <a:ext cx="12192000" cy="494240"/>
            <a:chOff x="0" y="6363760"/>
            <a:chExt cx="12192000" cy="4942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4EBA9F-EE83-4163-ADF3-B37C501BE079}"/>
                </a:ext>
              </a:extLst>
            </p:cNvPr>
            <p:cNvSpPr/>
            <p:nvPr/>
          </p:nvSpPr>
          <p:spPr>
            <a:xfrm>
              <a:off x="0" y="6363760"/>
              <a:ext cx="12192000" cy="494240"/>
            </a:xfrm>
            <a:prstGeom prst="rect">
              <a:avLst/>
            </a:prstGeom>
            <a:solidFill>
              <a:srgbClr val="055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563E2-F66C-4FB9-92D6-B9E573644A31}"/>
                </a:ext>
              </a:extLst>
            </p:cNvPr>
            <p:cNvSpPr txBox="1"/>
            <p:nvPr/>
          </p:nvSpPr>
          <p:spPr>
            <a:xfrm>
              <a:off x="0" y="6408261"/>
              <a:ext cx="2054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토이프로젝트</a:t>
              </a:r>
              <a:endPara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741E30-0FEB-4C12-8EC9-094BA19BF1F6}"/>
              </a:ext>
            </a:extLst>
          </p:cNvPr>
          <p:cNvSpPr/>
          <p:nvPr/>
        </p:nvSpPr>
        <p:spPr>
          <a:xfrm>
            <a:off x="0" y="715569"/>
            <a:ext cx="12192000" cy="45719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7951F-BDC6-477E-B6C7-00127846BFFA}"/>
              </a:ext>
            </a:extLst>
          </p:cNvPr>
          <p:cNvSpPr txBox="1"/>
          <p:nvPr/>
        </p:nvSpPr>
        <p:spPr>
          <a:xfrm>
            <a:off x="95517" y="62377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55E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실행모습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AB069-EF5B-45B8-B329-169ED2E6003C}"/>
              </a:ext>
            </a:extLst>
          </p:cNvPr>
          <p:cNvSpPr txBox="1"/>
          <p:nvPr/>
        </p:nvSpPr>
        <p:spPr>
          <a:xfrm>
            <a:off x="6156381" y="74868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55E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C29F77-C2BC-4E4F-870E-7987E55EB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23" y="884752"/>
            <a:ext cx="9962253" cy="5401409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E94D229-E8F6-464E-B201-422604371B6D}"/>
              </a:ext>
            </a:extLst>
          </p:cNvPr>
          <p:cNvSpPr/>
          <p:nvPr/>
        </p:nvSpPr>
        <p:spPr>
          <a:xfrm>
            <a:off x="3508310" y="2463282"/>
            <a:ext cx="1623527" cy="965718"/>
          </a:xfrm>
          <a:prstGeom prst="roundRect">
            <a:avLst/>
          </a:prstGeom>
          <a:noFill/>
          <a:ln w="57150">
            <a:solidFill>
              <a:srgbClr val="055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E2D9B1-E537-4677-8628-BD50113C3534}"/>
              </a:ext>
            </a:extLst>
          </p:cNvPr>
          <p:cNvSpPr txBox="1"/>
          <p:nvPr/>
        </p:nvSpPr>
        <p:spPr>
          <a:xfrm>
            <a:off x="10397919" y="6408261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 + PHP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42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6699D0-FD09-44D5-8E6B-BE6EBF8F7AF0}"/>
              </a:ext>
            </a:extLst>
          </p:cNvPr>
          <p:cNvGrpSpPr/>
          <p:nvPr/>
        </p:nvGrpSpPr>
        <p:grpSpPr>
          <a:xfrm>
            <a:off x="0" y="6363760"/>
            <a:ext cx="12192000" cy="494240"/>
            <a:chOff x="0" y="6363760"/>
            <a:chExt cx="12192000" cy="4942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4EBA9F-EE83-4163-ADF3-B37C501BE079}"/>
                </a:ext>
              </a:extLst>
            </p:cNvPr>
            <p:cNvSpPr/>
            <p:nvPr/>
          </p:nvSpPr>
          <p:spPr>
            <a:xfrm>
              <a:off x="0" y="6363760"/>
              <a:ext cx="12192000" cy="494240"/>
            </a:xfrm>
            <a:prstGeom prst="rect">
              <a:avLst/>
            </a:prstGeom>
            <a:solidFill>
              <a:srgbClr val="055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563E2-F66C-4FB9-92D6-B9E573644A31}"/>
                </a:ext>
              </a:extLst>
            </p:cNvPr>
            <p:cNvSpPr txBox="1"/>
            <p:nvPr/>
          </p:nvSpPr>
          <p:spPr>
            <a:xfrm>
              <a:off x="0" y="6408261"/>
              <a:ext cx="2054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토이프로젝트</a:t>
              </a:r>
              <a:endPara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741E30-0FEB-4C12-8EC9-094BA19BF1F6}"/>
              </a:ext>
            </a:extLst>
          </p:cNvPr>
          <p:cNvSpPr/>
          <p:nvPr/>
        </p:nvSpPr>
        <p:spPr>
          <a:xfrm>
            <a:off x="0" y="715569"/>
            <a:ext cx="12192000" cy="45719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7951F-BDC6-477E-B6C7-00127846BFFA}"/>
              </a:ext>
            </a:extLst>
          </p:cNvPr>
          <p:cNvSpPr txBox="1"/>
          <p:nvPr/>
        </p:nvSpPr>
        <p:spPr>
          <a:xfrm>
            <a:off x="95517" y="62377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55E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실행모습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B2C509-DDF8-4448-97F1-06AFD8207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67" y="893901"/>
            <a:ext cx="9834465" cy="5337246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C57158B-05A0-4343-9045-5E546BE43288}"/>
              </a:ext>
            </a:extLst>
          </p:cNvPr>
          <p:cNvSpPr/>
          <p:nvPr/>
        </p:nvSpPr>
        <p:spPr>
          <a:xfrm rot="13212829">
            <a:off x="4311198" y="2448264"/>
            <a:ext cx="324787" cy="27199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134FA-FFD3-492A-B80B-28EF649E6FCC}"/>
              </a:ext>
            </a:extLst>
          </p:cNvPr>
          <p:cNvSpPr txBox="1"/>
          <p:nvPr/>
        </p:nvSpPr>
        <p:spPr>
          <a:xfrm>
            <a:off x="4618654" y="2608296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누르면 첫 화면으로 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96008F-C405-4B72-97F3-AE8BBDD3AF42}"/>
              </a:ext>
            </a:extLst>
          </p:cNvPr>
          <p:cNvSpPr txBox="1"/>
          <p:nvPr/>
        </p:nvSpPr>
        <p:spPr>
          <a:xfrm>
            <a:off x="10397919" y="6408261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 + PHP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38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1712" y="2518025"/>
            <a:ext cx="10628576" cy="18219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감사합니다</a:t>
            </a:r>
            <a:r>
              <a:rPr lang="en-US" altLang="ko-KR" sz="3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!</a:t>
            </a:r>
            <a:br>
              <a:rPr lang="en-US" altLang="ko-KR" sz="3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3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Q&amp;A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523496"/>
            <a:ext cx="12192000" cy="120357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03A74-637B-4CC4-B506-B0E3401A525E}"/>
              </a:ext>
            </a:extLst>
          </p:cNvPr>
          <p:cNvSpPr/>
          <p:nvPr/>
        </p:nvSpPr>
        <p:spPr>
          <a:xfrm>
            <a:off x="0" y="5416116"/>
            <a:ext cx="12192000" cy="120357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0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4C3ABE257EBA44F9943170342E2DB45" ma:contentTypeVersion="2" ma:contentTypeDescription="새 문서를 만듭니다." ma:contentTypeScope="" ma:versionID="dae0bf422fc618cb039fa09c5382ff88">
  <xsd:schema xmlns:xsd="http://www.w3.org/2001/XMLSchema" xmlns:xs="http://www.w3.org/2001/XMLSchema" xmlns:p="http://schemas.microsoft.com/office/2006/metadata/properties" xmlns:ns3="61507b42-fe29-4866-a190-98bd2bc39f5a" targetNamespace="http://schemas.microsoft.com/office/2006/metadata/properties" ma:root="true" ma:fieldsID="ae61c8a1dc054414b791c2e91e2969ba" ns3:_="">
    <xsd:import namespace="61507b42-fe29-4866-a190-98bd2bc39f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507b42-fe29-4866-a190-98bd2bc39f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11F34C-F3E6-4928-9C37-64BC9BA74F08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61507b42-fe29-4866-a190-98bd2bc39f5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F073D49-2859-474E-B3C5-325857C963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507b42-fe29-4866-a190-98bd2bc39f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E58617-DCC4-4B66-9E54-B3FC78FBF8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65</Words>
  <Application>Microsoft Office PowerPoint</Application>
  <PresentationFormat>와이드스크린</PresentationFormat>
  <Paragraphs>33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 ExtraBold</vt:lpstr>
      <vt:lpstr>나눔스퀘어 Bold</vt:lpstr>
      <vt:lpstr>Arial</vt:lpstr>
      <vt:lpstr>맑은 고딕</vt:lpstr>
      <vt:lpstr>Office 테마</vt:lpstr>
      <vt:lpstr>MySQL + PHP 토이프로젝트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한상철</dc:creator>
  <cp:lastModifiedBy>전연진</cp:lastModifiedBy>
  <cp:revision>60</cp:revision>
  <dcterms:created xsi:type="dcterms:W3CDTF">2021-06-18T07:41:18Z</dcterms:created>
  <dcterms:modified xsi:type="dcterms:W3CDTF">2021-12-21T15:35:09Z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0x010100C4C3ABE257EBA44F9943170342E2DB45</vt:lpwstr>
  </property>
</Properties>
</file>