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361" r:id="rId5"/>
    <p:sldId id="363" r:id="rId6"/>
    <p:sldId id="440" r:id="rId7"/>
    <p:sldId id="441" r:id="rId8"/>
    <p:sldId id="442" r:id="rId9"/>
    <p:sldId id="443" r:id="rId10"/>
    <p:sldId id="365" r:id="rId11"/>
    <p:sldId id="430" r:id="rId12"/>
    <p:sldId id="439" r:id="rId13"/>
    <p:sldId id="444" r:id="rId14"/>
    <p:sldId id="42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088AA0"/>
    <a:srgbClr val="C9DCDC"/>
    <a:srgbClr val="6C7676"/>
    <a:srgbClr val="006666"/>
    <a:srgbClr val="055E6C"/>
    <a:srgbClr val="F7F7F7"/>
    <a:srgbClr val="D9D9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2DB32-48F6-4C3B-B41A-76813CCFC76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97EC-A12C-4A5F-98A7-E3AD91B20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5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0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8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5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03EC6-9639-4F8D-B628-D665023BF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5B1D9-17FF-4F06-B13C-75919F18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62C0-5113-4E10-BAD4-D1261353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1226-34FD-4991-BD25-0F73CD55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1808-AAC5-4CEA-AE21-32BD464F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3319-5F1F-4AD8-BC80-2F72ECC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95D23-D545-4E63-9670-D8F809186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B381-23D4-40F9-BEB8-E334EC08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747A9-8777-429C-BF90-D90C420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7D29-3F31-47BD-8BD1-1069501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5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10DB0-16B7-4012-96E1-22FDACDC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67852-F14C-4E79-B215-621F22A6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1711-A8B1-4070-8DC5-CC613C3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331FA-AA7E-4352-94B5-B3E25BD0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7D990-3222-452F-9E29-91D5B9DA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8A5A-2674-4052-AD51-31554C41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A2D73-A859-47DF-AE6A-0D16F8BE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6583-7B9D-41DE-BC9D-FCF59BF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0FAE2-1CCB-4C56-B723-712E7B0D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B6FDE-353F-414F-977D-D7F407B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C48C-AD75-43B8-B13A-D2CC54C6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4B56A-33CC-4A08-9EF2-41B36A1B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5A07-9A80-441D-9667-A126599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2439-FA39-4E05-B54D-D0D8895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43494-616E-4F4F-A018-5FA28518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DF3-3226-4665-B946-A3ACCCC0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BDFE7-2BDA-4D47-87DC-B8D513B5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FCA8B-9E95-4E9B-AF52-EA8EEBF3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B2D6F-2FE4-4DFB-8323-260CFB85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7FDA7-0B4D-47B1-9CF5-A703E2B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FAF46-C487-4A5E-8313-9218FB3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887C-3BEB-48A4-BCC5-9E8137BE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BCA8C-12F3-4B7B-9444-63782FFF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F6DCD-99E7-4886-BFAF-002C550B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5036C-D2EA-45DB-8EDC-C75B64EE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90084-3D7D-4156-9776-4FD48BBD1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9FA1-630C-4DEB-8DB9-E2D50488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EC7DF-CEDB-49B2-8FB0-0A64B73B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24ABD-F89F-48E0-B53B-568209C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A17B8-4723-49DD-A12C-7203E3F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0BC02-47F6-4727-89ED-258A415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2EF1B-783F-4D53-8B4E-AC518A5F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0924-2013-40A7-99BB-3703D1BA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58579C-29CF-42E7-AB67-F975664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F7994-39C8-49C7-8B4D-D62B23B2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8C13D-720D-4C5E-B4BF-B9F5005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6317-8832-4896-9CF6-43847C1A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BE9F2-773F-4726-B605-D01137CB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D1FD-C7BE-495E-BFFE-624BC6BF6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27771-AE2A-4168-8AE4-DC8FC53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37A31-5622-4BB6-A4F2-9C8269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68BD8-66E1-46B3-A20B-BED9915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FBCE-5F04-4376-B874-C0F2AC04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CE328-41B6-48E6-84B2-DFCD869C8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4D556-55F3-47EB-9AB0-4E6889C2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75736-52E0-40D4-93BF-F7857C48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E7426-661F-4024-8852-D7ED6EF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BD66D-8EB9-42B5-8960-FF5B4E9F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09A5C-3788-40F9-B073-0FF5A01B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5ACF-C6EF-4215-946D-11E080E6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251D8-8C7C-4D54-912C-64847083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EF93-ECE6-414F-A4A7-704586F3E65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15BB-5B62-454D-A918-3220497FA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843-5AB9-4C46-BB9A-9BE407F5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043941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Python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토이프로젝트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B401-CB03-44C1-9816-2AD683240331}"/>
              </a:ext>
            </a:extLst>
          </p:cNvPr>
          <p:cNvSpPr txBox="1"/>
          <p:nvPr/>
        </p:nvSpPr>
        <p:spPr>
          <a:xfrm>
            <a:off x="4077157" y="4444063"/>
            <a:ext cx="403768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 B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전연진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3D1CE-852B-4275-8392-7F8AE356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7" y="1521154"/>
            <a:ext cx="11763691" cy="40275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A99C3E-F862-4167-9C68-51AC96A4181F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9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518025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!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71591-564F-4325-BE96-2C03AB4763A9}"/>
                </a:ext>
              </a:extLst>
            </p:cNvPr>
            <p:cNvSpPr txBox="1"/>
            <p:nvPr/>
          </p:nvSpPr>
          <p:spPr>
            <a:xfrm>
              <a:off x="11089279" y="6426098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Python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81FA27-63B0-4419-8129-78501656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1" y="881462"/>
            <a:ext cx="4757488" cy="5460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397D4E-B544-4160-896E-10B312BA4A9F}"/>
              </a:ext>
            </a:extLst>
          </p:cNvPr>
          <p:cNvSpPr txBox="1"/>
          <p:nvPr/>
        </p:nvSpPr>
        <p:spPr>
          <a:xfrm>
            <a:off x="5999583" y="2108717"/>
            <a:ext cx="5803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시간별 미세먼지 농도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(seoul_pm.csv)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 평균 데이터만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분석에는 대체적으로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사용하기 때문에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PM10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농도만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94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및 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D89C4-A0BD-469F-95A1-C03A2C61F70B}"/>
              </a:ext>
            </a:extLst>
          </p:cNvPr>
          <p:cNvSpPr txBox="1"/>
          <p:nvPr/>
        </p:nvSpPr>
        <p:spPr>
          <a:xfrm>
            <a:off x="391885" y="855109"/>
            <a:ext cx="6154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봄철 미세먼지 농도가 다른 계절에 비해서 높을 것이다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9FB1-4788-4C4B-A945-A68F6CAB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34" y="1348174"/>
            <a:ext cx="6636370" cy="4901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533B0-6F61-4D78-A89F-5EB80B6FFE84}"/>
              </a:ext>
            </a:extLst>
          </p:cNvPr>
          <p:cNvSpPr txBox="1"/>
          <p:nvPr/>
        </p:nvSpPr>
        <p:spPr>
          <a:xfrm>
            <a:off x="8226239" y="3288922"/>
            <a:ext cx="1996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3,4,5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→ 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6,7,8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→ 여름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9,10,11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→ 가을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12,1,2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→ 겨울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7EF69ACA-3078-4333-857C-8E1EAB69CD87}"/>
              </a:ext>
            </a:extLst>
          </p:cNvPr>
          <p:cNvSpPr/>
          <p:nvPr/>
        </p:nvSpPr>
        <p:spPr>
          <a:xfrm>
            <a:off x="7769039" y="3363567"/>
            <a:ext cx="314632" cy="1035698"/>
          </a:xfrm>
          <a:prstGeom prst="rightBrace">
            <a:avLst>
              <a:gd name="adj1" fmla="val 82294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83145-4A3F-4E89-A0BF-494AEE719097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0E6D2-4CE3-4F57-BB96-B42FDF96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8" y="1629404"/>
            <a:ext cx="11943184" cy="34361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2E3E91-95FF-43A9-AFA5-097DC3955BC7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4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3AE70-ED6E-477C-9653-8D2D0FC7E437}"/>
              </a:ext>
            </a:extLst>
          </p:cNvPr>
          <p:cNvSpPr txBox="1"/>
          <p:nvPr/>
        </p:nvSpPr>
        <p:spPr>
          <a:xfrm>
            <a:off x="6247748" y="2690336"/>
            <a:ext cx="5495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기상청에서 받은 대구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데이터를 하나로 합쳐서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대구와 부산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날짜 별 강우량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(busan_daegu_rain.csv)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618D3E-9474-4777-AEAF-3B0DE2E3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37" y="805790"/>
            <a:ext cx="3454952" cy="55538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CAC543-5ACE-49E6-ADA5-91FE78BB62EA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17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및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F471E-4FD7-4FD9-9348-AF923B0FAB05}"/>
              </a:ext>
            </a:extLst>
          </p:cNvPr>
          <p:cNvSpPr txBox="1"/>
          <p:nvPr/>
        </p:nvSpPr>
        <p:spPr>
          <a:xfrm>
            <a:off x="391885" y="855109"/>
            <a:ext cx="5622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부산의 강수량이 대구의 강수량 보다 많을 것이다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ABD5B-6375-485A-98C7-64F04606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2" y="1299720"/>
            <a:ext cx="10237381" cy="4900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8EE098-A81F-484A-A817-DD6E19F4484E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92D3803-AFED-4A3F-A0D3-7F926747F448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741E30-0FEB-4C12-8EC9-094BA19BF1F6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47D9C5-D285-4D38-890C-B4DF6E642EB6}"/>
                </a:ext>
              </a:extLst>
            </p:cNvPr>
            <p:cNvSpPr txBox="1"/>
            <p:nvPr/>
          </p:nvSpPr>
          <p:spPr>
            <a:xfrm>
              <a:off x="11394987" y="6408261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F7D8B-4230-4CE7-A943-C1C0A8916E3C}"/>
              </a:ext>
            </a:extLst>
          </p:cNvPr>
          <p:cNvSpPr txBox="1"/>
          <p:nvPr/>
        </p:nvSpPr>
        <p:spPr>
          <a:xfrm>
            <a:off x="95517" y="62377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C7C6B-2C31-4261-911C-5F030C7F9AF7}"/>
              </a:ext>
            </a:extLst>
          </p:cNvPr>
          <p:cNvSpPr txBox="1"/>
          <p:nvPr/>
        </p:nvSpPr>
        <p:spPr>
          <a:xfrm>
            <a:off x="0" y="6408261"/>
            <a:ext cx="205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토이프로젝트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A7E01-E246-465B-AEB2-F8B492798C3C}"/>
              </a:ext>
            </a:extLst>
          </p:cNvPr>
          <p:cNvSpPr txBox="1"/>
          <p:nvPr/>
        </p:nvSpPr>
        <p:spPr>
          <a:xfrm>
            <a:off x="10688062" y="6432875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HTML+CSS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480C2-D213-46D9-944A-3C879034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38" y="829705"/>
            <a:ext cx="7584484" cy="54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6363760"/>
            <a:ext cx="12192000" cy="494240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F7D8B-4230-4CE7-A943-C1C0A8916E3C}"/>
              </a:ext>
            </a:extLst>
          </p:cNvPr>
          <p:cNvSpPr txBox="1"/>
          <p:nvPr/>
        </p:nvSpPr>
        <p:spPr>
          <a:xfrm>
            <a:off x="95517" y="62377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3FC11-C867-4AC9-82E7-BA6835327CCD}"/>
              </a:ext>
            </a:extLst>
          </p:cNvPr>
          <p:cNvSpPr txBox="1"/>
          <p:nvPr/>
        </p:nvSpPr>
        <p:spPr>
          <a:xfrm>
            <a:off x="0" y="6408261"/>
            <a:ext cx="205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토이프로젝트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AB3C6-0FAF-49E0-8E25-215E513E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9" y="867087"/>
            <a:ext cx="3821984" cy="5382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7DF915-1DF9-4792-BC11-DD65742C1A40}"/>
              </a:ext>
            </a:extLst>
          </p:cNvPr>
          <p:cNvSpPr txBox="1"/>
          <p:nvPr/>
        </p:nvSpPr>
        <p:spPr>
          <a:xfrm>
            <a:off x="5999583" y="2108717"/>
            <a:ext cx="5803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포털의 대구 미세먼지 농도 데이터와 기상청의 대구 강우량 데이터를 병합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월까지 미세먼지 농도와 강우량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강우량이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 mm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이상인 경우 미세먼지 농도 저감에 유효하다고 가정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66D38-7EF2-4FC6-8261-86CA0E6B11B3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1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9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및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B63E3-9670-49EB-B493-02F79E3E664F}"/>
              </a:ext>
            </a:extLst>
          </p:cNvPr>
          <p:cNvSpPr txBox="1"/>
          <p:nvPr/>
        </p:nvSpPr>
        <p:spPr>
          <a:xfrm>
            <a:off x="391885" y="855109"/>
            <a:ext cx="5622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강우가 미세먼지 농도 저감에 영향을 끼칠 것이다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1317A-86BF-4B27-AFD8-E689F466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19" y="1299720"/>
            <a:ext cx="8498307" cy="498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626D1C-486D-462E-87D2-49A06821E6BC}"/>
              </a:ext>
            </a:extLst>
          </p:cNvPr>
          <p:cNvSpPr txBox="1"/>
          <p:nvPr/>
        </p:nvSpPr>
        <p:spPr>
          <a:xfrm>
            <a:off x="11089279" y="642609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0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C3ABE257EBA44F9943170342E2DB45" ma:contentTypeVersion="2" ma:contentTypeDescription="새 문서를 만듭니다." ma:contentTypeScope="" ma:versionID="dae0bf422fc618cb039fa09c5382ff88">
  <xsd:schema xmlns:xsd="http://www.w3.org/2001/XMLSchema" xmlns:xs="http://www.w3.org/2001/XMLSchema" xmlns:p="http://schemas.microsoft.com/office/2006/metadata/properties" xmlns:ns3="61507b42-fe29-4866-a190-98bd2bc39f5a" targetNamespace="http://schemas.microsoft.com/office/2006/metadata/properties" ma:root="true" ma:fieldsID="ae61c8a1dc054414b791c2e91e2969ba" ns3:_="">
    <xsd:import namespace="61507b42-fe29-4866-a190-98bd2bc39f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07b42-fe29-4866-a190-98bd2bc39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58617-DCC4-4B66-9E54-B3FC78FBF8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073D49-2859-474E-B3C5-325857C96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07b42-fe29-4866-a190-98bd2bc39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11F34C-F3E6-4928-9C37-64BC9BA74F08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1507b42-fe29-4866-a190-98bd2bc39f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209</Words>
  <Application>Microsoft Office PowerPoint</Application>
  <PresentationFormat>와이드스크린</PresentationFormat>
  <Paragraphs>74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나눔스퀘어 ExtraBold</vt:lpstr>
      <vt:lpstr>나눔스퀘어 Bold</vt:lpstr>
      <vt:lpstr>맑은 고딕</vt:lpstr>
      <vt:lpstr>나눔스퀘어</vt:lpstr>
      <vt:lpstr>Office 테마</vt:lpstr>
      <vt:lpstr>Python 토이프로젝트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한상철</dc:creator>
  <cp:lastModifiedBy>전연진</cp:lastModifiedBy>
  <cp:revision>64</cp:revision>
  <dcterms:created xsi:type="dcterms:W3CDTF">2021-06-18T07:41:18Z</dcterms:created>
  <dcterms:modified xsi:type="dcterms:W3CDTF">2022-01-09T07:22:48Z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0x010100C4C3ABE257EBA44F9943170342E2DB45</vt:lpwstr>
  </property>
</Properties>
</file>