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3" r:id="rId2"/>
    <p:sldId id="285" r:id="rId3"/>
    <p:sldId id="271" r:id="rId4"/>
    <p:sldId id="273" r:id="rId5"/>
    <p:sldId id="288" r:id="rId6"/>
  </p:sldIdLst>
  <p:sldSz cx="12192000" cy="6858000"/>
  <p:notesSz cx="7104063" cy="10234613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66708-9DC8-496F-BC69-5ED86D757FD6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E882-252E-4B18-B851-34198A1E8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4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1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5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7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8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87" y="1740540"/>
            <a:ext cx="6394597" cy="3712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矩形 11"/>
          <p:cNvSpPr/>
          <p:nvPr/>
        </p:nvSpPr>
        <p:spPr>
          <a:xfrm>
            <a:off x="6897370" y="798195"/>
            <a:ext cx="3554095" cy="526161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50785" y="1304290"/>
            <a:ext cx="22472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17410" y="3011805"/>
            <a:ext cx="2914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物流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69570" y="-6985"/>
            <a:ext cx="699770" cy="965200"/>
            <a:chOff x="582" y="-11"/>
            <a:chExt cx="1102" cy="1520"/>
          </a:xfrm>
        </p:grpSpPr>
        <p:grpSp>
          <p:nvGrpSpPr>
            <p:cNvPr id="7" name="组合 6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79525" y="170180"/>
            <a:ext cx="2846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博客來物流特色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99942" y="4130520"/>
            <a:ext cx="4413815" cy="1910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985055" y="4309875"/>
            <a:ext cx="138549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41675" y="4625340"/>
            <a:ext cx="3931920" cy="40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3170" y="4130520"/>
            <a:ext cx="1911350" cy="1910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PA_矩形 41"/>
          <p:cNvSpPr/>
          <p:nvPr>
            <p:custDataLst>
              <p:tags r:id="rId1"/>
            </p:custDataLst>
          </p:nvPr>
        </p:nvSpPr>
        <p:spPr>
          <a:xfrm>
            <a:off x="1106690" y="4301335"/>
            <a:ext cx="1516380" cy="15163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24470" y="1689735"/>
            <a:ext cx="3491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樹林物流中心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(7-11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百分之百投資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24469" y="2026920"/>
            <a:ext cx="3677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/>
              <a:t>物流總部位在北部之樹林區，中南部與東部都是透過轉運方式</a:t>
            </a:r>
            <a:r>
              <a:rPr lang="zh-TW" altLang="en-US" sz="1200" dirty="0" smtClean="0"/>
              <a:t>配送到</a:t>
            </a:r>
            <a:r>
              <a:rPr lang="zh-TW" altLang="en-US" sz="1200" dirty="0"/>
              <a:t>店。集貨部分皆是各供應商將商品集中送到樹林之物流總部，再透過配送</a:t>
            </a:r>
            <a:r>
              <a:rPr lang="zh-TW" altLang="en-US" sz="1200" dirty="0" smtClean="0"/>
              <a:t>路線去</a:t>
            </a:r>
            <a:r>
              <a:rPr lang="zh-TW" altLang="en-US" sz="1200" dirty="0"/>
              <a:t>進行電子化配本流程，將各門市店所需數量進行分配與檢貨。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4469" y="3841433"/>
            <a:ext cx="396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吸收郵資，降低消費者成本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2" name="文本框 24"/>
          <p:cNvSpPr txBox="1"/>
          <p:nvPr/>
        </p:nvSpPr>
        <p:spPr>
          <a:xfrm>
            <a:off x="7824469" y="4200249"/>
            <a:ext cx="3677153" cy="8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/>
              <a:t>利用統一超商的物流系統，具有相當大的優勢。可於統一超商取書付款的方式</a:t>
            </a:r>
            <a:r>
              <a:rPr lang="zh-TW" altLang="en-US" sz="1200" dirty="0" smtClean="0"/>
              <a:t>，提供</a:t>
            </a:r>
            <a:r>
              <a:rPr lang="zh-TW" altLang="en-US" sz="1200" dirty="0"/>
              <a:t>以此方式取書的消費者更高的折扣，以節省郵資成本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59" y="4489177"/>
            <a:ext cx="1193372" cy="1193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4" y="1280535"/>
            <a:ext cx="6234161" cy="2714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2"/>
      <p:bldP spid="26" grpId="0" bldLvl="0" animBg="1"/>
      <p:bldP spid="29" grpId="0"/>
      <p:bldP spid="29" grpId="1"/>
      <p:bldP spid="54" grpId="0"/>
      <p:bldP spid="54" grpId="1"/>
      <p:bldP spid="24" grpId="0"/>
      <p:bldP spid="24" grpId="1"/>
      <p:bldP spid="24" grpId="2"/>
      <p:bldP spid="25" grpId="0"/>
      <p:bldP spid="25" grpId="1"/>
      <p:bldP spid="25" grpId="2"/>
      <p:bldP spid="10" grpId="0"/>
      <p:bldP spid="10" grpId="1"/>
      <p:bldP spid="10" grpId="2"/>
      <p:bldP spid="22" grpId="0"/>
      <p:bldP spid="22" grpId="1"/>
      <p:bldP spid="2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69570" y="-6985"/>
            <a:ext cx="699770" cy="965200"/>
            <a:chOff x="582" y="-11"/>
            <a:chExt cx="1102" cy="1520"/>
          </a:xfrm>
        </p:grpSpPr>
        <p:grpSp>
          <p:nvGrpSpPr>
            <p:cNvPr id="7" name="组合 6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79525" y="170180"/>
            <a:ext cx="2846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商品訂購程序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85728" y="2708637"/>
            <a:ext cx="260895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371362" y="2708637"/>
            <a:ext cx="278312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333587" y="2708637"/>
            <a:ext cx="269603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六边形 2"/>
          <p:cNvSpPr/>
          <p:nvPr/>
        </p:nvSpPr>
        <p:spPr>
          <a:xfrm rot="16200000">
            <a:off x="5316855" y="2212975"/>
            <a:ext cx="1132840" cy="97663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16200000">
            <a:off x="9036917" y="2107881"/>
            <a:ext cx="1392555" cy="1200785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99270" y="3709182"/>
            <a:ext cx="266416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訂購二十四小時後，讀者將收到訂購確認電子郵件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4855" y="3458857"/>
            <a:ext cx="292622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到「出貨確認信」，表示已將讀者訂購的商品送往指定的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7-11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門市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572499" y="3705079"/>
            <a:ext cx="256276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取貨時，必須告知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店員姓名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、銷貨單號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25" y="1812085"/>
            <a:ext cx="1542422" cy="17923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2438495"/>
            <a:ext cx="642608" cy="6426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48" y="2494749"/>
            <a:ext cx="530101" cy="53010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28" y="2300560"/>
            <a:ext cx="816153" cy="816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2"/>
      <p:bldP spid="46" grpId="0"/>
      <p:bldP spid="46" grpId="1"/>
      <p:bldP spid="48" grpId="0"/>
      <p:bldP spid="48" grpId="1"/>
      <p:bldP spid="50" grpId="0"/>
      <p:bldP spid="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-933218" y="2697207"/>
            <a:ext cx="269603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37947" y="2697207"/>
            <a:ext cx="269603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69570" y="-6985"/>
            <a:ext cx="699770" cy="965200"/>
            <a:chOff x="582" y="-11"/>
            <a:chExt cx="1102" cy="1520"/>
          </a:xfrm>
        </p:grpSpPr>
        <p:grpSp>
          <p:nvGrpSpPr>
            <p:cNvPr id="7" name="组合 6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79525" y="170180"/>
            <a:ext cx="2846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商品訂購程序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762125" y="2334260"/>
            <a:ext cx="640080" cy="741680"/>
            <a:chOff x="2775" y="3676"/>
            <a:chExt cx="1008" cy="1168"/>
          </a:xfrm>
        </p:grpSpPr>
        <p:sp>
          <p:nvSpPr>
            <p:cNvPr id="2" name="六边形 1"/>
            <p:cNvSpPr/>
            <p:nvPr/>
          </p:nvSpPr>
          <p:spPr>
            <a:xfrm rot="16200000">
              <a:off x="2695" y="3756"/>
              <a:ext cx="1169" cy="1008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03"/>
            <p:cNvSpPr>
              <a:spLocks noEditPoints="1"/>
            </p:cNvSpPr>
            <p:nvPr/>
          </p:nvSpPr>
          <p:spPr bwMode="auto">
            <a:xfrm>
              <a:off x="3041" y="4025"/>
              <a:ext cx="474" cy="447"/>
            </a:xfrm>
            <a:custGeom>
              <a:avLst/>
              <a:gdLst>
                <a:gd name="T0" fmla="*/ 126 w 132"/>
                <a:gd name="T1" fmla="*/ 80 h 124"/>
                <a:gd name="T2" fmla="*/ 121 w 132"/>
                <a:gd name="T3" fmla="*/ 70 h 124"/>
                <a:gd name="T4" fmla="*/ 118 w 132"/>
                <a:gd name="T5" fmla="*/ 43 h 124"/>
                <a:gd name="T6" fmla="*/ 34 w 132"/>
                <a:gd name="T7" fmla="*/ 25 h 124"/>
                <a:gd name="T8" fmla="*/ 11 w 132"/>
                <a:gd name="T9" fmla="*/ 69 h 124"/>
                <a:gd name="T10" fmla="*/ 10 w 132"/>
                <a:gd name="T11" fmla="*/ 79 h 124"/>
                <a:gd name="T12" fmla="*/ 0 w 132"/>
                <a:gd name="T13" fmla="*/ 74 h 124"/>
                <a:gd name="T14" fmla="*/ 9 w 132"/>
                <a:gd name="T15" fmla="*/ 42 h 124"/>
                <a:gd name="T16" fmla="*/ 99 w 132"/>
                <a:gd name="T17" fmla="*/ 19 h 124"/>
                <a:gd name="T18" fmla="*/ 128 w 132"/>
                <a:gd name="T19" fmla="*/ 68 h 124"/>
                <a:gd name="T20" fmla="*/ 31 w 132"/>
                <a:gd name="T21" fmla="*/ 17 h 124"/>
                <a:gd name="T22" fmla="*/ 36 w 132"/>
                <a:gd name="T23" fmla="*/ 12 h 124"/>
                <a:gd name="T24" fmla="*/ 38 w 132"/>
                <a:gd name="T25" fmla="*/ 12 h 124"/>
                <a:gd name="T26" fmla="*/ 48 w 132"/>
                <a:gd name="T27" fmla="*/ 1 h 124"/>
                <a:gd name="T28" fmla="*/ 53 w 132"/>
                <a:gd name="T29" fmla="*/ 4 h 124"/>
                <a:gd name="T30" fmla="*/ 42 w 132"/>
                <a:gd name="T31" fmla="*/ 15 h 124"/>
                <a:gd name="T32" fmla="*/ 40 w 132"/>
                <a:gd name="T33" fmla="*/ 15 h 124"/>
                <a:gd name="T34" fmla="*/ 40 w 132"/>
                <a:gd name="T35" fmla="*/ 17 h 124"/>
                <a:gd name="T36" fmla="*/ 42 w 132"/>
                <a:gd name="T37" fmla="*/ 10 h 124"/>
                <a:gd name="T38" fmla="*/ 44 w 132"/>
                <a:gd name="T39" fmla="*/ 11 h 124"/>
                <a:gd name="T40" fmla="*/ 50 w 132"/>
                <a:gd name="T41" fmla="*/ 5 h 124"/>
                <a:gd name="T42" fmla="*/ 48 w 132"/>
                <a:gd name="T43" fmla="*/ 3 h 124"/>
                <a:gd name="T44" fmla="*/ 42 w 132"/>
                <a:gd name="T45" fmla="*/ 10 h 124"/>
                <a:gd name="T46" fmla="*/ 109 w 132"/>
                <a:gd name="T47" fmla="*/ 124 h 124"/>
                <a:gd name="T48" fmla="*/ 9 w 132"/>
                <a:gd name="T49" fmla="*/ 104 h 124"/>
                <a:gd name="T50" fmla="*/ 117 w 132"/>
                <a:gd name="T51" fmla="*/ 51 h 124"/>
                <a:gd name="T52" fmla="*/ 75 w 132"/>
                <a:gd name="T53" fmla="*/ 88 h 124"/>
                <a:gd name="T54" fmla="*/ 73 w 132"/>
                <a:gd name="T55" fmla="*/ 83 h 124"/>
                <a:gd name="T56" fmla="*/ 69 w 132"/>
                <a:gd name="T57" fmla="*/ 78 h 124"/>
                <a:gd name="T58" fmla="*/ 65 w 132"/>
                <a:gd name="T59" fmla="*/ 74 h 124"/>
                <a:gd name="T60" fmla="*/ 68 w 132"/>
                <a:gd name="T61" fmla="*/ 71 h 124"/>
                <a:gd name="T62" fmla="*/ 74 w 132"/>
                <a:gd name="T63" fmla="*/ 64 h 124"/>
                <a:gd name="T64" fmla="*/ 68 w 132"/>
                <a:gd name="T65" fmla="*/ 57 h 124"/>
                <a:gd name="T66" fmla="*/ 63 w 132"/>
                <a:gd name="T67" fmla="*/ 62 h 124"/>
                <a:gd name="T68" fmla="*/ 56 w 132"/>
                <a:gd name="T69" fmla="*/ 80 h 124"/>
                <a:gd name="T70" fmla="*/ 62 w 132"/>
                <a:gd name="T71" fmla="*/ 86 h 124"/>
                <a:gd name="T72" fmla="*/ 61 w 132"/>
                <a:gd name="T73" fmla="*/ 92 h 124"/>
                <a:gd name="T74" fmla="*/ 55 w 132"/>
                <a:gd name="T75" fmla="*/ 99 h 124"/>
                <a:gd name="T76" fmla="*/ 58 w 132"/>
                <a:gd name="T77" fmla="*/ 100 h 124"/>
                <a:gd name="T78" fmla="*/ 63 w 132"/>
                <a:gd name="T79" fmla="*/ 106 h 124"/>
                <a:gd name="T80" fmla="*/ 67 w 132"/>
                <a:gd name="T81" fmla="*/ 100 h 124"/>
                <a:gd name="T82" fmla="*/ 94 w 132"/>
                <a:gd name="T83" fmla="*/ 30 h 124"/>
                <a:gd name="T84" fmla="*/ 19 w 132"/>
                <a:gd name="T85" fmla="*/ 45 h 124"/>
                <a:gd name="T86" fmla="*/ 114 w 132"/>
                <a:gd name="T87" fmla="*/ 46 h 124"/>
                <a:gd name="T88" fmla="*/ 94 w 132"/>
                <a:gd name="T89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2" h="124">
                  <a:moveTo>
                    <a:pt x="132" y="74"/>
                  </a:moveTo>
                  <a:cubicBezTo>
                    <a:pt x="132" y="77"/>
                    <a:pt x="129" y="80"/>
                    <a:pt x="126" y="80"/>
                  </a:cubicBezTo>
                  <a:cubicBezTo>
                    <a:pt x="125" y="80"/>
                    <a:pt x="124" y="80"/>
                    <a:pt x="123" y="79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69"/>
                    <a:pt x="122" y="69"/>
                    <a:pt x="122" y="69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34"/>
                    <a:pt x="108" y="25"/>
                    <a:pt x="99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5" y="25"/>
                    <a:pt x="16" y="34"/>
                    <a:pt x="15" y="43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3" y="80"/>
                    <a:pt x="0" y="77"/>
                    <a:pt x="0" y="74"/>
                  </a:cubicBezTo>
                  <a:cubicBezTo>
                    <a:pt x="0" y="71"/>
                    <a:pt x="2" y="68"/>
                    <a:pt x="5" y="68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30"/>
                    <a:pt x="22" y="19"/>
                    <a:pt x="34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11" y="19"/>
                    <a:pt x="122" y="30"/>
                    <a:pt x="124" y="42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30" y="69"/>
                    <a:pt x="132" y="71"/>
                    <a:pt x="132" y="74"/>
                  </a:cubicBezTo>
                  <a:close/>
                  <a:moveTo>
                    <a:pt x="31" y="17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1" y="14"/>
                    <a:pt x="33" y="12"/>
                    <a:pt x="36" y="12"/>
                  </a:cubicBezTo>
                  <a:cubicBezTo>
                    <a:pt x="37" y="12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0"/>
                    <a:pt x="38" y="1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0" y="0"/>
                    <a:pt x="51" y="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5"/>
                    <a:pt x="54" y="6"/>
                    <a:pt x="53" y="6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1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6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31" y="17"/>
                  </a:lnTo>
                  <a:close/>
                  <a:moveTo>
                    <a:pt x="42" y="10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3" y="12"/>
                    <a:pt x="43" y="12"/>
                    <a:pt x="44" y="11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5"/>
                    <a:pt x="51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10"/>
                    <a:pt x="42" y="10"/>
                  </a:cubicBezTo>
                  <a:close/>
                  <a:moveTo>
                    <a:pt x="124" y="104"/>
                  </a:moveTo>
                  <a:cubicBezTo>
                    <a:pt x="126" y="115"/>
                    <a:pt x="119" y="124"/>
                    <a:pt x="109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14" y="124"/>
                    <a:pt x="7" y="115"/>
                    <a:pt x="9" y="104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17" y="51"/>
                    <a:pt x="117" y="51"/>
                    <a:pt x="117" y="51"/>
                  </a:cubicBezTo>
                  <a:lnTo>
                    <a:pt x="124" y="104"/>
                  </a:lnTo>
                  <a:close/>
                  <a:moveTo>
                    <a:pt x="75" y="88"/>
                  </a:moveTo>
                  <a:cubicBezTo>
                    <a:pt x="75" y="87"/>
                    <a:pt x="75" y="86"/>
                    <a:pt x="74" y="85"/>
                  </a:cubicBezTo>
                  <a:cubicBezTo>
                    <a:pt x="74" y="85"/>
                    <a:pt x="74" y="84"/>
                    <a:pt x="73" y="83"/>
                  </a:cubicBezTo>
                  <a:cubicBezTo>
                    <a:pt x="73" y="82"/>
                    <a:pt x="72" y="81"/>
                    <a:pt x="72" y="81"/>
                  </a:cubicBezTo>
                  <a:cubicBezTo>
                    <a:pt x="71" y="80"/>
                    <a:pt x="70" y="79"/>
                    <a:pt x="69" y="78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6" y="76"/>
                    <a:pt x="65" y="75"/>
                    <a:pt x="65" y="74"/>
                  </a:cubicBezTo>
                  <a:cubicBezTo>
                    <a:pt x="65" y="73"/>
                    <a:pt x="65" y="72"/>
                    <a:pt x="66" y="72"/>
                  </a:cubicBezTo>
                  <a:cubicBezTo>
                    <a:pt x="66" y="72"/>
                    <a:pt x="67" y="71"/>
                    <a:pt x="68" y="71"/>
                  </a:cubicBezTo>
                  <a:cubicBezTo>
                    <a:pt x="70" y="71"/>
                    <a:pt x="72" y="73"/>
                    <a:pt x="74" y="7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3"/>
                    <a:pt x="70" y="62"/>
                    <a:pt x="68" y="62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58" y="65"/>
                    <a:pt x="55" y="69"/>
                    <a:pt x="55" y="74"/>
                  </a:cubicBezTo>
                  <a:cubicBezTo>
                    <a:pt x="55" y="76"/>
                    <a:pt x="55" y="78"/>
                    <a:pt x="56" y="80"/>
                  </a:cubicBezTo>
                  <a:cubicBezTo>
                    <a:pt x="57" y="81"/>
                    <a:pt x="58" y="83"/>
                    <a:pt x="60" y="85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4" y="87"/>
                    <a:pt x="64" y="88"/>
                    <a:pt x="64" y="89"/>
                  </a:cubicBezTo>
                  <a:cubicBezTo>
                    <a:pt x="64" y="91"/>
                    <a:pt x="63" y="92"/>
                    <a:pt x="61" y="92"/>
                  </a:cubicBezTo>
                  <a:cubicBezTo>
                    <a:pt x="59" y="92"/>
                    <a:pt x="57" y="90"/>
                    <a:pt x="55" y="87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6" y="100"/>
                    <a:pt x="56" y="100"/>
                    <a:pt x="57" y="100"/>
                  </a:cubicBezTo>
                  <a:cubicBezTo>
                    <a:pt x="57" y="100"/>
                    <a:pt x="58" y="100"/>
                    <a:pt x="58" y="100"/>
                  </a:cubicBezTo>
                  <a:cubicBezTo>
                    <a:pt x="59" y="101"/>
                    <a:pt x="61" y="101"/>
                    <a:pt x="63" y="101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2" y="98"/>
                    <a:pt x="75" y="94"/>
                    <a:pt x="75" y="88"/>
                  </a:cubicBezTo>
                  <a:close/>
                  <a:moveTo>
                    <a:pt x="94" y="3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29" y="30"/>
                    <a:pt x="21" y="37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12" y="37"/>
                    <a:pt x="103" y="30"/>
                    <a:pt x="94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2800" y="1932305"/>
            <a:ext cx="1320800" cy="1531620"/>
            <a:chOff x="6560" y="3043"/>
            <a:chExt cx="2080" cy="2412"/>
          </a:xfrm>
        </p:grpSpPr>
        <p:sp>
          <p:nvSpPr>
            <p:cNvPr id="9" name="六边形 8"/>
            <p:cNvSpPr/>
            <p:nvPr/>
          </p:nvSpPr>
          <p:spPr>
            <a:xfrm rot="16200000">
              <a:off x="6394" y="3209"/>
              <a:ext cx="2413" cy="2080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auto">
            <a:xfrm>
              <a:off x="7188" y="3494"/>
              <a:ext cx="1092" cy="1509"/>
            </a:xfrm>
            <a:custGeom>
              <a:avLst/>
              <a:gdLst>
                <a:gd name="T0" fmla="*/ 220 w 715"/>
                <a:gd name="T1" fmla="*/ 0 h 990"/>
                <a:gd name="T2" fmla="*/ 220 w 715"/>
                <a:gd name="T3" fmla="*/ 210 h 990"/>
                <a:gd name="T4" fmla="*/ 593 w 715"/>
                <a:gd name="T5" fmla="*/ 403 h 990"/>
                <a:gd name="T6" fmla="*/ 599 w 715"/>
                <a:gd name="T7" fmla="*/ 328 h 990"/>
                <a:gd name="T8" fmla="*/ 546 w 715"/>
                <a:gd name="T9" fmla="*/ 313 h 990"/>
                <a:gd name="T10" fmla="*/ 492 w 715"/>
                <a:gd name="T11" fmla="*/ 328 h 990"/>
                <a:gd name="T12" fmla="*/ 498 w 715"/>
                <a:gd name="T13" fmla="*/ 366 h 990"/>
                <a:gd name="T14" fmla="*/ 402 w 715"/>
                <a:gd name="T15" fmla="*/ 347 h 990"/>
                <a:gd name="T16" fmla="*/ 321 w 715"/>
                <a:gd name="T17" fmla="*/ 256 h 990"/>
                <a:gd name="T18" fmla="*/ 228 w 715"/>
                <a:gd name="T19" fmla="*/ 226 h 990"/>
                <a:gd name="T20" fmla="*/ 218 w 715"/>
                <a:gd name="T21" fmla="*/ 498 h 990"/>
                <a:gd name="T22" fmla="*/ 209 w 715"/>
                <a:gd name="T23" fmla="*/ 226 h 990"/>
                <a:gd name="T24" fmla="*/ 111 w 715"/>
                <a:gd name="T25" fmla="*/ 565 h 990"/>
                <a:gd name="T26" fmla="*/ 135 w 715"/>
                <a:gd name="T27" fmla="*/ 571 h 990"/>
                <a:gd name="T28" fmla="*/ 97 w 715"/>
                <a:gd name="T29" fmla="*/ 938 h 990"/>
                <a:gd name="T30" fmla="*/ 142 w 715"/>
                <a:gd name="T31" fmla="*/ 990 h 990"/>
                <a:gd name="T32" fmla="*/ 225 w 715"/>
                <a:gd name="T33" fmla="*/ 582 h 990"/>
                <a:gd name="T34" fmla="*/ 326 w 715"/>
                <a:gd name="T35" fmla="*/ 990 h 990"/>
                <a:gd name="T36" fmla="*/ 371 w 715"/>
                <a:gd name="T37" fmla="*/ 936 h 990"/>
                <a:gd name="T38" fmla="*/ 314 w 715"/>
                <a:gd name="T39" fmla="*/ 570 h 990"/>
                <a:gd name="T40" fmla="*/ 347 w 715"/>
                <a:gd name="T41" fmla="*/ 399 h 990"/>
                <a:gd name="T42" fmla="*/ 442 w 715"/>
                <a:gd name="T43" fmla="*/ 460 h 990"/>
                <a:gd name="T44" fmla="*/ 382 w 715"/>
                <a:gd name="T45" fmla="*/ 625 h 990"/>
                <a:gd name="T46" fmla="*/ 715 w 715"/>
                <a:gd name="T47" fmla="*/ 625 h 990"/>
                <a:gd name="T48" fmla="*/ 139 w 715"/>
                <a:gd name="T49" fmla="*/ 493 h 990"/>
                <a:gd name="T50" fmla="*/ 147 w 715"/>
                <a:gd name="T51" fmla="*/ 326 h 990"/>
                <a:gd name="T52" fmla="*/ 556 w 715"/>
                <a:gd name="T53" fmla="*/ 677 h 990"/>
                <a:gd name="T54" fmla="*/ 539 w 715"/>
                <a:gd name="T55" fmla="*/ 708 h 990"/>
                <a:gd name="T56" fmla="*/ 496 w 715"/>
                <a:gd name="T57" fmla="*/ 665 h 990"/>
                <a:gd name="T58" fmla="*/ 543 w 715"/>
                <a:gd name="T59" fmla="*/ 658 h 990"/>
                <a:gd name="T60" fmla="*/ 545 w 715"/>
                <a:gd name="T61" fmla="*/ 595 h 990"/>
                <a:gd name="T62" fmla="*/ 541 w 715"/>
                <a:gd name="T63" fmla="*/ 498 h 990"/>
                <a:gd name="T64" fmla="*/ 558 w 715"/>
                <a:gd name="T65" fmla="*/ 469 h 990"/>
                <a:gd name="T66" fmla="*/ 594 w 715"/>
                <a:gd name="T67" fmla="*/ 507 h 990"/>
                <a:gd name="T68" fmla="*/ 552 w 715"/>
                <a:gd name="T69" fmla="*/ 517 h 990"/>
                <a:gd name="T70" fmla="*/ 557 w 715"/>
                <a:gd name="T71" fmla="*/ 575 h 990"/>
                <a:gd name="T72" fmla="*/ 556 w 715"/>
                <a:gd name="T73" fmla="*/ 677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5" h="990">
                  <a:moveTo>
                    <a:pt x="120" y="105"/>
                  </a:moveTo>
                  <a:cubicBezTo>
                    <a:pt x="120" y="47"/>
                    <a:pt x="165" y="0"/>
                    <a:pt x="220" y="0"/>
                  </a:cubicBezTo>
                  <a:cubicBezTo>
                    <a:pt x="275" y="0"/>
                    <a:pt x="319" y="47"/>
                    <a:pt x="319" y="105"/>
                  </a:cubicBezTo>
                  <a:cubicBezTo>
                    <a:pt x="319" y="163"/>
                    <a:pt x="275" y="210"/>
                    <a:pt x="220" y="210"/>
                  </a:cubicBezTo>
                  <a:cubicBezTo>
                    <a:pt x="165" y="210"/>
                    <a:pt x="120" y="163"/>
                    <a:pt x="120" y="105"/>
                  </a:cubicBezTo>
                  <a:close/>
                  <a:moveTo>
                    <a:pt x="593" y="403"/>
                  </a:moveTo>
                  <a:cubicBezTo>
                    <a:pt x="589" y="377"/>
                    <a:pt x="591" y="343"/>
                    <a:pt x="619" y="329"/>
                  </a:cubicBezTo>
                  <a:cubicBezTo>
                    <a:pt x="619" y="329"/>
                    <a:pt x="615" y="317"/>
                    <a:pt x="599" y="328"/>
                  </a:cubicBezTo>
                  <a:cubicBezTo>
                    <a:pt x="583" y="338"/>
                    <a:pt x="572" y="336"/>
                    <a:pt x="567" y="329"/>
                  </a:cubicBezTo>
                  <a:cubicBezTo>
                    <a:pt x="564" y="326"/>
                    <a:pt x="556" y="313"/>
                    <a:pt x="546" y="313"/>
                  </a:cubicBezTo>
                  <a:cubicBezTo>
                    <a:pt x="536" y="312"/>
                    <a:pt x="527" y="326"/>
                    <a:pt x="524" y="329"/>
                  </a:cubicBezTo>
                  <a:cubicBezTo>
                    <a:pt x="519" y="336"/>
                    <a:pt x="509" y="338"/>
                    <a:pt x="492" y="328"/>
                  </a:cubicBezTo>
                  <a:cubicBezTo>
                    <a:pt x="476" y="317"/>
                    <a:pt x="473" y="329"/>
                    <a:pt x="473" y="329"/>
                  </a:cubicBezTo>
                  <a:cubicBezTo>
                    <a:pt x="488" y="337"/>
                    <a:pt x="495" y="351"/>
                    <a:pt x="498" y="366"/>
                  </a:cubicBezTo>
                  <a:cubicBezTo>
                    <a:pt x="500" y="374"/>
                    <a:pt x="448" y="386"/>
                    <a:pt x="440" y="386"/>
                  </a:cubicBezTo>
                  <a:cubicBezTo>
                    <a:pt x="418" y="385"/>
                    <a:pt x="411" y="365"/>
                    <a:pt x="402" y="347"/>
                  </a:cubicBezTo>
                  <a:cubicBezTo>
                    <a:pt x="394" y="333"/>
                    <a:pt x="386" y="320"/>
                    <a:pt x="377" y="308"/>
                  </a:cubicBezTo>
                  <a:cubicBezTo>
                    <a:pt x="361" y="288"/>
                    <a:pt x="342" y="270"/>
                    <a:pt x="321" y="256"/>
                  </a:cubicBezTo>
                  <a:cubicBezTo>
                    <a:pt x="305" y="245"/>
                    <a:pt x="287" y="237"/>
                    <a:pt x="268" y="232"/>
                  </a:cubicBezTo>
                  <a:cubicBezTo>
                    <a:pt x="266" y="231"/>
                    <a:pt x="228" y="225"/>
                    <a:pt x="228" y="226"/>
                  </a:cubicBezTo>
                  <a:cubicBezTo>
                    <a:pt x="228" y="226"/>
                    <a:pt x="249" y="460"/>
                    <a:pt x="249" y="460"/>
                  </a:cubicBezTo>
                  <a:cubicBezTo>
                    <a:pt x="218" y="498"/>
                    <a:pt x="218" y="498"/>
                    <a:pt x="218" y="498"/>
                  </a:cubicBezTo>
                  <a:cubicBezTo>
                    <a:pt x="183" y="460"/>
                    <a:pt x="183" y="460"/>
                    <a:pt x="183" y="460"/>
                  </a:cubicBezTo>
                  <a:cubicBezTo>
                    <a:pt x="183" y="460"/>
                    <a:pt x="210" y="226"/>
                    <a:pt x="209" y="226"/>
                  </a:cubicBezTo>
                  <a:cubicBezTo>
                    <a:pt x="182" y="225"/>
                    <a:pt x="92" y="234"/>
                    <a:pt x="30" y="369"/>
                  </a:cubicBezTo>
                  <a:cubicBezTo>
                    <a:pt x="0" y="432"/>
                    <a:pt x="66" y="534"/>
                    <a:pt x="111" y="565"/>
                  </a:cubicBezTo>
                  <a:cubicBezTo>
                    <a:pt x="117" y="570"/>
                    <a:pt x="124" y="572"/>
                    <a:pt x="131" y="572"/>
                  </a:cubicBezTo>
                  <a:cubicBezTo>
                    <a:pt x="132" y="572"/>
                    <a:pt x="134" y="571"/>
                    <a:pt x="135" y="571"/>
                  </a:cubicBezTo>
                  <a:cubicBezTo>
                    <a:pt x="134" y="583"/>
                    <a:pt x="134" y="583"/>
                    <a:pt x="134" y="583"/>
                  </a:cubicBezTo>
                  <a:cubicBezTo>
                    <a:pt x="97" y="938"/>
                    <a:pt x="97" y="938"/>
                    <a:pt x="97" y="938"/>
                  </a:cubicBezTo>
                  <a:cubicBezTo>
                    <a:pt x="95" y="964"/>
                    <a:pt x="112" y="987"/>
                    <a:pt x="137" y="989"/>
                  </a:cubicBezTo>
                  <a:cubicBezTo>
                    <a:pt x="138" y="990"/>
                    <a:pt x="140" y="990"/>
                    <a:pt x="142" y="990"/>
                  </a:cubicBezTo>
                  <a:cubicBezTo>
                    <a:pt x="164" y="990"/>
                    <a:pt x="184" y="972"/>
                    <a:pt x="186" y="948"/>
                  </a:cubicBezTo>
                  <a:cubicBezTo>
                    <a:pt x="225" y="582"/>
                    <a:pt x="225" y="582"/>
                    <a:pt x="225" y="582"/>
                  </a:cubicBezTo>
                  <a:cubicBezTo>
                    <a:pt x="282" y="951"/>
                    <a:pt x="282" y="951"/>
                    <a:pt x="282" y="951"/>
                  </a:cubicBezTo>
                  <a:cubicBezTo>
                    <a:pt x="286" y="973"/>
                    <a:pt x="305" y="990"/>
                    <a:pt x="326" y="990"/>
                  </a:cubicBezTo>
                  <a:cubicBezTo>
                    <a:pt x="329" y="990"/>
                    <a:pt x="331" y="989"/>
                    <a:pt x="334" y="989"/>
                  </a:cubicBezTo>
                  <a:cubicBezTo>
                    <a:pt x="358" y="985"/>
                    <a:pt x="375" y="961"/>
                    <a:pt x="371" y="936"/>
                  </a:cubicBezTo>
                  <a:cubicBezTo>
                    <a:pt x="313" y="571"/>
                    <a:pt x="313" y="571"/>
                    <a:pt x="313" y="571"/>
                  </a:cubicBezTo>
                  <a:cubicBezTo>
                    <a:pt x="313" y="571"/>
                    <a:pt x="314" y="571"/>
                    <a:pt x="314" y="570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313" y="343"/>
                    <a:pt x="331" y="365"/>
                    <a:pt x="347" y="399"/>
                  </a:cubicBezTo>
                  <a:cubicBezTo>
                    <a:pt x="360" y="428"/>
                    <a:pt x="384" y="448"/>
                    <a:pt x="413" y="457"/>
                  </a:cubicBezTo>
                  <a:cubicBezTo>
                    <a:pt x="422" y="459"/>
                    <a:pt x="432" y="460"/>
                    <a:pt x="442" y="460"/>
                  </a:cubicBezTo>
                  <a:cubicBezTo>
                    <a:pt x="443" y="460"/>
                    <a:pt x="445" y="460"/>
                    <a:pt x="446" y="460"/>
                  </a:cubicBezTo>
                  <a:cubicBezTo>
                    <a:pt x="410" y="508"/>
                    <a:pt x="382" y="572"/>
                    <a:pt x="382" y="625"/>
                  </a:cubicBezTo>
                  <a:cubicBezTo>
                    <a:pt x="382" y="723"/>
                    <a:pt x="457" y="802"/>
                    <a:pt x="548" y="802"/>
                  </a:cubicBezTo>
                  <a:cubicBezTo>
                    <a:pt x="640" y="802"/>
                    <a:pt x="715" y="723"/>
                    <a:pt x="715" y="625"/>
                  </a:cubicBezTo>
                  <a:cubicBezTo>
                    <a:pt x="715" y="548"/>
                    <a:pt x="654" y="441"/>
                    <a:pt x="593" y="403"/>
                  </a:cubicBezTo>
                  <a:close/>
                  <a:moveTo>
                    <a:pt x="139" y="493"/>
                  </a:moveTo>
                  <a:cubicBezTo>
                    <a:pt x="113" y="466"/>
                    <a:pt x="89" y="416"/>
                    <a:pt x="94" y="402"/>
                  </a:cubicBezTo>
                  <a:cubicBezTo>
                    <a:pt x="111" y="364"/>
                    <a:pt x="130" y="341"/>
                    <a:pt x="147" y="326"/>
                  </a:cubicBezTo>
                  <a:lnTo>
                    <a:pt x="139" y="493"/>
                  </a:lnTo>
                  <a:close/>
                  <a:moveTo>
                    <a:pt x="556" y="677"/>
                  </a:moveTo>
                  <a:cubicBezTo>
                    <a:pt x="556" y="708"/>
                    <a:pt x="556" y="708"/>
                    <a:pt x="556" y="708"/>
                  </a:cubicBezTo>
                  <a:cubicBezTo>
                    <a:pt x="539" y="708"/>
                    <a:pt x="539" y="708"/>
                    <a:pt x="539" y="708"/>
                  </a:cubicBezTo>
                  <a:cubicBezTo>
                    <a:pt x="539" y="678"/>
                    <a:pt x="539" y="678"/>
                    <a:pt x="539" y="678"/>
                  </a:cubicBezTo>
                  <a:cubicBezTo>
                    <a:pt x="523" y="678"/>
                    <a:pt x="506" y="673"/>
                    <a:pt x="496" y="665"/>
                  </a:cubicBezTo>
                  <a:cubicBezTo>
                    <a:pt x="503" y="646"/>
                    <a:pt x="503" y="646"/>
                    <a:pt x="503" y="646"/>
                  </a:cubicBezTo>
                  <a:cubicBezTo>
                    <a:pt x="513" y="653"/>
                    <a:pt x="527" y="658"/>
                    <a:pt x="543" y="658"/>
                  </a:cubicBezTo>
                  <a:cubicBezTo>
                    <a:pt x="563" y="658"/>
                    <a:pt x="576" y="646"/>
                    <a:pt x="576" y="630"/>
                  </a:cubicBezTo>
                  <a:cubicBezTo>
                    <a:pt x="576" y="614"/>
                    <a:pt x="565" y="604"/>
                    <a:pt x="545" y="595"/>
                  </a:cubicBezTo>
                  <a:cubicBezTo>
                    <a:pt x="516" y="584"/>
                    <a:pt x="499" y="570"/>
                    <a:pt x="499" y="545"/>
                  </a:cubicBezTo>
                  <a:cubicBezTo>
                    <a:pt x="499" y="521"/>
                    <a:pt x="515" y="503"/>
                    <a:pt x="541" y="498"/>
                  </a:cubicBezTo>
                  <a:cubicBezTo>
                    <a:pt x="541" y="469"/>
                    <a:pt x="541" y="469"/>
                    <a:pt x="541" y="469"/>
                  </a:cubicBezTo>
                  <a:cubicBezTo>
                    <a:pt x="558" y="469"/>
                    <a:pt x="558" y="469"/>
                    <a:pt x="558" y="469"/>
                  </a:cubicBezTo>
                  <a:cubicBezTo>
                    <a:pt x="558" y="497"/>
                    <a:pt x="558" y="497"/>
                    <a:pt x="558" y="497"/>
                  </a:cubicBezTo>
                  <a:cubicBezTo>
                    <a:pt x="575" y="498"/>
                    <a:pt x="586" y="502"/>
                    <a:pt x="594" y="507"/>
                  </a:cubicBezTo>
                  <a:cubicBezTo>
                    <a:pt x="587" y="526"/>
                    <a:pt x="587" y="526"/>
                    <a:pt x="587" y="526"/>
                  </a:cubicBezTo>
                  <a:cubicBezTo>
                    <a:pt x="581" y="523"/>
                    <a:pt x="570" y="517"/>
                    <a:pt x="552" y="517"/>
                  </a:cubicBezTo>
                  <a:cubicBezTo>
                    <a:pt x="531" y="517"/>
                    <a:pt x="523" y="530"/>
                    <a:pt x="523" y="542"/>
                  </a:cubicBezTo>
                  <a:cubicBezTo>
                    <a:pt x="523" y="557"/>
                    <a:pt x="533" y="564"/>
                    <a:pt x="557" y="575"/>
                  </a:cubicBezTo>
                  <a:cubicBezTo>
                    <a:pt x="586" y="587"/>
                    <a:pt x="600" y="602"/>
                    <a:pt x="600" y="628"/>
                  </a:cubicBezTo>
                  <a:cubicBezTo>
                    <a:pt x="600" y="651"/>
                    <a:pt x="585" y="672"/>
                    <a:pt x="556" y="6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93775" y="3357917"/>
            <a:ext cx="217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逾期未去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7-11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取貨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89425" y="3718560"/>
            <a:ext cx="211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商品會被退回博客來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34" y="1470287"/>
            <a:ext cx="4338627" cy="2738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2"/>
      <p:bldP spid="46" grpId="0"/>
      <p:bldP spid="46" grpId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73" y="776361"/>
            <a:ext cx="5468864" cy="454430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69570" y="-6985"/>
            <a:ext cx="699770" cy="965200"/>
            <a:chOff x="582" y="-11"/>
            <a:chExt cx="1102" cy="1520"/>
          </a:xfrm>
        </p:grpSpPr>
        <p:grpSp>
          <p:nvGrpSpPr>
            <p:cNvPr id="7" name="组合 6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79525" y="170180"/>
            <a:ext cx="2846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物流創新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32535" y="2073910"/>
            <a:ext cx="5721350" cy="4050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217"/>
          <p:cNvSpPr txBox="1"/>
          <p:nvPr/>
        </p:nvSpPr>
        <p:spPr>
          <a:xfrm>
            <a:off x="1499821" y="2379936"/>
            <a:ext cx="248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物流</a:t>
            </a:r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資訊流</a:t>
            </a:r>
            <a:endParaRPr lang="zh-CN" altLang="en-US" sz="2800" dirty="0">
              <a:solidFill>
                <a:srgbClr val="31313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2380" y="3418205"/>
            <a:ext cx="4736465" cy="1187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89954" y="3175474"/>
            <a:ext cx="4899025" cy="129048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全台首創「即時虛擬庫存量」顯示機制，網友可以在網頁上看到庫存數，確保需要的商品能如期到貨。</a:t>
            </a:r>
            <a:endParaRPr lang="zh-CN" altLang="en-US" dirty="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475" y="4989830"/>
            <a:ext cx="618490" cy="618490"/>
            <a:chOff x="2385" y="7738"/>
            <a:chExt cx="974" cy="974"/>
          </a:xfrm>
        </p:grpSpPr>
        <p:sp>
          <p:nvSpPr>
            <p:cNvPr id="50" name="Freeform 92"/>
            <p:cNvSpPr>
              <a:spLocks noChangeArrowheads="1"/>
            </p:cNvSpPr>
            <p:nvPr/>
          </p:nvSpPr>
          <p:spPr bwMode="auto">
            <a:xfrm>
              <a:off x="2647" y="7929"/>
              <a:ext cx="450" cy="589"/>
            </a:xfrm>
            <a:custGeom>
              <a:avLst/>
              <a:gdLst>
                <a:gd name="T0" fmla="*/ 143373 w 472"/>
                <a:gd name="T1" fmla="*/ 26330 h 619"/>
                <a:gd name="T2" fmla="*/ 143373 w 472"/>
                <a:gd name="T3" fmla="*/ 26330 h 619"/>
                <a:gd name="T4" fmla="*/ 127482 w 472"/>
                <a:gd name="T5" fmla="*/ 26330 h 619"/>
                <a:gd name="T6" fmla="*/ 84868 w 472"/>
                <a:gd name="T7" fmla="*/ 0 h 619"/>
                <a:gd name="T8" fmla="*/ 42253 w 472"/>
                <a:gd name="T9" fmla="*/ 26330 h 619"/>
                <a:gd name="T10" fmla="*/ 26363 w 472"/>
                <a:gd name="T11" fmla="*/ 26330 h 619"/>
                <a:gd name="T12" fmla="*/ 0 w 472"/>
                <a:gd name="T13" fmla="*/ 53021 h 619"/>
                <a:gd name="T14" fmla="*/ 0 w 472"/>
                <a:gd name="T15" fmla="*/ 196214 h 619"/>
                <a:gd name="T16" fmla="*/ 26363 w 472"/>
                <a:gd name="T17" fmla="*/ 222904 h 619"/>
                <a:gd name="T18" fmla="*/ 143373 w 472"/>
                <a:gd name="T19" fmla="*/ 222904 h 619"/>
                <a:gd name="T20" fmla="*/ 170097 w 472"/>
                <a:gd name="T21" fmla="*/ 196214 h 619"/>
                <a:gd name="T22" fmla="*/ 170097 w 472"/>
                <a:gd name="T23" fmla="*/ 53021 h 619"/>
                <a:gd name="T24" fmla="*/ 143373 w 472"/>
                <a:gd name="T25" fmla="*/ 26330 h 619"/>
                <a:gd name="T26" fmla="*/ 84868 w 472"/>
                <a:gd name="T27" fmla="*/ 10460 h 619"/>
                <a:gd name="T28" fmla="*/ 84868 w 472"/>
                <a:gd name="T29" fmla="*/ 10460 h 619"/>
                <a:gd name="T30" fmla="*/ 111592 w 472"/>
                <a:gd name="T31" fmla="*/ 26330 h 619"/>
                <a:gd name="T32" fmla="*/ 58505 w 472"/>
                <a:gd name="T33" fmla="*/ 26330 h 619"/>
                <a:gd name="T34" fmla="*/ 84868 w 472"/>
                <a:gd name="T35" fmla="*/ 10460 h 619"/>
                <a:gd name="T36" fmla="*/ 153846 w 472"/>
                <a:gd name="T37" fmla="*/ 196214 h 619"/>
                <a:gd name="T38" fmla="*/ 153846 w 472"/>
                <a:gd name="T39" fmla="*/ 196214 h 619"/>
                <a:gd name="T40" fmla="*/ 143373 w 472"/>
                <a:gd name="T41" fmla="*/ 212444 h 619"/>
                <a:gd name="T42" fmla="*/ 26363 w 472"/>
                <a:gd name="T43" fmla="*/ 212444 h 619"/>
                <a:gd name="T44" fmla="*/ 15890 w 472"/>
                <a:gd name="T45" fmla="*/ 196214 h 619"/>
                <a:gd name="T46" fmla="*/ 15890 w 472"/>
                <a:gd name="T47" fmla="*/ 180343 h 619"/>
                <a:gd name="T48" fmla="*/ 153846 w 472"/>
                <a:gd name="T49" fmla="*/ 180343 h 619"/>
                <a:gd name="T50" fmla="*/ 153846 w 472"/>
                <a:gd name="T51" fmla="*/ 196214 h 619"/>
                <a:gd name="T52" fmla="*/ 153846 w 472"/>
                <a:gd name="T53" fmla="*/ 169883 h 619"/>
                <a:gd name="T54" fmla="*/ 153846 w 472"/>
                <a:gd name="T55" fmla="*/ 169883 h 619"/>
                <a:gd name="T56" fmla="*/ 15890 w 472"/>
                <a:gd name="T57" fmla="*/ 169883 h 619"/>
                <a:gd name="T58" fmla="*/ 15890 w 472"/>
                <a:gd name="T59" fmla="*/ 53021 h 619"/>
                <a:gd name="T60" fmla="*/ 26363 w 472"/>
                <a:gd name="T61" fmla="*/ 42561 h 619"/>
                <a:gd name="T62" fmla="*/ 42253 w 472"/>
                <a:gd name="T63" fmla="*/ 42561 h 619"/>
                <a:gd name="T64" fmla="*/ 42253 w 472"/>
                <a:gd name="T65" fmla="*/ 84761 h 619"/>
                <a:gd name="T66" fmla="*/ 58505 w 472"/>
                <a:gd name="T67" fmla="*/ 84761 h 619"/>
                <a:gd name="T68" fmla="*/ 58505 w 472"/>
                <a:gd name="T69" fmla="*/ 42561 h 619"/>
                <a:gd name="T70" fmla="*/ 111592 w 472"/>
                <a:gd name="T71" fmla="*/ 42561 h 619"/>
                <a:gd name="T72" fmla="*/ 111592 w 472"/>
                <a:gd name="T73" fmla="*/ 84761 h 619"/>
                <a:gd name="T74" fmla="*/ 127482 w 472"/>
                <a:gd name="T75" fmla="*/ 84761 h 619"/>
                <a:gd name="T76" fmla="*/ 127482 w 472"/>
                <a:gd name="T77" fmla="*/ 42561 h 619"/>
                <a:gd name="T78" fmla="*/ 143373 w 472"/>
                <a:gd name="T79" fmla="*/ 42561 h 619"/>
                <a:gd name="T80" fmla="*/ 153846 w 472"/>
                <a:gd name="T81" fmla="*/ 53021 h 619"/>
                <a:gd name="T82" fmla="*/ 153846 w 472"/>
                <a:gd name="T83" fmla="*/ 169883 h 6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72" h="619">
                  <a:moveTo>
                    <a:pt x="397" y="73"/>
                  </a:moveTo>
                  <a:lnTo>
                    <a:pt x="397" y="73"/>
                  </a:lnTo>
                  <a:cubicBezTo>
                    <a:pt x="353" y="73"/>
                    <a:pt x="353" y="73"/>
                    <a:pt x="353" y="73"/>
                  </a:cubicBezTo>
                  <a:cubicBezTo>
                    <a:pt x="353" y="29"/>
                    <a:pt x="294" y="0"/>
                    <a:pt x="235" y="0"/>
                  </a:cubicBezTo>
                  <a:cubicBezTo>
                    <a:pt x="176" y="0"/>
                    <a:pt x="117" y="29"/>
                    <a:pt x="117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29" y="73"/>
                    <a:pt x="0" y="103"/>
                    <a:pt x="0" y="147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589"/>
                    <a:pt x="29" y="618"/>
                    <a:pt x="73" y="618"/>
                  </a:cubicBezTo>
                  <a:cubicBezTo>
                    <a:pt x="397" y="618"/>
                    <a:pt x="397" y="618"/>
                    <a:pt x="397" y="618"/>
                  </a:cubicBezTo>
                  <a:cubicBezTo>
                    <a:pt x="441" y="618"/>
                    <a:pt x="471" y="589"/>
                    <a:pt x="471" y="544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03"/>
                    <a:pt x="441" y="73"/>
                    <a:pt x="397" y="73"/>
                  </a:cubicBezTo>
                  <a:close/>
                  <a:moveTo>
                    <a:pt x="235" y="29"/>
                  </a:moveTo>
                  <a:lnTo>
                    <a:pt x="235" y="29"/>
                  </a:lnTo>
                  <a:cubicBezTo>
                    <a:pt x="279" y="29"/>
                    <a:pt x="309" y="44"/>
                    <a:pt x="309" y="73"/>
                  </a:cubicBezTo>
                  <a:cubicBezTo>
                    <a:pt x="162" y="73"/>
                    <a:pt x="162" y="73"/>
                    <a:pt x="162" y="73"/>
                  </a:cubicBezTo>
                  <a:cubicBezTo>
                    <a:pt x="162" y="44"/>
                    <a:pt x="191" y="29"/>
                    <a:pt x="235" y="29"/>
                  </a:cubicBezTo>
                  <a:close/>
                  <a:moveTo>
                    <a:pt x="426" y="544"/>
                  </a:moveTo>
                  <a:lnTo>
                    <a:pt x="426" y="544"/>
                  </a:lnTo>
                  <a:cubicBezTo>
                    <a:pt x="426" y="559"/>
                    <a:pt x="412" y="589"/>
                    <a:pt x="397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8" y="589"/>
                    <a:pt x="44" y="559"/>
                    <a:pt x="44" y="544"/>
                  </a:cubicBezTo>
                  <a:cubicBezTo>
                    <a:pt x="44" y="500"/>
                    <a:pt x="44" y="500"/>
                    <a:pt x="44" y="500"/>
                  </a:cubicBezTo>
                  <a:cubicBezTo>
                    <a:pt x="426" y="500"/>
                    <a:pt x="426" y="500"/>
                    <a:pt x="426" y="500"/>
                  </a:cubicBezTo>
                  <a:lnTo>
                    <a:pt x="426" y="544"/>
                  </a:lnTo>
                  <a:close/>
                  <a:moveTo>
                    <a:pt x="426" y="471"/>
                  </a:moveTo>
                  <a:lnTo>
                    <a:pt x="426" y="471"/>
                  </a:lnTo>
                  <a:cubicBezTo>
                    <a:pt x="44" y="471"/>
                    <a:pt x="44" y="471"/>
                    <a:pt x="44" y="471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32"/>
                    <a:pt x="58" y="118"/>
                    <a:pt x="73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62" y="235"/>
                    <a:pt x="162" y="235"/>
                    <a:pt x="162" y="235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309" y="118"/>
                    <a:pt x="309" y="118"/>
                    <a:pt x="309" y="118"/>
                  </a:cubicBezTo>
                  <a:cubicBezTo>
                    <a:pt x="309" y="235"/>
                    <a:pt x="309" y="235"/>
                    <a:pt x="309" y="235"/>
                  </a:cubicBezTo>
                  <a:cubicBezTo>
                    <a:pt x="353" y="235"/>
                    <a:pt x="353" y="235"/>
                    <a:pt x="353" y="235"/>
                  </a:cubicBezTo>
                  <a:cubicBezTo>
                    <a:pt x="353" y="118"/>
                    <a:pt x="353" y="118"/>
                    <a:pt x="353" y="118"/>
                  </a:cubicBezTo>
                  <a:cubicBezTo>
                    <a:pt x="397" y="118"/>
                    <a:pt x="397" y="118"/>
                    <a:pt x="397" y="118"/>
                  </a:cubicBezTo>
                  <a:cubicBezTo>
                    <a:pt x="412" y="118"/>
                    <a:pt x="426" y="132"/>
                    <a:pt x="426" y="147"/>
                  </a:cubicBezTo>
                  <a:lnTo>
                    <a:pt x="426" y="4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385" y="7738"/>
              <a:ext cx="974" cy="974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61690" y="4986020"/>
            <a:ext cx="618490" cy="618490"/>
            <a:chOff x="5294" y="7732"/>
            <a:chExt cx="974" cy="974"/>
          </a:xfrm>
        </p:grpSpPr>
        <p:sp>
          <p:nvSpPr>
            <p:cNvPr id="60" name="Freeform 109"/>
            <p:cNvSpPr>
              <a:spLocks noChangeArrowheads="1"/>
            </p:cNvSpPr>
            <p:nvPr/>
          </p:nvSpPr>
          <p:spPr bwMode="auto">
            <a:xfrm>
              <a:off x="5479" y="7923"/>
              <a:ext cx="603" cy="603"/>
            </a:xfrm>
            <a:custGeom>
              <a:avLst/>
              <a:gdLst>
                <a:gd name="T0" fmla="*/ 116822 w 634"/>
                <a:gd name="T1" fmla="*/ 0 h 634"/>
                <a:gd name="T2" fmla="*/ 116822 w 634"/>
                <a:gd name="T3" fmla="*/ 228190 h 634"/>
                <a:gd name="T4" fmla="*/ 116822 w 634"/>
                <a:gd name="T5" fmla="*/ 0 h 634"/>
                <a:gd name="T6" fmla="*/ 196507 w 634"/>
                <a:gd name="T7" fmla="*/ 58399 h 634"/>
                <a:gd name="T8" fmla="*/ 159369 w 634"/>
                <a:gd name="T9" fmla="*/ 105984 h 634"/>
                <a:gd name="T10" fmla="*/ 196507 w 634"/>
                <a:gd name="T11" fmla="*/ 58399 h 634"/>
                <a:gd name="T12" fmla="*/ 186051 w 634"/>
                <a:gd name="T13" fmla="*/ 47945 h 634"/>
                <a:gd name="T14" fmla="*/ 138096 w 634"/>
                <a:gd name="T15" fmla="*/ 21269 h 634"/>
                <a:gd name="T16" fmla="*/ 85093 w 634"/>
                <a:gd name="T17" fmla="*/ 105984 h 634"/>
                <a:gd name="T18" fmla="*/ 90501 w 634"/>
                <a:gd name="T19" fmla="*/ 69214 h 634"/>
                <a:gd name="T20" fmla="*/ 138096 w 634"/>
                <a:gd name="T21" fmla="*/ 69214 h 634"/>
                <a:gd name="T22" fmla="*/ 85093 w 634"/>
                <a:gd name="T23" fmla="*/ 105984 h 634"/>
                <a:gd name="T24" fmla="*/ 143504 w 634"/>
                <a:gd name="T25" fmla="*/ 122206 h 634"/>
                <a:gd name="T26" fmla="*/ 116822 w 634"/>
                <a:gd name="T27" fmla="*/ 159336 h 634"/>
                <a:gd name="T28" fmla="*/ 85093 w 634"/>
                <a:gd name="T29" fmla="*/ 122206 h 634"/>
                <a:gd name="T30" fmla="*/ 106366 w 634"/>
                <a:gd name="T31" fmla="*/ 15862 h 634"/>
                <a:gd name="T32" fmla="*/ 116822 w 634"/>
                <a:gd name="T33" fmla="*/ 15862 h 634"/>
                <a:gd name="T34" fmla="*/ 138096 w 634"/>
                <a:gd name="T35" fmla="*/ 58399 h 634"/>
                <a:gd name="T36" fmla="*/ 95549 w 634"/>
                <a:gd name="T37" fmla="*/ 58399 h 634"/>
                <a:gd name="T38" fmla="*/ 90501 w 634"/>
                <a:gd name="T39" fmla="*/ 21269 h 634"/>
                <a:gd name="T40" fmla="*/ 79684 w 634"/>
                <a:gd name="T41" fmla="*/ 52992 h 634"/>
                <a:gd name="T42" fmla="*/ 90501 w 634"/>
                <a:gd name="T43" fmla="*/ 21269 h 634"/>
                <a:gd name="T44" fmla="*/ 32090 w 634"/>
                <a:gd name="T45" fmla="*/ 58399 h 634"/>
                <a:gd name="T46" fmla="*/ 74637 w 634"/>
                <a:gd name="T47" fmla="*/ 105984 h 634"/>
                <a:gd name="T48" fmla="*/ 32090 w 634"/>
                <a:gd name="T49" fmla="*/ 58399 h 634"/>
                <a:gd name="T50" fmla="*/ 32090 w 634"/>
                <a:gd name="T51" fmla="*/ 169790 h 634"/>
                <a:gd name="T52" fmla="*/ 74637 w 634"/>
                <a:gd name="T53" fmla="*/ 122206 h 634"/>
                <a:gd name="T54" fmla="*/ 32090 w 634"/>
                <a:gd name="T55" fmla="*/ 169790 h 634"/>
                <a:gd name="T56" fmla="*/ 42546 w 634"/>
                <a:gd name="T57" fmla="*/ 180605 h 634"/>
                <a:gd name="T58" fmla="*/ 90501 w 634"/>
                <a:gd name="T59" fmla="*/ 212328 h 634"/>
                <a:gd name="T60" fmla="*/ 122231 w 634"/>
                <a:gd name="T61" fmla="*/ 212328 h 634"/>
                <a:gd name="T62" fmla="*/ 116822 w 634"/>
                <a:gd name="T63" fmla="*/ 212328 h 634"/>
                <a:gd name="T64" fmla="*/ 95549 w 634"/>
                <a:gd name="T65" fmla="*/ 169790 h 634"/>
                <a:gd name="T66" fmla="*/ 138096 w 634"/>
                <a:gd name="T67" fmla="*/ 169790 h 634"/>
                <a:gd name="T68" fmla="*/ 138096 w 634"/>
                <a:gd name="T69" fmla="*/ 212328 h 634"/>
                <a:gd name="T70" fmla="*/ 148552 w 634"/>
                <a:gd name="T71" fmla="*/ 175198 h 634"/>
                <a:gd name="T72" fmla="*/ 138096 w 634"/>
                <a:gd name="T73" fmla="*/ 212328 h 634"/>
                <a:gd name="T74" fmla="*/ 196507 w 634"/>
                <a:gd name="T75" fmla="*/ 169790 h 634"/>
                <a:gd name="T76" fmla="*/ 159369 w 634"/>
                <a:gd name="T77" fmla="*/ 122206 h 634"/>
                <a:gd name="T78" fmla="*/ 196507 w 634"/>
                <a:gd name="T79" fmla="*/ 169790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294" y="7732"/>
              <a:ext cx="974" cy="974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38400" y="4986020"/>
            <a:ext cx="618490" cy="618490"/>
            <a:chOff x="3840" y="7732"/>
            <a:chExt cx="974" cy="974"/>
          </a:xfrm>
        </p:grpSpPr>
        <p:sp>
          <p:nvSpPr>
            <p:cNvPr id="72" name="椭圆 71"/>
            <p:cNvSpPr/>
            <p:nvPr/>
          </p:nvSpPr>
          <p:spPr>
            <a:xfrm>
              <a:off x="3840" y="7732"/>
              <a:ext cx="974" cy="974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946" y="7945"/>
              <a:ext cx="760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rPr>
                <a:t>37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2"/>
      <p:bldP spid="33" grpId="0" bldLvl="0" animBg="1"/>
      <p:bldP spid="34" grpId="0"/>
      <p:bldP spid="3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236</Words>
  <Application>Microsoft Office PowerPoint</Application>
  <PresentationFormat>寬螢幕</PresentationFormat>
  <Paragraphs>27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等线</vt:lpstr>
      <vt:lpstr>微软雅黑</vt:lpstr>
      <vt:lpstr>宋体</vt:lpstr>
      <vt:lpstr>冬青黑体简体中文 W3</vt:lpstr>
      <vt:lpstr>微軟正黑體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qqq951009@gmail.com</cp:lastModifiedBy>
  <cp:revision>32</cp:revision>
  <dcterms:created xsi:type="dcterms:W3CDTF">2017-07-04T12:53:00Z</dcterms:created>
  <dcterms:modified xsi:type="dcterms:W3CDTF">2020-04-30T15:07:32Z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