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机器学习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379360" y="334836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7436160" y="39740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深度学习－１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032200" y="1768680"/>
            <a:ext cx="601524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22720" y="2252880"/>
            <a:ext cx="9072000" cy="30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神经网络－１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80160" y="1671840"/>
            <a:ext cx="9072000" cy="26517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777760" y="4754880"/>
            <a:ext cx="3257280" cy="41868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1188720" y="4846320"/>
            <a:ext cx="15544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976120" y="5394960"/>
            <a:ext cx="3333240" cy="57132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1097280" y="5486400"/>
            <a:ext cx="14630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激活函数：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神经网络－２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48640" y="2560320"/>
            <a:ext cx="9072000" cy="3159000"/>
          </a:xfrm>
          <a:prstGeom prst="rect">
            <a:avLst/>
          </a:prstGeom>
          <a:ln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1097280" y="173736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Sigmoid: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126480" y="16459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神经网络－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53720" y="1768680"/>
            <a:ext cx="7972560" cy="43840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912960" y="2194560"/>
            <a:ext cx="301896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深度学习－３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551600" y="1768680"/>
            <a:ext cx="69768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深度学习－损失评估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04000" y="2256480"/>
            <a:ext cx="9072000" cy="340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准确度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04000" y="1807920"/>
            <a:ext cx="9072000" cy="43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 rot="3000">
            <a:off x="-2880" y="1711440"/>
            <a:ext cx="10080000" cy="34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CNN-conv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852560" y="1768680"/>
            <a:ext cx="63745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房价预测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15920" y="1768680"/>
            <a:ext cx="6246360" cy="438336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CNN-pooling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04000" y="2763000"/>
            <a:ext cx="9072000" cy="23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ＣＮＮ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588680" y="1768680"/>
            <a:ext cx="690264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ＲＮＮ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614600" y="1768680"/>
            <a:ext cx="6850800" cy="3626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2193120" y="5740200"/>
            <a:ext cx="4847760" cy="7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ＲＮＮ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504000" y="3080160"/>
            <a:ext cx="9072000" cy="17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Ｔｈａｎｋｓ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机器学习－模型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261800" y="1624680"/>
            <a:ext cx="9070560" cy="41356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机器学习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920240" y="1768320"/>
            <a:ext cx="5747400" cy="43837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机器学习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468880" y="1768320"/>
            <a:ext cx="3611520" cy="5181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920240" y="1966320"/>
            <a:ext cx="5533200" cy="15994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651760" y="3865680"/>
            <a:ext cx="5600160" cy="523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2520720" y="4776120"/>
            <a:ext cx="5799960" cy="6184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1554480" y="3931920"/>
            <a:ext cx="18284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554480" y="493776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损失函数：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优化－梯度下降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97280" y="1731960"/>
            <a:ext cx="9072000" cy="6454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621520" y="3075120"/>
            <a:ext cx="5790960" cy="177120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457200" y="1371600"/>
            <a:ext cx="16459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参数更新：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凸优化－交叉熵（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 entropy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ＫＬ离散度：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交叉熵：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953800" y="2560320"/>
            <a:ext cx="5732640" cy="455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613320" y="2006280"/>
            <a:ext cx="2055960" cy="3700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3178800" y="3383280"/>
            <a:ext cx="2399040" cy="3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凸优化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648440" y="2357280"/>
            <a:ext cx="6581160" cy="12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2017-10-16T23:20:42Z</dcterms:created>
  <dc:creator/>
  <dc:description/>
  <dc:language>en-US</dc:language>
  <cp:lastModifiedBy/>
  <dcterms:modified xsi:type="dcterms:W3CDTF">2017-10-24T06:55:06Z</dcterms:modified>
  <cp:revision>61</cp:revision>
  <dc:subject/>
  <dc:title/>
</cp:coreProperties>
</file>