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机器学习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379360" y="334836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7436160" y="39740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非监督学习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聚类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ＰＣＡ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011680" y="2471400"/>
            <a:ext cx="5228280" cy="10944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7560" y="3776400"/>
            <a:ext cx="3875760" cy="253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房价预测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15920" y="1768680"/>
            <a:ext cx="62463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机器学习－模型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261800" y="1624680"/>
            <a:ext cx="9070560" cy="413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920240" y="1966320"/>
            <a:ext cx="5533200" cy="15994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651760" y="3865680"/>
            <a:ext cx="5600160" cy="5230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520720" y="4776120"/>
            <a:ext cx="5799960" cy="61848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1554480" y="3931920"/>
            <a:ext cx="18284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554480" y="4937760"/>
            <a:ext cx="1645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损失函数：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最优化－梯度下降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22960" y="1823400"/>
            <a:ext cx="9072000" cy="6454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103120" y="3017520"/>
            <a:ext cx="5790960" cy="17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交叉熵（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 entropy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ＫＬ离散度：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交叉熵：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953800" y="2560320"/>
            <a:ext cx="5732640" cy="4557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600560" y="2006280"/>
            <a:ext cx="2055960" cy="3700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2651760" y="3470040"/>
            <a:ext cx="2399040" cy="3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凸优化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539800"/>
            <a:ext cx="6581160" cy="12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非监督学习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线性回归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:linear regression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2017-10-16T23:20:42Z</dcterms:created>
  <dc:creator/>
  <dc:description/>
  <dc:language>en-US</dc:language>
  <cp:lastModifiedBy/>
  <dcterms:modified xsi:type="dcterms:W3CDTF">2017-10-20T06:40:12Z</dcterms:modified>
  <cp:revision>23</cp:revision>
  <dc:subject/>
  <dc:title/>
</cp:coreProperties>
</file>