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机器学习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概念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379360" y="334836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7436160" y="39740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交叉熵（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entropy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ＫＬ离散度：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交叉熵：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849960" y="3291840"/>
            <a:ext cx="5733360" cy="456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00560" y="2006280"/>
            <a:ext cx="2056680" cy="3708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074600" y="5023800"/>
            <a:ext cx="2399760" cy="3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非监督学习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监督学习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线性回归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:linear regression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非监督学习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263240" y="1922400"/>
            <a:ext cx="5229000" cy="10951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335600" y="3200400"/>
            <a:ext cx="3876480" cy="25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2017-10-16T23:20:42Z</dcterms:created>
  <dc:creator/>
  <dc:description/>
  <dc:language>en-US</dc:language>
  <cp:lastModifiedBy/>
  <dcterms:modified xsi:type="dcterms:W3CDTF">2017-10-17T07:12:44Z</dcterms:modified>
  <cp:revision>12</cp:revision>
  <dc:subject/>
  <dc:title/>
</cp:coreProperties>
</file>