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71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887" autoAdjust="0"/>
  </p:normalViewPr>
  <p:slideViewPr>
    <p:cSldViewPr snapToGrid="0">
      <p:cViewPr varScale="1">
        <p:scale>
          <a:sx n="71" d="100"/>
          <a:sy n="71" d="100"/>
        </p:scale>
        <p:origin x="84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10월 16일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10월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슬라이드모드를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추천드립니다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슬랙작업상황입니다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01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 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개선한점을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소개하고 </a:t>
            </a: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그뒤로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세부적으로 설명하겠습니다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이전소스코드와 </a:t>
            </a:r>
            <a:r>
              <a:rPr lang="ko-KR" altLang="en-US" dirty="0" err="1"/>
              <a:t>전체소스코드입니다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원본코드</a:t>
            </a:r>
            <a:r>
              <a:rPr lang="ko-KR" altLang="en-US" dirty="0"/>
              <a:t> 약 </a:t>
            </a:r>
            <a:r>
              <a:rPr lang="en-US" altLang="ko-KR" dirty="0"/>
              <a:t>100</a:t>
            </a:r>
            <a:r>
              <a:rPr lang="ko-KR" altLang="en-US" dirty="0"/>
              <a:t>줄에서 약 </a:t>
            </a:r>
            <a:r>
              <a:rPr lang="en-US" altLang="ko-KR" dirty="0"/>
              <a:t>300~400</a:t>
            </a:r>
            <a:r>
              <a:rPr lang="ko-KR" altLang="en-US" dirty="0"/>
              <a:t>줄 </a:t>
            </a:r>
            <a:r>
              <a:rPr lang="ko-KR" altLang="en-US" dirty="0" err="1"/>
              <a:t>추가된거같습니다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6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개선한점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개선한점입니다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크게 버튼을 통한 게임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기능추가와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코드구조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버그수정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추가한것들순으로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설명하겠습니다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이중 개선한점에서 어느정도 원리가 비슷하거나 간단한 부분은 설명에서 생략하겠습니다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62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기능</a:t>
            </a:r>
          </a:p>
          <a:p>
            <a:r>
              <a:rPr lang="ko-KR" altLang="en-US" dirty="0"/>
              <a:t>일단 </a:t>
            </a:r>
            <a:r>
              <a:rPr lang="ko-KR" altLang="en-US" dirty="0" err="1"/>
              <a:t>버튼에있던</a:t>
            </a:r>
            <a:r>
              <a:rPr lang="ko-KR" altLang="en-US" dirty="0"/>
              <a:t> 섞기 숨기기 초기화는 원래 어느정도 </a:t>
            </a:r>
            <a:r>
              <a:rPr lang="ko-KR" altLang="en-US" dirty="0" err="1"/>
              <a:t>본래게임에</a:t>
            </a:r>
            <a:r>
              <a:rPr lang="ko-KR" altLang="en-US" dirty="0"/>
              <a:t> </a:t>
            </a:r>
            <a:r>
              <a:rPr lang="ko-KR" altLang="en-US" dirty="0" err="1"/>
              <a:t>구현되있던걸</a:t>
            </a:r>
            <a:r>
              <a:rPr lang="ko-KR" altLang="en-US" dirty="0"/>
              <a:t> </a:t>
            </a:r>
            <a:r>
              <a:rPr lang="ko-KR" altLang="en-US" dirty="0" err="1"/>
              <a:t>조금씩수정하여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외부 메서드로 </a:t>
            </a:r>
            <a:r>
              <a:rPr lang="ko-KR" altLang="en-US" dirty="0" err="1"/>
              <a:t>구현한뒤</a:t>
            </a:r>
            <a:r>
              <a:rPr lang="ko-KR" altLang="en-US" dirty="0"/>
              <a:t> 메서드로 실행하고 또 버튼으로도 </a:t>
            </a:r>
            <a:r>
              <a:rPr lang="ko-KR" altLang="en-US" dirty="0" err="1"/>
              <a:t>호출가능한</a:t>
            </a:r>
            <a:r>
              <a:rPr lang="ko-KR" altLang="en-US" dirty="0"/>
              <a:t> 방식으로 추가하였습니다</a:t>
            </a:r>
          </a:p>
          <a:p>
            <a:r>
              <a:rPr lang="ko-KR" altLang="en-US" dirty="0"/>
              <a:t>그리고 중복되는 코드를 모듈처럼 분리해서 </a:t>
            </a:r>
            <a:r>
              <a:rPr lang="ko-KR" altLang="en-US" dirty="0" err="1"/>
              <a:t>메소드처리해</a:t>
            </a:r>
            <a:r>
              <a:rPr lang="ko-KR" altLang="en-US" dirty="0"/>
              <a:t> </a:t>
            </a:r>
            <a:r>
              <a:rPr lang="ko-KR" altLang="en-US" dirty="0" err="1"/>
              <a:t>가독성을</a:t>
            </a:r>
            <a:r>
              <a:rPr lang="ko-KR" altLang="en-US" dirty="0"/>
              <a:t> 올리려 노력하였습니다</a:t>
            </a:r>
          </a:p>
          <a:p>
            <a:endParaRPr lang="ko-KR" altLang="en-US" dirty="0"/>
          </a:p>
          <a:p>
            <a:r>
              <a:rPr lang="ko-KR" altLang="en-US" dirty="0" err="1"/>
              <a:t>게임시작과</a:t>
            </a:r>
            <a:r>
              <a:rPr lang="ko-KR" altLang="en-US" dirty="0"/>
              <a:t> 힌트 버튼의 위의 </a:t>
            </a:r>
            <a:r>
              <a:rPr lang="en-US" altLang="ko-KR" dirty="0"/>
              <a:t>3</a:t>
            </a:r>
            <a:r>
              <a:rPr lang="ko-KR" altLang="en-US" dirty="0"/>
              <a:t>가지 만든 메서드를 적절히 조합하여 구현했습니다 </a:t>
            </a:r>
          </a:p>
          <a:p>
            <a:endParaRPr lang="ko-KR" altLang="en-US" dirty="0"/>
          </a:p>
          <a:p>
            <a:r>
              <a:rPr lang="ko-KR" altLang="en-US" dirty="0"/>
              <a:t>또한 해당 함수들이 실행하면 각 상황에 맞게 이벤트 접근권한을 변경해 게임이 </a:t>
            </a:r>
            <a:r>
              <a:rPr lang="ko-KR" altLang="en-US" dirty="0" err="1"/>
              <a:t>진행되도록했습니다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257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기능</a:t>
            </a:r>
            <a:r>
              <a:rPr lang="en-US" altLang="ko-KR" dirty="0"/>
              <a:t>2</a:t>
            </a:r>
          </a:p>
          <a:p>
            <a:r>
              <a:rPr lang="ko-KR" altLang="en-US" dirty="0" err="1"/>
              <a:t>카드장수를</a:t>
            </a:r>
            <a:r>
              <a:rPr lang="ko-KR" altLang="en-US" dirty="0"/>
              <a:t> 자유롭게 추가하고 카드 매치를 </a:t>
            </a:r>
            <a:r>
              <a:rPr lang="en-US" altLang="ko-KR" dirty="0"/>
              <a:t>3</a:t>
            </a:r>
            <a:r>
              <a:rPr lang="ko-KR" altLang="en-US" dirty="0"/>
              <a:t>장씩 하도록 바꾸는 카드매수변경과 카드</a:t>
            </a:r>
            <a:r>
              <a:rPr lang="en-US" altLang="ko-KR" dirty="0"/>
              <a:t>3</a:t>
            </a:r>
            <a:r>
              <a:rPr lang="ko-KR" altLang="en-US" dirty="0" err="1"/>
              <a:t>장모드를</a:t>
            </a:r>
            <a:r>
              <a:rPr lang="ko-KR" altLang="en-US" dirty="0"/>
              <a:t> 추가하였고</a:t>
            </a:r>
          </a:p>
          <a:p>
            <a:r>
              <a:rPr lang="ko-KR" altLang="en-US" dirty="0"/>
              <a:t>구현은 </a:t>
            </a:r>
            <a:r>
              <a:rPr lang="ko-KR" altLang="en-US" dirty="0" err="1"/>
              <a:t>프롬프티</a:t>
            </a:r>
            <a:r>
              <a:rPr lang="ko-KR" altLang="en-US" dirty="0"/>
              <a:t> 함수로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ko-KR" altLang="en-US" dirty="0" err="1"/>
              <a:t>그값을</a:t>
            </a:r>
            <a:r>
              <a:rPr lang="ko-KR" altLang="en-US" dirty="0"/>
              <a:t> 함수에 전달해 값을 </a:t>
            </a:r>
            <a:r>
              <a:rPr lang="ko-KR" altLang="en-US" dirty="0" err="1"/>
              <a:t>바꾼뒤</a:t>
            </a:r>
            <a:r>
              <a:rPr lang="ko-KR" altLang="en-US" dirty="0"/>
              <a:t> 이미지를 </a:t>
            </a:r>
            <a:r>
              <a:rPr lang="ko-KR" altLang="en-US" dirty="0" err="1"/>
              <a:t>다시그리는</a:t>
            </a:r>
            <a:r>
              <a:rPr lang="ko-KR" altLang="en-US" dirty="0"/>
              <a:t> 방법으로 구현하였고 </a:t>
            </a:r>
          </a:p>
          <a:p>
            <a:r>
              <a:rPr lang="ko-KR" altLang="en-US" dirty="0"/>
              <a:t>각각의 이미지에 등록되는 카드의 </a:t>
            </a:r>
            <a:r>
              <a:rPr lang="ko-KR" altLang="en-US" dirty="0" err="1"/>
              <a:t>이벤트리스너의</a:t>
            </a:r>
            <a:r>
              <a:rPr lang="ko-KR" altLang="en-US" dirty="0"/>
              <a:t> 코드를 변경하여 </a:t>
            </a:r>
            <a:r>
              <a:rPr lang="en-US" altLang="ko-KR" dirty="0"/>
              <a:t>3</a:t>
            </a:r>
            <a:r>
              <a:rPr lang="ko-KR" altLang="en-US" dirty="0"/>
              <a:t>장씩 매치하는 기능도 구현했습니다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825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 err="1"/>
              <a:t>코드구조</a:t>
            </a:r>
            <a:endParaRPr lang="ko-KR" altLang="en-US" dirty="0"/>
          </a:p>
          <a:p>
            <a:r>
              <a:rPr lang="ko-KR" altLang="en-US" dirty="0" err="1"/>
              <a:t>메인함수에</a:t>
            </a:r>
            <a:r>
              <a:rPr lang="ko-KR" altLang="en-US" dirty="0"/>
              <a:t> </a:t>
            </a:r>
            <a:r>
              <a:rPr lang="ko-KR" altLang="en-US" dirty="0" err="1"/>
              <a:t>지저분하게있던</a:t>
            </a:r>
            <a:r>
              <a:rPr lang="ko-KR" altLang="en-US" dirty="0"/>
              <a:t> 코드를 전부 </a:t>
            </a:r>
            <a:r>
              <a:rPr lang="ko-KR" altLang="en-US" dirty="0" err="1"/>
              <a:t>외부함수로</a:t>
            </a:r>
            <a:r>
              <a:rPr lang="ko-KR" altLang="en-US" dirty="0"/>
              <a:t> 선언하여 </a:t>
            </a:r>
            <a:r>
              <a:rPr lang="ko-KR" altLang="en-US" dirty="0" err="1"/>
              <a:t>가독성을</a:t>
            </a:r>
            <a:r>
              <a:rPr lang="ko-KR" altLang="en-US" dirty="0"/>
              <a:t> 올렸고 </a:t>
            </a:r>
          </a:p>
          <a:p>
            <a:r>
              <a:rPr lang="ko-KR" altLang="en-US" dirty="0"/>
              <a:t>거의 </a:t>
            </a:r>
            <a:r>
              <a:rPr lang="ko-KR" altLang="en-US" dirty="0" err="1"/>
              <a:t>모든기능은</a:t>
            </a:r>
            <a:r>
              <a:rPr lang="ko-KR" altLang="en-US" dirty="0"/>
              <a:t> </a:t>
            </a:r>
            <a:r>
              <a:rPr lang="ko-KR" altLang="en-US" dirty="0" err="1"/>
              <a:t>외부함수를</a:t>
            </a:r>
            <a:r>
              <a:rPr lang="ko-KR" altLang="en-US" dirty="0"/>
              <a:t> </a:t>
            </a:r>
            <a:r>
              <a:rPr lang="ko-KR" altLang="en-US" dirty="0" err="1"/>
              <a:t>셋에트리뷰트로</a:t>
            </a:r>
            <a:r>
              <a:rPr lang="ko-KR" altLang="en-US" dirty="0"/>
              <a:t> 버튼의 이벤트 </a:t>
            </a:r>
            <a:r>
              <a:rPr lang="ko-KR" altLang="en-US" dirty="0" err="1"/>
              <a:t>리스너로</a:t>
            </a:r>
            <a:r>
              <a:rPr lang="ko-KR" altLang="en-US" dirty="0"/>
              <a:t> 등록하여 해당 버튼을 누르면 </a:t>
            </a:r>
            <a:r>
              <a:rPr lang="ko-KR" altLang="en-US" dirty="0" err="1"/>
              <a:t>리스너들이</a:t>
            </a:r>
            <a:r>
              <a:rPr lang="ko-KR" altLang="en-US" dirty="0"/>
              <a:t> 호출되어 </a:t>
            </a:r>
          </a:p>
          <a:p>
            <a:r>
              <a:rPr lang="ko-KR" altLang="en-US" dirty="0" err="1"/>
              <a:t>리스너가</a:t>
            </a:r>
            <a:r>
              <a:rPr lang="ko-KR" altLang="en-US" dirty="0"/>
              <a:t> </a:t>
            </a:r>
            <a:r>
              <a:rPr lang="ko-KR" altLang="en-US" dirty="0" err="1"/>
              <a:t>필드값에</a:t>
            </a:r>
            <a:r>
              <a:rPr lang="ko-KR" altLang="en-US" dirty="0"/>
              <a:t> 접근하여 게임이 진행되는 방식으로 구조를 변경하였습니다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2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버그</a:t>
            </a:r>
          </a:p>
          <a:p>
            <a:r>
              <a:rPr lang="ko-KR" altLang="en-US" dirty="0" err="1"/>
              <a:t>원본게임에</a:t>
            </a:r>
            <a:r>
              <a:rPr lang="ko-KR" altLang="en-US" dirty="0"/>
              <a:t> </a:t>
            </a:r>
            <a:r>
              <a:rPr lang="ko-KR" altLang="en-US" dirty="0" err="1"/>
              <a:t>너무빠르게</a:t>
            </a:r>
            <a:r>
              <a:rPr lang="ko-KR" altLang="en-US" dirty="0"/>
              <a:t> 카드를 누르면 게임이 정상적으로 진행되지않는 버그와 </a:t>
            </a:r>
            <a:r>
              <a:rPr lang="ko-KR" altLang="en-US" dirty="0" err="1"/>
              <a:t>같은카드가</a:t>
            </a:r>
            <a:r>
              <a:rPr lang="ko-KR" altLang="en-US" dirty="0"/>
              <a:t> 중복클릭되는 버그가 있었는데 </a:t>
            </a:r>
          </a:p>
          <a:p>
            <a:r>
              <a:rPr lang="ko-KR" altLang="en-US" dirty="0"/>
              <a:t>첫번쨰 버그는 </a:t>
            </a:r>
            <a:r>
              <a:rPr lang="ko-KR" altLang="en-US" dirty="0" err="1"/>
              <a:t>이벤트리스너의</a:t>
            </a:r>
            <a:r>
              <a:rPr lang="ko-KR" altLang="en-US" dirty="0"/>
              <a:t> 동시다발적호출이 </a:t>
            </a:r>
            <a:r>
              <a:rPr lang="ko-KR" altLang="en-US" dirty="0" err="1"/>
              <a:t>필드값을</a:t>
            </a:r>
            <a:r>
              <a:rPr lang="ko-KR" altLang="en-US" dirty="0"/>
              <a:t> 꼬이게 한 </a:t>
            </a:r>
            <a:r>
              <a:rPr lang="ko-KR" altLang="en-US" dirty="0" err="1"/>
              <a:t>것이였습니다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따라서 해당 </a:t>
            </a:r>
            <a:r>
              <a:rPr lang="ko-KR" altLang="en-US" dirty="0" err="1"/>
              <a:t>함수또는</a:t>
            </a:r>
            <a:r>
              <a:rPr lang="ko-KR" altLang="en-US" dirty="0"/>
              <a:t> 필드에 접근할 수 있는 권한</a:t>
            </a:r>
            <a:r>
              <a:rPr lang="en-US" altLang="ko-KR" dirty="0"/>
              <a:t>(</a:t>
            </a:r>
            <a:r>
              <a:rPr lang="en-US" altLang="ko-KR" dirty="0" err="1"/>
              <a:t>gamestatus</a:t>
            </a:r>
            <a:r>
              <a:rPr lang="en-US" altLang="ko-KR" dirty="0"/>
              <a:t>)</a:t>
            </a:r>
            <a:r>
              <a:rPr lang="ko-KR" altLang="en-US" dirty="0"/>
              <a:t>을 만들고 </a:t>
            </a:r>
          </a:p>
          <a:p>
            <a:r>
              <a:rPr lang="ko-KR" altLang="en-US" dirty="0"/>
              <a:t>이벤트 </a:t>
            </a:r>
            <a:r>
              <a:rPr lang="ko-KR" altLang="en-US" dirty="0" err="1"/>
              <a:t>리스너가</a:t>
            </a:r>
            <a:r>
              <a:rPr lang="ko-KR" altLang="en-US" dirty="0"/>
              <a:t> 실행되면 바로 권한을 변경하고 </a:t>
            </a:r>
            <a:r>
              <a:rPr lang="ko-KR" altLang="en-US" dirty="0" err="1"/>
              <a:t>리스너가</a:t>
            </a:r>
            <a:r>
              <a:rPr lang="ko-KR" altLang="en-US" dirty="0"/>
              <a:t> </a:t>
            </a:r>
            <a:r>
              <a:rPr lang="ko-KR" altLang="en-US" dirty="0" err="1"/>
              <a:t>종료된후에</a:t>
            </a:r>
            <a:r>
              <a:rPr lang="ko-KR" altLang="en-US" dirty="0"/>
              <a:t> 권한을 </a:t>
            </a:r>
            <a:r>
              <a:rPr lang="ko-KR" altLang="en-US" dirty="0" err="1"/>
              <a:t>복구하는식으로</a:t>
            </a:r>
            <a:r>
              <a:rPr lang="ko-KR" altLang="en-US" dirty="0"/>
              <a:t> 변경하여 </a:t>
            </a:r>
          </a:p>
          <a:p>
            <a:r>
              <a:rPr lang="ko-KR" altLang="en-US" dirty="0"/>
              <a:t>동시다발적인 </a:t>
            </a:r>
            <a:r>
              <a:rPr lang="ko-KR" altLang="en-US" dirty="0" err="1"/>
              <a:t>필드접근을</a:t>
            </a:r>
            <a:r>
              <a:rPr lang="ko-KR" altLang="en-US" dirty="0"/>
              <a:t> 막았습니다 </a:t>
            </a:r>
            <a:endParaRPr lang="en-US" altLang="ko-KR" dirty="0"/>
          </a:p>
          <a:p>
            <a:r>
              <a:rPr lang="ko-KR" altLang="en-US" dirty="0"/>
              <a:t>두번째 버그는 한번 작동한 이벤트는 이벤트 자체를 제거해버리고 </a:t>
            </a:r>
            <a:r>
              <a:rPr lang="ko-KR" altLang="en-US" dirty="0" err="1"/>
              <a:t>특정함수가</a:t>
            </a:r>
            <a:r>
              <a:rPr lang="ko-KR" altLang="en-US" dirty="0"/>
              <a:t> </a:t>
            </a:r>
            <a:r>
              <a:rPr lang="ko-KR" altLang="en-US" dirty="0" err="1"/>
              <a:t>특정상황에</a:t>
            </a:r>
            <a:r>
              <a:rPr lang="ko-KR" altLang="en-US" dirty="0"/>
              <a:t> 이벤트를 도로 삽입해주는 방식으로 버그를 수정했습니다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14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ko-KR" altLang="en-US" dirty="0"/>
              <a:t>기타 </a:t>
            </a:r>
            <a:r>
              <a:rPr lang="en-US" altLang="ko-KR" dirty="0"/>
              <a:t>(</a:t>
            </a:r>
            <a:r>
              <a:rPr lang="ko-KR" altLang="en-US" dirty="0"/>
              <a:t>기타기능자체의 더 자세한</a:t>
            </a:r>
            <a:r>
              <a:rPr lang="ko-KR" altLang="en-US" baseline="0" dirty="0"/>
              <a:t> </a:t>
            </a:r>
            <a:r>
              <a:rPr lang="ko-KR" altLang="en-US" dirty="0"/>
              <a:t>부분은 </a:t>
            </a:r>
            <a:r>
              <a:rPr lang="ko-KR" altLang="en-US" dirty="0" err="1"/>
              <a:t>코드참조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err="1"/>
              <a:t>그외에</a:t>
            </a:r>
            <a:r>
              <a:rPr lang="ko-KR" altLang="en-US" dirty="0"/>
              <a:t> 셋인터벌함수와 이너</a:t>
            </a:r>
            <a:r>
              <a:rPr lang="en-US" altLang="ko-KR" dirty="0"/>
              <a:t>html</a:t>
            </a:r>
            <a:r>
              <a:rPr lang="ko-KR" altLang="en-US" dirty="0"/>
              <a:t>등을 이용하여 </a:t>
            </a:r>
            <a:r>
              <a:rPr lang="ko-KR" altLang="en-US" dirty="0" err="1"/>
              <a:t>갱신하는방법으로</a:t>
            </a:r>
            <a:r>
              <a:rPr lang="ko-KR" altLang="en-US" dirty="0"/>
              <a:t> 타이머와 스코어보드를 구현하고</a:t>
            </a:r>
          </a:p>
          <a:p>
            <a:r>
              <a:rPr lang="ko-KR" altLang="en-US" dirty="0"/>
              <a:t>해당기능으로 난이도와 </a:t>
            </a:r>
            <a:r>
              <a:rPr lang="ko-KR" altLang="en-US" dirty="0" err="1"/>
              <a:t>게임오버를</a:t>
            </a:r>
            <a:r>
              <a:rPr lang="ko-KR" altLang="en-US" dirty="0"/>
              <a:t> 추가하였습니다 </a:t>
            </a:r>
          </a:p>
          <a:p>
            <a:r>
              <a:rPr lang="ko-KR" altLang="en-US" dirty="0"/>
              <a:t>또한 배경과 카드를 클릭하면 소리가나도록 효과음을 추가하였습니다</a:t>
            </a:r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레벨업을하면</a:t>
            </a:r>
            <a:r>
              <a:rPr lang="ko-KR" altLang="en-US" dirty="0"/>
              <a:t> 카드매수가 늘어나고 타이머가 줄어들도록 수정했습니다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420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10월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10월 16일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ack.com/client/TNTUXVBUZ/CP0CE10R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ryuinblog.blogspot.com/2018/06/javascript-matching-cards-ga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45720"/>
            <a:ext cx="9604310" cy="338328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게임프로그래밍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중간고사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49962" y="5432564"/>
            <a:ext cx="9604310" cy="457200"/>
          </a:xfrm>
        </p:spPr>
        <p:txBody>
          <a:bodyPr rtlCol="0">
            <a:noAutofit/>
          </a:bodyPr>
          <a:lstStyle/>
          <a:p>
            <a:pPr algn="r"/>
            <a:r>
              <a:rPr lang="ko-KR" altLang="en-US" sz="4800" dirty="0">
                <a:solidFill>
                  <a:schemeClr val="tx2"/>
                </a:solidFill>
              </a:rPr>
              <a:t>경성대학교 소프트웨어학과</a:t>
            </a:r>
            <a:r>
              <a:rPr lang="en-US" altLang="ko-KR" sz="4800" dirty="0">
                <a:solidFill>
                  <a:schemeClr val="tx2"/>
                </a:solidFill>
              </a:rPr>
              <a:t>2013951031 </a:t>
            </a:r>
            <a:r>
              <a:rPr lang="ko-KR" altLang="en-US" sz="4800" dirty="0">
                <a:solidFill>
                  <a:schemeClr val="tx2"/>
                </a:solidFill>
              </a:rPr>
              <a:t>김지훈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0546" y="4846320"/>
            <a:ext cx="36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0B9D-7114-4EC4-8D23-B6DBCB64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55802"/>
            <a:ext cx="9601200" cy="1142385"/>
          </a:xfrm>
        </p:spPr>
        <p:txBody>
          <a:bodyPr/>
          <a:lstStyle/>
          <a:p>
            <a:r>
              <a:rPr lang="ko-KR" altLang="en-US" dirty="0"/>
              <a:t>기타부분 </a:t>
            </a:r>
          </a:p>
        </p:txBody>
      </p:sp>
      <p:pic>
        <p:nvPicPr>
          <p:cNvPr id="7" name="내용 개체 틀 6" descr="텍스트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4AF11416-5373-4E13-8D26-D873C9B50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053534"/>
            <a:ext cx="4153480" cy="8954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622C3-3FFF-4E37-88F4-01D264303FBD}"/>
              </a:ext>
            </a:extLst>
          </p:cNvPr>
          <p:cNvSpPr txBox="1"/>
          <p:nvPr/>
        </p:nvSpPr>
        <p:spPr>
          <a:xfrm>
            <a:off x="1295400" y="1963430"/>
            <a:ext cx="471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클릭하거나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특정상황에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소리가 나게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효과음삽입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5391BE9-848D-4B70-9F9F-5D127ECCE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15" y="3270992"/>
            <a:ext cx="3238952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CDC46-9EFA-4857-A63B-74C6DCE33C88}"/>
              </a:ext>
            </a:extLst>
          </p:cNvPr>
          <p:cNvSpPr txBox="1"/>
          <p:nvPr/>
        </p:nvSpPr>
        <p:spPr>
          <a:xfrm>
            <a:off x="4647630" y="3270992"/>
            <a:ext cx="793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스코어보드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게임오버등추가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레벨당 얻는 점수가 다름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최고점수갱신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해당기능으로 난이도를 올리는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구현하였습니다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7AC3F6-ADE9-4712-83FF-9BDDE49F5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441" y="4485742"/>
            <a:ext cx="3229426" cy="17958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24C31E-B002-4EE9-908E-123235898F89}"/>
              </a:ext>
            </a:extLst>
          </p:cNvPr>
          <p:cNvSpPr txBox="1"/>
          <p:nvPr/>
        </p:nvSpPr>
        <p:spPr>
          <a:xfrm>
            <a:off x="4647630" y="4471321"/>
            <a:ext cx="4853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타이머와</a:t>
            </a:r>
            <a:endParaRPr lang="en-US" altLang="ko-KR" b="1" dirty="0"/>
          </a:p>
          <a:p>
            <a:r>
              <a:rPr lang="ko-KR" altLang="en-US" b="1" dirty="0"/>
              <a:t>스코어보드는</a:t>
            </a:r>
            <a:endParaRPr lang="en-US" altLang="ko-KR" b="1" dirty="0"/>
          </a:p>
          <a:p>
            <a:r>
              <a:rPr lang="en-US" altLang="ko-KR" b="1" dirty="0" err="1"/>
              <a:t>innerHTML</a:t>
            </a:r>
            <a:r>
              <a:rPr lang="ko-KR" altLang="en-US" b="1" dirty="0"/>
              <a:t>과</a:t>
            </a:r>
            <a:endParaRPr lang="en-US" altLang="ko-KR" b="1" dirty="0"/>
          </a:p>
          <a:p>
            <a:r>
              <a:rPr lang="en-US" altLang="ko-KR" b="1" dirty="0" err="1"/>
              <a:t>setInterval</a:t>
            </a:r>
            <a:r>
              <a:rPr lang="en-US" altLang="ko-KR" b="1" dirty="0"/>
              <a:t> </a:t>
            </a:r>
            <a:r>
              <a:rPr lang="ko-KR" altLang="en-US" b="1" dirty="0"/>
              <a:t>함수를 이용해 </a:t>
            </a:r>
            <a:endParaRPr lang="en-US" altLang="ko-KR" b="1" dirty="0"/>
          </a:p>
          <a:p>
            <a:r>
              <a:rPr lang="ko-KR" altLang="en-US" b="1" dirty="0" err="1"/>
              <a:t>필드값을</a:t>
            </a:r>
            <a:r>
              <a:rPr lang="ko-KR" altLang="en-US" b="1" dirty="0"/>
              <a:t> 스트링처리하고</a:t>
            </a:r>
            <a:endParaRPr lang="en-US" altLang="ko-KR" b="1" dirty="0"/>
          </a:p>
          <a:p>
            <a:r>
              <a:rPr lang="ko-KR" altLang="en-US" b="1" dirty="0" err="1"/>
              <a:t>반복호출해</a:t>
            </a:r>
            <a:r>
              <a:rPr lang="ko-KR" altLang="en-US" b="1" dirty="0"/>
              <a:t> </a:t>
            </a:r>
            <a:r>
              <a:rPr lang="ko-KR" altLang="en-US" b="1" dirty="0" err="1"/>
              <a:t>갱신하는방법으로</a:t>
            </a:r>
            <a:r>
              <a:rPr lang="ko-KR" altLang="en-US" b="1" dirty="0"/>
              <a:t> 구현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72" y="131588"/>
            <a:ext cx="5615615" cy="2629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1667" y="2788939"/>
            <a:ext cx="40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캔버스수정</a:t>
            </a:r>
            <a:r>
              <a:rPr lang="en-US" altLang="ko-KR" b="1" dirty="0"/>
              <a:t>,</a:t>
            </a:r>
            <a:r>
              <a:rPr lang="ko-KR" altLang="en-US" b="1" dirty="0" err="1"/>
              <a:t>배경추가</a:t>
            </a:r>
            <a:r>
              <a:rPr lang="en-US" altLang="ko-KR" b="1" dirty="0"/>
              <a:t>,</a:t>
            </a:r>
            <a:r>
              <a:rPr lang="ko-KR" altLang="en-US" b="1" dirty="0" err="1"/>
              <a:t>폰트추가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87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61C1A-14BE-4BF1-90EC-C4236A9F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025"/>
            <a:ext cx="9601200" cy="1142385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6D74D-63E3-4F24-833C-F97D756E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0" y="2568112"/>
            <a:ext cx="11447929" cy="3809999"/>
          </a:xfrm>
        </p:spPr>
        <p:txBody>
          <a:bodyPr>
            <a:noAutofit/>
          </a:bodyPr>
          <a:lstStyle/>
          <a:p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1800" dirty="0" err="1"/>
              <a:t>슬랙</a:t>
            </a:r>
            <a:r>
              <a:rPr lang="ko-KR" altLang="en-US" sz="1800" dirty="0"/>
              <a:t> 주소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3"/>
              </a:rPr>
              <a:t>https://app.slack.com/client/TNTUXVBUZ/CP0CE10RW</a:t>
            </a:r>
            <a:endParaRPr lang="en-US" altLang="ko-KR" sz="1800" dirty="0"/>
          </a:p>
          <a:p>
            <a:r>
              <a:rPr lang="ko-KR" altLang="en-US" sz="1800" dirty="0" err="1"/>
              <a:t>원본게임출처</a:t>
            </a:r>
            <a:r>
              <a:rPr lang="en-US" altLang="ko-KR" sz="1800" dirty="0"/>
              <a:t> :</a:t>
            </a:r>
            <a:r>
              <a:rPr lang="en-US" altLang="ko-KR" sz="1800" dirty="0">
                <a:hlinkClick r:id="rId4"/>
              </a:rPr>
              <a:t>http://ryuinblog.blogspot.com/2018/06/javascript-matching-cards-game.html</a:t>
            </a:r>
            <a:endParaRPr lang="en-US" altLang="ko-KR" sz="1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70" y="479889"/>
            <a:ext cx="4255818" cy="40127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14" y="479889"/>
            <a:ext cx="3636956" cy="384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5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01E99-0077-4EC8-94ED-D2D9F0D3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2807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118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45221"/>
            <a:ext cx="9601200" cy="3809999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개선한점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기능부분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코드구조 및 버그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기타부분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6F238-B9D8-49C1-973E-FFA1F045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4CE4C-6D2A-4F0F-AAEF-ABECD3D6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0"/>
            <a:ext cx="9601200" cy="3809999"/>
          </a:xfrm>
        </p:spPr>
        <p:txBody>
          <a:bodyPr/>
          <a:lstStyle/>
          <a:p>
            <a:r>
              <a:rPr lang="en-US" altLang="ko-KR" dirty="0"/>
              <a:t>Visual Studio Code</a:t>
            </a:r>
          </a:p>
          <a:p>
            <a:r>
              <a:rPr lang="en-US" altLang="ko-KR" dirty="0"/>
              <a:t>HTML5</a:t>
            </a:r>
          </a:p>
          <a:p>
            <a:r>
              <a:rPr lang="en-US" altLang="ko-KR" dirty="0"/>
              <a:t>CSS</a:t>
            </a:r>
          </a:p>
          <a:p>
            <a:r>
              <a:rPr lang="en-US" altLang="ko-KR" dirty="0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2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788" y="12451"/>
            <a:ext cx="11597636" cy="6092191"/>
            <a:chOff x="-27967" y="0"/>
            <a:chExt cx="11597636" cy="6092191"/>
          </a:xfrm>
        </p:grpSpPr>
        <p:grpSp>
          <p:nvGrpSpPr>
            <p:cNvPr id="2" name="그룹 1"/>
            <p:cNvGrpSpPr/>
            <p:nvPr/>
          </p:nvGrpSpPr>
          <p:grpSpPr>
            <a:xfrm>
              <a:off x="-27967" y="0"/>
              <a:ext cx="11597636" cy="6092191"/>
              <a:chOff x="-27967" y="0"/>
              <a:chExt cx="11597636" cy="6092191"/>
            </a:xfrm>
          </p:grpSpPr>
          <p:pic>
            <p:nvPicPr>
              <p:cNvPr id="51" name="그림 5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0E3EB5E0-E0AB-42B5-A075-0A302F77D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967" y="0"/>
                <a:ext cx="2062508" cy="2000250"/>
              </a:xfrm>
              <a:prstGeom prst="rect">
                <a:avLst/>
              </a:prstGeom>
            </p:spPr>
          </p:pic>
          <p:pic>
            <p:nvPicPr>
              <p:cNvPr id="53" name="그림 52" descr="전화, 노트북, 화면, 테이블이(가) 표시된 사진&#10;&#10;자동 생성된 설명">
                <a:extLst>
                  <a:ext uri="{FF2B5EF4-FFF2-40B4-BE49-F238E27FC236}">
                    <a16:creationId xmlns:a16="http://schemas.microsoft.com/office/drawing/2014/main" id="{2557D4C5-21FB-439E-BA7A-4DECF01BB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967" y="2000250"/>
                <a:ext cx="2062508" cy="2000250"/>
              </a:xfrm>
              <a:prstGeom prst="rect">
                <a:avLst/>
              </a:prstGeom>
            </p:spPr>
          </p:pic>
          <p:pic>
            <p:nvPicPr>
              <p:cNvPr id="55" name="그림 54" descr="검은색이(가) 표시된 사진&#10;&#10;자동 생성된 설명">
                <a:extLst>
                  <a:ext uri="{FF2B5EF4-FFF2-40B4-BE49-F238E27FC236}">
                    <a16:creationId xmlns:a16="http://schemas.microsoft.com/office/drawing/2014/main" id="{C78E8CA9-6A00-4720-A4A0-7B2CD5B35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967" y="4000500"/>
                <a:ext cx="2062508" cy="2091691"/>
              </a:xfrm>
              <a:prstGeom prst="rect">
                <a:avLst/>
              </a:prstGeom>
            </p:spPr>
          </p:pic>
          <p:pic>
            <p:nvPicPr>
              <p:cNvPr id="57" name="그림 56" descr="스크린샷, 앉아있는, 전화이(가) 표시된 사진&#10;&#10;자동 생성된 설명">
                <a:extLst>
                  <a:ext uri="{FF2B5EF4-FFF2-40B4-BE49-F238E27FC236}">
                    <a16:creationId xmlns:a16="http://schemas.microsoft.com/office/drawing/2014/main" id="{18DD3E12-93F2-432B-8945-AD6BF0B5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541" y="0"/>
                <a:ext cx="2187207" cy="1850250"/>
              </a:xfrm>
              <a:prstGeom prst="rect">
                <a:avLst/>
              </a:prstGeom>
            </p:spPr>
          </p:pic>
          <p:pic>
            <p:nvPicPr>
              <p:cNvPr id="59" name="그림 5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3C8341CC-CC0D-4049-B712-A1E7529FD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4541" y="1850250"/>
                <a:ext cx="2187207" cy="2150250"/>
              </a:xfrm>
              <a:prstGeom prst="rect">
                <a:avLst/>
              </a:prstGeom>
            </p:spPr>
          </p:pic>
          <p:pic>
            <p:nvPicPr>
              <p:cNvPr id="61" name="그림 60" descr="스크린샷, 모니터, 화면, 전화이(가) 표시된 사진&#10;&#10;자동 생성된 설명">
                <a:extLst>
                  <a:ext uri="{FF2B5EF4-FFF2-40B4-BE49-F238E27FC236}">
                    <a16:creationId xmlns:a16="http://schemas.microsoft.com/office/drawing/2014/main" id="{45C495F5-C828-4B3A-B0A4-7014663B0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4540" y="4000500"/>
                <a:ext cx="2187207" cy="2091690"/>
              </a:xfrm>
              <a:prstGeom prst="rect">
                <a:avLst/>
              </a:prstGeom>
            </p:spPr>
          </p:pic>
          <p:pic>
            <p:nvPicPr>
              <p:cNvPr id="63" name="그림 62" descr="스크린샷, 전화, 모니터, 휴대폰이(가) 표시된 사진&#10;&#10;자동 생성된 설명">
                <a:extLst>
                  <a:ext uri="{FF2B5EF4-FFF2-40B4-BE49-F238E27FC236}">
                    <a16:creationId xmlns:a16="http://schemas.microsoft.com/office/drawing/2014/main" id="{72B7D81A-1FB2-4895-8039-171D668E5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89700" y="5200"/>
                <a:ext cx="2094556" cy="1183520"/>
              </a:xfrm>
              <a:prstGeom prst="rect">
                <a:avLst/>
              </a:prstGeom>
            </p:spPr>
          </p:pic>
          <p:pic>
            <p:nvPicPr>
              <p:cNvPr id="65" name="그림 64" descr="스크린샷, 전화이(가) 표시된 사진&#10;&#10;자동 생성된 설명">
                <a:extLst>
                  <a:ext uri="{FF2B5EF4-FFF2-40B4-BE49-F238E27FC236}">
                    <a16:creationId xmlns:a16="http://schemas.microsoft.com/office/drawing/2014/main" id="{B119DBCF-6966-4440-A171-3B920E3F4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9700" y="1151598"/>
                <a:ext cx="2094556" cy="1671612"/>
              </a:xfrm>
              <a:prstGeom prst="rect">
                <a:avLst/>
              </a:prstGeom>
            </p:spPr>
          </p:pic>
          <p:pic>
            <p:nvPicPr>
              <p:cNvPr id="67" name="그림 66" descr="스크린샷, 모니터, 앉아있는, 전화이(가) 표시된 사진&#10;&#10;자동 생성된 설명">
                <a:extLst>
                  <a:ext uri="{FF2B5EF4-FFF2-40B4-BE49-F238E27FC236}">
                    <a16:creationId xmlns:a16="http://schemas.microsoft.com/office/drawing/2014/main" id="{0E00FC82-F4B7-434F-80BC-CD06DF04C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9700" y="2818207"/>
                <a:ext cx="2094555" cy="1681632"/>
              </a:xfrm>
              <a:prstGeom prst="rect">
                <a:avLst/>
              </a:prstGeom>
            </p:spPr>
          </p:pic>
          <p:pic>
            <p:nvPicPr>
              <p:cNvPr id="69" name="그림 68" descr="스크린샷, 컴퓨터이(가) 표시된 사진&#10;&#10;자동 생성된 설명">
                <a:extLst>
                  <a:ext uri="{FF2B5EF4-FFF2-40B4-BE49-F238E27FC236}">
                    <a16:creationId xmlns:a16="http://schemas.microsoft.com/office/drawing/2014/main" id="{55D46453-DEC6-44C2-B49E-42586E4AC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89698" y="4499839"/>
                <a:ext cx="2094555" cy="1592351"/>
              </a:xfrm>
              <a:prstGeom prst="rect">
                <a:avLst/>
              </a:prstGeom>
            </p:spPr>
          </p:pic>
          <p:pic>
            <p:nvPicPr>
              <p:cNvPr id="71" name="그림 70" descr="전화, 스크린샷, 휴대폰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1F797B03-1706-4E20-B555-706D22017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84253" y="1"/>
                <a:ext cx="2940844" cy="1850249"/>
              </a:xfrm>
              <a:prstGeom prst="rect">
                <a:avLst/>
              </a:prstGeom>
            </p:spPr>
          </p:pic>
          <p:pic>
            <p:nvPicPr>
              <p:cNvPr id="73" name="그림 72" descr="스크린샷, 텍스트, 앉아있는이(가) 표시된 사진&#10;&#10;자동 생성된 설명">
                <a:extLst>
                  <a:ext uri="{FF2B5EF4-FFF2-40B4-BE49-F238E27FC236}">
                    <a16:creationId xmlns:a16="http://schemas.microsoft.com/office/drawing/2014/main" id="{477198A6-D985-4F5A-B61C-A4A861FA7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84253" y="1850250"/>
                <a:ext cx="2940844" cy="2229171"/>
              </a:xfrm>
              <a:prstGeom prst="rect">
                <a:avLst/>
              </a:prstGeom>
            </p:spPr>
          </p:pic>
          <p:pic>
            <p:nvPicPr>
              <p:cNvPr id="75" name="그림 74" descr="전화이(가) 표시된 사진&#10;&#10;자동 생성된 설명">
                <a:extLst>
                  <a:ext uri="{FF2B5EF4-FFF2-40B4-BE49-F238E27FC236}">
                    <a16:creationId xmlns:a16="http://schemas.microsoft.com/office/drawing/2014/main" id="{FBD93B57-2091-4BDC-8538-EBBD5F7DD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1405" y="4079421"/>
                <a:ext cx="2940844" cy="2012768"/>
              </a:xfrm>
              <a:prstGeom prst="rect">
                <a:avLst/>
              </a:prstGeom>
            </p:spPr>
          </p:pic>
          <p:pic>
            <p:nvPicPr>
              <p:cNvPr id="77" name="그림 7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5CEEFA8A-8493-4914-8421-F2DEA1EA4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25097" y="0"/>
                <a:ext cx="2344572" cy="2778579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EFBFDB-9849-4EDB-9992-4BF8A02E7EE8}"/>
                </a:ext>
              </a:extLst>
            </p:cNvPr>
            <p:cNvSpPr txBox="1"/>
            <p:nvPr/>
          </p:nvSpPr>
          <p:spPr>
            <a:xfrm>
              <a:off x="9457509" y="2272937"/>
              <a:ext cx="69995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4000" dirty="0"/>
            </a:p>
            <a:p>
              <a:r>
                <a:rPr lang="ko-KR" altLang="en-US" sz="4000" dirty="0" err="1"/>
                <a:t>개선한코드</a:t>
              </a:r>
              <a:endParaRPr lang="ko-KR" altLang="en-US" sz="4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355154" y="33600"/>
            <a:ext cx="4797424" cy="6071040"/>
            <a:chOff x="2055447" y="-96545"/>
            <a:chExt cx="4797424" cy="619383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55447" y="-96545"/>
              <a:ext cx="4797424" cy="619383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67498" y="164762"/>
              <a:ext cx="1366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이전 </a:t>
              </a:r>
              <a:r>
                <a:rPr lang="ko-KR" altLang="en-US" dirty="0" err="1">
                  <a:solidFill>
                    <a:schemeClr val="bg1"/>
                  </a:solidFill>
                </a:rPr>
                <a:t>원본코드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33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8704" y="-369985"/>
            <a:ext cx="9601200" cy="11423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개선한점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590CE-1A2B-423D-A484-C09A1912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4" y="872905"/>
            <a:ext cx="3743107" cy="4881225"/>
          </a:xfrm>
          <a:prstGeom prst="rect">
            <a:avLst/>
          </a:prstGeom>
        </p:spPr>
      </p:pic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76469FD4-D9FC-40DB-80A1-D3D6336C3CAC}"/>
              </a:ext>
            </a:extLst>
          </p:cNvPr>
          <p:cNvCxnSpPr>
            <a:cxnSpLocks/>
          </p:cNvCxnSpPr>
          <p:nvPr/>
        </p:nvCxnSpPr>
        <p:spPr>
          <a:xfrm rot="10800000">
            <a:off x="4811811" y="1056310"/>
            <a:ext cx="1008919" cy="66185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E0D3D8-E6F4-4F6E-804E-863F0B79B2D9}"/>
              </a:ext>
            </a:extLst>
          </p:cNvPr>
          <p:cNvSpPr txBox="1"/>
          <p:nvPr/>
        </p:nvSpPr>
        <p:spPr>
          <a:xfrm>
            <a:off x="5795008" y="917280"/>
            <a:ext cx="617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기능추가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버튼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1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show,hide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기능 수정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2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카드를 섞는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for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문을 따로 함수로 빼서 초기화버튼에 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3020000020004" pitchFamily="34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3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게임시작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시작시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카드를 잠시 보여줬다가 뒤집음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4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카드매수선택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카드장수를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변경하는 모드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5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힌트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누르면 카드를 잠시 보여줌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카드쌍을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장을 맞추는 모드로 변경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on,off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3020000020004" pitchFamily="34" charset="-127"/>
              </a:rPr>
              <a:t>)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EFC126D1-EC19-439C-91F6-985826BEE679}"/>
              </a:ext>
            </a:extLst>
          </p:cNvPr>
          <p:cNvCxnSpPr>
            <a:cxnSpLocks/>
          </p:cNvCxnSpPr>
          <p:nvPr/>
        </p:nvCxnSpPr>
        <p:spPr>
          <a:xfrm rot="10800000">
            <a:off x="4860385" y="2524423"/>
            <a:ext cx="1008919" cy="405109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B56941-2069-4C0D-9446-721BE5343753}"/>
              </a:ext>
            </a:extLst>
          </p:cNvPr>
          <p:cNvSpPr txBox="1"/>
          <p:nvPr/>
        </p:nvSpPr>
        <p:spPr>
          <a:xfrm>
            <a:off x="5772263" y="2746764"/>
            <a:ext cx="6396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코드구조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및 수정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버그수정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너무 빨리 클릭하면 코드가 꼬이는 문제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버그수정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–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이미누른카드를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 선택하는 문제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메인문의 코드들을 메서드 형태로 바꿈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권한추가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gamestatus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매칭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(flip)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메서드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다수수정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메서드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 다수추가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F68EAB1D-5949-4EFE-B80C-6563FB8943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1810" y="4680156"/>
            <a:ext cx="960452" cy="444029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E7A641-DFA1-43AA-908F-1A8C23D872D1}"/>
              </a:ext>
            </a:extLst>
          </p:cNvPr>
          <p:cNvSpPr txBox="1"/>
          <p:nvPr/>
        </p:nvSpPr>
        <p:spPr>
          <a:xfrm>
            <a:off x="5772263" y="4553801"/>
            <a:ext cx="6396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기타추가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타이머 추가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스코어보드추가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캔버스크기변경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최고점수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라이프추가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라이프를 이용한 난이도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레벨업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게임오버추가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카드클릭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효과음 삽입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배경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폰트 삽입 </a:t>
            </a:r>
          </a:p>
        </p:txBody>
      </p:sp>
    </p:spTree>
    <p:extLst>
      <p:ext uri="{BB962C8B-B14F-4D97-AF65-F5344CB8AC3E}">
        <p14:creationId xmlns:p14="http://schemas.microsoft.com/office/powerpoint/2010/main" val="6621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8F2FC-B549-415A-B31B-39BF61AE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내용 개체 틀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B3C27720-668E-4770-BB1E-46F198DD4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193409"/>
            <a:ext cx="4387948" cy="33363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AB6BB-F6FB-484B-9366-D2B9D094D6FF}"/>
              </a:ext>
            </a:extLst>
          </p:cNvPr>
          <p:cNvSpPr txBox="1"/>
          <p:nvPr/>
        </p:nvSpPr>
        <p:spPr>
          <a:xfrm>
            <a:off x="5944866" y="1193409"/>
            <a:ext cx="6133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섞기</a:t>
            </a:r>
            <a:r>
              <a:rPr lang="en-US" altLang="ko-KR" dirty="0"/>
              <a:t>,</a:t>
            </a:r>
            <a:r>
              <a:rPr lang="ko-KR" altLang="en-US" dirty="0"/>
              <a:t>숨기기</a:t>
            </a:r>
            <a:r>
              <a:rPr lang="en-US" altLang="ko-KR" dirty="0"/>
              <a:t>,</a:t>
            </a:r>
            <a:r>
              <a:rPr lang="ko-KR" altLang="en-US" dirty="0"/>
              <a:t>보이기는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ko-KR" altLang="en-US" dirty="0"/>
              <a:t>문을 이용하여 원래</a:t>
            </a:r>
            <a:r>
              <a:rPr lang="en-US" altLang="ko-KR" dirty="0"/>
              <a:t> main</a:t>
            </a:r>
            <a:r>
              <a:rPr lang="ko-KR" altLang="en-US" dirty="0"/>
              <a:t>문에 존재하던</a:t>
            </a:r>
            <a:endParaRPr lang="en-US" altLang="ko-KR" dirty="0"/>
          </a:p>
          <a:p>
            <a:r>
              <a:rPr lang="ko-KR" altLang="en-US" dirty="0"/>
              <a:t>부분을 메서드로 재선언한후 해당 메서드를 불러오는 방식으로 변환하였습니다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해당기능에 직접 접근하는 버튼을 만들었습니다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게임시작버튼을 누르면 해당 함수를 순서에 맞춰 </a:t>
            </a:r>
            <a:r>
              <a:rPr lang="en-US" altLang="ko-KR" dirty="0"/>
              <a:t>start </a:t>
            </a:r>
            <a:r>
              <a:rPr lang="ko-KR" altLang="en-US" dirty="0"/>
              <a:t>함수가 실행합니다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메서드나 필드에 </a:t>
            </a:r>
            <a:r>
              <a:rPr lang="ko-KR" altLang="en-US" dirty="0" err="1"/>
              <a:t>접근가능한</a:t>
            </a:r>
            <a:r>
              <a:rPr lang="ko-KR" altLang="en-US" dirty="0"/>
              <a:t> 권한역할을하는</a:t>
            </a:r>
            <a:endParaRPr lang="en-US" altLang="ko-KR" dirty="0"/>
          </a:p>
          <a:p>
            <a:r>
              <a:rPr lang="en-US" altLang="ko-KR" b="1" dirty="0" err="1"/>
              <a:t>Gamestatus</a:t>
            </a:r>
            <a:r>
              <a:rPr lang="en-US" altLang="ko-KR" dirty="0"/>
              <a:t> </a:t>
            </a:r>
            <a:r>
              <a:rPr lang="ko-KR" altLang="en-US" dirty="0"/>
              <a:t>필드를 선언하고 </a:t>
            </a:r>
            <a:endParaRPr lang="en-US" altLang="ko-KR" dirty="0"/>
          </a:p>
          <a:p>
            <a:r>
              <a:rPr lang="ko-KR" altLang="en-US" dirty="0"/>
              <a:t>해당필드가 </a:t>
            </a:r>
            <a:r>
              <a:rPr lang="en-US" altLang="ko-KR" dirty="0"/>
              <a:t>GAMESTART(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가 아닌 경우 </a:t>
            </a:r>
            <a:endParaRPr lang="en-US" altLang="ko-KR" dirty="0"/>
          </a:p>
          <a:p>
            <a:r>
              <a:rPr lang="ko-KR" altLang="en-US" dirty="0"/>
              <a:t>이벤트를 작동시키지 않게 재설계하였습니다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위의 기능과 메서드 실행을 지연시키는</a:t>
            </a:r>
            <a:endParaRPr lang="en-US" altLang="ko-KR" dirty="0"/>
          </a:p>
          <a:p>
            <a:r>
              <a:rPr lang="en-US" altLang="ko-KR" b="1" dirty="0" err="1"/>
              <a:t>setTimeout</a:t>
            </a:r>
            <a:r>
              <a:rPr lang="en-US" altLang="ko-KR" dirty="0"/>
              <a:t> </a:t>
            </a:r>
            <a:r>
              <a:rPr lang="ko-KR" altLang="en-US" dirty="0"/>
              <a:t>함수를 이용하여 </a:t>
            </a:r>
            <a:endParaRPr lang="en-US" altLang="ko-KR" dirty="0"/>
          </a:p>
          <a:p>
            <a:r>
              <a:rPr lang="ko-KR" altLang="en-US" dirty="0"/>
              <a:t>카드를 잠시 보여주는 힌트기능을 추가하였습니다 </a:t>
            </a:r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  <p:pic>
        <p:nvPicPr>
          <p:cNvPr id="9" name="그림 8" descr="화면, 앉아있는, 테이블, 검은색이(가) 표시된 사진&#10;&#10;자동 생성된 설명">
            <a:extLst>
              <a:ext uri="{FF2B5EF4-FFF2-40B4-BE49-F238E27FC236}">
                <a16:creationId xmlns:a16="http://schemas.microsoft.com/office/drawing/2014/main" id="{6E8A9D78-9D51-423A-8874-6E75D47D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529797"/>
            <a:ext cx="4387948" cy="16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8F2FC-B549-415A-B31B-39BF61AE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8" name="내용 개체 틀 7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833F3FB1-693C-438A-A4F7-A4784A378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732" y="1193408"/>
            <a:ext cx="2715004" cy="1057423"/>
          </a:xfr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9FB5EAF5-16CC-417B-A64E-E314286B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2" y="3251129"/>
            <a:ext cx="4039164" cy="1991003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7EE3BC8-29EC-45C9-BE7F-3A71C83F1924}"/>
              </a:ext>
            </a:extLst>
          </p:cNvPr>
          <p:cNvSpPr/>
          <p:nvPr/>
        </p:nvSpPr>
        <p:spPr>
          <a:xfrm>
            <a:off x="1378634" y="2377439"/>
            <a:ext cx="225083" cy="74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CC216-8485-43F2-8548-46D008F0EC25}"/>
              </a:ext>
            </a:extLst>
          </p:cNvPr>
          <p:cNvSpPr txBox="1"/>
          <p:nvPr/>
        </p:nvSpPr>
        <p:spPr>
          <a:xfrm>
            <a:off x="5269148" y="2614166"/>
            <a:ext cx="6133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 장수를 자유롭게 추가하거나 제거 할 수 있는 기능을 추가하였습니다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Prompt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통해 입력 값을 받고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입력 값을 이미지를 삽입하는 페인팅 함수에 적용시키는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방법으로 구현하였습니다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이벤트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등록된 메서드를 수정하고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메소드를 추가하는 방법으로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카드를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찾아야하는 모드를 추가하였습니다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그리기이(가) 표시된 사진&#10;&#10;자동 생성된 설명">
            <a:extLst>
              <a:ext uri="{FF2B5EF4-FFF2-40B4-BE49-F238E27FC236}">
                <a16:creationId xmlns:a16="http://schemas.microsoft.com/office/drawing/2014/main" id="{E18B79F3-C661-44A5-8614-014A2449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795" y="1250566"/>
            <a:ext cx="4020111" cy="1000265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D8429E4-D32E-4F28-B81C-AE385F57E246}"/>
              </a:ext>
            </a:extLst>
          </p:cNvPr>
          <p:cNvSpPr/>
          <p:nvPr/>
        </p:nvSpPr>
        <p:spPr>
          <a:xfrm rot="16200000">
            <a:off x="3718224" y="1354870"/>
            <a:ext cx="225083" cy="74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62958" y="884233"/>
            <a:ext cx="17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 err="1"/>
              <a:t>장모드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3319" y="2939853"/>
            <a:ext cx="25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카드매수변경모드</a:t>
            </a:r>
          </a:p>
        </p:txBody>
      </p:sp>
    </p:spTree>
    <p:extLst>
      <p:ext uri="{BB962C8B-B14F-4D97-AF65-F5344CB8AC3E}">
        <p14:creationId xmlns:p14="http://schemas.microsoft.com/office/powerpoint/2010/main" val="14394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849E-78C3-4D64-9F6F-906C5DFF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368344"/>
            <a:ext cx="9601200" cy="1142385"/>
          </a:xfrm>
        </p:spPr>
        <p:txBody>
          <a:bodyPr/>
          <a:lstStyle/>
          <a:p>
            <a:r>
              <a:rPr lang="ko-KR" altLang="en-US" dirty="0"/>
              <a:t>코드구조 변경 및 버그수정 </a:t>
            </a:r>
          </a:p>
        </p:txBody>
      </p:sp>
      <p:pic>
        <p:nvPicPr>
          <p:cNvPr id="5" name="내용 개체 틀 4" descr="앉아있는, 테이블, 화면, 컴퓨터이(가) 표시된 사진&#10;&#10;자동 생성된 설명">
            <a:extLst>
              <a:ext uri="{FF2B5EF4-FFF2-40B4-BE49-F238E27FC236}">
                <a16:creationId xmlns:a16="http://schemas.microsoft.com/office/drawing/2014/main" id="{BA251256-10F9-4068-84E1-636DDCA8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139" y="1138310"/>
            <a:ext cx="3743810" cy="41382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B37AA-7F7D-47BF-A87B-9B591B349FAD}"/>
              </a:ext>
            </a:extLst>
          </p:cNvPr>
          <p:cNvSpPr txBox="1"/>
          <p:nvPr/>
        </p:nvSpPr>
        <p:spPr>
          <a:xfrm>
            <a:off x="5078437" y="1083212"/>
            <a:ext cx="6879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메인함수에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있던 모든 코드를 외부 함수로 선언하고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외부함수를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setAttribute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버튼의 이벤트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등록해주고 버튼을 누르면 해당하는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호출되어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필드값에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접근하는 식으로 구조를 변경했습니다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ED2887A-7E20-47B6-B6F0-0F112D45AFC1}"/>
              </a:ext>
            </a:extLst>
          </p:cNvPr>
          <p:cNvSpPr/>
          <p:nvPr/>
        </p:nvSpPr>
        <p:spPr>
          <a:xfrm>
            <a:off x="6198577" y="3657603"/>
            <a:ext cx="886265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9F73D82-FDD7-4816-8732-81FB5DEEDA72}"/>
              </a:ext>
            </a:extLst>
          </p:cNvPr>
          <p:cNvSpPr/>
          <p:nvPr/>
        </p:nvSpPr>
        <p:spPr>
          <a:xfrm>
            <a:off x="9050212" y="3657603"/>
            <a:ext cx="886265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C538F1-A758-4187-8C26-F9320251F858}"/>
              </a:ext>
            </a:extLst>
          </p:cNvPr>
          <p:cNvGrpSpPr/>
          <p:nvPr/>
        </p:nvGrpSpPr>
        <p:grpSpPr>
          <a:xfrm>
            <a:off x="4682787" y="3207434"/>
            <a:ext cx="1929028" cy="1280160"/>
            <a:chOff x="4682787" y="3207434"/>
            <a:chExt cx="1929028" cy="128016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7AE776A-0B27-44C9-A61D-DBD4CA94F169}"/>
                </a:ext>
              </a:extLst>
            </p:cNvPr>
            <p:cNvSpPr/>
            <p:nvPr/>
          </p:nvSpPr>
          <p:spPr>
            <a:xfrm>
              <a:off x="4682787" y="3207434"/>
              <a:ext cx="1383323" cy="1280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2695DD-729C-4851-B3DE-4474F5AAFB98}"/>
                </a:ext>
              </a:extLst>
            </p:cNvPr>
            <p:cNvSpPr txBox="1"/>
            <p:nvPr/>
          </p:nvSpPr>
          <p:spPr>
            <a:xfrm>
              <a:off x="4682787" y="3662848"/>
              <a:ext cx="1929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버튼을 누름 </a:t>
              </a:r>
              <a:endPara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3D17BB-ED4D-447F-AAC6-B2105E2AB33F}"/>
              </a:ext>
            </a:extLst>
          </p:cNvPr>
          <p:cNvSpPr txBox="1"/>
          <p:nvPr/>
        </p:nvSpPr>
        <p:spPr>
          <a:xfrm>
            <a:off x="6125892" y="3975912"/>
            <a:ext cx="2566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617CB3-F1E7-4C23-951D-03AE25142044}"/>
              </a:ext>
            </a:extLst>
          </p:cNvPr>
          <p:cNvGrpSpPr/>
          <p:nvPr/>
        </p:nvGrpSpPr>
        <p:grpSpPr>
          <a:xfrm>
            <a:off x="7278858" y="3207434"/>
            <a:ext cx="1493516" cy="1280160"/>
            <a:chOff x="7278858" y="3207434"/>
            <a:chExt cx="1493516" cy="128016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F7BEFE2-791D-4E99-9655-B3FEC6986786}"/>
                </a:ext>
              </a:extLst>
            </p:cNvPr>
            <p:cNvSpPr/>
            <p:nvPr/>
          </p:nvSpPr>
          <p:spPr>
            <a:xfrm>
              <a:off x="7278858" y="3207434"/>
              <a:ext cx="1383323" cy="1280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0FA3E6-6074-4C32-85C2-2175F43AB5FD}"/>
                </a:ext>
              </a:extLst>
            </p:cNvPr>
            <p:cNvSpPr txBox="1"/>
            <p:nvPr/>
          </p:nvSpPr>
          <p:spPr>
            <a:xfrm>
              <a:off x="7519175" y="3385849"/>
              <a:ext cx="12531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  <a:endPara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20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리스너</a:t>
              </a:r>
              <a:r>
                <a:rPr lang="ko-KR" altLang="en-US" sz="2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E031C0-278C-45EB-A76F-2444284F07FC}"/>
              </a:ext>
            </a:extLst>
          </p:cNvPr>
          <p:cNvSpPr txBox="1"/>
          <p:nvPr/>
        </p:nvSpPr>
        <p:spPr>
          <a:xfrm>
            <a:off x="8942934" y="3939847"/>
            <a:ext cx="195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필드접근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4A7265-63BC-4688-B138-466667D8E30F}"/>
              </a:ext>
            </a:extLst>
          </p:cNvPr>
          <p:cNvGrpSpPr/>
          <p:nvPr/>
        </p:nvGrpSpPr>
        <p:grpSpPr>
          <a:xfrm>
            <a:off x="10097079" y="3207434"/>
            <a:ext cx="1383323" cy="1280160"/>
            <a:chOff x="10097079" y="3207434"/>
            <a:chExt cx="1383323" cy="12801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E7D1DA-F110-4B29-9CBE-B56609DACA4E}"/>
                </a:ext>
              </a:extLst>
            </p:cNvPr>
            <p:cNvSpPr/>
            <p:nvPr/>
          </p:nvSpPr>
          <p:spPr>
            <a:xfrm>
              <a:off x="10097079" y="3207434"/>
              <a:ext cx="1383323" cy="1280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1BC57E-302E-4F6D-BBF0-4E1B937D41C0}"/>
                </a:ext>
              </a:extLst>
            </p:cNvPr>
            <p:cNvSpPr txBox="1"/>
            <p:nvPr/>
          </p:nvSpPr>
          <p:spPr>
            <a:xfrm>
              <a:off x="10381957" y="3616681"/>
              <a:ext cx="87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필드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35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E5832C8-F7EB-4714-9959-92BA7171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69875"/>
            <a:ext cx="9601200" cy="1143000"/>
          </a:xfrm>
        </p:spPr>
        <p:txBody>
          <a:bodyPr/>
          <a:lstStyle/>
          <a:p>
            <a:r>
              <a:rPr lang="ko-KR" altLang="en-US" dirty="0"/>
              <a:t>코드구조 변경 및 버그수정 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A706173-8BD3-44C2-9E77-4EA8C3B6635B}"/>
              </a:ext>
            </a:extLst>
          </p:cNvPr>
          <p:cNvGrpSpPr/>
          <p:nvPr/>
        </p:nvGrpSpPr>
        <p:grpSpPr>
          <a:xfrm>
            <a:off x="1133266" y="1051540"/>
            <a:ext cx="5717236" cy="4353436"/>
            <a:chOff x="1133266" y="1051540"/>
            <a:chExt cx="5717236" cy="435343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87F120A-92C4-4A5A-9E6C-60F7FE0EE7AF}"/>
                </a:ext>
              </a:extLst>
            </p:cNvPr>
            <p:cNvGrpSpPr/>
            <p:nvPr/>
          </p:nvGrpSpPr>
          <p:grpSpPr>
            <a:xfrm>
              <a:off x="1295399" y="1051540"/>
              <a:ext cx="1332291" cy="1121926"/>
              <a:chOff x="7278858" y="3207434"/>
              <a:chExt cx="1438419" cy="128016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220818A-5416-4608-A665-4011E11D602F}"/>
                  </a:ext>
                </a:extLst>
              </p:cNvPr>
              <p:cNvSpPr/>
              <p:nvPr/>
            </p:nvSpPr>
            <p:spPr>
              <a:xfrm>
                <a:off x="7278858" y="3207434"/>
                <a:ext cx="1383323" cy="12801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0CECAF-CB92-4F6D-B291-B02F0AA44C23}"/>
                  </a:ext>
                </a:extLst>
              </p:cNvPr>
              <p:cNvSpPr txBox="1"/>
              <p:nvPr/>
            </p:nvSpPr>
            <p:spPr>
              <a:xfrm>
                <a:off x="7464078" y="3474340"/>
                <a:ext cx="1253199" cy="80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리스너</a:t>
                </a:r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8F2BEA-4D09-4757-85E6-2BD350A03863}"/>
                </a:ext>
              </a:extLst>
            </p:cNvPr>
            <p:cNvGrpSpPr/>
            <p:nvPr/>
          </p:nvGrpSpPr>
          <p:grpSpPr>
            <a:xfrm>
              <a:off x="1295399" y="2301319"/>
              <a:ext cx="1332291" cy="1121926"/>
              <a:chOff x="7278858" y="3207434"/>
              <a:chExt cx="1438419" cy="128016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8C8D541-3AFD-49C4-BE9F-EEF94EB174BA}"/>
                  </a:ext>
                </a:extLst>
              </p:cNvPr>
              <p:cNvSpPr/>
              <p:nvPr/>
            </p:nvSpPr>
            <p:spPr>
              <a:xfrm>
                <a:off x="7278858" y="3207434"/>
                <a:ext cx="1383323" cy="12801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DB3EC-08C2-40C7-A381-2C291785A1F2}"/>
                  </a:ext>
                </a:extLst>
              </p:cNvPr>
              <p:cNvSpPr txBox="1"/>
              <p:nvPr/>
            </p:nvSpPr>
            <p:spPr>
              <a:xfrm>
                <a:off x="7464078" y="3474340"/>
                <a:ext cx="1253199" cy="807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이벤트</a:t>
                </a:r>
                <a:endParaRPr lang="en-US" altLang="ko-KR" sz="20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리스너</a:t>
                </a:r>
                <a:r>
                  <a: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62E946E-F699-48B8-943D-07AA8B5A1B33}"/>
                </a:ext>
              </a:extLst>
            </p:cNvPr>
            <p:cNvCxnSpPr/>
            <p:nvPr/>
          </p:nvCxnSpPr>
          <p:spPr>
            <a:xfrm>
              <a:off x="3108512" y="1417253"/>
              <a:ext cx="886264" cy="4160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AFDC624-10FC-43B3-8578-04C5A925E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873" y="2334042"/>
              <a:ext cx="901903" cy="401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E36EB47-57A2-4373-A722-FEC21F8BFDB4}"/>
                </a:ext>
              </a:extLst>
            </p:cNvPr>
            <p:cNvGrpSpPr/>
            <p:nvPr/>
          </p:nvGrpSpPr>
          <p:grpSpPr>
            <a:xfrm>
              <a:off x="4284334" y="1588413"/>
              <a:ext cx="1160737" cy="1121926"/>
              <a:chOff x="4257271" y="1740356"/>
              <a:chExt cx="1160737" cy="112192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D41C52-962C-44F4-85E1-3789E096DB7E}"/>
                  </a:ext>
                </a:extLst>
              </p:cNvPr>
              <p:cNvSpPr/>
              <p:nvPr/>
            </p:nvSpPr>
            <p:spPr>
              <a:xfrm>
                <a:off x="4257271" y="1740356"/>
                <a:ext cx="1160737" cy="1121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1DA2A-330B-416D-89D1-91290A7E5661}"/>
                  </a:ext>
                </a:extLst>
              </p:cNvPr>
              <p:cNvSpPr txBox="1"/>
              <p:nvPr/>
            </p:nvSpPr>
            <p:spPr>
              <a:xfrm>
                <a:off x="4529797" y="2116653"/>
                <a:ext cx="647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필드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A126F6-3DFE-408B-A06A-BD3E0CFA13B4}"/>
                </a:ext>
              </a:extLst>
            </p:cNvPr>
            <p:cNvSpPr txBox="1"/>
            <p:nvPr/>
          </p:nvSpPr>
          <p:spPr>
            <a:xfrm>
              <a:off x="2959230" y="1793107"/>
              <a:ext cx="1153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필드에 동시접근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54F3E0-A6EC-4E73-9D25-BD2FD74BDB5C}"/>
                </a:ext>
              </a:extLst>
            </p:cNvPr>
            <p:cNvSpPr txBox="1"/>
            <p:nvPr/>
          </p:nvSpPr>
          <p:spPr>
            <a:xfrm>
              <a:off x="4259217" y="3397440"/>
              <a:ext cx="2591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의도하지 않은 값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버그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019C69-E708-44BD-B9D9-4DB2AB246C28}"/>
                </a:ext>
              </a:extLst>
            </p:cNvPr>
            <p:cNvSpPr txBox="1"/>
            <p:nvPr/>
          </p:nvSpPr>
          <p:spPr>
            <a:xfrm>
              <a:off x="1133266" y="3927648"/>
              <a:ext cx="55551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버튼을 빠르게 누름 </a:t>
              </a:r>
              <a:r>
                <a:rPr lang="en-US" altLang="ko-KR" dirty="0"/>
                <a:t>= </a:t>
              </a:r>
              <a:r>
                <a:rPr lang="ko-KR" altLang="en-US" dirty="0"/>
                <a:t>동시다발적 이벤트호출</a:t>
              </a:r>
              <a:endParaRPr lang="en-US" altLang="ko-KR" dirty="0"/>
            </a:p>
            <a:p>
              <a:r>
                <a:rPr lang="ko-KR" altLang="en-US" dirty="0"/>
                <a:t>동시에 </a:t>
              </a:r>
              <a:r>
                <a:rPr lang="ko-KR" altLang="en-US" dirty="0" err="1"/>
                <a:t>리스너가</a:t>
              </a:r>
              <a:r>
                <a:rPr lang="ko-KR" altLang="en-US" dirty="0"/>
                <a:t> </a:t>
              </a:r>
              <a:r>
                <a:rPr lang="ko-KR" altLang="en-US" dirty="0" err="1"/>
                <a:t>호출이되면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ko-KR" altLang="en-US" dirty="0"/>
                <a:t>해당 </a:t>
              </a:r>
              <a:r>
                <a:rPr lang="ko-KR" altLang="en-US" dirty="0" err="1"/>
                <a:t>리스너가</a:t>
              </a:r>
              <a:r>
                <a:rPr lang="ko-KR" altLang="en-US" dirty="0"/>
                <a:t> </a:t>
              </a:r>
              <a:r>
                <a:rPr lang="ko-KR" altLang="en-US" dirty="0" err="1"/>
                <a:t>필드값을</a:t>
              </a:r>
              <a:r>
                <a:rPr lang="ko-KR" altLang="en-US" dirty="0"/>
                <a:t> 수정하는 도중에 다른 </a:t>
              </a:r>
              <a:r>
                <a:rPr lang="ko-KR" altLang="en-US" dirty="0" err="1"/>
                <a:t>리스너가</a:t>
              </a:r>
              <a:r>
                <a:rPr lang="ko-KR" altLang="en-US" dirty="0"/>
                <a:t> 개입하여 본래 </a:t>
              </a:r>
              <a:r>
                <a:rPr lang="ko-KR" altLang="en-US" dirty="0" err="1"/>
                <a:t>나와야할</a:t>
              </a:r>
              <a:r>
                <a:rPr lang="ko-KR" altLang="en-US" dirty="0"/>
                <a:t> </a:t>
              </a:r>
              <a:r>
                <a:rPr lang="ko-KR" altLang="en-US" dirty="0" err="1"/>
                <a:t>값이아니라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ko-KR" altLang="en-US" dirty="0"/>
                <a:t>이상한 값 도출되어 게임이 망가지는 버그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9B7B0C54-5B1F-4E20-907B-95E869DA9361}"/>
                </a:ext>
              </a:extLst>
            </p:cNvPr>
            <p:cNvSpPr/>
            <p:nvPr/>
          </p:nvSpPr>
          <p:spPr>
            <a:xfrm>
              <a:off x="4731046" y="2905804"/>
              <a:ext cx="244615" cy="42935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19E9576-D1A8-4705-BB31-A9B1850E8AB7}"/>
              </a:ext>
            </a:extLst>
          </p:cNvPr>
          <p:cNvGrpSpPr/>
          <p:nvPr/>
        </p:nvGrpSpPr>
        <p:grpSpPr>
          <a:xfrm>
            <a:off x="6313678" y="1051540"/>
            <a:ext cx="5911959" cy="5170960"/>
            <a:chOff x="6688369" y="1867929"/>
            <a:chExt cx="5911959" cy="517096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B0A9922-C2B2-4E8F-9742-DF987CFC8913}"/>
                </a:ext>
              </a:extLst>
            </p:cNvPr>
            <p:cNvGrpSpPr/>
            <p:nvPr/>
          </p:nvGrpSpPr>
          <p:grpSpPr>
            <a:xfrm>
              <a:off x="6688369" y="1867929"/>
              <a:ext cx="5610710" cy="2411517"/>
              <a:chOff x="6721013" y="1047478"/>
              <a:chExt cx="5610710" cy="2411517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0761397-EF1E-4C51-88D9-EF07F97329A3}"/>
                  </a:ext>
                </a:extLst>
              </p:cNvPr>
              <p:cNvGrpSpPr/>
              <p:nvPr/>
            </p:nvGrpSpPr>
            <p:grpSpPr>
              <a:xfrm>
                <a:off x="6721013" y="1051540"/>
                <a:ext cx="1332291" cy="1121926"/>
                <a:chOff x="7278858" y="3207434"/>
                <a:chExt cx="1438419" cy="1280160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F33DD8DC-B0BE-462D-A340-FB7EF23BFFBC}"/>
                    </a:ext>
                  </a:extLst>
                </p:cNvPr>
                <p:cNvSpPr/>
                <p:nvPr/>
              </p:nvSpPr>
              <p:spPr>
                <a:xfrm>
                  <a:off x="7278858" y="3207434"/>
                  <a:ext cx="1383323" cy="128016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554117F-B3B1-4833-A1FC-86805D35E4D6}"/>
                    </a:ext>
                  </a:extLst>
                </p:cNvPr>
                <p:cNvSpPr txBox="1"/>
                <p:nvPr/>
              </p:nvSpPr>
              <p:spPr>
                <a:xfrm>
                  <a:off x="7464078" y="3474340"/>
                  <a:ext cx="1253199" cy="807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이벤트</a:t>
                  </a:r>
                  <a:endPara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ko-KR" altLang="en-US" sz="20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리스너</a:t>
                  </a:r>
                  <a:endParaRPr lang="en-US" altLang="ko-KR" sz="20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1" name="화살표: 오른쪽 40">
                <a:extLst>
                  <a:ext uri="{FF2B5EF4-FFF2-40B4-BE49-F238E27FC236}">
                    <a16:creationId xmlns:a16="http://schemas.microsoft.com/office/drawing/2014/main" id="{6A01B397-8A78-4348-BF06-20D013674913}"/>
                  </a:ext>
                </a:extLst>
              </p:cNvPr>
              <p:cNvSpPr/>
              <p:nvPr/>
            </p:nvSpPr>
            <p:spPr>
              <a:xfrm>
                <a:off x="8701305" y="1051540"/>
                <a:ext cx="1387140" cy="286140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06C1B14-81EF-4E1A-872B-207C64BA0E2F}"/>
                  </a:ext>
                </a:extLst>
              </p:cNvPr>
              <p:cNvGrpSpPr/>
              <p:nvPr/>
            </p:nvGrpSpPr>
            <p:grpSpPr>
              <a:xfrm>
                <a:off x="10736446" y="1047478"/>
                <a:ext cx="1160737" cy="1121926"/>
                <a:chOff x="4257271" y="1740356"/>
                <a:chExt cx="1160737" cy="1121926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8C4316C-7A24-4729-B1E5-5DC2EA8C740B}"/>
                    </a:ext>
                  </a:extLst>
                </p:cNvPr>
                <p:cNvSpPr/>
                <p:nvPr/>
              </p:nvSpPr>
              <p:spPr>
                <a:xfrm>
                  <a:off x="4257271" y="1740356"/>
                  <a:ext cx="1160737" cy="11219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A88A2DE-B66E-4A3F-9ACC-63676EE46721}"/>
                    </a:ext>
                  </a:extLst>
                </p:cNvPr>
                <p:cNvSpPr txBox="1"/>
                <p:nvPr/>
              </p:nvSpPr>
              <p:spPr>
                <a:xfrm>
                  <a:off x="4529797" y="2116653"/>
                  <a:ext cx="6471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필드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5F7342-25D6-4522-A82D-57C601FFC740}"/>
                  </a:ext>
                </a:extLst>
              </p:cNvPr>
              <p:cNvSpPr txBox="1"/>
              <p:nvPr/>
            </p:nvSpPr>
            <p:spPr>
              <a:xfrm>
                <a:off x="8173827" y="1550507"/>
                <a:ext cx="4157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실행과 동시에 권한 변경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실행을 마치면 권한복구</a:t>
                </a:r>
                <a:endPara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화살표: 아래쪽 48">
                <a:extLst>
                  <a:ext uri="{FF2B5EF4-FFF2-40B4-BE49-F238E27FC236}">
                    <a16:creationId xmlns:a16="http://schemas.microsoft.com/office/drawing/2014/main" id="{EF0668F5-EACD-43FA-9315-FAB5450F20C8}"/>
                  </a:ext>
                </a:extLst>
              </p:cNvPr>
              <p:cNvSpPr/>
              <p:nvPr/>
            </p:nvSpPr>
            <p:spPr>
              <a:xfrm rot="14021592">
                <a:off x="9391787" y="1953778"/>
                <a:ext cx="256730" cy="1251741"/>
              </a:xfrm>
              <a:prstGeom prst="down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곱하기 기호 49">
                <a:extLst>
                  <a:ext uri="{FF2B5EF4-FFF2-40B4-BE49-F238E27FC236}">
                    <a16:creationId xmlns:a16="http://schemas.microsoft.com/office/drawing/2014/main" id="{A9AFFC2E-AE24-4066-A21F-3F807A07987F}"/>
                  </a:ext>
                </a:extLst>
              </p:cNvPr>
              <p:cNvSpPr/>
              <p:nvPr/>
            </p:nvSpPr>
            <p:spPr>
              <a:xfrm>
                <a:off x="9255207" y="2265481"/>
                <a:ext cx="550051" cy="584775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E3C147-E1D3-46C2-857E-5CAD4CEADF8A}"/>
                  </a:ext>
                </a:extLst>
              </p:cNvPr>
              <p:cNvSpPr txBox="1"/>
              <p:nvPr/>
            </p:nvSpPr>
            <p:spPr>
              <a:xfrm>
                <a:off x="9255207" y="2812664"/>
                <a:ext cx="1977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다른 </a:t>
                </a:r>
                <a:r>
                  <a:rPr lang="ko-KR" altLang="en-US" b="1" dirty="0" err="1"/>
                  <a:t>리스너는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r>
                  <a:rPr lang="ko-KR" altLang="en-US" b="1" dirty="0"/>
                  <a:t>접근불가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4AC8D7-F2D0-4D46-A130-52A684B69380}"/>
                </a:ext>
              </a:extLst>
            </p:cNvPr>
            <p:cNvSpPr txBox="1"/>
            <p:nvPr/>
          </p:nvSpPr>
          <p:spPr>
            <a:xfrm>
              <a:off x="6688369" y="4453566"/>
              <a:ext cx="591195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 err="1"/>
                <a:t>리스너실행시</a:t>
              </a:r>
              <a:r>
                <a:rPr lang="ko-KR" altLang="en-US" dirty="0"/>
                <a:t> </a:t>
              </a:r>
              <a:r>
                <a:rPr lang="en-US" altLang="ko-KR" dirty="0" err="1"/>
                <a:t>gamestatus</a:t>
              </a:r>
              <a:r>
                <a:rPr lang="ko-KR" altLang="en-US" dirty="0"/>
                <a:t>필드</a:t>
              </a:r>
              <a:r>
                <a:rPr lang="en-US" altLang="ko-KR" dirty="0"/>
                <a:t> </a:t>
              </a:r>
              <a:r>
                <a:rPr lang="ko-KR" altLang="en-US" dirty="0" err="1"/>
                <a:t>상태를바꾸도록하고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ko-KR" altLang="en-US" dirty="0" err="1"/>
                <a:t>종료시</a:t>
              </a:r>
              <a:r>
                <a:rPr lang="ko-KR" altLang="en-US" dirty="0"/>
                <a:t> 상태복구</a:t>
              </a:r>
              <a:endParaRPr lang="en-US" altLang="ko-KR" dirty="0"/>
            </a:p>
            <a:p>
              <a:r>
                <a:rPr lang="ko-KR" altLang="en-US" dirty="0"/>
                <a:t>해당필드값이 </a:t>
              </a:r>
              <a:r>
                <a:rPr lang="ko-KR" altLang="en-US" dirty="0" err="1"/>
                <a:t>특정상수</a:t>
              </a:r>
              <a:r>
                <a:rPr lang="en-US" altLang="ko-KR" dirty="0"/>
                <a:t>(GAMESTART)</a:t>
              </a:r>
              <a:r>
                <a:rPr lang="ko-KR" altLang="en-US" dirty="0"/>
                <a:t>인 상태만 </a:t>
              </a:r>
              <a:endParaRPr lang="en-US" altLang="ko-KR" dirty="0"/>
            </a:p>
            <a:p>
              <a:r>
                <a:rPr lang="ko-KR" altLang="en-US" dirty="0" err="1"/>
                <a:t>다른필드값에</a:t>
              </a:r>
              <a:r>
                <a:rPr lang="ko-KR" altLang="en-US" dirty="0"/>
                <a:t> 접근가능하도록 </a:t>
              </a:r>
              <a:r>
                <a:rPr lang="en-US" altLang="ko-KR" dirty="0"/>
                <a:t> if</a:t>
              </a:r>
              <a:r>
                <a:rPr lang="ko-KR" altLang="en-US" dirty="0"/>
                <a:t>로 구현 했습니다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2 </a:t>
              </a:r>
              <a:r>
                <a:rPr lang="ko-KR" altLang="en-US" dirty="0"/>
                <a:t>또한 같은 카드를 중복클릭하는 문제는 이미 한번 작동한 이벤트는 이벤트 자체를 제거해버리고 </a:t>
              </a:r>
              <a:r>
                <a:rPr lang="ko-KR" altLang="en-US" dirty="0" err="1"/>
                <a:t>특정함수가</a:t>
              </a:r>
              <a:r>
                <a:rPr lang="ko-KR" altLang="en-US" dirty="0"/>
                <a:t> </a:t>
              </a:r>
              <a:r>
                <a:rPr lang="ko-KR" altLang="en-US" dirty="0" err="1"/>
                <a:t>특정상황에</a:t>
              </a:r>
              <a:r>
                <a:rPr lang="ko-KR" altLang="en-US" dirty="0"/>
                <a:t> 이벤트를 도로 삽입해주는 방식으로 버그를 수정했습니다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3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257</TotalTime>
  <Words>797</Words>
  <Application>Microsoft Office PowerPoint</Application>
  <PresentationFormat>와이드스크린</PresentationFormat>
  <Paragraphs>179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게임프로그래밍  중간고사  </vt:lpstr>
      <vt:lpstr>목차</vt:lpstr>
      <vt:lpstr>개발환경</vt:lpstr>
      <vt:lpstr>PowerPoint 프레젠테이션</vt:lpstr>
      <vt:lpstr>개선한점 </vt:lpstr>
      <vt:lpstr>기능</vt:lpstr>
      <vt:lpstr>기능</vt:lpstr>
      <vt:lpstr>코드구조 변경 및 버그수정 </vt:lpstr>
      <vt:lpstr>코드구조 변경 및 버그수정 </vt:lpstr>
      <vt:lpstr>기타부분 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게임프로그래밍  중간고사 발표</dc:title>
  <dc:creator>지원 김</dc:creator>
  <cp:lastModifiedBy>지원 김</cp:lastModifiedBy>
  <cp:revision>103</cp:revision>
  <dcterms:created xsi:type="dcterms:W3CDTF">2019-10-15T09:25:33Z</dcterms:created>
  <dcterms:modified xsi:type="dcterms:W3CDTF">2019-10-16T12:53:11Z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