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67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10/13/2019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ack.com/client/TNTUXVBUZ/CP0CE10RW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5F834-93ED-4D22-802D-A4E1821EFA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7200" dirty="0"/>
              <a:t>게임프로그래밍 리포트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4ABBDD-171D-4EFB-B841-C6EC05C582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4400" dirty="0"/>
              <a:t>2013951031 </a:t>
            </a:r>
            <a:r>
              <a:rPr lang="ko-KR" altLang="en-US" sz="4400" dirty="0"/>
              <a:t>김지훈 </a:t>
            </a:r>
          </a:p>
        </p:txBody>
      </p:sp>
    </p:spTree>
    <p:extLst>
      <p:ext uri="{BB962C8B-B14F-4D97-AF65-F5344CB8AC3E}">
        <p14:creationId xmlns:p14="http://schemas.microsoft.com/office/powerpoint/2010/main" val="1756093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4EC37-B111-448C-9BC1-C9105922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추가하고 싶은 점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5D80F7-937C-4460-B2B4-98D8C84BD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03603"/>
            <a:ext cx="10058400" cy="5054949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sz="2300" dirty="0"/>
              <a:t>       1 </a:t>
            </a:r>
            <a:r>
              <a:rPr lang="ko-KR" altLang="en-US" sz="2300" dirty="0"/>
              <a:t>카드쌍을 맞춘 뒤 효과</a:t>
            </a:r>
            <a:endParaRPr lang="en-US" altLang="ko-KR" sz="2300" dirty="0"/>
          </a:p>
          <a:p>
            <a:r>
              <a:rPr lang="en-US" altLang="ko-KR" sz="2300" dirty="0"/>
              <a:t>       2 </a:t>
            </a:r>
            <a:r>
              <a:rPr lang="ko-KR" altLang="en-US" sz="2300" dirty="0"/>
              <a:t>카드쌍을 틀린 뒤 효과</a:t>
            </a:r>
            <a:endParaRPr lang="en-US" altLang="ko-KR" sz="2300" dirty="0"/>
          </a:p>
          <a:p>
            <a:r>
              <a:rPr lang="en-US" altLang="ko-KR" sz="2300" dirty="0"/>
              <a:t>       3 </a:t>
            </a:r>
            <a:r>
              <a:rPr lang="ko-KR" altLang="en-US" sz="2300" dirty="0"/>
              <a:t>모든 카드를 맞춘 뒤의 효과</a:t>
            </a:r>
            <a:endParaRPr lang="en-US" altLang="ko-KR" sz="2300" dirty="0"/>
          </a:p>
          <a:p>
            <a:r>
              <a:rPr lang="en-US" altLang="ko-KR" sz="2300" dirty="0"/>
              <a:t>       4 </a:t>
            </a:r>
            <a:r>
              <a:rPr lang="ko-KR" altLang="en-US" sz="2300" dirty="0"/>
              <a:t>카드 클릭 시 효과음 삽입</a:t>
            </a:r>
            <a:endParaRPr lang="en-US" altLang="ko-KR" sz="2300" dirty="0"/>
          </a:p>
          <a:p>
            <a:r>
              <a:rPr lang="ko-KR" altLang="en-US" sz="2300" dirty="0"/>
              <a:t>       </a:t>
            </a:r>
            <a:r>
              <a:rPr lang="en-US" altLang="ko-KR" sz="2300" dirty="0"/>
              <a:t>5 </a:t>
            </a:r>
            <a:r>
              <a:rPr lang="ko-KR" altLang="en-US" sz="2300" dirty="0"/>
              <a:t>게임시작 시 모든 카드를 보여준 뒤  </a:t>
            </a:r>
            <a:r>
              <a:rPr lang="en-US" altLang="ko-KR" sz="2300" dirty="0"/>
              <a:t>5</a:t>
            </a:r>
            <a:r>
              <a:rPr lang="ko-KR" altLang="en-US" sz="2300" dirty="0" err="1"/>
              <a:t>초뒤</a:t>
            </a:r>
            <a:r>
              <a:rPr lang="ko-KR" altLang="en-US" sz="2300" dirty="0"/>
              <a:t> 카드를 뒤집기</a:t>
            </a:r>
            <a:r>
              <a:rPr lang="en-US" altLang="ko-KR" sz="2300" dirty="0"/>
              <a:t>	</a:t>
            </a:r>
          </a:p>
          <a:p>
            <a:r>
              <a:rPr lang="en-US" altLang="ko-KR" sz="2300" dirty="0"/>
              <a:t>       6 </a:t>
            </a:r>
            <a:r>
              <a:rPr lang="ko-KR" altLang="en-US" sz="2300" dirty="0"/>
              <a:t>초기화기능</a:t>
            </a:r>
            <a:endParaRPr lang="en-US" altLang="ko-KR" sz="2300" dirty="0"/>
          </a:p>
          <a:p>
            <a:r>
              <a:rPr lang="ko-KR" altLang="en-US" sz="2300" dirty="0"/>
              <a:t>       </a:t>
            </a:r>
            <a:r>
              <a:rPr lang="en-US" altLang="ko-KR" sz="2300" dirty="0"/>
              <a:t>7</a:t>
            </a:r>
            <a:r>
              <a:rPr lang="ko-KR" altLang="en-US" sz="2300" dirty="0"/>
              <a:t> 모든 카드를 보여주는 기능</a:t>
            </a:r>
            <a:endParaRPr lang="en-US" altLang="ko-KR" sz="2300" dirty="0"/>
          </a:p>
          <a:p>
            <a:r>
              <a:rPr lang="en-US" altLang="ko-KR" sz="2300" dirty="0"/>
              <a:t>       8 </a:t>
            </a:r>
            <a:r>
              <a:rPr lang="ko-KR" altLang="en-US" sz="2300" dirty="0"/>
              <a:t>다시 모든 카드를 숨기는 기능</a:t>
            </a:r>
            <a:endParaRPr lang="en-US" altLang="ko-KR" sz="2300" dirty="0"/>
          </a:p>
          <a:p>
            <a:r>
              <a:rPr lang="en-US" altLang="ko-KR" sz="2300" dirty="0"/>
              <a:t>       9 </a:t>
            </a:r>
            <a:r>
              <a:rPr lang="ko-KR" altLang="en-US" sz="2300" dirty="0"/>
              <a:t>카드 매수 선택기능 </a:t>
            </a:r>
            <a:endParaRPr lang="en-US" altLang="ko-KR" sz="2300" dirty="0"/>
          </a:p>
          <a:p>
            <a:r>
              <a:rPr lang="ko-KR" altLang="en-US" sz="2300" dirty="0"/>
              <a:t>     </a:t>
            </a:r>
            <a:r>
              <a:rPr lang="en-US" altLang="ko-KR" sz="2300" dirty="0"/>
              <a:t>10</a:t>
            </a:r>
            <a:r>
              <a:rPr lang="ko-KR" altLang="en-US" sz="2300" dirty="0"/>
              <a:t> 카드를 다시 섞는 기능</a:t>
            </a:r>
            <a:endParaRPr lang="en-US" altLang="ko-KR" sz="2300" dirty="0"/>
          </a:p>
          <a:p>
            <a:r>
              <a:rPr lang="ko-KR" altLang="en-US" sz="2300" dirty="0"/>
              <a:t>     </a:t>
            </a:r>
            <a:r>
              <a:rPr lang="en-US" altLang="ko-KR" sz="2300" dirty="0"/>
              <a:t>11</a:t>
            </a:r>
            <a:r>
              <a:rPr lang="ko-KR" altLang="en-US" sz="2300" dirty="0"/>
              <a:t> 카드</a:t>
            </a:r>
            <a:r>
              <a:rPr lang="en-US" altLang="ko-KR" sz="2300" dirty="0"/>
              <a:t>3</a:t>
            </a:r>
            <a:r>
              <a:rPr lang="ko-KR" altLang="en-US" sz="2300" dirty="0"/>
              <a:t>장씩 매칭시키는 새로운 모드</a:t>
            </a:r>
            <a:endParaRPr lang="en-US" altLang="ko-KR" sz="2300" dirty="0"/>
          </a:p>
          <a:p>
            <a:r>
              <a:rPr lang="ko-KR" altLang="en-US" sz="2300" dirty="0"/>
              <a:t>     </a:t>
            </a:r>
            <a:r>
              <a:rPr lang="en-US" altLang="ko-KR" sz="2300" dirty="0"/>
              <a:t>12</a:t>
            </a:r>
            <a:r>
              <a:rPr lang="ko-KR" altLang="en-US" sz="2300" dirty="0"/>
              <a:t> 타이머기능</a:t>
            </a:r>
            <a:endParaRPr lang="en-US" altLang="ko-KR" sz="2300" dirty="0"/>
          </a:p>
          <a:p>
            <a:r>
              <a:rPr lang="en-US" altLang="ko-KR" sz="2300" dirty="0"/>
              <a:t>     13 </a:t>
            </a:r>
            <a:r>
              <a:rPr lang="ko-KR" altLang="en-US" sz="2300" dirty="0" err="1"/>
              <a:t>레벨업</a:t>
            </a:r>
            <a:r>
              <a:rPr lang="ko-KR" altLang="en-US" sz="2300" dirty="0"/>
              <a:t> 기능 </a:t>
            </a:r>
            <a:r>
              <a:rPr lang="en-US" altLang="ko-KR" sz="2300" dirty="0"/>
              <a:t>(</a:t>
            </a:r>
            <a:r>
              <a:rPr lang="ko-KR" altLang="en-US" sz="2300" dirty="0" err="1"/>
              <a:t>레벨업</a:t>
            </a:r>
            <a:r>
              <a:rPr lang="ko-KR" altLang="en-US" sz="2300" dirty="0"/>
              <a:t> 시 맞출 카드 매수증가</a:t>
            </a:r>
            <a:r>
              <a:rPr lang="en-US" altLang="ko-KR" sz="2300" dirty="0"/>
              <a:t>,</a:t>
            </a:r>
            <a:r>
              <a:rPr lang="ko-KR" altLang="en-US" sz="2300" dirty="0"/>
              <a:t>레벨당 제한시간이 </a:t>
            </a:r>
            <a:r>
              <a:rPr lang="ko-KR" altLang="en-US" sz="2300" dirty="0" err="1"/>
              <a:t>줄어듬</a:t>
            </a:r>
            <a:r>
              <a:rPr lang="en-US" altLang="ko-KR" sz="2300" dirty="0"/>
              <a:t>)</a:t>
            </a:r>
          </a:p>
          <a:p>
            <a:r>
              <a:rPr lang="en-US" altLang="ko-KR" sz="2300" dirty="0"/>
              <a:t>     14 </a:t>
            </a:r>
            <a:r>
              <a:rPr lang="ko-KR" altLang="en-US" sz="2300" dirty="0"/>
              <a:t>버그수정 </a:t>
            </a:r>
            <a:r>
              <a:rPr lang="en-US" altLang="ko-KR" sz="2300" dirty="0"/>
              <a:t>(</a:t>
            </a:r>
            <a:r>
              <a:rPr lang="ko-KR" altLang="en-US" sz="2300" dirty="0"/>
              <a:t>너무 빠르게 클릭하면 카드가 </a:t>
            </a:r>
            <a:r>
              <a:rPr lang="en-US" altLang="ko-KR" sz="2300" dirty="0"/>
              <a:t>3</a:t>
            </a:r>
            <a:r>
              <a:rPr lang="ko-KR" altLang="en-US" sz="2300" dirty="0"/>
              <a:t>장 </a:t>
            </a:r>
            <a:r>
              <a:rPr lang="ko-KR" altLang="en-US" sz="2300" dirty="0" err="1"/>
              <a:t>펼쳐짐</a:t>
            </a:r>
            <a:r>
              <a:rPr lang="ko-KR" altLang="en-US" sz="2300" dirty="0"/>
              <a:t> </a:t>
            </a:r>
            <a:r>
              <a:rPr lang="en-US" altLang="ko-KR" sz="2300" dirty="0"/>
              <a:t>)</a:t>
            </a:r>
          </a:p>
          <a:p>
            <a:r>
              <a:rPr lang="en-US" altLang="ko-KR" sz="2300" dirty="0"/>
              <a:t>     15 </a:t>
            </a:r>
            <a:r>
              <a:rPr lang="ko-KR" altLang="en-US" sz="2300" dirty="0"/>
              <a:t>게임오버</a:t>
            </a:r>
            <a:endParaRPr lang="en-US" altLang="ko-KR" sz="2300" dirty="0"/>
          </a:p>
          <a:p>
            <a:r>
              <a:rPr lang="en-US" altLang="ko-KR" sz="2300" dirty="0"/>
              <a:t>     16 </a:t>
            </a:r>
            <a:r>
              <a:rPr lang="ko-KR" altLang="en-US" sz="2300" dirty="0"/>
              <a:t>클리어 제한시간추가</a:t>
            </a:r>
            <a:endParaRPr lang="en-US" altLang="ko-KR" sz="2300" dirty="0"/>
          </a:p>
          <a:p>
            <a:r>
              <a:rPr lang="en-US" altLang="ko-KR" sz="2300" dirty="0"/>
              <a:t>     17 </a:t>
            </a:r>
            <a:r>
              <a:rPr lang="ko-KR" altLang="en-US" sz="2300" dirty="0"/>
              <a:t>라이프기능추가 </a:t>
            </a:r>
            <a:r>
              <a:rPr lang="en-US" altLang="ko-KR" sz="2300" dirty="0"/>
              <a:t>(</a:t>
            </a:r>
            <a:r>
              <a:rPr lang="ko-KR" altLang="en-US" sz="2300" dirty="0"/>
              <a:t>틀리면 </a:t>
            </a:r>
            <a:r>
              <a:rPr lang="en-US" altLang="ko-KR" sz="2300" dirty="0"/>
              <a:t>1</a:t>
            </a:r>
            <a:r>
              <a:rPr lang="ko-KR" altLang="en-US" sz="2300" dirty="0" err="1"/>
              <a:t>개씩없어짐</a:t>
            </a:r>
            <a:r>
              <a:rPr lang="en-US" altLang="ko-KR" sz="2300" dirty="0"/>
              <a:t>,</a:t>
            </a:r>
            <a:r>
              <a:rPr lang="ko-KR" altLang="en-US" sz="2300" dirty="0"/>
              <a:t>레벨 증가 할수록 라이프가 </a:t>
            </a:r>
            <a:r>
              <a:rPr lang="ko-KR" altLang="en-US" sz="2300" dirty="0" err="1"/>
              <a:t>적어짐</a:t>
            </a:r>
            <a:r>
              <a:rPr lang="en-US" altLang="ko-KR" sz="2300" dirty="0"/>
              <a:t>)</a:t>
            </a:r>
          </a:p>
          <a:p>
            <a:r>
              <a:rPr lang="en-US" altLang="ko-KR" sz="2300" dirty="0"/>
              <a:t>     18 </a:t>
            </a:r>
            <a:r>
              <a:rPr lang="ko-KR" altLang="en-US" sz="2300" dirty="0"/>
              <a:t>배경 화면추가</a:t>
            </a:r>
            <a:r>
              <a:rPr lang="en-US" altLang="ko-KR" sz="2300" dirty="0"/>
              <a:t>,</a:t>
            </a:r>
            <a:r>
              <a:rPr lang="ko-KR" altLang="en-US" sz="2300" dirty="0" err="1"/>
              <a:t>폰트바꾸기</a:t>
            </a:r>
            <a:endParaRPr lang="en-US" altLang="ko-KR" sz="2300" dirty="0"/>
          </a:p>
        </p:txBody>
      </p:sp>
    </p:spTree>
    <p:extLst>
      <p:ext uri="{BB962C8B-B14F-4D97-AF65-F5344CB8AC3E}">
        <p14:creationId xmlns:p14="http://schemas.microsoft.com/office/powerpoint/2010/main" val="22833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DCC51-C868-457C-8090-C6D19638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F8D14-32F8-4AE5-A1A5-F68725195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143" y="5432016"/>
            <a:ext cx="10058400" cy="1189683"/>
          </a:xfrm>
        </p:spPr>
        <p:txBody>
          <a:bodyPr/>
          <a:lstStyle/>
          <a:p>
            <a:r>
              <a:rPr lang="ko-KR" altLang="en-US" dirty="0" err="1"/>
              <a:t>슬랙</a:t>
            </a:r>
            <a:r>
              <a:rPr lang="ko-KR" altLang="en-US" dirty="0"/>
              <a:t> 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https://app.slack.com/client/TNTUXVBUZ/CP0CE10RW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7614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2E65E-18A3-49F7-B58A-A868DB723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84558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C0667-6F74-4285-B02C-2B24A21D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A25A1E-1B02-4C85-9EE9-884214EA8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게임소개</a:t>
            </a:r>
            <a:endParaRPr lang="en-US" altLang="ko-KR" dirty="0"/>
          </a:p>
          <a:p>
            <a:r>
              <a:rPr lang="ko-KR" altLang="en-US" dirty="0"/>
              <a:t>코드리뷰</a:t>
            </a:r>
            <a:endParaRPr lang="en-US" altLang="ko-KR" dirty="0"/>
          </a:p>
          <a:p>
            <a:r>
              <a:rPr lang="ko-KR" altLang="en-US" dirty="0"/>
              <a:t>추가하고 싶은 점</a:t>
            </a:r>
          </a:p>
        </p:txBody>
      </p:sp>
    </p:spTree>
    <p:extLst>
      <p:ext uri="{BB962C8B-B14F-4D97-AF65-F5344CB8AC3E}">
        <p14:creationId xmlns:p14="http://schemas.microsoft.com/office/powerpoint/2010/main" val="125155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945C839-5223-449A-83FF-07A83C46B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673E84-7710-46C2-AB60-0C54F719C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E655BE-CB0B-45FE-B908-AEC4E6C0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719" y="1432223"/>
            <a:ext cx="2897826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80000"/>
              </a:lnSpc>
            </a:pPr>
            <a:r>
              <a:rPr lang="ko-KR" altLang="en-US" sz="60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카드 맞추기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0845B14-3652-4539-ADD5-EEBA781A6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719" y="4790198"/>
            <a:ext cx="2897826" cy="68705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1600"/>
              <a:t>카드 짝을 맞추는 </a:t>
            </a:r>
            <a:endParaRPr lang="en-US" altLang="ko-KR" sz="1600"/>
          </a:p>
          <a:p>
            <a:pPr marL="0" indent="0" latinLnBrk="0">
              <a:buNone/>
            </a:pPr>
            <a:r>
              <a:rPr lang="ko-KR" altLang="en-US" sz="1600"/>
              <a:t>아주 심플한 게임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9CA32C-70F8-4CA5-AA5D-57191F4D8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033" y="928117"/>
            <a:ext cx="338328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내용 개체 틀 10" descr="컴퓨터이(가) 표시된 사진&#10;&#10;자동 생성된 설명">
            <a:extLst>
              <a:ext uri="{FF2B5EF4-FFF2-40B4-BE49-F238E27FC236}">
                <a16:creationId xmlns:a16="http://schemas.microsoft.com/office/drawing/2014/main" id="{9E21F050-407F-4629-961F-B60F2E097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0621" y="846092"/>
            <a:ext cx="6213068" cy="453023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2A7090A-8739-4C0E-AE2B-E9574F839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033" y="5782820"/>
            <a:ext cx="338328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74DD241-70FF-4D92-99B7-2E3262D34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7C4DBDA-CE47-4C85-9D28-009A33B03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402800A-EB0F-495B-AD52-CBAF6B3FF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39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9E3C8-1962-4B65-B3E8-3878D675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7793"/>
            <a:ext cx="10058400" cy="160934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원본코드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1C2A4A50-EE1D-42BD-A2BB-49ED83CD5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405" y="1403350"/>
            <a:ext cx="7079143" cy="6988094"/>
          </a:xfrm>
        </p:spPr>
      </p:pic>
    </p:spTree>
    <p:extLst>
      <p:ext uri="{BB962C8B-B14F-4D97-AF65-F5344CB8AC3E}">
        <p14:creationId xmlns:p14="http://schemas.microsoft.com/office/powerpoint/2010/main" val="63593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BF3A9-30DD-470B-91AD-D7CEEC875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코드리뷰</a:t>
            </a:r>
            <a:br>
              <a:rPr lang="en-US" altLang="ko-KR" sz="4000" dirty="0"/>
            </a:br>
            <a:r>
              <a:rPr lang="ko-KR" altLang="en-US" sz="2000" dirty="0"/>
              <a:t>이미지 삽입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91480-6EAA-4BD2-AD28-1BC57D423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41571"/>
            <a:ext cx="10058400" cy="4930629"/>
          </a:xfrm>
        </p:spPr>
        <p:txBody>
          <a:bodyPr>
            <a:normAutofit/>
          </a:bodyPr>
          <a:lstStyle/>
          <a:p>
            <a:r>
              <a:rPr lang="en-US" altLang="ko-KR" sz="1600" dirty="0" err="1"/>
              <a:t>window.onload</a:t>
            </a:r>
            <a:r>
              <a:rPr lang="en-US" altLang="ko-KR" sz="1600" dirty="0"/>
              <a:t> = function () {</a:t>
            </a:r>
          </a:p>
          <a:p>
            <a:pPr marL="0" indent="0">
              <a:buNone/>
            </a:pPr>
            <a:r>
              <a:rPr lang="en-US" altLang="ko-KR" sz="1600" dirty="0"/>
              <a:t>            var put = ‘’”;</a:t>
            </a:r>
          </a:p>
          <a:p>
            <a:pPr marL="0" indent="0">
              <a:buNone/>
            </a:pPr>
            <a:r>
              <a:rPr lang="en-US" altLang="ko-KR" sz="1600" dirty="0"/>
              <a:t>            for (var k = 0; k &lt; 2;  k++) {</a:t>
            </a:r>
          </a:p>
          <a:p>
            <a:r>
              <a:rPr lang="en-US" altLang="ko-KR" sz="1600" dirty="0"/>
              <a:t>            for (var </a:t>
            </a:r>
            <a:r>
              <a:rPr lang="en-US" altLang="ko-KR" sz="1600" dirty="0" err="1"/>
              <a:t>i</a:t>
            </a:r>
            <a:r>
              <a:rPr lang="en-US" altLang="ko-KR" sz="1600" dirty="0"/>
              <a:t> = 1; </a:t>
            </a:r>
            <a:r>
              <a:rPr lang="en-US" altLang="ko-KR" sz="1600" dirty="0" err="1"/>
              <a:t>i</a:t>
            </a:r>
            <a:r>
              <a:rPr lang="en-US" altLang="ko-KR" sz="1600" dirty="0"/>
              <a:t> &lt; 3; 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 {    </a:t>
            </a:r>
          </a:p>
          <a:p>
            <a:r>
              <a:rPr lang="en-US" altLang="ko-KR" sz="1600" dirty="0"/>
              <a:t>                for (var j = 1; j &lt; 11;  </a:t>
            </a:r>
            <a:r>
              <a:rPr lang="en-US" altLang="ko-KR" sz="1600" dirty="0" err="1"/>
              <a:t>j++</a:t>
            </a:r>
            <a:r>
              <a:rPr lang="en-US" altLang="ko-KR" sz="1600" dirty="0"/>
              <a:t>) {   </a:t>
            </a:r>
          </a:p>
          <a:p>
            <a:r>
              <a:rPr lang="en-US" altLang="ko-KR" sz="1600" dirty="0"/>
              <a:t>                   put += '&lt;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 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cardImage</a:t>
            </a:r>
            <a:r>
              <a:rPr lang="en-US" altLang="ko-KR" sz="1600" dirty="0"/>
              <a:t>//' + </a:t>
            </a:r>
            <a:r>
              <a:rPr lang="en-US" altLang="ko-KR" sz="1600" dirty="0" err="1"/>
              <a:t>i</a:t>
            </a:r>
            <a:r>
              <a:rPr lang="en-US" altLang="ko-KR" sz="1600" dirty="0"/>
              <a:t> + '_' + j + '.</a:t>
            </a:r>
            <a:r>
              <a:rPr lang="en-US" altLang="ko-KR" sz="1600" dirty="0" err="1"/>
              <a:t>png</a:t>
            </a:r>
            <a:r>
              <a:rPr lang="en-US" altLang="ko-KR" sz="1600" dirty="0"/>
              <a:t>"&gt;'; } }}</a:t>
            </a:r>
          </a:p>
          <a:p>
            <a:r>
              <a:rPr lang="en-US" altLang="ko-KR" sz="1600" dirty="0">
                <a:solidFill>
                  <a:srgbClr val="0B5532"/>
                </a:solidFill>
              </a:rPr>
              <a:t>//</a:t>
            </a:r>
          </a:p>
          <a:p>
            <a:r>
              <a:rPr lang="ko-KR" altLang="en-US" sz="1600" dirty="0">
                <a:solidFill>
                  <a:srgbClr val="0B5532"/>
                </a:solidFill>
              </a:rPr>
              <a:t>카드 이미지주소를 </a:t>
            </a:r>
            <a:r>
              <a:rPr lang="en-US" altLang="ko-KR" sz="1600" dirty="0">
                <a:solidFill>
                  <a:srgbClr val="0B5532"/>
                </a:solidFill>
              </a:rPr>
              <a:t>put </a:t>
            </a:r>
            <a:r>
              <a:rPr lang="ko-KR" altLang="en-US" sz="1600" dirty="0">
                <a:solidFill>
                  <a:srgbClr val="0B5532"/>
                </a:solidFill>
              </a:rPr>
              <a:t>필드에 </a:t>
            </a:r>
            <a:r>
              <a:rPr lang="en-US" altLang="ko-KR" sz="1600" dirty="0">
                <a:solidFill>
                  <a:srgbClr val="0B5532"/>
                </a:solidFill>
              </a:rPr>
              <a:t>for</a:t>
            </a:r>
            <a:r>
              <a:rPr lang="ko-KR" altLang="en-US" sz="1600" dirty="0">
                <a:solidFill>
                  <a:srgbClr val="0B5532"/>
                </a:solidFill>
              </a:rPr>
              <a:t>문을 이용 스트링으로 </a:t>
            </a:r>
            <a:endParaRPr lang="en-US" altLang="ko-KR" sz="1600" dirty="0">
              <a:solidFill>
                <a:srgbClr val="0B5532"/>
              </a:solidFill>
            </a:endParaRPr>
          </a:p>
          <a:p>
            <a:r>
              <a:rPr lang="ko-KR" altLang="en-US" sz="1600" dirty="0">
                <a:solidFill>
                  <a:srgbClr val="0B5532"/>
                </a:solidFill>
              </a:rPr>
              <a:t>카드 수 만큼 연속해서 저장  </a:t>
            </a:r>
            <a:endParaRPr lang="en-US" altLang="ko-KR" sz="1600" dirty="0">
              <a:solidFill>
                <a:srgbClr val="0B5532"/>
              </a:solidFill>
            </a:endParaRPr>
          </a:p>
          <a:p>
            <a:r>
              <a:rPr lang="en-US" altLang="ko-KR" sz="1600" dirty="0">
                <a:solidFill>
                  <a:srgbClr val="0B5532"/>
                </a:solidFill>
              </a:rPr>
              <a:t> </a:t>
            </a:r>
            <a:r>
              <a:rPr lang="en-US" altLang="ko-KR" sz="1600" dirty="0" err="1">
                <a:solidFill>
                  <a:srgbClr val="0B5532"/>
                </a:solidFill>
              </a:rPr>
              <a:t>i</a:t>
            </a:r>
            <a:r>
              <a:rPr lang="en-US" altLang="ko-KR" sz="1600" dirty="0">
                <a:solidFill>
                  <a:srgbClr val="0B5532"/>
                </a:solidFill>
              </a:rPr>
              <a:t> </a:t>
            </a:r>
            <a:r>
              <a:rPr lang="ko-KR" altLang="en-US" sz="1600" dirty="0">
                <a:solidFill>
                  <a:srgbClr val="0B5532"/>
                </a:solidFill>
              </a:rPr>
              <a:t>카드 종류</a:t>
            </a:r>
            <a:r>
              <a:rPr lang="en-US" altLang="ko-KR" sz="1600" dirty="0">
                <a:solidFill>
                  <a:srgbClr val="0B5532"/>
                </a:solidFill>
              </a:rPr>
              <a:t>( </a:t>
            </a:r>
            <a:r>
              <a:rPr lang="ko-KR" altLang="en-US" sz="1600" dirty="0">
                <a:solidFill>
                  <a:srgbClr val="FF0000"/>
                </a:solidFill>
              </a:rPr>
              <a:t>◆ ♥ </a:t>
            </a:r>
            <a:r>
              <a:rPr lang="ko-KR" altLang="en-US" sz="1600" dirty="0"/>
              <a:t>♠ ♣ </a:t>
            </a:r>
            <a:r>
              <a:rPr lang="en-US" altLang="ko-KR" sz="1600" dirty="0">
                <a:solidFill>
                  <a:srgbClr val="0B5532"/>
                </a:solidFill>
              </a:rPr>
              <a:t>)</a:t>
            </a:r>
          </a:p>
          <a:p>
            <a:r>
              <a:rPr lang="en-US" altLang="ko-KR" sz="1600" dirty="0">
                <a:solidFill>
                  <a:srgbClr val="0B5532"/>
                </a:solidFill>
              </a:rPr>
              <a:t> j </a:t>
            </a:r>
            <a:r>
              <a:rPr lang="ko-KR" altLang="en-US" sz="1600" dirty="0">
                <a:solidFill>
                  <a:srgbClr val="0B5532"/>
                </a:solidFill>
              </a:rPr>
              <a:t>카드 번호</a:t>
            </a:r>
            <a:r>
              <a:rPr lang="en-US" altLang="ko-KR" sz="1600" dirty="0">
                <a:solidFill>
                  <a:srgbClr val="0B5532"/>
                </a:solidFill>
              </a:rPr>
              <a:t>(1~10)</a:t>
            </a:r>
          </a:p>
          <a:p>
            <a:r>
              <a:rPr lang="en-US" altLang="ko-KR" sz="1600" dirty="0">
                <a:solidFill>
                  <a:srgbClr val="0B5532"/>
                </a:solidFill>
              </a:rPr>
              <a:t>k </a:t>
            </a:r>
            <a:r>
              <a:rPr lang="ko-KR" altLang="en-US" sz="1600" dirty="0">
                <a:solidFill>
                  <a:srgbClr val="0B5532"/>
                </a:solidFill>
              </a:rPr>
              <a:t>카드 짝을 맞추기 위해 </a:t>
            </a:r>
            <a:r>
              <a:rPr lang="en-US" altLang="ko-KR" sz="1600" dirty="0">
                <a:solidFill>
                  <a:srgbClr val="0B5532"/>
                </a:solidFill>
              </a:rPr>
              <a:t>2</a:t>
            </a:r>
            <a:r>
              <a:rPr lang="ko-KR" altLang="en-US" sz="1600" dirty="0">
                <a:solidFill>
                  <a:srgbClr val="0B5532"/>
                </a:solidFill>
              </a:rPr>
              <a:t>번 반복 </a:t>
            </a:r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C5E26594-C5EA-461C-A109-6C198E661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40" y="4482796"/>
            <a:ext cx="800212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7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CCA71CB-FB88-4D02-8411-8C2C6BC7194B}"/>
              </a:ext>
            </a:extLst>
          </p:cNvPr>
          <p:cNvSpPr txBox="1"/>
          <p:nvPr/>
        </p:nvSpPr>
        <p:spPr>
          <a:xfrm>
            <a:off x="1450680" y="2838481"/>
            <a:ext cx="6835698" cy="2862322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 </a:t>
            </a:r>
            <a:r>
              <a:rPr lang="en-US" altLang="ko-KR" dirty="0" err="1"/>
              <a:t>querySelector</a:t>
            </a:r>
            <a:r>
              <a:rPr lang="ko-KR" altLang="en-US" dirty="0"/>
              <a:t>로 첫번째에 있는 </a:t>
            </a:r>
            <a:r>
              <a:rPr lang="en-US" altLang="ko-KR" dirty="0"/>
              <a:t>div id</a:t>
            </a:r>
            <a:r>
              <a:rPr lang="ko-KR" altLang="en-US" dirty="0"/>
              <a:t>를 받아 </a:t>
            </a:r>
            <a:r>
              <a:rPr lang="ko-KR" altLang="en-US" dirty="0" err="1"/>
              <a:t>온뒤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divtag</a:t>
            </a:r>
            <a:r>
              <a:rPr lang="en-US" altLang="ko-KR" dirty="0"/>
              <a:t> </a:t>
            </a:r>
            <a:r>
              <a:rPr lang="ko-KR" altLang="en-US" dirty="0"/>
              <a:t>필드에 저장하고 해당 필드를 통해 </a:t>
            </a:r>
            <a:r>
              <a:rPr lang="en-US" altLang="ko-KR" dirty="0"/>
              <a:t>div </a:t>
            </a:r>
            <a:r>
              <a:rPr lang="ko-KR" altLang="en-US" dirty="0"/>
              <a:t>태그에 접근한다</a:t>
            </a:r>
            <a:endParaRPr lang="en-US" altLang="ko-KR" dirty="0"/>
          </a:p>
          <a:p>
            <a:r>
              <a:rPr lang="ko-KR" altLang="en-US" dirty="0"/>
              <a:t>이전 </a:t>
            </a:r>
            <a:r>
              <a:rPr lang="en-US" altLang="ko-KR" dirty="0"/>
              <a:t>for</a:t>
            </a:r>
            <a:r>
              <a:rPr lang="ko-KR" altLang="en-US" dirty="0"/>
              <a:t>문을 통해 </a:t>
            </a:r>
            <a:r>
              <a:rPr lang="en-US" altLang="ko-KR" dirty="0"/>
              <a:t>put</a:t>
            </a:r>
            <a:r>
              <a:rPr lang="ko-KR" altLang="en-US" dirty="0"/>
              <a:t>에 나열된 문장들 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 </a:t>
            </a:r>
            <a:r>
              <a:rPr lang="en-US" altLang="ko-KR" dirty="0" err="1"/>
              <a:t>src</a:t>
            </a:r>
            <a:r>
              <a:rPr lang="en-US" altLang="ko-KR" dirty="0"/>
              <a:t>=</a:t>
            </a:r>
            <a:r>
              <a:rPr lang="ko-KR" altLang="en-US" dirty="0"/>
              <a:t>＂</a:t>
            </a:r>
            <a:r>
              <a:rPr lang="en-US" altLang="ko-KR" dirty="0" err="1"/>
              <a:t>cardImage</a:t>
            </a:r>
            <a:r>
              <a:rPr lang="en-US" altLang="ko-KR" dirty="0"/>
              <a:t>/</a:t>
            </a:r>
            <a:r>
              <a:rPr lang="en-US" altLang="ko-KR" dirty="0" err="1"/>
              <a:t>i_j</a:t>
            </a:r>
            <a:r>
              <a:rPr lang="en-US" altLang="ko-KR" dirty="0"/>
              <a:t> .</a:t>
            </a:r>
            <a:r>
              <a:rPr lang="en-US" altLang="ko-KR" dirty="0" err="1"/>
              <a:t>png</a:t>
            </a:r>
            <a:r>
              <a:rPr lang="en-US" altLang="ko-KR" dirty="0"/>
              <a:t>&gt; … </a:t>
            </a:r>
            <a:r>
              <a:rPr lang="ko-KR" altLang="en-US" dirty="0"/>
              <a:t>을 통해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/>
              <a:t>div</a:t>
            </a:r>
            <a:r>
              <a:rPr lang="ko-KR" altLang="en-US" dirty="0"/>
              <a:t>에 카드 이미지들을 삽입할 수 있다</a:t>
            </a:r>
            <a:endParaRPr lang="en-US" altLang="ko-KR" dirty="0"/>
          </a:p>
          <a:p>
            <a:r>
              <a:rPr lang="ko-KR" altLang="en-US" dirty="0"/>
              <a:t>또한 각각의 카드 이미지에 접근하기위해</a:t>
            </a:r>
            <a:endParaRPr lang="en-US" altLang="ko-KR" dirty="0"/>
          </a:p>
          <a:p>
            <a:r>
              <a:rPr lang="en-US" altLang="ko-KR" dirty="0"/>
              <a:t>Cards </a:t>
            </a:r>
            <a:r>
              <a:rPr lang="ko-KR" altLang="en-US" dirty="0"/>
              <a:t>필드에 </a:t>
            </a:r>
            <a:r>
              <a:rPr lang="en-US" altLang="ko-KR" dirty="0" err="1"/>
              <a:t>querySelectorAll</a:t>
            </a:r>
            <a:r>
              <a:rPr lang="ko-KR" altLang="en-US" dirty="0"/>
              <a:t>를 이용 </a:t>
            </a:r>
            <a:endParaRPr lang="en-US" altLang="ko-KR" dirty="0"/>
          </a:p>
          <a:p>
            <a:r>
              <a:rPr lang="en-US" altLang="ko-KR" dirty="0" err="1"/>
              <a:t>img</a:t>
            </a:r>
            <a:r>
              <a:rPr lang="ko-KR" altLang="en-US" dirty="0"/>
              <a:t>가 들어가는 요소의 </a:t>
            </a:r>
            <a:r>
              <a:rPr lang="en-US" altLang="ko-KR" dirty="0"/>
              <a:t>id</a:t>
            </a:r>
            <a:r>
              <a:rPr lang="ko-KR" altLang="en-US" dirty="0"/>
              <a:t>들  </a:t>
            </a:r>
            <a:endParaRPr lang="en-US" altLang="ko-KR" dirty="0"/>
          </a:p>
          <a:p>
            <a:r>
              <a:rPr lang="ko-KR" altLang="en-US" dirty="0"/>
              <a:t>즉 모든 </a:t>
            </a:r>
            <a:r>
              <a:rPr lang="ko-KR" altLang="en-US" dirty="0" err="1"/>
              <a:t>카드이미지</a:t>
            </a:r>
            <a:r>
              <a:rPr lang="ko-KR" altLang="en-US" dirty="0"/>
              <a:t> 주소를 배열형태로 불러온 뒤 저장한다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8BF3A9-30DD-470B-91AD-D7CEEC875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코드리뷰</a:t>
            </a:r>
            <a:br>
              <a:rPr lang="en-US" altLang="ko-KR" sz="4000" dirty="0"/>
            </a:br>
            <a:r>
              <a:rPr lang="ko-KR" altLang="en-US" sz="2000" dirty="0"/>
              <a:t>이미지 삽입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91480-6EAA-4BD2-AD28-1BC57D423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41571"/>
            <a:ext cx="10058400" cy="4930629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 var </a:t>
            </a:r>
            <a:r>
              <a:rPr lang="en-US" altLang="ko-KR" sz="1600" dirty="0" err="1"/>
              <a:t>divtag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document.querySelector</a:t>
            </a:r>
            <a:r>
              <a:rPr lang="en-US" altLang="ko-KR" sz="1600" dirty="0"/>
              <a:t>('div');</a:t>
            </a:r>
          </a:p>
          <a:p>
            <a:r>
              <a:rPr lang="en-US" altLang="ko-KR" sz="1600" dirty="0" err="1"/>
              <a:t>divtag.innerHTML</a:t>
            </a:r>
            <a:r>
              <a:rPr lang="en-US" altLang="ko-KR" sz="1600" dirty="0"/>
              <a:t> = put;</a:t>
            </a:r>
          </a:p>
          <a:p>
            <a:r>
              <a:rPr lang="en-US" altLang="ko-KR" sz="1600" dirty="0"/>
              <a:t>cards = </a:t>
            </a:r>
            <a:r>
              <a:rPr lang="en-US" altLang="ko-KR" sz="1600" dirty="0" err="1"/>
              <a:t>document.querySelectorAll</a:t>
            </a:r>
            <a:r>
              <a:rPr lang="en-US" altLang="ko-KR" sz="1600" dirty="0"/>
              <a:t>(‘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’);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892C3-C237-4531-B8DC-6CE19D42B21D}"/>
              </a:ext>
            </a:extLst>
          </p:cNvPr>
          <p:cNvSpPr txBox="1"/>
          <p:nvPr/>
        </p:nvSpPr>
        <p:spPr>
          <a:xfrm>
            <a:off x="1171548" y="3862453"/>
            <a:ext cx="6835698" cy="64633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en-US" altLang="ko-KR" dirty="0" err="1"/>
              <a:t>innerHTML</a:t>
            </a:r>
            <a:r>
              <a:rPr lang="en-US" altLang="ko-KR" dirty="0"/>
              <a:t> </a:t>
            </a:r>
          </a:p>
          <a:p>
            <a:r>
              <a:rPr lang="en-US" altLang="ko-KR" dirty="0"/>
              <a:t>HTML </a:t>
            </a:r>
            <a:r>
              <a:rPr lang="ko-KR" altLang="en-US" dirty="0"/>
              <a:t>에 자바스크립트 코드로 값을 넣을 수 있다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F0AB7B-1CD8-451B-BF3C-72B3B8B1ABB4}"/>
              </a:ext>
            </a:extLst>
          </p:cNvPr>
          <p:cNvSpPr txBox="1"/>
          <p:nvPr/>
        </p:nvSpPr>
        <p:spPr>
          <a:xfrm>
            <a:off x="1171548" y="4585439"/>
            <a:ext cx="6835698" cy="92333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en-US" altLang="ko-KR" dirty="0" err="1"/>
              <a:t>querySelectorAll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querySelector</a:t>
            </a:r>
            <a:r>
              <a:rPr lang="ko-KR" altLang="en-US" dirty="0"/>
              <a:t>과 기능은 거의 동일하다</a:t>
            </a:r>
            <a:endParaRPr lang="en-US" altLang="ko-KR" dirty="0"/>
          </a:p>
          <a:p>
            <a:r>
              <a:rPr lang="ko-KR" altLang="en-US" dirty="0"/>
              <a:t>차이점은 </a:t>
            </a:r>
            <a:r>
              <a:rPr lang="ko-KR" altLang="en-US" dirty="0" err="1"/>
              <a:t>파라매터와</a:t>
            </a:r>
            <a:r>
              <a:rPr lang="ko-KR" altLang="en-US" dirty="0"/>
              <a:t> 같은 모든 요소를 배열로 반환한다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02D48-FB35-41E8-9BAB-DB4DBF52BC30}"/>
              </a:ext>
            </a:extLst>
          </p:cNvPr>
          <p:cNvSpPr txBox="1"/>
          <p:nvPr/>
        </p:nvSpPr>
        <p:spPr>
          <a:xfrm>
            <a:off x="1171548" y="2850915"/>
            <a:ext cx="6835698" cy="92333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 </a:t>
            </a:r>
            <a:r>
              <a:rPr lang="en-US" altLang="ko-KR" dirty="0" err="1"/>
              <a:t>querySelector</a:t>
            </a:r>
            <a:r>
              <a:rPr lang="en-US" altLang="ko-KR" dirty="0"/>
              <a:t>() </a:t>
            </a:r>
          </a:p>
          <a:p>
            <a:r>
              <a:rPr lang="ko-KR" altLang="en-US" dirty="0" err="1"/>
              <a:t>파라매터</a:t>
            </a:r>
            <a:r>
              <a:rPr lang="ko-KR" altLang="en-US" dirty="0"/>
              <a:t> 와 같은 </a:t>
            </a:r>
            <a:r>
              <a:rPr lang="en-US" altLang="ko-KR" dirty="0"/>
              <a:t>id </a:t>
            </a:r>
            <a:r>
              <a:rPr lang="ko-KR" altLang="en-US" dirty="0"/>
              <a:t>가지고 있는 요소 중 </a:t>
            </a:r>
            <a:endParaRPr lang="en-US" altLang="ko-KR" dirty="0"/>
          </a:p>
          <a:p>
            <a:r>
              <a:rPr lang="ko-KR" altLang="en-US" dirty="0"/>
              <a:t>제일 첫번째에 있는 요소를 반환 받는다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067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9" grpId="1" animBg="1"/>
      <p:bldP spid="10" grpId="0" animBg="1"/>
      <p:bldP spid="10" grpId="1" animBg="1"/>
      <p:bldP spid="8" grpId="0" animBg="1"/>
      <p:bldP spid="8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BF3A9-30DD-470B-91AD-D7CEEC875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코드리뷰</a:t>
            </a:r>
            <a:br>
              <a:rPr lang="en-US" altLang="ko-KR" sz="4000" dirty="0"/>
            </a:br>
            <a:r>
              <a:rPr lang="ko-KR" altLang="en-US" sz="2000" dirty="0"/>
              <a:t>이미지와 필드 연결 및 이벤트등록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91480-6EAA-4BD2-AD28-1BC57D423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41571"/>
            <a:ext cx="10058400" cy="49306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/>
          </a:p>
          <a:p>
            <a:r>
              <a:rPr lang="en-US" altLang="ko-KR" sz="1600" dirty="0"/>
              <a:t>var </a:t>
            </a:r>
            <a:r>
              <a:rPr lang="en-US" altLang="ko-KR" sz="1600" dirty="0" err="1"/>
              <a:t>srcs</a:t>
            </a:r>
            <a:r>
              <a:rPr lang="en-US" altLang="ko-KR" sz="1600" dirty="0"/>
              <a:t> = []; </a:t>
            </a:r>
            <a:r>
              <a:rPr lang="en-US" altLang="ko-KR" sz="1600" dirty="0">
                <a:solidFill>
                  <a:srgbClr val="92D050"/>
                </a:solidFill>
              </a:rPr>
              <a:t> </a:t>
            </a:r>
            <a:r>
              <a:rPr lang="en-US" altLang="ko-KR" sz="1600" dirty="0">
                <a:solidFill>
                  <a:srgbClr val="0B5532"/>
                </a:solidFill>
              </a:rPr>
              <a:t>// </a:t>
            </a:r>
            <a:r>
              <a:rPr lang="ko-KR" altLang="en-US" sz="1600" dirty="0">
                <a:solidFill>
                  <a:srgbClr val="0B5532"/>
                </a:solidFill>
              </a:rPr>
              <a:t>실제 이미지 주소가 저장될 배열</a:t>
            </a:r>
            <a:endParaRPr lang="en-US" altLang="ko-KR" sz="1600" dirty="0">
              <a:solidFill>
                <a:srgbClr val="0B5532"/>
              </a:solidFill>
            </a:endParaRPr>
          </a:p>
          <a:p>
            <a:r>
              <a:rPr lang="en-US" altLang="ko-KR" sz="1600" dirty="0"/>
              <a:t>var cards; </a:t>
            </a:r>
            <a:r>
              <a:rPr lang="en-US" altLang="ko-KR" sz="1600" dirty="0">
                <a:solidFill>
                  <a:srgbClr val="0B5532"/>
                </a:solidFill>
              </a:rPr>
              <a:t>// </a:t>
            </a:r>
            <a:r>
              <a:rPr lang="ko-KR" altLang="en-US" sz="1600" dirty="0">
                <a:solidFill>
                  <a:srgbClr val="0B5532"/>
                </a:solidFill>
              </a:rPr>
              <a:t>각 이미지 블록의 </a:t>
            </a:r>
            <a:r>
              <a:rPr lang="en-US" altLang="ko-KR" sz="1600" dirty="0">
                <a:solidFill>
                  <a:srgbClr val="0B5532"/>
                </a:solidFill>
              </a:rPr>
              <a:t>id</a:t>
            </a:r>
            <a:r>
              <a:rPr lang="ko-KR" altLang="en-US" sz="1600" dirty="0">
                <a:solidFill>
                  <a:srgbClr val="0B5532"/>
                </a:solidFill>
              </a:rPr>
              <a:t>가 저장된 배열</a:t>
            </a:r>
            <a:r>
              <a:rPr lang="en-US" altLang="ko-KR" sz="1600" dirty="0">
                <a:solidFill>
                  <a:srgbClr val="0B5532"/>
                </a:solidFill>
              </a:rPr>
              <a:t> </a:t>
            </a:r>
          </a:p>
          <a:p>
            <a:r>
              <a:rPr lang="nn-NO" altLang="ko-KR" sz="1600" dirty="0"/>
              <a:t>for (var i = 0; i &lt; cards.length; i++) {</a:t>
            </a:r>
          </a:p>
          <a:p>
            <a:r>
              <a:rPr lang="nn-NO" altLang="ko-KR" sz="1600" dirty="0"/>
              <a:t>         srcs[i] = cards[i].src; } </a:t>
            </a:r>
          </a:p>
          <a:p>
            <a:r>
              <a:rPr lang="nn-NO" altLang="ko-KR" sz="1600" dirty="0">
                <a:solidFill>
                  <a:srgbClr val="0B5532"/>
                </a:solidFill>
              </a:rPr>
              <a:t>//</a:t>
            </a:r>
            <a:r>
              <a:rPr lang="ko-KR" altLang="en-US" sz="1600" dirty="0">
                <a:solidFill>
                  <a:srgbClr val="0B5532"/>
                </a:solidFill>
              </a:rPr>
              <a:t>실제 이미지주소를 </a:t>
            </a:r>
            <a:r>
              <a:rPr lang="en-US" altLang="ko-KR" sz="1600" dirty="0" err="1">
                <a:solidFill>
                  <a:srgbClr val="0B5532"/>
                </a:solidFill>
              </a:rPr>
              <a:t>srcs</a:t>
            </a:r>
            <a:r>
              <a:rPr lang="en-US" altLang="ko-KR" sz="1600" dirty="0">
                <a:solidFill>
                  <a:srgbClr val="0B5532"/>
                </a:solidFill>
              </a:rPr>
              <a:t> </a:t>
            </a:r>
            <a:r>
              <a:rPr lang="ko-KR" altLang="en-US" sz="1600" dirty="0">
                <a:solidFill>
                  <a:srgbClr val="0B5532"/>
                </a:solidFill>
              </a:rPr>
              <a:t>배열에 저장한다 </a:t>
            </a:r>
            <a:r>
              <a:rPr lang="en-US" altLang="ko-KR" sz="1600" dirty="0">
                <a:solidFill>
                  <a:srgbClr val="0B5532"/>
                </a:solidFill>
              </a:rPr>
              <a:t>(</a:t>
            </a:r>
            <a:r>
              <a:rPr lang="ko-KR" altLang="en-US" sz="1600" dirty="0">
                <a:solidFill>
                  <a:srgbClr val="0B5532"/>
                </a:solidFill>
              </a:rPr>
              <a:t>복사</a:t>
            </a:r>
            <a:r>
              <a:rPr lang="en-US" altLang="ko-KR" sz="1600" dirty="0">
                <a:solidFill>
                  <a:srgbClr val="0B5532"/>
                </a:solidFill>
              </a:rPr>
              <a:t>)</a:t>
            </a:r>
            <a:endParaRPr lang="nn-NO" altLang="ko-KR" sz="1600" dirty="0">
              <a:solidFill>
                <a:srgbClr val="0B5532"/>
              </a:solidFill>
            </a:endParaRPr>
          </a:p>
          <a:p>
            <a:r>
              <a:rPr lang="nn-NO" altLang="ko-KR" sz="1600" dirty="0"/>
              <a:t>for (var i = 0; i &lt; cards.length; i++) {</a:t>
            </a:r>
            <a:br>
              <a:rPr lang="nn-NO" altLang="ko-KR" sz="1600" dirty="0"/>
            </a:br>
            <a:r>
              <a:rPr lang="nn-NO" altLang="ko-KR" sz="1600" dirty="0"/>
              <a:t>                cards[i].setAttribute("id", i);  } </a:t>
            </a:r>
            <a:r>
              <a:rPr lang="nn-NO" altLang="ko-KR" sz="1600" dirty="0">
                <a:solidFill>
                  <a:srgbClr val="0B5532"/>
                </a:solidFill>
              </a:rPr>
              <a:t>//</a:t>
            </a:r>
            <a:r>
              <a:rPr lang="ko-KR" altLang="en-US" sz="1600" dirty="0">
                <a:solidFill>
                  <a:srgbClr val="0B5532"/>
                </a:solidFill>
              </a:rPr>
              <a:t>이미지 블록의 </a:t>
            </a:r>
            <a:r>
              <a:rPr lang="en-US" altLang="ko-KR" sz="1600" dirty="0">
                <a:solidFill>
                  <a:srgbClr val="0B5532"/>
                </a:solidFill>
              </a:rPr>
              <a:t>id</a:t>
            </a:r>
            <a:r>
              <a:rPr lang="ko-KR" altLang="en-US" sz="1600" dirty="0">
                <a:solidFill>
                  <a:srgbClr val="0B5532"/>
                </a:solidFill>
              </a:rPr>
              <a:t>를 번호순서대로 지정해준다 </a:t>
            </a:r>
            <a:endParaRPr lang="en-US" altLang="ko-KR" sz="1600" dirty="0">
              <a:solidFill>
                <a:srgbClr val="0B5532"/>
              </a:solidFill>
            </a:endParaRPr>
          </a:p>
          <a:p>
            <a:r>
              <a:rPr lang="en-US" altLang="ko-KR" dirty="0"/>
              <a:t> </a:t>
            </a:r>
            <a:r>
              <a:rPr lang="en-US" altLang="ko-KR" sz="1600" dirty="0"/>
              <a:t> for (var </a:t>
            </a:r>
            <a:r>
              <a:rPr lang="en-US" altLang="ko-KR" sz="1600" dirty="0" err="1"/>
              <a:t>i</a:t>
            </a:r>
            <a:r>
              <a:rPr lang="en-US" altLang="ko-KR" sz="1600" dirty="0"/>
              <a:t> = 0; </a:t>
            </a:r>
            <a:r>
              <a:rPr lang="en-US" altLang="ko-KR" sz="1600" dirty="0" err="1"/>
              <a:t>i</a:t>
            </a:r>
            <a:r>
              <a:rPr lang="en-US" altLang="ko-KR" sz="1600" dirty="0"/>
              <a:t> &lt; </a:t>
            </a:r>
            <a:r>
              <a:rPr lang="en-US" altLang="ko-KR" sz="1600" dirty="0" err="1"/>
              <a:t>cards.length</a:t>
            </a:r>
            <a:r>
              <a:rPr lang="en-US" altLang="ko-KR" sz="1600" dirty="0"/>
              <a:t>; 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 {</a:t>
            </a:r>
            <a:br>
              <a:rPr lang="en-US" altLang="ko-KR" sz="1600" dirty="0"/>
            </a:br>
            <a:r>
              <a:rPr lang="en-US" altLang="ko-KR" sz="1600" dirty="0"/>
              <a:t>                cards[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].</a:t>
            </a:r>
            <a:r>
              <a:rPr lang="en-US" altLang="ko-KR" sz="1600" dirty="0" err="1"/>
              <a:t>setAttribute</a:t>
            </a:r>
            <a:r>
              <a:rPr lang="en-US" altLang="ko-KR" sz="1600" dirty="0"/>
              <a:t>("onclick", "</a:t>
            </a:r>
            <a:r>
              <a:rPr lang="en-US" altLang="ko-KR" sz="1600" dirty="0">
                <a:solidFill>
                  <a:srgbClr val="C00000"/>
                </a:solidFill>
              </a:rPr>
              <a:t>flip</a:t>
            </a:r>
            <a:r>
              <a:rPr lang="en-US" altLang="ko-KR" sz="1600" dirty="0"/>
              <a:t>(this.id)");}</a:t>
            </a:r>
            <a:r>
              <a:rPr lang="en-US" altLang="ko-KR" sz="1600" dirty="0">
                <a:solidFill>
                  <a:srgbClr val="0B5532"/>
                </a:solidFill>
              </a:rPr>
              <a:t>//</a:t>
            </a:r>
            <a:r>
              <a:rPr lang="ko-KR" altLang="en-US" sz="1600" dirty="0">
                <a:solidFill>
                  <a:srgbClr val="0B5532"/>
                </a:solidFill>
              </a:rPr>
              <a:t>각 이미지 블록에 이벤트를 등록해준다  </a:t>
            </a:r>
            <a:endParaRPr lang="en-US" altLang="ko-KR" sz="1600" dirty="0">
              <a:solidFill>
                <a:srgbClr val="0B5532"/>
              </a:solidFill>
            </a:endParaRPr>
          </a:p>
          <a:p>
            <a:r>
              <a:rPr lang="en-US" altLang="ko-KR" sz="1600" dirty="0">
                <a:solidFill>
                  <a:srgbClr val="0B5532"/>
                </a:solidFill>
              </a:rPr>
              <a:t>                                                                                                        </a:t>
            </a:r>
            <a:r>
              <a:rPr lang="en-US" altLang="ko-KR" sz="1600" dirty="0" err="1">
                <a:solidFill>
                  <a:srgbClr val="0B5532"/>
                </a:solidFill>
              </a:rPr>
              <a:t>filp</a:t>
            </a:r>
            <a:r>
              <a:rPr lang="ko-KR" altLang="en-US" sz="1600" dirty="0">
                <a:solidFill>
                  <a:srgbClr val="0B5532"/>
                </a:solidFill>
              </a:rPr>
              <a:t>함수은 이후서술  </a:t>
            </a:r>
            <a:endParaRPr lang="en-US" altLang="ko-KR" sz="1600" dirty="0">
              <a:solidFill>
                <a:srgbClr val="0B5532"/>
              </a:solidFill>
            </a:endParaRPr>
          </a:p>
          <a:p>
            <a:endParaRPr lang="nn-NO" altLang="ko-KR" sz="1600" dirty="0"/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A68EC-BCAA-472F-ADC3-A80A0304DD54}"/>
              </a:ext>
            </a:extLst>
          </p:cNvPr>
          <p:cNvSpPr txBox="1"/>
          <p:nvPr/>
        </p:nvSpPr>
        <p:spPr>
          <a:xfrm>
            <a:off x="1171548" y="4693099"/>
            <a:ext cx="7529690" cy="92333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/>
              <a:t>// .</a:t>
            </a:r>
            <a:r>
              <a:rPr lang="en-US" altLang="ko-KR" dirty="0" err="1"/>
              <a:t>setAttribute</a:t>
            </a:r>
            <a:r>
              <a:rPr lang="en-US" altLang="ko-KR" dirty="0"/>
              <a:t>(</a:t>
            </a:r>
            <a:r>
              <a:rPr lang="ko-KR" altLang="en-US" dirty="0"/>
              <a:t>입력</a:t>
            </a:r>
            <a:r>
              <a:rPr lang="en-US" altLang="ko-KR" dirty="0"/>
              <a:t>1,</a:t>
            </a:r>
            <a:r>
              <a:rPr lang="ko-KR" altLang="en-US" dirty="0"/>
              <a:t>입력</a:t>
            </a:r>
            <a:r>
              <a:rPr lang="en-US" altLang="ko-KR" dirty="0"/>
              <a:t>2)</a:t>
            </a:r>
          </a:p>
          <a:p>
            <a:r>
              <a:rPr lang="ko-KR" altLang="en-US" dirty="0"/>
              <a:t>선택한 요소</a:t>
            </a:r>
            <a:r>
              <a:rPr lang="en-US" altLang="ko-KR" dirty="0"/>
              <a:t>(cards[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  <a:r>
              <a:rPr lang="ko-KR" altLang="en-US" dirty="0"/>
              <a:t>의 속성값</a:t>
            </a:r>
            <a:r>
              <a:rPr lang="en-US" altLang="ko-KR" dirty="0"/>
              <a:t>(</a:t>
            </a:r>
            <a:r>
              <a:rPr lang="ko-KR" altLang="en-US" dirty="0"/>
              <a:t>입력</a:t>
            </a:r>
            <a:r>
              <a:rPr lang="en-US" altLang="ko-KR" dirty="0"/>
              <a:t>1)</a:t>
            </a:r>
            <a:r>
              <a:rPr lang="ko-KR" altLang="en-US" dirty="0"/>
              <a:t>을 </a:t>
            </a:r>
            <a:endParaRPr lang="en-US" altLang="ko-KR" dirty="0"/>
          </a:p>
          <a:p>
            <a:r>
              <a:rPr lang="ko-KR" altLang="en-US" dirty="0"/>
              <a:t>두번째 </a:t>
            </a:r>
            <a:r>
              <a:rPr lang="ko-KR" altLang="en-US" dirty="0" err="1"/>
              <a:t>입력값</a:t>
            </a:r>
            <a:r>
              <a:rPr lang="en-US" altLang="ko-KR" dirty="0"/>
              <a:t>(</a:t>
            </a:r>
            <a:r>
              <a:rPr lang="ko-KR" altLang="en-US" dirty="0"/>
              <a:t>입력</a:t>
            </a:r>
            <a:r>
              <a:rPr lang="en-US" altLang="ko-KR" dirty="0"/>
              <a:t>2)</a:t>
            </a:r>
            <a:r>
              <a:rPr lang="ko-KR" altLang="en-US" dirty="0"/>
              <a:t> 으로 설정해준다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092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BF3A9-30DD-470B-91AD-D7CEEC875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코드리뷰</a:t>
            </a:r>
            <a:br>
              <a:rPr lang="en-US" altLang="ko-KR" sz="4000" dirty="0"/>
            </a:br>
            <a:r>
              <a:rPr lang="ko-KR" altLang="en-US" sz="2000" dirty="0"/>
              <a:t>카드 섞기</a:t>
            </a:r>
            <a:r>
              <a:rPr lang="en-US" altLang="ko-KR" sz="2000" dirty="0"/>
              <a:t>,</a:t>
            </a:r>
            <a:r>
              <a:rPr lang="ko-KR" altLang="en-US" sz="2000" dirty="0"/>
              <a:t>숨기기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91480-6EAA-4BD2-AD28-1BC57D423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41571"/>
            <a:ext cx="10058400" cy="4930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700" dirty="0"/>
              <a:t>function mix() {</a:t>
            </a:r>
            <a:r>
              <a:rPr lang="en-US" altLang="ko-KR" sz="1700" dirty="0">
                <a:solidFill>
                  <a:srgbClr val="0B5532"/>
                </a:solidFill>
              </a:rPr>
              <a:t>//</a:t>
            </a:r>
            <a:r>
              <a:rPr lang="ko-KR" altLang="en-US" sz="1700" dirty="0">
                <a:solidFill>
                  <a:srgbClr val="0B5532"/>
                </a:solidFill>
              </a:rPr>
              <a:t>카드들을 섞는 함수</a:t>
            </a:r>
            <a:endParaRPr lang="en-US" altLang="ko-KR" sz="1700" dirty="0">
              <a:solidFill>
                <a:srgbClr val="0B5532"/>
              </a:solidFill>
            </a:endParaRPr>
          </a:p>
          <a:p>
            <a:r>
              <a:rPr lang="en-US" altLang="ko-KR" sz="1700" dirty="0"/>
              <a:t>  </a:t>
            </a:r>
            <a:r>
              <a:rPr lang="en-US" altLang="ko-KR" sz="1700" dirty="0" err="1"/>
              <a:t>srcs.sort</a:t>
            </a:r>
            <a:r>
              <a:rPr lang="en-US" altLang="ko-KR" sz="1700" dirty="0"/>
              <a:t>((a, b) =&gt; </a:t>
            </a:r>
            <a:r>
              <a:rPr lang="en-US" altLang="ko-KR" sz="1700" dirty="0" err="1"/>
              <a:t>Math.random</a:t>
            </a:r>
            <a:r>
              <a:rPr lang="en-US" altLang="ko-KR" sz="1700" dirty="0"/>
              <a:t>() - 0.5);</a:t>
            </a:r>
          </a:p>
          <a:p>
            <a:r>
              <a:rPr lang="en-US" altLang="ko-KR" sz="1700" dirty="0"/>
              <a:t>     for (var </a:t>
            </a:r>
            <a:r>
              <a:rPr lang="en-US" altLang="ko-KR" sz="1700" dirty="0" err="1"/>
              <a:t>i</a:t>
            </a:r>
            <a:r>
              <a:rPr lang="en-US" altLang="ko-KR" sz="1700" dirty="0"/>
              <a:t> = 0; </a:t>
            </a:r>
            <a:r>
              <a:rPr lang="en-US" altLang="ko-KR" sz="1700" dirty="0" err="1"/>
              <a:t>i</a:t>
            </a:r>
            <a:r>
              <a:rPr lang="en-US" altLang="ko-KR" sz="1700" dirty="0"/>
              <a:t> &lt; </a:t>
            </a:r>
            <a:r>
              <a:rPr lang="en-US" altLang="ko-KR" sz="1700" dirty="0" err="1"/>
              <a:t>cards.length</a:t>
            </a:r>
            <a:r>
              <a:rPr lang="en-US" altLang="ko-KR" sz="1700" dirty="0"/>
              <a:t>; </a:t>
            </a:r>
            <a:r>
              <a:rPr lang="en-US" altLang="ko-KR" sz="1700" dirty="0" err="1"/>
              <a:t>i</a:t>
            </a:r>
            <a:r>
              <a:rPr lang="en-US" altLang="ko-KR" sz="1700" dirty="0"/>
              <a:t>++) {</a:t>
            </a:r>
          </a:p>
          <a:p>
            <a:r>
              <a:rPr lang="en-US" altLang="ko-KR" sz="1700" dirty="0"/>
              <a:t>                     cards[</a:t>
            </a:r>
            <a:r>
              <a:rPr lang="en-US" altLang="ko-KR" sz="1700" dirty="0" err="1"/>
              <a:t>i</a:t>
            </a:r>
            <a:r>
              <a:rPr lang="en-US" altLang="ko-KR" sz="1700" dirty="0"/>
              <a:t>].</a:t>
            </a:r>
            <a:r>
              <a:rPr lang="en-US" altLang="ko-KR" sz="1700" dirty="0" err="1"/>
              <a:t>src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srcs</a:t>
            </a:r>
            <a:r>
              <a:rPr lang="en-US" altLang="ko-KR" sz="1700" dirty="0"/>
              <a:t>[</a:t>
            </a:r>
            <a:r>
              <a:rPr lang="en-US" altLang="ko-KR" sz="1700" dirty="0" err="1"/>
              <a:t>i</a:t>
            </a:r>
            <a:r>
              <a:rPr lang="en-US" altLang="ko-KR" sz="1700" dirty="0"/>
              <a:t>];</a:t>
            </a:r>
          </a:p>
          <a:p>
            <a:r>
              <a:rPr lang="en-US" altLang="ko-KR" sz="1700" dirty="0"/>
              <a:t>                } </a:t>
            </a:r>
            <a:r>
              <a:rPr lang="en-US" altLang="ko-KR" sz="1700" dirty="0">
                <a:solidFill>
                  <a:srgbClr val="0B5532"/>
                </a:solidFill>
              </a:rPr>
              <a:t>//</a:t>
            </a:r>
            <a:r>
              <a:rPr lang="ko-KR" altLang="en-US" sz="1700" dirty="0">
                <a:solidFill>
                  <a:srgbClr val="0B5532"/>
                </a:solidFill>
              </a:rPr>
              <a:t> </a:t>
            </a:r>
            <a:r>
              <a:rPr lang="en-US" altLang="ko-KR" sz="1800" dirty="0" err="1">
                <a:solidFill>
                  <a:srgbClr val="0B5532"/>
                </a:solidFill>
              </a:rPr>
              <a:t>srcs</a:t>
            </a:r>
            <a:r>
              <a:rPr lang="en-US" altLang="ko-KR" sz="1800" dirty="0">
                <a:solidFill>
                  <a:srgbClr val="0B5532"/>
                </a:solidFill>
              </a:rPr>
              <a:t> </a:t>
            </a:r>
            <a:r>
              <a:rPr lang="ko-KR" altLang="en-US" sz="1800" dirty="0">
                <a:solidFill>
                  <a:srgbClr val="0B5532"/>
                </a:solidFill>
              </a:rPr>
              <a:t>배열에 저장된 카드 이미지들을 무작위 순으로 재정렬한후 </a:t>
            </a:r>
            <a:endParaRPr lang="en-US" altLang="ko-KR" sz="1700" dirty="0">
              <a:solidFill>
                <a:srgbClr val="0B5532"/>
              </a:solidFill>
            </a:endParaRPr>
          </a:p>
          <a:p>
            <a:r>
              <a:rPr lang="en-US" altLang="ko-KR" sz="1700" dirty="0"/>
              <a:t>            }         </a:t>
            </a:r>
            <a:r>
              <a:rPr lang="ko-KR" altLang="en-US" sz="1700" dirty="0">
                <a:solidFill>
                  <a:srgbClr val="0B5532"/>
                </a:solidFill>
              </a:rPr>
              <a:t>카드 이미지 블록과 연결한다 </a:t>
            </a:r>
            <a:endParaRPr lang="en-US" altLang="ko-KR" sz="1700" dirty="0">
              <a:solidFill>
                <a:srgbClr val="0B5532"/>
              </a:solidFill>
            </a:endParaRPr>
          </a:p>
          <a:p>
            <a:endParaRPr lang="en-US" altLang="ko-KR" sz="1700" dirty="0"/>
          </a:p>
          <a:p>
            <a:r>
              <a:rPr lang="en-US" altLang="ko-KR" sz="1700" dirty="0"/>
              <a:t>function hide() {</a:t>
            </a:r>
            <a:r>
              <a:rPr lang="en-US" altLang="ko-KR" sz="1700" dirty="0">
                <a:solidFill>
                  <a:srgbClr val="0B5532"/>
                </a:solidFill>
              </a:rPr>
              <a:t>//</a:t>
            </a:r>
            <a:r>
              <a:rPr lang="ko-KR" altLang="en-US" sz="1700" dirty="0">
                <a:solidFill>
                  <a:srgbClr val="0B5532"/>
                </a:solidFill>
              </a:rPr>
              <a:t>모든 카드를 뒤집는 함수</a:t>
            </a:r>
            <a:endParaRPr lang="en-US" altLang="ko-KR" sz="1700" dirty="0">
              <a:solidFill>
                <a:srgbClr val="0B5532"/>
              </a:solidFill>
            </a:endParaRPr>
          </a:p>
          <a:p>
            <a:r>
              <a:rPr lang="en-US" altLang="ko-KR" sz="1700" dirty="0"/>
              <a:t>     for (var </a:t>
            </a:r>
            <a:r>
              <a:rPr lang="en-US" altLang="ko-KR" sz="1700" dirty="0" err="1"/>
              <a:t>i</a:t>
            </a:r>
            <a:r>
              <a:rPr lang="en-US" altLang="ko-KR" sz="1700" dirty="0"/>
              <a:t> = 0; </a:t>
            </a:r>
            <a:r>
              <a:rPr lang="en-US" altLang="ko-KR" sz="1700" dirty="0" err="1"/>
              <a:t>i</a:t>
            </a:r>
            <a:r>
              <a:rPr lang="en-US" altLang="ko-KR" sz="1700" dirty="0"/>
              <a:t> &lt; </a:t>
            </a:r>
            <a:r>
              <a:rPr lang="en-US" altLang="ko-KR" sz="1700" dirty="0" err="1"/>
              <a:t>cards.length</a:t>
            </a:r>
            <a:r>
              <a:rPr lang="en-US" altLang="ko-KR" sz="1700" dirty="0"/>
              <a:t>; </a:t>
            </a:r>
            <a:r>
              <a:rPr lang="en-US" altLang="ko-KR" sz="1700" dirty="0" err="1"/>
              <a:t>i</a:t>
            </a:r>
            <a:r>
              <a:rPr lang="en-US" altLang="ko-KR" sz="1700" dirty="0"/>
              <a:t>++) {</a:t>
            </a:r>
          </a:p>
          <a:p>
            <a:r>
              <a:rPr lang="en-US" altLang="ko-KR" sz="1700" dirty="0"/>
              <a:t>         cards[</a:t>
            </a:r>
            <a:r>
              <a:rPr lang="en-US" altLang="ko-KR" sz="1700" dirty="0" err="1"/>
              <a:t>i</a:t>
            </a:r>
            <a:r>
              <a:rPr lang="en-US" altLang="ko-KR" sz="1700" dirty="0"/>
              <a:t>].</a:t>
            </a:r>
            <a:r>
              <a:rPr lang="en-US" altLang="ko-KR" sz="1700" dirty="0" err="1"/>
              <a:t>src</a:t>
            </a:r>
            <a:r>
              <a:rPr lang="en-US" altLang="ko-KR" sz="1700" dirty="0"/>
              <a:t> = "</a:t>
            </a:r>
            <a:r>
              <a:rPr lang="en-US" altLang="ko-KR" sz="1700" dirty="0" err="1"/>
              <a:t>cardImage</a:t>
            </a:r>
            <a:r>
              <a:rPr lang="en-US" altLang="ko-KR" sz="1700" dirty="0"/>
              <a:t>/cardback.jpg"; }</a:t>
            </a:r>
          </a:p>
          <a:p>
            <a:r>
              <a:rPr lang="en-US" altLang="ko-KR" sz="1700" dirty="0"/>
              <a:t>  } </a:t>
            </a:r>
            <a:r>
              <a:rPr lang="en-US" altLang="ko-KR" sz="1600" dirty="0">
                <a:solidFill>
                  <a:srgbClr val="0B5532"/>
                </a:solidFill>
              </a:rPr>
              <a:t>//</a:t>
            </a:r>
            <a:r>
              <a:rPr lang="ko-KR" altLang="en-US" sz="1600" dirty="0">
                <a:solidFill>
                  <a:srgbClr val="0B5532"/>
                </a:solidFill>
              </a:rPr>
              <a:t> 모든 카드 이미지블록에 뒤집힌 카드 이미지를 연결시킨다</a:t>
            </a:r>
            <a:endParaRPr lang="en-US" altLang="ko-KR" sz="1700" dirty="0"/>
          </a:p>
          <a:p>
            <a:pPr marL="0" indent="0">
              <a:buNone/>
            </a:pPr>
            <a:br>
              <a:rPr lang="sv-SE" altLang="ko-KR" sz="1700" dirty="0"/>
            </a:br>
            <a:endParaRPr lang="sv-SE" altLang="ko-KR" sz="1700" dirty="0"/>
          </a:p>
          <a:p>
            <a:endParaRPr lang="ko-KR" altLang="en-US" sz="1600" dirty="0">
              <a:solidFill>
                <a:srgbClr val="0B5532"/>
              </a:solidFill>
            </a:endParaRPr>
          </a:p>
        </p:txBody>
      </p:sp>
      <p:pic>
        <p:nvPicPr>
          <p:cNvPr id="5" name="그림 4" descr="컴퓨터, 카페트이(가) 표시된 사진&#10;&#10;자동 생성된 설명">
            <a:extLst>
              <a:ext uri="{FF2B5EF4-FFF2-40B4-BE49-F238E27FC236}">
                <a16:creationId xmlns:a16="http://schemas.microsoft.com/office/drawing/2014/main" id="{4A291E25-26E2-417A-93BD-F6B5BA15C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68147"/>
            <a:ext cx="686336" cy="99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30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BF3A9-30DD-470B-91AD-D7CEEC875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코드리뷰</a:t>
            </a:r>
            <a:br>
              <a:rPr lang="en-US" altLang="ko-KR" sz="4000" dirty="0"/>
            </a:br>
            <a:r>
              <a:rPr lang="ko-KR" altLang="en-US" sz="2000" dirty="0"/>
              <a:t>이벤트로 등록한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91480-6EAA-4BD2-AD28-1BC57D423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41571"/>
            <a:ext cx="10058400" cy="4930629"/>
          </a:xfrm>
        </p:spPr>
        <p:txBody>
          <a:bodyPr>
            <a:normAutofit fontScale="92500" lnSpcReduction="20000"/>
          </a:bodyPr>
          <a:lstStyle/>
          <a:p>
            <a:r>
              <a:rPr lang="sv-SE" altLang="ko-KR" sz="1700" dirty="0"/>
              <a:t>var pickarr = []; </a:t>
            </a:r>
            <a:r>
              <a:rPr lang="sv-SE" altLang="ko-KR" sz="1700" dirty="0">
                <a:solidFill>
                  <a:srgbClr val="0B5532"/>
                </a:solidFill>
              </a:rPr>
              <a:t>// </a:t>
            </a:r>
            <a:r>
              <a:rPr lang="ko-KR" altLang="en-US" sz="1700" dirty="0">
                <a:solidFill>
                  <a:srgbClr val="0B5532"/>
                </a:solidFill>
              </a:rPr>
              <a:t>매칭 시킬 카드 </a:t>
            </a:r>
            <a:r>
              <a:rPr lang="en-US" altLang="ko-KR" sz="1700" dirty="0">
                <a:solidFill>
                  <a:srgbClr val="0B5532"/>
                </a:solidFill>
              </a:rPr>
              <a:t>2</a:t>
            </a:r>
            <a:r>
              <a:rPr lang="ko-KR" altLang="en-US" sz="1700" dirty="0">
                <a:solidFill>
                  <a:srgbClr val="0B5532"/>
                </a:solidFill>
              </a:rPr>
              <a:t>장을 저장할 배열 </a:t>
            </a:r>
            <a:br>
              <a:rPr lang="sv-SE" altLang="ko-KR" sz="1700" dirty="0"/>
            </a:br>
            <a:r>
              <a:rPr lang="sv-SE" altLang="ko-KR" sz="1700" dirty="0"/>
              <a:t>var arrnum = 0; </a:t>
            </a:r>
            <a:r>
              <a:rPr lang="sv-SE" altLang="ko-KR" sz="1700" dirty="0">
                <a:solidFill>
                  <a:srgbClr val="0B5532"/>
                </a:solidFill>
              </a:rPr>
              <a:t>// </a:t>
            </a:r>
            <a:r>
              <a:rPr lang="ko-KR" altLang="en-US" sz="1700" dirty="0" err="1">
                <a:solidFill>
                  <a:srgbClr val="0B5532"/>
                </a:solidFill>
              </a:rPr>
              <a:t>카운팅</a:t>
            </a:r>
            <a:r>
              <a:rPr lang="ko-KR" altLang="en-US" sz="1700" dirty="0">
                <a:solidFill>
                  <a:srgbClr val="0B5532"/>
                </a:solidFill>
              </a:rPr>
              <a:t> 용 변수</a:t>
            </a:r>
            <a:br>
              <a:rPr lang="sv-SE" altLang="ko-KR" sz="1700" dirty="0"/>
            </a:br>
            <a:r>
              <a:rPr lang="sv-SE" altLang="ko-KR" sz="1700" dirty="0"/>
              <a:t>var prenum; </a:t>
            </a:r>
            <a:r>
              <a:rPr lang="sv-SE" altLang="ko-KR" sz="1700" dirty="0">
                <a:solidFill>
                  <a:srgbClr val="0B5532"/>
                </a:solidFill>
              </a:rPr>
              <a:t>// </a:t>
            </a:r>
            <a:r>
              <a:rPr lang="ko-KR" altLang="en-US" sz="1700" dirty="0">
                <a:solidFill>
                  <a:srgbClr val="0B5532"/>
                </a:solidFill>
              </a:rPr>
              <a:t>이전카드를 저장할 필드</a:t>
            </a:r>
            <a:endParaRPr lang="en-US" altLang="ko-KR" sz="1700" dirty="0">
              <a:solidFill>
                <a:srgbClr val="0B5532"/>
              </a:solidFill>
            </a:endParaRPr>
          </a:p>
          <a:p>
            <a:r>
              <a:rPr lang="en-US" altLang="ko-KR" sz="1700" dirty="0"/>
              <a:t>function flip(</a:t>
            </a:r>
            <a:r>
              <a:rPr lang="en-US" altLang="ko-KR" sz="1700" dirty="0" err="1"/>
              <a:t>i</a:t>
            </a:r>
            <a:r>
              <a:rPr lang="en-US" altLang="ko-KR" sz="1700" dirty="0"/>
              <a:t>) {</a:t>
            </a:r>
            <a:r>
              <a:rPr lang="en-US" altLang="ko-KR" sz="1700" dirty="0">
                <a:solidFill>
                  <a:srgbClr val="0B5532"/>
                </a:solidFill>
              </a:rPr>
              <a:t>//</a:t>
            </a:r>
            <a:r>
              <a:rPr lang="ko-KR" altLang="en-US" sz="1700" dirty="0" err="1">
                <a:solidFill>
                  <a:srgbClr val="0B5532"/>
                </a:solidFill>
              </a:rPr>
              <a:t>클릭시</a:t>
            </a:r>
            <a:r>
              <a:rPr lang="ko-KR" altLang="en-US" sz="1700" dirty="0">
                <a:solidFill>
                  <a:srgbClr val="0B5532"/>
                </a:solidFill>
              </a:rPr>
              <a:t> 실행될 함수 </a:t>
            </a:r>
            <a:r>
              <a:rPr lang="en-US" altLang="ko-KR" sz="1700" dirty="0" err="1">
                <a:solidFill>
                  <a:srgbClr val="0B5532"/>
                </a:solidFill>
              </a:rPr>
              <a:t>filp</a:t>
            </a:r>
            <a:br>
              <a:rPr lang="en-US" altLang="ko-KR" sz="1700" dirty="0"/>
            </a:br>
            <a:r>
              <a:rPr lang="en-US" altLang="ko-KR" sz="1700" dirty="0"/>
              <a:t>            cards[</a:t>
            </a:r>
            <a:r>
              <a:rPr lang="en-US" altLang="ko-KR" sz="1700" dirty="0" err="1"/>
              <a:t>i</a:t>
            </a:r>
            <a:r>
              <a:rPr lang="en-US" altLang="ko-KR" sz="1700" dirty="0"/>
              <a:t>].</a:t>
            </a:r>
            <a:r>
              <a:rPr lang="en-US" altLang="ko-KR" sz="1700" dirty="0" err="1"/>
              <a:t>src</a:t>
            </a:r>
            <a:r>
              <a:rPr lang="en-US" altLang="ko-KR" sz="1700" dirty="0"/>
              <a:t> = </a:t>
            </a:r>
            <a:r>
              <a:rPr lang="en-US" altLang="ko-KR" sz="1700" dirty="0" err="1"/>
              <a:t>srcs</a:t>
            </a:r>
            <a:r>
              <a:rPr lang="en-US" altLang="ko-KR" sz="1700" dirty="0"/>
              <a:t>[</a:t>
            </a:r>
            <a:r>
              <a:rPr lang="en-US" altLang="ko-KR" sz="1700" dirty="0" err="1"/>
              <a:t>i</a:t>
            </a:r>
            <a:r>
              <a:rPr lang="en-US" altLang="ko-KR" sz="1700" dirty="0"/>
              <a:t>];  </a:t>
            </a:r>
            <a:r>
              <a:rPr lang="en-US" altLang="ko-KR" sz="1700" dirty="0">
                <a:solidFill>
                  <a:srgbClr val="0B5532"/>
                </a:solidFill>
              </a:rPr>
              <a:t>//</a:t>
            </a:r>
            <a:r>
              <a:rPr lang="ko-KR" altLang="en-US" sz="1700" dirty="0">
                <a:solidFill>
                  <a:srgbClr val="0B5532"/>
                </a:solidFill>
              </a:rPr>
              <a:t>현재 뒤집힌 카드가 저장된 이미지블록에</a:t>
            </a:r>
            <a:endParaRPr lang="en-US" altLang="ko-KR" sz="1700" dirty="0">
              <a:solidFill>
                <a:srgbClr val="0B5532"/>
              </a:solidFill>
            </a:endParaRPr>
          </a:p>
          <a:p>
            <a:r>
              <a:rPr lang="ko-KR" altLang="en-US" sz="1700" dirty="0">
                <a:solidFill>
                  <a:srgbClr val="0B5532"/>
                </a:solidFill>
              </a:rPr>
              <a:t>                                                       다시 </a:t>
            </a:r>
            <a:r>
              <a:rPr lang="en-US" altLang="ko-KR" sz="1700" dirty="0" err="1">
                <a:solidFill>
                  <a:srgbClr val="0B5532"/>
                </a:solidFill>
              </a:rPr>
              <a:t>srcs</a:t>
            </a:r>
            <a:r>
              <a:rPr lang="ko-KR" altLang="en-US" sz="1700" dirty="0">
                <a:solidFill>
                  <a:srgbClr val="0B5532"/>
                </a:solidFill>
              </a:rPr>
              <a:t>에 저장된 카드 이미지주소로 교체한다</a:t>
            </a:r>
            <a:endParaRPr lang="en-US" altLang="ko-KR" sz="1700" dirty="0">
              <a:solidFill>
                <a:srgbClr val="0B5532"/>
              </a:solidFill>
            </a:endParaRPr>
          </a:p>
          <a:p>
            <a:r>
              <a:rPr lang="en-US" altLang="ko-KR" sz="1700" dirty="0" err="1"/>
              <a:t>pickarr</a:t>
            </a:r>
            <a:r>
              <a:rPr lang="en-US" altLang="ko-KR" sz="1700" dirty="0"/>
              <a:t>[</a:t>
            </a:r>
            <a:r>
              <a:rPr lang="en-US" altLang="ko-KR" sz="1700" dirty="0" err="1"/>
              <a:t>arrnum</a:t>
            </a:r>
            <a:r>
              <a:rPr lang="en-US" altLang="ko-KR" sz="1700" dirty="0"/>
              <a:t>++] = </a:t>
            </a:r>
            <a:r>
              <a:rPr lang="en-US" altLang="ko-KR" sz="1700" dirty="0" err="1"/>
              <a:t>srcs</a:t>
            </a:r>
            <a:r>
              <a:rPr lang="en-US" altLang="ko-KR" sz="1700" dirty="0"/>
              <a:t>[</a:t>
            </a:r>
            <a:r>
              <a:rPr lang="en-US" altLang="ko-KR" sz="1700" dirty="0" err="1"/>
              <a:t>i</a:t>
            </a:r>
            <a:r>
              <a:rPr lang="en-US" altLang="ko-KR" sz="1700" dirty="0"/>
              <a:t>]; </a:t>
            </a:r>
            <a:r>
              <a:rPr lang="en-US" altLang="ko-KR" sz="1700" dirty="0">
                <a:solidFill>
                  <a:srgbClr val="0B5532"/>
                </a:solidFill>
              </a:rPr>
              <a:t>// </a:t>
            </a:r>
            <a:r>
              <a:rPr lang="ko-KR" altLang="en-US" sz="1700" dirty="0">
                <a:solidFill>
                  <a:srgbClr val="0B5532"/>
                </a:solidFill>
              </a:rPr>
              <a:t>클릭된 카드들이 서로 같은 이미지 주소를 가졌는지 확인하고</a:t>
            </a:r>
            <a:br>
              <a:rPr lang="en-US" altLang="ko-KR" sz="1700" dirty="0">
                <a:solidFill>
                  <a:srgbClr val="0B5532"/>
                </a:solidFill>
              </a:rPr>
            </a:br>
            <a:r>
              <a:rPr lang="en-US" altLang="ko-KR" sz="1700" dirty="0">
                <a:solidFill>
                  <a:srgbClr val="0B5532"/>
                </a:solidFill>
              </a:rPr>
              <a:t>                                                          </a:t>
            </a:r>
            <a:r>
              <a:rPr lang="ko-KR" altLang="en-US" sz="1700" dirty="0">
                <a:solidFill>
                  <a:srgbClr val="0B5532"/>
                </a:solidFill>
              </a:rPr>
              <a:t>다르다면 뒤집힌 카드 이미지를 도로 삽입한다 </a:t>
            </a:r>
            <a:endParaRPr lang="en-US" altLang="ko-KR" sz="1700" dirty="0">
              <a:solidFill>
                <a:srgbClr val="0B5532"/>
              </a:solidFill>
            </a:endParaRPr>
          </a:p>
          <a:p>
            <a:r>
              <a:rPr lang="en-US" altLang="ko-KR" sz="1700" dirty="0"/>
              <a:t>            if (</a:t>
            </a:r>
            <a:r>
              <a:rPr lang="en-US" altLang="ko-KR" sz="1700" dirty="0" err="1"/>
              <a:t>arrnum</a:t>
            </a:r>
            <a:r>
              <a:rPr lang="en-US" altLang="ko-KR" sz="1700" dirty="0"/>
              <a:t> == 1) {</a:t>
            </a:r>
            <a:r>
              <a:rPr lang="en-US" altLang="ko-KR" sz="1700" dirty="0" err="1"/>
              <a:t>prenum</a:t>
            </a:r>
            <a:r>
              <a:rPr lang="en-US" altLang="ko-KR" sz="1700" dirty="0"/>
              <a:t> = </a:t>
            </a:r>
            <a:r>
              <a:rPr lang="en-US" altLang="ko-KR" sz="1700" dirty="0" err="1"/>
              <a:t>i</a:t>
            </a:r>
            <a:r>
              <a:rPr lang="en-US" altLang="ko-KR" sz="1700" dirty="0"/>
              <a:t>;}</a:t>
            </a:r>
            <a:br>
              <a:rPr lang="en-US" altLang="ko-KR" sz="1700" dirty="0"/>
            </a:br>
            <a:br>
              <a:rPr lang="en-US" altLang="ko-KR" sz="1700" dirty="0"/>
            </a:br>
            <a:r>
              <a:rPr lang="en-US" altLang="ko-KR" sz="1700" dirty="0"/>
              <a:t>            if (</a:t>
            </a:r>
            <a:r>
              <a:rPr lang="en-US" altLang="ko-KR" sz="1700" dirty="0" err="1"/>
              <a:t>arrnum</a:t>
            </a:r>
            <a:r>
              <a:rPr lang="en-US" altLang="ko-KR" sz="1700" dirty="0"/>
              <a:t> == 2) {</a:t>
            </a:r>
            <a:br>
              <a:rPr lang="en-US" altLang="ko-KR" sz="1700" dirty="0"/>
            </a:br>
            <a:r>
              <a:rPr lang="en-US" altLang="ko-KR" sz="1700" dirty="0"/>
              <a:t>                if (</a:t>
            </a:r>
            <a:r>
              <a:rPr lang="en-US" altLang="ko-KR" sz="1700" dirty="0" err="1"/>
              <a:t>pickarr</a:t>
            </a:r>
            <a:r>
              <a:rPr lang="en-US" altLang="ko-KR" sz="1700" dirty="0"/>
              <a:t>[0] == </a:t>
            </a:r>
            <a:r>
              <a:rPr lang="en-US" altLang="ko-KR" sz="1700" dirty="0" err="1"/>
              <a:t>pickarr</a:t>
            </a:r>
            <a:r>
              <a:rPr lang="en-US" altLang="ko-KR" sz="1700" dirty="0"/>
              <a:t>[1]) {</a:t>
            </a:r>
            <a:br>
              <a:rPr lang="en-US" altLang="ko-KR" sz="1700" dirty="0"/>
            </a:br>
            <a:r>
              <a:rPr lang="en-US" altLang="ko-KR" sz="1700" dirty="0"/>
              <a:t>                } else {</a:t>
            </a:r>
            <a:br>
              <a:rPr lang="en-US" altLang="ko-KR" sz="1700" dirty="0"/>
            </a:br>
            <a:r>
              <a:rPr lang="en-US" altLang="ko-KR" sz="1700" dirty="0"/>
              <a:t>                    </a:t>
            </a:r>
            <a:r>
              <a:rPr lang="en-US" altLang="ko-KR" sz="1700" dirty="0" err="1"/>
              <a:t>setTimeout</a:t>
            </a:r>
            <a:r>
              <a:rPr lang="en-US" altLang="ko-KR" sz="1700" dirty="0"/>
              <a:t>(function () {</a:t>
            </a:r>
            <a:br>
              <a:rPr lang="en-US" altLang="ko-KR" sz="1700" dirty="0"/>
            </a:br>
            <a:r>
              <a:rPr lang="en-US" altLang="ko-KR" sz="1700" dirty="0"/>
              <a:t>                        cards[</a:t>
            </a:r>
            <a:r>
              <a:rPr lang="en-US" altLang="ko-KR" sz="1700" dirty="0" err="1"/>
              <a:t>prenum</a:t>
            </a:r>
            <a:r>
              <a:rPr lang="en-US" altLang="ko-KR" sz="1700" dirty="0"/>
              <a:t>].</a:t>
            </a:r>
            <a:r>
              <a:rPr lang="en-US" altLang="ko-KR" sz="1700" dirty="0" err="1"/>
              <a:t>src</a:t>
            </a:r>
            <a:r>
              <a:rPr lang="en-US" altLang="ko-KR" sz="1700" dirty="0"/>
              <a:t> = "</a:t>
            </a:r>
            <a:r>
              <a:rPr lang="en-US" altLang="ko-KR" sz="1700" dirty="0" err="1"/>
              <a:t>cardImage</a:t>
            </a:r>
            <a:r>
              <a:rPr lang="en-US" altLang="ko-KR" sz="1700" dirty="0"/>
              <a:t>/cardback.jpg";</a:t>
            </a:r>
            <a:br>
              <a:rPr lang="en-US" altLang="ko-KR" sz="1700" dirty="0"/>
            </a:br>
            <a:r>
              <a:rPr lang="en-US" altLang="ko-KR" sz="1700" dirty="0"/>
              <a:t>                        cards[</a:t>
            </a:r>
            <a:r>
              <a:rPr lang="en-US" altLang="ko-KR" sz="1700" dirty="0" err="1"/>
              <a:t>i</a:t>
            </a:r>
            <a:r>
              <a:rPr lang="en-US" altLang="ko-KR" sz="1700" dirty="0"/>
              <a:t>].</a:t>
            </a:r>
            <a:r>
              <a:rPr lang="en-US" altLang="ko-KR" sz="1700" dirty="0" err="1"/>
              <a:t>src</a:t>
            </a:r>
            <a:r>
              <a:rPr lang="en-US" altLang="ko-KR" sz="1700" dirty="0"/>
              <a:t> = "</a:t>
            </a:r>
            <a:r>
              <a:rPr lang="en-US" altLang="ko-KR" sz="1700" dirty="0" err="1"/>
              <a:t>cardImage</a:t>
            </a:r>
            <a:r>
              <a:rPr lang="en-US" altLang="ko-KR" sz="1700" dirty="0"/>
              <a:t>/cardback.jpg";</a:t>
            </a:r>
            <a:br>
              <a:rPr lang="en-US" altLang="ko-KR" sz="1700" dirty="0"/>
            </a:br>
            <a:r>
              <a:rPr lang="en-US" altLang="ko-KR" sz="1700" dirty="0"/>
              <a:t>                    }, 200);   }</a:t>
            </a:r>
            <a:br>
              <a:rPr lang="en-US" altLang="ko-KR" sz="1700" dirty="0"/>
            </a:br>
            <a:r>
              <a:rPr lang="en-US" altLang="ko-KR" sz="1700" dirty="0"/>
              <a:t>                </a:t>
            </a:r>
            <a:r>
              <a:rPr lang="en-US" altLang="ko-KR" sz="1700" dirty="0" err="1"/>
              <a:t>arrnum</a:t>
            </a:r>
            <a:r>
              <a:rPr lang="en-US" altLang="ko-KR" sz="1700" dirty="0"/>
              <a:t> = 0;  </a:t>
            </a:r>
          </a:p>
          <a:p>
            <a:r>
              <a:rPr lang="en-US" altLang="ko-KR" sz="1700" dirty="0"/>
              <a:t>   }  </a:t>
            </a:r>
          </a:p>
          <a:p>
            <a:r>
              <a:rPr lang="en-US" altLang="ko-KR" sz="1700" dirty="0"/>
              <a:t> }</a:t>
            </a:r>
          </a:p>
          <a:p>
            <a:br>
              <a:rPr lang="sv-SE" altLang="ko-KR" sz="1700" dirty="0"/>
            </a:br>
            <a:endParaRPr lang="sv-SE" altLang="ko-KR" sz="1700" dirty="0"/>
          </a:p>
          <a:p>
            <a:endParaRPr lang="ko-KR" altLang="en-US" sz="1600" dirty="0">
              <a:solidFill>
                <a:srgbClr val="0B553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265C8A-6842-4C70-8D1A-7E6E990C30F2}"/>
              </a:ext>
            </a:extLst>
          </p:cNvPr>
          <p:cNvSpPr txBox="1"/>
          <p:nvPr/>
        </p:nvSpPr>
        <p:spPr>
          <a:xfrm>
            <a:off x="1672062" y="5010733"/>
            <a:ext cx="6634540" cy="92333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en-US" altLang="ko-KR" dirty="0" err="1"/>
              <a:t>setTimeout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 err="1"/>
              <a:t>fuction</a:t>
            </a:r>
            <a:r>
              <a:rPr lang="en-US" altLang="ko-KR" dirty="0"/>
              <a:t>(){},1000)</a:t>
            </a:r>
          </a:p>
          <a:p>
            <a:r>
              <a:rPr lang="ko-KR" altLang="en-US" dirty="0"/>
              <a:t>해당함수를 두번째 </a:t>
            </a:r>
            <a:r>
              <a:rPr lang="ko-KR" altLang="en-US" dirty="0" err="1"/>
              <a:t>파라매터의</a:t>
            </a:r>
            <a:r>
              <a:rPr lang="ko-KR" altLang="en-US" dirty="0"/>
              <a:t> 값만큼 지연시켜 실행한다</a:t>
            </a:r>
            <a:endParaRPr lang="en-US" altLang="ko-KR" dirty="0"/>
          </a:p>
          <a:p>
            <a:r>
              <a:rPr lang="en-US" altLang="ko-KR" dirty="0"/>
              <a:t>(1000 = 1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340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269</Words>
  <Application>Microsoft Office PowerPoint</Application>
  <PresentationFormat>와이드스크린</PresentationFormat>
  <Paragraphs>104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Calibri</vt:lpstr>
      <vt:lpstr>Rockwell</vt:lpstr>
      <vt:lpstr>Rockwell Condensed</vt:lpstr>
      <vt:lpstr>Rockwell Extra Bold</vt:lpstr>
      <vt:lpstr>Wingdings</vt:lpstr>
      <vt:lpstr>목판</vt:lpstr>
      <vt:lpstr>게임프로그래밍 리포트</vt:lpstr>
      <vt:lpstr>목차</vt:lpstr>
      <vt:lpstr>카드 맞추기 </vt:lpstr>
      <vt:lpstr>원본코드</vt:lpstr>
      <vt:lpstr>코드리뷰 이미지 삽입</vt:lpstr>
      <vt:lpstr>코드리뷰 이미지 삽입</vt:lpstr>
      <vt:lpstr>코드리뷰 이미지와 필드 연결 및 이벤트등록 </vt:lpstr>
      <vt:lpstr>코드리뷰 카드 섞기,숨기기 함수</vt:lpstr>
      <vt:lpstr>코드리뷰 이벤트로 등록한 함수</vt:lpstr>
      <vt:lpstr>추가하고 싶은 점 </vt:lpstr>
      <vt:lpstr>Q &amp; A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게임프로그래밍 리포트</dc:title>
  <dc:creator>지원 김</dc:creator>
  <cp:lastModifiedBy>지원 김</cp:lastModifiedBy>
  <cp:revision>54</cp:revision>
  <dcterms:created xsi:type="dcterms:W3CDTF">2019-10-07T08:09:27Z</dcterms:created>
  <dcterms:modified xsi:type="dcterms:W3CDTF">2019-10-13T10:01:43Z</dcterms:modified>
</cp:coreProperties>
</file>