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BABD-9F81-ED1A-3122-EB211A8DC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BE3A0-5055-81E6-C3B1-637206C4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90FC8-D85C-068C-9FE5-0BD2952E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DBBFE-25FD-1AE0-D062-5936E3C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DC0AA-850A-2BCF-4CF6-BDDA1AC9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7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52D4-96F6-48CC-3D80-5325F0D9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7476D-EA5C-96E7-B05F-D460F1E7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FA241-0B80-03A9-6C71-23C2F9DD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EE33-6D1D-8C3B-6DF5-AF584A1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6BB64-F4A8-DFE4-C50D-0E6C4DA5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1DF5-4F1D-1C37-40AE-7ACFA6468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D5DDB-AF32-8933-5318-94A21E2A3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4145E-ED12-58BA-E521-3F9177D3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DD3EF-124C-5A07-2326-E1FA6EEC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8E42D-FF57-54E2-CDC0-70F20F0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1C1B-5502-BF60-4BF2-B4E29F8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6A1A6-AA56-2816-08B4-4D252844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BF65C-BC29-40FC-A31A-219FAFD0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3A700-CF4E-52F5-60BB-30EB66D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3323B-2BCB-B624-3CAB-E7C3366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CED7E-3B14-3C85-182A-545D2FB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0E727-F524-395A-40DB-38168765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BBFD7-E0E3-86F3-4726-1A0A4961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6D16-4B88-E0C7-72F0-FC3EC3A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7659E-C151-A57C-DC00-22DBFEB1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9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5ACAE-1EAE-FFD5-D43B-1102D9C3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B39C3-9A6B-09FB-E138-B792F262E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A8CD6-6A52-81B3-1A7E-F842C895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8AD90-4C28-B7E7-A8AA-C86B8CCA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984BB-AD2C-6306-BAC5-C1408463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D5A55-D91D-A841-458C-2A526DC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3E5D-F68D-A28C-96BA-7A2E67B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67C69-C505-B81E-4888-AAAFBA18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F6209-A33B-15CE-F075-F81D7924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6DF10-D81E-BDAE-1C70-E9DEF94EE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DAD95-C13C-9765-5AB6-AD2E8B43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91B1D5-01E9-7900-2B06-2B9605C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1913C-AC5F-AAF9-6286-15EC6C19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AFC4-51F9-4151-EADE-5215AEE9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7D682-ECD2-F0B4-CA75-A12F7D0F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8827A-E9C9-29DD-4F52-BD3A35EE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9EB0F7-4366-DACC-1CCE-BAE594E3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1D3B3C-D08E-1E6F-A6E4-EA7AD9CA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2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747ECB-F1BA-48DD-E00C-6A6A1E19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D69D7F-E14B-B711-375E-E7489CE4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080E9-7669-77C3-AF57-C920952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0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DA0F6-B506-CCCA-2B1E-D4DD92F8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62938-5472-DBCC-1027-4F1E86649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9F96E-20D0-85EE-844C-DDA7EA13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DC071-51B0-6407-03D2-3DDA022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A2DA0-403E-0553-E409-E85DAEE7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FAB55-D15C-B5BF-AE88-52E44438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85DDD-C347-0B93-8E72-62387C69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DE6FBF-D7D9-1D94-6D10-6A38ED74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C2E56F-C3D1-E96E-2575-C8E9BBF9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3A707-D542-4B4A-DCF0-15E5D4FA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01548-ADFD-EE4B-9F9E-049F7E5F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73501-75A7-B956-6451-DB5BC8EB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CAE062-F99D-4162-AE66-908B335F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D843B-181A-71BE-53C9-047DE4E3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4A867-406C-E40A-DBDA-534749A59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DD9E-F80C-422C-872A-9544599B08E3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26108-BE90-EE61-8033-BF2EDC190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CD3FE-8A32-FA14-AA45-FEBE96388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56EF-80E8-4B48-BBD8-A3E658ECD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336451-B648-08C5-2F03-B18C1FBD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02" y="953153"/>
            <a:ext cx="8193393" cy="539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C06C4-70C1-8686-9A60-D426B40817BD}"/>
              </a:ext>
            </a:extLst>
          </p:cNvPr>
          <p:cNvSpPr txBox="1"/>
          <p:nvPr/>
        </p:nvSpPr>
        <p:spPr>
          <a:xfrm>
            <a:off x="80510" y="178734"/>
            <a:ext cx="570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1. </a:t>
            </a:r>
            <a:r>
              <a:rPr lang="ko-KR" altLang="en-US" dirty="0"/>
              <a:t>파이썬 </a:t>
            </a:r>
            <a:r>
              <a:rPr lang="en-US" altLang="ko-KR" dirty="0"/>
              <a:t>3.12.10 </a:t>
            </a:r>
            <a:r>
              <a:rPr lang="ko-KR" altLang="en-US" dirty="0"/>
              <a:t>기본 예시 </a:t>
            </a:r>
            <a:r>
              <a:rPr lang="en-US" altLang="ko-KR" dirty="0"/>
              <a:t>10</a:t>
            </a:r>
            <a:r>
              <a:rPr lang="ko-KR" altLang="en-US" dirty="0"/>
              <a:t>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23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Sung-joo</dc:creator>
  <cp:lastModifiedBy>Hong Sung-joo</cp:lastModifiedBy>
  <cp:revision>1</cp:revision>
  <dcterms:created xsi:type="dcterms:W3CDTF">2025-09-24T07:28:06Z</dcterms:created>
  <dcterms:modified xsi:type="dcterms:W3CDTF">2025-09-24T07:29:12Z</dcterms:modified>
</cp:coreProperties>
</file>