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729B-9087-48A5-8E4A-822A501B28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D93A-7C3B-4855-B628-087363F47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62312" y="4056807"/>
            <a:ext cx="60902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sz="4400" b="1" dirty="0" smtClean="0">
                <a:solidFill>
                  <a:srgbClr val="157E9F"/>
                </a:solidFill>
              </a:rPr>
              <a:t>React 组件库工程化之旅</a:t>
            </a:r>
            <a:endParaRPr kumimoji="1" sz="4400" b="1" dirty="0" smtClean="0">
              <a:solidFill>
                <a:srgbClr val="157E9F"/>
              </a:solidFill>
            </a:endParaRPr>
          </a:p>
        </p:txBody>
      </p:sp>
      <p:sp>
        <p:nvSpPr>
          <p:cNvPr id="18" name="流程图: 终止 17"/>
          <p:cNvSpPr/>
          <p:nvPr/>
        </p:nvSpPr>
        <p:spPr>
          <a:xfrm>
            <a:off x="4909756" y="5374159"/>
            <a:ext cx="2111232" cy="478972"/>
          </a:xfrm>
          <a:prstGeom prst="flowChartTerminator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21592" y="5475147"/>
            <a:ext cx="1687195" cy="27432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200"/>
            <a:r>
              <a:rPr kumimoji="1"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PRESENTED</a:t>
            </a:r>
            <a:r>
              <a:rPr kumimoji="1"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ea typeface="微软雅黑" panose="020B0503020204020204" pitchFamily="34" charset="-122"/>
              </a:rPr>
              <a:t>BY</a:t>
            </a:r>
            <a:r>
              <a:rPr kumimoji="1"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QIUCHIYI</a:t>
            </a:r>
            <a:endParaRPr kumimoji="1" 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5437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74851" y="2053456"/>
            <a:ext cx="19993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React</a:t>
            </a:r>
            <a:endParaRPr lang="en-US" sz="54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8756" y="806285"/>
            <a:ext cx="314159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 </a:t>
            </a:r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组件库介绍</a:t>
            </a:r>
            <a:endParaRPr lang="zh-CN" altLang="en-US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36116" y="1872905"/>
            <a:ext cx="3936797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目录与结构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1. Project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2. examples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1. document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2. instance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3. component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4. scripts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6555841" y="1872905"/>
            <a:ext cx="3936797" cy="548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特性与功能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1.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工程化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1.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格式校验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单元测试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3.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辅助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脚本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4.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支持按需加载</a:t>
            </a:r>
            <a:endParaRPr 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组件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类型检查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定制主题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3.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网站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组件实时预览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展示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文档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+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实例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8756" y="806285"/>
            <a:ext cx="314159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zh-CN" altLang="en-US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26490" y="1881505"/>
            <a:ext cx="649732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阶段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1 -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最小实例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最简单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component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+ example + webpack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2.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引入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typescript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3.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引入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sass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4.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引入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lint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5.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打包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6770" y="815975"/>
            <a:ext cx="7998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最简单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component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+ example + webpack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26490" y="1881505"/>
            <a:ext cx="649732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1126490" y="1881505"/>
            <a:ext cx="6497320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使用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webpack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2. babel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处理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jsx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3. devTool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方便调试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4.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添加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scripts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6770" y="815975"/>
            <a:ext cx="7998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引入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typescript</a:t>
            </a:r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26490" y="1881505"/>
            <a:ext cx="649732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1126490" y="1881505"/>
            <a:ext cx="6497320" cy="4767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借助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script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使用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tsc --init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2.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正确设置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tsconfig.json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文件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3. </a:t>
            </a:r>
            <a:r>
              <a:rPr 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修改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jsx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为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tsx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4.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高效编写类型声明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5.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配合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ts-node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，改变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webpack.config.js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为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.ts</a:t>
            </a:r>
            <a:endParaRPr 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6770" y="815975"/>
            <a:ext cx="7998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引入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sass</a:t>
            </a:r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26490" y="1881505"/>
            <a:ext cx="649732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1126490" y="1881505"/>
            <a:ext cx="6497320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1.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增加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sass-loader style-loader css-loader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2.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增加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post-loader cssnano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3.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添加主题色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6770" y="815975"/>
            <a:ext cx="7998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引入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lint</a:t>
            </a:r>
            <a:endParaRPr lang="en-US" altLang="zh-CN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26490" y="1881505"/>
            <a:ext cx="649732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1126490" y="1881505"/>
            <a:ext cx="6497320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1. </a:t>
            </a:r>
            <a:r>
              <a:rPr 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引入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eslint prettier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2. </a:t>
            </a:r>
            <a:r>
              <a:rPr 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引入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stylelint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3. </a:t>
            </a:r>
            <a:r>
              <a:rPr 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安装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vscode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对应插件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6770" y="815975"/>
            <a:ext cx="7998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打包</a:t>
            </a:r>
            <a:endParaRPr lang="en-US" altLang="zh-CN" sz="28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1126490" y="1881505"/>
            <a:ext cx="649732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1126490" y="1863725"/>
            <a:ext cx="6497320" cy="512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1.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 @babel/preset-env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2. components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打包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3.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样式分离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4.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类型打包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5.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site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打包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6.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sym typeface="+mn-ea"/>
              </a:rPr>
              <a:t>发布展示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2667000" y="-2675890"/>
            <a:ext cx="6858000" cy="1220978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4715" y="2814955"/>
            <a:ext cx="68199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THANK YOU</a:t>
            </a:r>
            <a:endParaRPr lang="en-US" sz="8800" dirty="0">
              <a:solidFill>
                <a:srgbClr val="157E9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161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Levenim MT</vt:lpstr>
      <vt:lpstr>AMGDT</vt:lpstr>
      <vt:lpstr>Calibri</vt:lpstr>
      <vt:lpstr>Arial Unicode MS</vt:lpstr>
      <vt:lpstr>Calibri Light</vt:lpstr>
      <vt:lpstr>Century Gothic</vt:lpstr>
      <vt:lpstr>Century Gothic</vt:lpstr>
      <vt:lpstr>Segoe UI Light</vt:lpstr>
      <vt:lpstr>Meiryo</vt:lpstr>
      <vt:lpstr>HGSHeiseiKakugothictaiW5</vt:lpstr>
      <vt:lpstr>Arial Narrow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QQQQQCY</cp:lastModifiedBy>
  <cp:revision>74</cp:revision>
  <dcterms:created xsi:type="dcterms:W3CDTF">2015-07-31T01:43:00Z</dcterms:created>
  <dcterms:modified xsi:type="dcterms:W3CDTF">2019-04-21T17:02:49Z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