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64" r:id="rId6"/>
    <p:sldId id="257" r:id="rId7"/>
    <p:sldId id="256" r:id="rId8"/>
    <p:sldId id="263" r:id="rId9"/>
    <p:sldId id="258" r:id="rId10"/>
    <p:sldId id="259" r:id="rId11"/>
    <p:sldId id="262" r:id="rId12"/>
    <p:sldId id="260" r:id="rId13"/>
    <p:sldId id="261" r:id="rId14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 Unicode MS" pitchFamily="0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622060484" val="982" revOS="4"/>
      <pr:smFileRevision xmlns:pr="smNativeData" dt="1622060484" val="0"/>
      <pr:guideOptions xmlns:pr="smNativeData" dt="162206048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377" y="40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377" y="409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OwEAAABLAAABBgAAEAAAACYAAAAIAAAAPaAAAAAAAAA="/>
              </a:ext>
            </a:extLst>
          </p:cNvSpPr>
          <p:nvPr>
            <p:ph type="title"/>
          </p:nvPr>
        </p:nvSpPr>
        <p:spPr>
          <a:xfrm>
            <a:off x="0" y="200025"/>
            <a:ext cx="12192000" cy="7759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4800" b="1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Rectangle 6"/>
          <p:cNvSpPr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////AQAAAAAAAAAAAAAAAAAAAAAAAAAAAAAAAAAAAAAAAAAABF+RAH9/fwDu7OEDzMzMAMDA/wB/f38AAAAAAAAAAAAAAAAAAAAAAAAAAAAhAAAAGAAAABQAAAAAAAAAligAAABLAAAwKgAAEAAAACYAAAAIAAAA//////////8="/>
              </a:ext>
            </a:extLst>
          </p:cNvSpPr>
          <p:nvPr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Arial" pitchFamily="2" charset="0"/>
                <a:ea typeface="Arial Unicode MS" pitchFamily="0" charset="0"/>
                <a:cs typeface="Arial" pitchFamily="2" charset="0"/>
              </a:defRPr>
            </a:pPr>
            <a:endParaRPr lang="ko-kr"/>
          </a:p>
        </p:txBody>
      </p:sp>
      <p:sp>
        <p:nvSpPr>
          <p:cNvPr id="4" name="텍스트 개체 틀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LwYAAABLAADECAAAEAAAACYAAAAIAAAAgYAAAAAAAAA="/>
              </a:ext>
            </a:extLst>
          </p:cNvSpPr>
          <p:nvPr>
            <p:ph idx="41"/>
          </p:nvPr>
        </p:nvSpPr>
        <p:spPr>
          <a:xfrm>
            <a:off x="0" y="1005205"/>
            <a:ext cx="12192000" cy="4197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en-us" sz="2400" b="0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en-us"/>
            </a:pPr>
            <a:r>
              <a:t>Subtitle in this line</a:t>
            </a:r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 Unicode MS" pitchFamily="0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pic>
        <p:nvPicPr>
          <p:cNvPr id="4" name="Picture 2" descr="Nu este disponibilă nicio descriere."/>
          <p:cNvPicPr>
            <a:picLocks noChangeAspect="1"/>
            <a:extLst>
              <a:ext uri="smNativeData">
                <pr:smNativeData xmlns:pr="smNativeData" val="SMDATA_15_xK2uYBMAAAAlAAAAEQAAAC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BoDDBf///wEAAAAAAAAAAAAAAAAAAAAAAAAAAAAAAAAAAAAAAAAAAAAAAAJ/f38A7uzhA8zMzADAwP8Af39/AAAAAAAAAAAAAAAAAP///wAAAAAAIQAAABgAAAAUAAAAe/f//9/4///qUQAAhj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384935" y="-1158875"/>
            <a:ext cx="14700885" cy="90468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LREAAABLAADzFQAAEAAAACYAAAAIAAAAASAAAAAAAAA="/>
              </a:ext>
            </a:extLst>
          </p:cNvSpPr>
          <p:nvPr>
            <p:ph type="title"/>
          </p:nvPr>
        </p:nvSpPr>
        <p:spPr>
          <a:xfrm>
            <a:off x="0" y="2792095"/>
            <a:ext cx="12192000" cy="7759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sz="4320"/>
            </a:pPr>
            <a:r>
              <a:t>Creating the Conference Management System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IRYAAABLAAC2GAAAEAAAACYAAAAIAAAAAQAAAAAAAAA="/>
              </a:ext>
            </a:extLst>
          </p:cNvSpPr>
          <p:nvPr>
            <p:ph type="body" idx="41"/>
          </p:nvPr>
        </p:nvSpPr>
        <p:spPr>
          <a:xfrm>
            <a:off x="0" y="3597275"/>
            <a:ext cx="12192000" cy="419735"/>
          </a:xfrm>
        </p:spPr>
        <p:txBody>
          <a:bodyPr/>
          <a:lstStyle/>
          <a:p>
            <a:pPr>
              <a:defRPr lang="en-us"/>
            </a:pPr>
            <a:r>
              <a:t>Cringe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c////wBLAAA5BAAAEAAAACYAAAAIAAAAASAAAAAAAAA="/>
              </a:ext>
            </a:extLst>
          </p:cNvSpPr>
          <p:nvPr>
            <p:ph type="title"/>
          </p:nvPr>
        </p:nvSpPr>
        <p:spPr>
          <a:xfrm>
            <a:off x="0" y="-89535"/>
            <a:ext cx="12192000" cy="7759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sz="4320"/>
            </a:pPr>
            <a:br/>
            <a:r>
              <a:t>The process of implementing</a:t>
            </a:r>
          </a:p>
        </p:txBody>
      </p:sp>
      <p:sp>
        <p:nvSpPr>
          <p:cNvPr id="3" name="Text Placeholder 5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</a:p>
          <a:p>
            <a:pPr>
              <a:defRPr lang="en-us"/>
            </a:pPr>
          </a:p>
        </p:txBody>
      </p:sp>
      <p:grpSp>
        <p:nvGrpSpPr>
          <p:cNvPr id="4" name="Group 4248"/>
          <p:cNvGrpSpPr>
            <a:extLst>
              <a:ext uri="smNativeData">
                <pr:smNativeData xmlns:pr="smNativeData" val="SMDATA_7_xK2uYBMAAAAlAAAAAQAAAA8BAAAAkAAAAEgAAACQAAAASAAAAAAAAAAAAAAAAAAAABcAAAAUAAAAAAAAAAAAAAD/fwAA/38AAAAAAAAJAAAABAAAAD0ickkMAAAAEAAAAAAAAAAAAAAAAAAAAAAAAAAfAAAAVAAAAAAAAAAAAAAAAAAAAAAAAAAAAAAAAAAAAAAAAAAAAAAAAAAAAAAAAAAAAAAAAAAAAAAAAAAAAAAAAAAAAAAAAAAAAAAAAAAAAAAAAAAAAAAAAAAAACEAAAAYAAAAFAAAAPIgAAAvEAAABSMAAEISAAAQAAAAJgAAAAgAAAD/////AAAAAA=="/>
              </a:ext>
            </a:extLst>
          </p:cNvGrpSpPr>
          <p:nvPr/>
        </p:nvGrpSpPr>
        <p:grpSpPr>
          <a:xfrm>
            <a:off x="5355590" y="2630805"/>
            <a:ext cx="337185" cy="337185"/>
            <a:chOff x="5355590" y="2630805"/>
            <a:chExt cx="337185" cy="337185"/>
          </a:xfrm>
        </p:grpSpPr>
        <p:sp>
          <p:nvSpPr>
            <p:cNvPr id="6" name="Oval 4249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6OYDf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AHo5gG////AQAAAAAAAAAAAAAAAAAAAAAAAAAAAAAAAAAAAAAAAAAA////AX9/fwDu7OEDzMzMAP///wB/f38AAAAAAAAAAAAAAAAAAAAAAAAAAAAhAAAAGAAAABQAAADyIAAALxAAAAUjAABCEgAAAAAAACYAAAAIAAAA//////////8="/>
                </a:ext>
              </a:extLst>
            </p:cNvSpPr>
            <p:nvPr/>
          </p:nvSpPr>
          <p:spPr>
            <a:xfrm>
              <a:off x="5355590" y="2630805"/>
              <a:ext cx="337185" cy="33718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5" name="Oval 4250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6OYDf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Ho5gG////AQAAAAAAAAAAAAAAAAAAAAAAAAAAAAAAAAAAAAAAAAAABF+RAH9/fwDu7OEDzMzMAMDA/wB/f38AAAAAAAAAAAAAAAAAAAAAAAAAAAAhAAAAGAAAABQAAABaIQAAlxAAALAiAADtEQAAAAAAACYAAAAIAAAA//////////8="/>
                </a:ext>
              </a:extLst>
            </p:cNvSpPr>
            <p:nvPr/>
          </p:nvSpPr>
          <p:spPr>
            <a:xfrm>
              <a:off x="5421630" y="2696845"/>
              <a:ext cx="217170" cy="217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sp>
        <p:nvSpPr>
          <p:cNvPr id="7" name="Straight Connector 4251"/>
          <p:cNvSpPr>
            <a:extLst>
              <a:ext uri="smNativeData">
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ZAAAAAQAAABQAAAAUAAAAFAAAAAEAAAAEAAAAZAAAAGQAAAAE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f39/AH9/fwDu7OEDzMzMAMDA/wB/f38AAAAAAAAAAAAAAAAAAAAAAAAAAAAhAAAAGAAAABQAAADZBQAANREAADpFAAA1EQAAEAAAACYAAAAIAAAA//////////8="/>
              </a:ext>
            </a:extLst>
          </p:cNvSpPr>
          <p:nvPr/>
        </p:nvSpPr>
        <p:spPr>
          <a:xfrm>
            <a:off x="950595" y="2797175"/>
            <a:ext cx="10302875" cy="0"/>
          </a:xfrm>
          <a:prstGeom prst="line">
            <a:avLst/>
          </a:prstGeom>
          <a:noFill/>
          <a:ln w="15875" cap="flat" cmpd="sng" algn="ctr">
            <a:solidFill>
              <a:srgbClr val="7F7F7F"/>
            </a:solidFill>
            <a:prstDash val="solid"/>
            <a:headEnd type="oval" w="med" len="med"/>
            <a:tailEnd type="oval" w="med" len="med"/>
          </a:ln>
          <a:effectLst/>
        </p:spPr>
      </p:sp>
      <p:grpSp>
        <p:nvGrpSpPr>
          <p:cNvPr id="8" name="Group 4252"/>
          <p:cNvGrpSpPr>
            <a:extLst>
              <a:ext uri="smNativeData">
                <pr:smNativeData xmlns:pr="smNativeData" val="SMDATA_7_xK2uYBMAAAAlAAAAAQAAAA8BAAAAkAAAAEgAAACQAAAASAAAAAAAAAAAAAAAAAAAABcAAAAUAAAAAAAAAAAAAAD/fwAA/38AAAAAAAAJAAAABAAAAC8+PE8MAAAAEAAAAAAAAAAAAAAAAAAAAAAAAAAfAAAAVAAAAAAAAAAAAAAAAAAAAAAAAAAAAAAAAAAAAAAAAAAAAAAAAAAAAAAAAAAAAAAAAAAAAAAAAAAAAAAAAAAAAAAAAAAAAAAAAAAAAAAAAAAAAAAAAAAAACEAAAAYAAAAFAAAAGQRAAAvEAAAdxMAAEISAAAQAAAAJgAAAAgAAAD/////AAAAAA=="/>
              </a:ext>
            </a:extLst>
          </p:cNvGrpSpPr>
          <p:nvPr/>
        </p:nvGrpSpPr>
        <p:grpSpPr>
          <a:xfrm>
            <a:off x="2827020" y="2630805"/>
            <a:ext cx="337185" cy="337185"/>
            <a:chOff x="2827020" y="2630805"/>
            <a:chExt cx="337185" cy="337185"/>
          </a:xfrm>
        </p:grpSpPr>
        <p:sp>
          <p:nvSpPr>
            <p:cNvPr id="10" name="Oval 4253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oDDD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AGgMMF////AQAAAAAAAAAAAAAAAAAAAAAAAAAAAAAAAAAAAAAAAAAA////AX9/fwDu7OEDzMzMAP///wB/f38AAAAAAAAAAAAAAAAAAAAAAAAAAAAhAAAAGAAAABQAAABkEQAALxAAAHcTAABCEgAAAAAAACYAAAAIAAAA//////////8="/>
                </a:ext>
              </a:extLst>
            </p:cNvSpPr>
            <p:nvPr/>
          </p:nvSpPr>
          <p:spPr>
            <a:xfrm>
              <a:off x="2827020" y="2630805"/>
              <a:ext cx="337185" cy="33718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9" name="Oval 4254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oDDD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BF+RAH9/fwDu7OEDzMzMAMDA/wB/f38AAAAAAAAAAAAAAAAAAAAAAAAAAAAhAAAAGAAAABQAAADMEQAAlxAAACITAADtEQAAAAAAACYAAAAIAAAA//////////8="/>
                </a:ext>
              </a:extLst>
            </p:cNvSpPr>
            <p:nvPr/>
          </p:nvSpPr>
          <p:spPr>
            <a:xfrm>
              <a:off x="2893060" y="2696845"/>
              <a:ext cx="217170" cy="2171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11" name="Group 4255"/>
          <p:cNvGrpSpPr>
            <a:extLst>
              <a:ext uri="smNativeData">
                <pr:smNativeData xmlns:pr="smNativeData" val="SMDATA_7_xK2uYBMAAAAlAAAAAQAAAA8BAAAAkAAAAEgAAACQAAAASAAAAAAAAAAAAAAAAAAAABcAAAAUAAAAAAAAAAAAAAD/fwAA/38AAAAAAAAJAAAABAAAAD0iMCIMAAAAEAAAAAAAAAAAAAAAAAAAAAAAAAAfAAAAVAAAAAAAAAAAAAAAAAAAAAAAAAAAAAAAAAAAAAAAAAAAAAAAAAAAAAAAAAAAAAAAAAAAAAAAAAAAAAAAAAAAAAAAAAAAAAAAAAAAAAAAAAAAAAAAAAAAACEAAAAYAAAAFAAAACsZAAAvEAAAPhsAAEISAAAQAAAAJgAAAAgAAAD/////AAAAAA=="/>
              </a:ext>
            </a:extLst>
          </p:cNvGrpSpPr>
          <p:nvPr/>
        </p:nvGrpSpPr>
        <p:grpSpPr>
          <a:xfrm>
            <a:off x="4091305" y="2630805"/>
            <a:ext cx="337185" cy="337185"/>
            <a:chOff x="4091305" y="2630805"/>
            <a:chExt cx="337185" cy="337185"/>
          </a:xfrm>
        </p:grpSpPr>
        <p:sp>
          <p:nvSpPr>
            <p:cNvPr id="13" name="Oval 4256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6OYDf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AHo5gG////AQAAAAAAAAAAAAAAAAAAAAAAAAAAAAAAAAAAAAAAAAAA////AX9/fwDu7OEDzMzMAP///wB/f38AAAAAAAAAAAAAAAAAAAAAAAAAAAAhAAAAGAAAABQAAAArGQAALxAAAD4bAABCEgAAAAAAACYAAAAIAAAA//////////8="/>
                </a:ext>
              </a:extLst>
            </p:cNvSpPr>
            <p:nvPr/>
          </p:nvSpPr>
          <p:spPr>
            <a:xfrm>
              <a:off x="4091305" y="2630805"/>
              <a:ext cx="337185" cy="33718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12" name="Oval 4257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6OYDf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AHo5gG////AQAAAAAAAAAAAAAAAAAAAAAAAAAAAAAAAAAAAAAAAAAABF+RAH9/fwDu7OEDzMzMAMDA/wB/f38AAAAAAAAAAAAAAAAAAAAAAAAAAAAhAAAAGAAAABQAAACTGQAAlxAAAOkaAADtEQAAAAAAACYAAAAIAAAA//////////8="/>
                </a:ext>
              </a:extLst>
            </p:cNvSpPr>
            <p:nvPr/>
          </p:nvSpPr>
          <p:spPr>
            <a:xfrm>
              <a:off x="4157345" y="2696845"/>
              <a:ext cx="217170" cy="217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14" name="Group 4258"/>
          <p:cNvGrpSpPr>
            <a:extLst>
              <a:ext uri="smNativeData">
                <pr:smNativeData xmlns:pr="smNativeData" val="SMDATA_7_xK2uYBMAAAAlAAAAAQAAAA8BAAAAkAAAAEgAAACQAAAASAAAAAAAAAAAAAAAAAAAABcAAAAUAAAAAAAAAAAAAAD/fwAA/38AAAAAAAAJAAAABAAAAHBjUHQMAAAAEAAAAAAAAAAAAAAAAAAAAAAAAAAfAAAAVAAAAAAAAAAAAAAAAAAAAAAAAAAAAAAAAAAAAAAAAAAAAAAAAAAAAAAAAAAAAAAAAAAAAAAAAAAAAAAAAAAAAAAAAAAAAAAAAAAAAAAAAAAAAAAAAAAAACEAAAAYAAAAFAAAAIsJAAAqEAAAnwsAAD0SAAAQAAAAJgAAAAgAAAD/////AAAAAA=="/>
              </a:ext>
            </a:extLst>
          </p:cNvGrpSpPr>
          <p:nvPr/>
        </p:nvGrpSpPr>
        <p:grpSpPr>
          <a:xfrm>
            <a:off x="1551305" y="2627630"/>
            <a:ext cx="337820" cy="337185"/>
            <a:chOff x="1551305" y="2627630"/>
            <a:chExt cx="337820" cy="337185"/>
          </a:xfrm>
        </p:grpSpPr>
        <p:sp>
          <p:nvSpPr>
            <p:cNvPr id="16" name="Oval 4259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oDDD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AGgMMF////AQAAAAAAAAAAAAAAAAAAAAAAAAAAAAAAAAAAAAAAAAAA////AX9/fwDu7OEDzMzMAP///wB/f38AAAAAAAAAAAAAAAAAAAAAAAAAAAAhAAAAGAAAABQAAACLCQAAKhAAAJ8LAAA9EgAAAAAAACYAAAAIAAAA//////////8="/>
                </a:ext>
              </a:extLst>
            </p:cNvSpPr>
            <p:nvPr/>
          </p:nvSpPr>
          <p:spPr>
            <a:xfrm>
              <a:off x="1551305" y="2627630"/>
              <a:ext cx="337820" cy="33718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15" name="Oval 4260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BoDDD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BF+RAH9/fwDu7OEDzMzMAMDA/wB/f38AAAAAAAAAAAAAAAAAAAAAAAAAAAAhAAAAGAAAABQAAADzCQAAkhAAAEkLAADoEQAAAAAAACYAAAAIAAAA//////////8="/>
                </a:ext>
              </a:extLst>
            </p:cNvSpPr>
            <p:nvPr/>
          </p:nvSpPr>
          <p:spPr>
            <a:xfrm>
              <a:off x="1617345" y="2693670"/>
              <a:ext cx="217170" cy="2171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17" name="Group 4261"/>
          <p:cNvGrpSpPr>
            <a:extLst>
              <a:ext uri="smNativeData">
                <pr:smNativeData xmlns:pr="smNativeData" val="SMDATA_7_xK2uYBMAAAAlAAAAAQAAAA8BAAAAkAAAAEgAAACQAAAASAAAAAAAAAAAAAAAAAAAABcAAAAUAAAAAAAAAAAAAAD/fwAA/38AAAAAAAAJAAAABAAAAC00MEIMAAAAEAAAAAAAAAAAAAAAAAAAAAAAAAAfAAAAVAAAAAAAAAAAAAAAAAAAAAAAAAAAAAAAAAAAAAAAAAAAAAAAAAAAAAAAAAAAAAAAAAAAAAAAAAAAAAAAAAAAAAAAAAAAAAAAAAAAAAAAAAAAAAAAAAAAACEAAAAYAAAAFAAAALkoAAAvEAAAzCoAAEISAAAQAAAAJgAAAAgAAAD/////AAAAAA=="/>
              </a:ext>
            </a:extLst>
          </p:cNvGrpSpPr>
          <p:nvPr/>
        </p:nvGrpSpPr>
        <p:grpSpPr>
          <a:xfrm>
            <a:off x="6619875" y="2630805"/>
            <a:ext cx="337185" cy="337185"/>
            <a:chOff x="6619875" y="2630805"/>
            <a:chExt cx="337185" cy="337185"/>
          </a:xfrm>
        </p:grpSpPr>
        <p:sp>
          <p:nvSpPr>
            <p:cNvPr id="19" name="Oval 4262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kMIhA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UAAAAAAAAABQAAAB4AAAA////AAAAAAAAAAAAAAAAAAAAAABkAAAAAAAAAH9/fwAKAAAAHwAAAFQAAACQwiEA////AQAAAAAAAAAAAAAAAAAAAAAAAAAAAAAAAAAAAAAAAAAA////AX9/fwDu7OEDzMzMAP///wB/f38AAAAAAAAAAAAAAAAAAAAAAAAAAAAhAAAAGAAAABQAAAC5KAAALxAAAMwqAABCEgAAAAAAACYAAAAIAAAA//////////8="/>
                </a:ext>
              </a:extLst>
            </p:cNvSpPr>
            <p:nvPr/>
          </p:nvSpPr>
          <p:spPr>
            <a:xfrm>
              <a:off x="6619875" y="2630805"/>
              <a:ext cx="337185" cy="337185"/>
            </a:xfrm>
            <a:prstGeom prst="ellipse">
              <a:avLst/>
            </a:prstGeom>
            <a:solidFill>
              <a:srgbClr val="90C221">
                <a:alpha val="50000"/>
              </a:srgb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18" name="Oval 4263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kMIhA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CQwiEA////AQAAAAAAAAAAAAAAAAAAAAAAAAAAAAAAAAAAAAAAAAAABF+RAH9/fwDu7OEDzMzMAMDA/wB/f38AAAAAAAAAAAAAAAAAAAAAAAAAAAAhAAAAGAAAABQAAAAhKQAAlxAAAHcqAADtEQAAAAAAACYAAAAIAAAA//////////8="/>
                </a:ext>
              </a:extLst>
            </p:cNvSpPr>
            <p:nvPr/>
          </p:nvSpPr>
          <p:spPr>
            <a:xfrm>
              <a:off x="6685915" y="2696845"/>
              <a:ext cx="217170" cy="217170"/>
            </a:xfrm>
            <a:prstGeom prst="ellipse">
              <a:avLst/>
            </a:prstGeom>
            <a:solidFill>
              <a:srgbClr val="90C22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20" name="Group 4264"/>
          <p:cNvGrpSpPr>
            <a:extLst>
              <a:ext uri="smNativeData">
                <pr:smNativeData xmlns:pr="smNativeData" val="SMDATA_7_xK2uYBMAAAAlAAAAAQAAAA8BAAAAkAAAAEgAAACQAAAASAAAAAAAAAAAAAAAAAAAABcAAAAUAAAAAAAAAAAAAAD/fwAA/38AAAAAAAAJAAAABAAAAHRHZW8MAAAAEAAAAAAAAAAAAAAAAAAAAAAAAAAfAAAAVAAAAAAAAAAAAAAAAAAAAAAAAAAAAAAAAAAAAAAAAAAAAAAAAAAAAAAAAAAAAAAAAAAAAAAAAAAAAAAAAAAAAAAAAAAAAAAAAAAAAAAAAAAAAAAAAAAAACEAAAAYAAAAFAAAAIAwAAAvEAAAkzIAAEISAAAQAAAAJgAAAAgAAAD/////AAAAAA=="/>
              </a:ext>
            </a:extLst>
          </p:cNvGrpSpPr>
          <p:nvPr/>
        </p:nvGrpSpPr>
        <p:grpSpPr>
          <a:xfrm>
            <a:off x="7884160" y="2630805"/>
            <a:ext cx="337185" cy="337185"/>
            <a:chOff x="7884160" y="2630805"/>
            <a:chExt cx="337185" cy="337185"/>
          </a:xfrm>
        </p:grpSpPr>
        <p:sp>
          <p:nvSpPr>
            <p:cNvPr id="22" name="Oval 4265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kMIhA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CQwiEA////AQAAAAAAAAAAAAAAAAAAAAAAAAAAAAAAAAAAAAAAAAAA////AX9/fwDu7OEDzMzMAP///wB/f38AAAAAAAAAAAAAAAAAAAAAAAAAAAAhAAAAGAAAABQAAACAMAAALxAAAJMyAABCEgAAAAAAACYAAAAIAAAA//////////8="/>
                </a:ext>
              </a:extLst>
            </p:cNvSpPr>
            <p:nvPr/>
          </p:nvSpPr>
          <p:spPr>
            <a:xfrm>
              <a:off x="7884160" y="2630805"/>
              <a:ext cx="337185" cy="337185"/>
            </a:xfrm>
            <a:prstGeom prst="ellipse">
              <a:avLst/>
            </a:prstGeom>
            <a:solidFill>
              <a:srgbClr val="90C221">
                <a:alpha val="50000"/>
              </a:srgb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21" name="Oval 4266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kMIhA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CQwiEA////AQAAAAAAAAAAAAAAAAAAAAAAAAAAAAAAAAAAAAAAAAAABF+RAH9/fwDu7OEDzMzMAMDA/wB/f38AAAAAAAAAAAAAAAAAAAAAAAAAAAAhAAAAGAAAABQAAADoMAAAlxAAAD4yAADtEQAAAAAAACYAAAAIAAAA//////////8="/>
                </a:ext>
              </a:extLst>
            </p:cNvSpPr>
            <p:nvPr/>
          </p:nvSpPr>
          <p:spPr>
            <a:xfrm>
              <a:off x="7950200" y="2696845"/>
              <a:ext cx="217170" cy="217170"/>
            </a:xfrm>
            <a:prstGeom prst="ellipse">
              <a:avLst/>
            </a:prstGeom>
            <a:solidFill>
              <a:srgbClr val="90C22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23" name="Group 4267"/>
          <p:cNvGrpSpPr>
            <a:extLst>
              <a:ext uri="smNativeData">
                <pr:smNativeData xmlns:pr="smNativeData" val="SMDATA_7_xK2uYBMAAAAlAAAAAQAAAA8BAAAAkAAAAEgAAACQAAAASAAAAAAAAAAAAAAAAAAAABcAAAAUAAAAAAAAAAAAAAD/fwAA/38AAAAAAAAJAAAABAAAADxwMTQMAAAAEAAAAAAAAAAAAAAAAAAAAAAAAAAfAAAAVAAAAAAAAAAAAAAAAAAAAAAAAAAAAAAAAAAAAAAAAAAAAAAAAAAAAAAAAAAAAAAAAAAAAAAAAAAAAAAAAAAAAAAAAAAAAAAAAAAAAAAAAAAAAAAAAAAAACEAAAAYAAAAFAAAAEc4AAAvEAAAWjoAAEISAAAQAAAAJgAAAAgAAAD/////AAAAAA=="/>
              </a:ext>
            </a:extLst>
          </p:cNvGrpSpPr>
          <p:nvPr/>
        </p:nvGrpSpPr>
        <p:grpSpPr>
          <a:xfrm>
            <a:off x="9148445" y="2630805"/>
            <a:ext cx="337185" cy="337185"/>
            <a:chOff x="9148445" y="2630805"/>
            <a:chExt cx="337185" cy="337185"/>
          </a:xfrm>
        </p:grpSpPr>
        <p:sp>
          <p:nvSpPr>
            <p:cNvPr id="25" name="Oval 4268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+6IAA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D7ogAA////AQAAAAAAAAAAAAAAAAAAAAAAAAAAAAAAAAAAAAAAAAAA////AX9/fwDu7OEDzMzMAP///wB/f38AAAAAAAAAAAAAAAAAAAAAAAAAAAAhAAAAGAAAABQAAABHOAAALxAAAFo6AABCEgAAAAAAACYAAAAIAAAA//////////8="/>
                </a:ext>
              </a:extLst>
            </p:cNvSpPr>
            <p:nvPr/>
          </p:nvSpPr>
          <p:spPr>
            <a:xfrm>
              <a:off x="9148445" y="2630805"/>
              <a:ext cx="337185" cy="337185"/>
            </a:xfrm>
            <a:prstGeom prst="ellipse">
              <a:avLst/>
            </a:prstGeom>
            <a:solidFill>
              <a:srgbClr val="FBA200">
                <a:alpha val="50000"/>
              </a:srgb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24" name="Oval 4269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+6IAA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ogAA////AQAAAAAAAAAAAAAAAAAAAAAAAAAAAAAAAAAAAAAAAAAABF+RAH9/fwDu7OEDzMzMAMDA/wB/f38AAAAAAAAAAAAAAAAAAAAAAAAAAAAhAAAAGAAAABQAAACvOAAAlxAAAAU6AADtEQAAAAAAACYAAAAIAAAA//////////8="/>
                </a:ext>
              </a:extLst>
            </p:cNvSpPr>
            <p:nvPr/>
          </p:nvSpPr>
          <p:spPr>
            <a:xfrm>
              <a:off x="9214485" y="2696845"/>
              <a:ext cx="217170" cy="217170"/>
            </a:xfrm>
            <a:prstGeom prst="ellipse">
              <a:avLst/>
            </a:prstGeom>
            <a:solidFill>
              <a:srgbClr val="FBA2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26" name="Group 4270"/>
          <p:cNvGrpSpPr>
            <a:extLst>
              <a:ext uri="smNativeData">
                <pr:smNativeData xmlns:pr="smNativeData" val="SMDATA_7_xK2uYBMAAAAlAAAAAQAAAA8BAAAAkAAAAEgAAACQAAAASAAAAAAAAAAAAAAAAAAAABcAAAAUAAAAAAAAAAAAAAD/fwAA/38AAAAAAAAJAAAABAAAAGZhY2UMAAAAEAAAAAAAAAAAAAAAAAAAAAAAAAAfAAAAVAAAAAAAAAAAAAAAAAAAAAAAAAAAAAAAAAAAAAAAAAAAAAAAAAAAAAAAAAAAAAAAAAAAAAAAAAAAAAAAAAAAAAAAAAAAAAAAAAAAAAAAAAAAAAAAAAAAACEAAAAYAAAAFAAAAA5AAAAvEAAAIkIAAEISAAAQAAAAJgAAAAgAAAD/////AAAAAA=="/>
              </a:ext>
            </a:extLst>
          </p:cNvGrpSpPr>
          <p:nvPr/>
        </p:nvGrpSpPr>
        <p:grpSpPr>
          <a:xfrm>
            <a:off x="10412730" y="2630805"/>
            <a:ext cx="337820" cy="337185"/>
            <a:chOff x="10412730" y="2630805"/>
            <a:chExt cx="337820" cy="337185"/>
          </a:xfrm>
        </p:grpSpPr>
        <p:sp>
          <p:nvSpPr>
            <p:cNvPr id="28" name="Oval 4271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+6IAAP///wgy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D7ogAA////AQAAAAAAAAAAAAAAAAAAAAAAAAAAAAAAAAAAAAAAAAAA////AX9/fwDu7OEDzMzMAP///wB/f38AAAAAAAAAAAAAAAAAAAAAAAAAAAAhAAAAGAAAABQAAAAOQAAALxAAACJCAABCEgAAAAAAACYAAAAIAAAA//////////8="/>
                </a:ext>
              </a:extLst>
            </p:cNvSpPr>
            <p:nvPr/>
          </p:nvSpPr>
          <p:spPr>
            <a:xfrm>
              <a:off x="10412730" y="2630805"/>
              <a:ext cx="337820" cy="337185"/>
            </a:xfrm>
            <a:prstGeom prst="ellipse">
              <a:avLst/>
            </a:prstGeom>
            <a:solidFill>
              <a:srgbClr val="FBA200">
                <a:alpha val="50000"/>
              </a:srgbClr>
            </a:solidFill>
            <a:ln w="12700" cap="flat" cmpd="sng" algn="ctr">
              <a:solidFill>
                <a:schemeClr val="bg1">
                  <a:alpha val="80000"/>
                </a:schemeClr>
              </a:solidFill>
              <a:prstDash val="solid"/>
              <a:headEnd type="none"/>
              <a:tailEnd type="none"/>
            </a:ln>
            <a:effectLst>
              <a:glow rad="76200">
                <a:srgbClr val="FFFFFF">
                  <a:alpha val="40000"/>
                </a:srgbClr>
              </a:glow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  <p:sp>
          <p:nvSpPr>
            <p:cNvPr id="27" name="Oval 4272"/>
            <p:cNvSpPr>
              <a:extLst>
                <a:ext uri="smNativeData">
                  <pr:smNativeData xmlns:pr="smNativeData" val="SMDATA_13_xK2uYBMAAAAlAAAAZgAAAA0AAAAAkAAAAEgAAACQAAAASAAAAAAAAAABAAAAAAAAAAEAAABQAAAAAAAAAAAA8D8AAAAAAADwPwAAAAAAAOA/AAAAAAAA4D8AAAAAAADgPwAAAAAAAOA/AAAAAAAA4D8AAAAAAADgPwAAAAAAAOA/AAAAAAAA4D8CAAAAjAAAAAEAAAAAAAAA+6IAAP///wgAAAAAAAAAAAAAAAAAAAAAAAAAAAAAAAAAAAAAZAAAAAEAAABAAAAAAAAAAAAAAAAAAAAAAAAAAAAAAAAAAAAAAAAAAAAAAAAAAAAAAAAAAAAAAAAAAAAAAAAAAAAAAAAAAAAAAAAAAAAAAAAAAAAAAAAAAAAAAAAAAAAAFAAAADwAAAAAAAAAAAAAAARfk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D7ogAA////AQAAAAAAAAAAAAAAAAAAAAAAAAAAAAAAAAAAAAAAAAAABF+RAH9/fwDu7OEDzMzMAMDA/wB/f38AAAAAAAAAAAAAAAAAAAAAAAAAAAAhAAAAGAAAABQAAAB2QAAAlxAAAMxBAADtEQAAAAAAACYAAAAIAAAA//////////8="/>
                </a:ext>
              </a:extLst>
            </p:cNvSpPr>
            <p:nvPr/>
          </p:nvSpPr>
          <p:spPr>
            <a:xfrm>
              <a:off x="10478770" y="2696845"/>
              <a:ext cx="217170" cy="217170"/>
            </a:xfrm>
            <a:prstGeom prst="ellipse">
              <a:avLst/>
            </a:prstGeom>
            <a:solidFill>
              <a:srgbClr val="FBA2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Arial" pitchFamily="2" charset="0"/>
                  <a:ea typeface="Arial Unicode MS" pitchFamily="0" charset="0"/>
                  <a:cs typeface="Arial" pitchFamily="2" charset="0"/>
                </a:defRPr>
              </a:pPr>
              <a:endParaRPr lang="en-us" sz="2700"/>
            </a:p>
          </p:txBody>
        </p:sp>
      </p:grpSp>
      <p:grpSp>
        <p:nvGrpSpPr>
          <p:cNvPr id="29" name="Group 4273"/>
          <p:cNvGrpSpPr>
            <a:extLst>
              <a:ext uri="smNativeData">
                <pr:smNativeData xmlns:pr="smNativeData" val="SMDATA_7_xK2uYBMAAAAlAAAAAQAAAA8BAAAAkAAAAEgAAACQAAAASAAAAAAAAAAAAAAAAAAAABcAAAAUAAAAAAAAAAAAAAD/fwAA/38AAAAAAAAJAAAABAAAADM3MTYMAAAAEAAAAAAAAAAAAAAAAAAAAAAAAAAfAAAAVAAAAAAAAAAAAAAAAAAAAAAAAAAAAAAAAAAAAAAAAAAAAAAAAAAAAAAAAAAAAAAAAAAAAAAAAAAAAAAAAAAAAAAAAAAAAAAAAAAAAAAAAAAAAAAAAAAAACEAAAAYAAAAFAAAAKopAACWEwAAlzEAAKEXAAAQAAAAJgAAAAgAAAD/////AAAAAA=="/>
              </a:ext>
            </a:extLst>
          </p:cNvGrpSpPr>
          <p:nvPr/>
        </p:nvGrpSpPr>
        <p:grpSpPr>
          <a:xfrm>
            <a:off x="6772910" y="3183890"/>
            <a:ext cx="1288415" cy="657225"/>
            <a:chOff x="6772910" y="3183890"/>
            <a:chExt cx="1288415" cy="657225"/>
          </a:xfrm>
        </p:grpSpPr>
        <p:sp>
          <p:nvSpPr>
            <p:cNvPr id="32" name="Straight Connector 4274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DCIQ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oYW4MAAAAEAAAAAAAAAAAAAAAAAAAAAAAAAAeAAAAaAAAAAAAAAAAAAAAAAAAAAAAAAAAAAAAECcAABAnAAAAAAAAAAAAAAAAAAAAAAAAAAAAAAAAAAAAAAAAAAAAABQAAAAAAAAAwMD/AAAAAABkAAAAMgAAAAAAAABkAAAAAAAAAH9/fwAKAAAAHwAAAFQAAAD///8A////AQAAAAAAAAAAAAAAAAAAAAAAAAAAAAAAAAAAAAAAAAAAkMIhAH9/fwDu7OEDzMzMAMDA/wB/f38AAAAAAAAAAAAAAAAAAAAAAAAAAAAhAAAAGAAAABQAAACqKQAAlhMAAKopAAChFwAAAAAAACYAAAAIAAAA//////////8="/>
                </a:ext>
              </a:extLst>
            </p:cNvSpPr>
            <p:nvPr/>
          </p:nvSpPr>
          <p:spPr>
            <a:xfrm>
              <a:off x="6772910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rgbClr val="90C22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1" name="Straight Connector 4275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DCIQ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MIhAH9/fwDu7OEDzMzMAMDA/wB/f38AAAAAAAAAAAAAAAAAAAAAAAAAAAAhAAAAGAAAABQAAACqKQAAoRcAAJcxAAChFwAAAAAAACYAAAAIAAAA//////////8="/>
                </a:ext>
              </a:extLst>
            </p:cNvSpPr>
            <p:nvPr/>
          </p:nvSpPr>
          <p:spPr>
            <a:xfrm flipH="1">
              <a:off x="6772910" y="3841115"/>
              <a:ext cx="1288415" cy="0"/>
            </a:xfrm>
            <a:prstGeom prst="line">
              <a:avLst/>
            </a:prstGeom>
            <a:noFill/>
            <a:ln w="6350" cap="flat" cmpd="sng" algn="ctr">
              <a:solidFill>
                <a:srgbClr val="90C22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0" name="Straight Connector 4276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DCIQ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kMIhAH9/fwDu7OEDzMzMAMDA/wB/f38AAAAAAAAAAAAAAAAAAAAAAAAAAAAhAAAAGAAAABQAAACXMQAAlhMAAJcxAAChFwAAAAAAACYAAAAIAAAA//////////8="/>
                </a:ext>
              </a:extLst>
            </p:cNvSpPr>
            <p:nvPr/>
          </p:nvSpPr>
          <p:spPr>
            <a:xfrm>
              <a:off x="8061325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rgbClr val="90C221"/>
              </a:solidFill>
              <a:prstDash val="solid"/>
              <a:headEnd type="none"/>
              <a:tailEnd type="none"/>
            </a:ln>
            <a:effectLst/>
          </p:spPr>
        </p:sp>
      </p:grpSp>
      <p:grpSp>
        <p:nvGrpSpPr>
          <p:cNvPr id="33" name="Group 4277"/>
          <p:cNvGrpSpPr>
            <a:extLst>
              <a:ext uri="smNativeData">
                <pr:smNativeData xmlns:pr="smNativeData" val="SMDATA_7_xK2uYBMAAAAlAAAAAQAAAA8BAAAAkAAAAEgAAACQAAAASAAAAAAAAAAAAAAAAAAAABcAAAAUAAAAAAAAAAAAAAD/fwAA/38AAAAAAAAJAAAABAAAAD48L2EMAAAAEAAAAAAAAAAAAAAAAAAAAAAAAAAfAAAAVAAAAAAAAAAAAAAAAAAAAAAAAAAAAAAAAAAAAAAAAAAAAAAAAAAAAAAAAAAAAAAAAAAAAAAAAAAAAAAAAAAAAAAAAAAAAAAAAAAAAAAAAAAAAAAAAAAAACEAAAAYAAAAFAAAAHY5AACWEwAAOUEAAKEXAAAQAAAAJgAAAAgAAAD/////AAAAAA=="/>
              </a:ext>
            </a:extLst>
          </p:cNvGrpSpPr>
          <p:nvPr/>
        </p:nvGrpSpPr>
        <p:grpSpPr>
          <a:xfrm>
            <a:off x="9340850" y="3183890"/>
            <a:ext cx="1261745" cy="657225"/>
            <a:chOff x="9340850" y="3183890"/>
            <a:chExt cx="1261745" cy="657225"/>
          </a:xfrm>
        </p:grpSpPr>
        <p:sp>
          <p:nvSpPr>
            <p:cNvPr id="36" name="Straight Connector 4278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uiAA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+6IAAH9/fwDu7OEDzMzMAMDA/wB/f38AAAAAAAAAAAAAAAAAAAAAAAAAAAAhAAAAGAAAABQAAAB2OQAAlhMAAHY5AAChFwAAAAAAACYAAAAIAAAA//////////8="/>
                </a:ext>
              </a:extLst>
            </p:cNvSpPr>
            <p:nvPr/>
          </p:nvSpPr>
          <p:spPr>
            <a:xfrm>
              <a:off x="9340850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rgbClr val="FBA2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5" name="Straight Connector 4279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uiAA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+6IAAH9/fwDu7OEDzMzMAMDA/wB/f38AAAAAAAAAAAAAAAAAAAAAAAAAAAAhAAAAGAAAABQAAAB2OQAAoRcAAC9BAAChFwAAAAAAACYAAAAIAAAA//////////8="/>
                </a:ext>
              </a:extLst>
            </p:cNvSpPr>
            <p:nvPr/>
          </p:nvSpPr>
          <p:spPr>
            <a:xfrm flipH="1">
              <a:off x="9340850" y="3841115"/>
              <a:ext cx="1255395" cy="0"/>
            </a:xfrm>
            <a:prstGeom prst="line">
              <a:avLst/>
            </a:prstGeom>
            <a:noFill/>
            <a:ln w="6350" cap="flat" cmpd="sng" algn="ctr">
              <a:solidFill>
                <a:srgbClr val="FBA200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34" name="Straight Connector 4280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uiAAA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+6IAAH9/fwDu7OEDzMzMAMDA/wB/f38AAAAAAAAAAAAAAAAAAAAAAAAAAAAhAAAAGAAAABQAAAA5QQAAlhMAADlBAAChFwAAAAAAACYAAAAIAAAA//////////8="/>
                </a:ext>
              </a:extLst>
            </p:cNvSpPr>
            <p:nvPr/>
          </p:nvSpPr>
          <p:spPr>
            <a:xfrm>
              <a:off x="10602595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rgbClr val="FBA200"/>
              </a:solidFill>
              <a:prstDash val="solid"/>
              <a:headEnd type="none"/>
              <a:tailEnd type="none"/>
            </a:ln>
            <a:effectLst/>
          </p:spPr>
        </p:sp>
      </p:grpSp>
      <p:grpSp>
        <p:nvGrpSpPr>
          <p:cNvPr id="37" name="Group 4281"/>
          <p:cNvGrpSpPr>
            <a:extLst>
              <a:ext uri="smNativeData">
                <pr:smNativeData xmlns:pr="smNativeData" val="SMDATA_7_xK2uYBMAAAAlAAAAAQAAAA8BAAAAkAAAAEgAAACQAAAASAAAAAAAAAAAAAAAAAAAABcAAAAUAAAAAAAAAAAAAAD/fwAA/38AAAAAAAAJAAAABAAAAG4gdHkMAAAAEAAAAAAAAAAAAAAAAAAAAAAAAAAfAAAAVAAAAAAAAAAAAAAAAAAAAAAAAAAAAAAAAAAAAAAAAAAAAAAAAAAAAAAAAAAAAAAAAAAAAAAAAAAAAAAAAAAAAAAAAAAAAAAAAAAAAAAAAAAAAAAAAAAAACEAAAAYAAAAFAAAAN8HAABVGwAAfBQAAGciAAAQAAAAJgAAAAgAAAD/////AAAAAA=="/>
              </a:ext>
            </a:extLst>
          </p:cNvGrpSpPr>
          <p:nvPr/>
        </p:nvGrpSpPr>
        <p:grpSpPr>
          <a:xfrm>
            <a:off x="1279525" y="4443095"/>
            <a:ext cx="2050415" cy="1149350"/>
            <a:chOff x="1279525" y="4443095"/>
            <a:chExt cx="2050415" cy="1149350"/>
          </a:xfrm>
        </p:grpSpPr>
        <p:sp>
          <p:nvSpPr>
            <p:cNvPr id="39" name="TextBox 4282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DfBwAAVRsAAHMUAAAJHQAAACAAACYAAAAIAAAA//////////8="/>
                </a:ext>
              </a:extLst>
            </p:cNvSpPr>
            <p:nvPr/>
          </p:nvSpPr>
          <p:spPr>
            <a:xfrm>
              <a:off x="1279525" y="4443095"/>
              <a:ext cx="204470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endParaRPr lang="ko-kr" sz="1200" b="1">
                <a:solidFill>
                  <a:srgbClr val="3F3F3F"/>
                </a:solidFill>
                <a:latin typeface="Calibri" pitchFamily="2" charset="0"/>
                <a:ea typeface="Arial Unicode MS" pitchFamily="0" charset="0"/>
                <a:cs typeface="Calibri" pitchFamily="2" charset="0"/>
              </a:endParaRPr>
            </a:p>
          </p:txBody>
        </p:sp>
        <p:sp>
          <p:nvSpPr>
            <p:cNvPr id="38" name="TextBox 4283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DfBwAASh0AAHwUAABnIgAAACAAACYAAAAIAAAA//////////8="/>
                </a:ext>
              </a:extLst>
            </p:cNvSpPr>
            <p:nvPr/>
          </p:nvSpPr>
          <p:spPr>
            <a:xfrm>
              <a:off x="1279525" y="4761230"/>
              <a:ext cx="2050415" cy="8312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r>
                <a:rPr lang="en-us" sz="1200">
                  <a:solidFill>
                    <a:srgbClr val="3F3F3F"/>
                  </a:solidFill>
                </a:rPr>
                <a:t>Analyzing de user roles and hierarchy</a:t>
              </a:r>
              <a:endParaRPr lang="en-us" sz="1200">
                <a:solidFill>
                  <a:srgbClr val="3F3F3F"/>
                </a:solidFill>
              </a:endParaRPr>
            </a:p>
            <a:p>
              <a:pPr algn="ctr">
                <a:defRPr lang="en-us"/>
              </a:pPr>
              <a:r>
                <a:rPr lang="en-us" sz="1200">
                  <a:solidFill>
                    <a:srgbClr val="3F3F3F"/>
                  </a:solidFill>
                </a:rPr>
                <a:t>Choosing python as developing platform</a:t>
              </a:r>
              <a:endParaRPr lang="en-us" sz="1200">
                <a:solidFill>
                  <a:srgbClr val="3F3F3F"/>
                </a:solidFill>
              </a:endParaRPr>
            </a:p>
          </p:txBody>
        </p:sp>
      </p:grpSp>
      <p:sp>
        <p:nvSpPr>
          <p:cNvPr id="40" name="Isosceles Triangle 4284"/>
          <p:cNvSpPr>
            <a:extLst>
              <a:ext uri="smNativeData">
                <pr:smNativeData xmlns:pr="smNativeData" val="SMDATA_13_xK2uYBMAAAAlAAAAagAAAA0AAAAAkAAAAEgAAACQAAAASAAAAAAAAAABAAAAAAAAAAEAAABQAAAAAAAAAAAA4D8AAAAAAADgPwAAAAAAAOA/AAAAAAAA4D8AAAAAAADgPwAAAAAAAOA/AAAAAAAA4D8AAAAAAADgPwAAAAAAAOA/AAAAAAAA4D8CAAAAjAAAAAEAAAAAAAAAB6OYDf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AHo5gG////AQAAAAAAAAAAAAAAAAAAAAAAAAAAAAAAAAAAAAAAAAAA////AX9/fwDu7OEDzMzMAP///wB/f38AAAAAAAAAAAAAAAAAAAAAAAAAAAAhAAAAGAAAABQAAAAfHQAAQhkAALQeAACfGgAAEAAAACYAAAAIAAAA//////////8="/>
              </a:ext>
            </a:extLst>
          </p:cNvSpPr>
          <p:nvPr/>
        </p:nvSpPr>
        <p:spPr>
          <a:xfrm rot="10800000">
            <a:off x="4733925" y="4105910"/>
            <a:ext cx="257175" cy="2216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solidFill>
              <a:schemeClr val="bg1">
                <a:alpha val="80000"/>
              </a:schemeClr>
            </a:solidFill>
            <a:prstDash val="solid"/>
            <a:headEnd type="none"/>
            <a:tailEnd type="none"/>
          </a:ln>
          <a:effectLst>
            <a:glow rad="76200">
              <a:srgbClr val="FFFFFF">
                <a:alpha val="40000"/>
              </a:srgbClr>
            </a:glo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Arial" pitchFamily="2" charset="0"/>
                <a:ea typeface="Arial Unicode MS" pitchFamily="0" charset="0"/>
                <a:cs typeface="Arial" pitchFamily="2" charset="0"/>
              </a:defRPr>
            </a:pPr>
            <a:endParaRPr lang="en-us" sz="2700"/>
          </a:p>
        </p:txBody>
      </p:sp>
      <p:grpSp>
        <p:nvGrpSpPr>
          <p:cNvPr id="41" name="Group 4285"/>
          <p:cNvGrpSpPr>
            <a:extLst>
              <a:ext uri="smNativeData">
                <pr:smNativeData xmlns:pr="smNativeData" val="SMDATA_7_xK2uYBMAAAAlAAAAAQAAAA8BAAAAkAAAAEgAAACQAAAASAAAAAAAAAAAAAAAAAAAABcAAAAUAAAAAAAAAAAAAAD/fwAA/38AAAAAAAAJAAAABAAAADU3NzgMAAAAEAAAAAAAAAAAAAAAAAAAAAAAAAAfAAAAVAAAAAAAAAAAAAAAAAAAAAAAAAAAAAAAAAAAAAAAAAAAAAAAAAAAAAAAAAAAAAAAAAAAAAAAAAAAAAAAAAAAAAAAAAAAAAAAAAAAAAAAAAAAAAAAAAAAACEAAAAYAAAAFAAAAFEnAABVGwAA7TMAAEQhAAAAAAAAJgAAAAgAAAD/////AAAAAA=="/>
              </a:ext>
            </a:extLst>
          </p:cNvGrpSpPr>
          <p:nvPr/>
        </p:nvGrpSpPr>
        <p:grpSpPr>
          <a:xfrm>
            <a:off x="6391275" y="4443095"/>
            <a:ext cx="2049780" cy="964565"/>
            <a:chOff x="6391275" y="4443095"/>
            <a:chExt cx="2049780" cy="964565"/>
          </a:xfrm>
        </p:grpSpPr>
        <p:sp>
          <p:nvSpPr>
            <p:cNvPr id="43" name="TextBox 4286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BRJwAAVRsAAOQzAAAJHQAAACAAACYAAAAIAAAA//////////8="/>
                </a:ext>
              </a:extLst>
            </p:cNvSpPr>
            <p:nvPr/>
          </p:nvSpPr>
          <p:spPr>
            <a:xfrm>
              <a:off x="6391275" y="4443095"/>
              <a:ext cx="204406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endParaRPr lang="ko-kr" sz="1200" b="1">
                <a:solidFill>
                  <a:srgbClr val="3F3F3F"/>
                </a:solidFill>
                <a:latin typeface="Calibri" pitchFamily="2" charset="0"/>
                <a:ea typeface="Arial Unicode MS" pitchFamily="0" charset="0"/>
                <a:cs typeface="Calibri" pitchFamily="2" charset="0"/>
              </a:endParaRPr>
            </a:p>
          </p:txBody>
        </p:sp>
        <p:sp>
          <p:nvSpPr>
            <p:cNvPr id="42" name="TextBox 4287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BRJwAASh0AAO0zAABEIQAAACAAACYAAAAIAAAA//////////8="/>
                </a:ext>
              </a:extLst>
            </p:cNvSpPr>
            <p:nvPr/>
          </p:nvSpPr>
          <p:spPr>
            <a:xfrm>
              <a:off x="6391275" y="4761230"/>
              <a:ext cx="2049780" cy="64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r>
                <a:rPr lang="en-us" sz="1200">
                  <a:solidFill>
                    <a:srgbClr val="3F3F3F"/>
                  </a:solidFill>
                </a:rPr>
                <a:t>Choosing C# and Windows Forms as frameworks to implement the app</a:t>
              </a:r>
              <a:endParaRPr lang="ko-kr" sz="1200">
                <a:solidFill>
                  <a:srgbClr val="3F3F3F"/>
                </a:solidFill>
              </a:endParaRPr>
            </a:p>
          </p:txBody>
        </p:sp>
      </p:grpSp>
      <p:sp>
        <p:nvSpPr>
          <p:cNvPr id="44" name="Isosceles Triangle 4288"/>
          <p:cNvSpPr>
            <a:extLst>
              <a:ext uri="smNativeData">
                <pr:smNativeData xmlns:pr="smNativeData" val="SMDATA_13_xK2uYBMAAAAlAAAAagAAAA0AAAAAkAAAAEgAAACQAAAASAAAAAAAAAABAAAAAAAAAAEAAABQAAAAAAAAAAAA4D8AAAAAAADgPwAAAAAAAOA/AAAAAAAA4D8AAAAAAADgPwAAAAAAAOA/AAAAAAAA4D8AAAAAAADgPwAAAAAAAOA/AAAAAAAA4D8CAAAAjAAAAAEAAAAAAAAAkMIhA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UAAAAAAAAABQAAAB4AAAA////AAAAAAAAAAAAAAAAAAAAAABkAAAAAAAAAH9/fwAKAAAAHwAAAFQAAACQwiEA////AQAAAAAAAAAAAAAAAAAAAAAAAAAAAAAAAAAAAAAAAAAA////AX9/fwDu7OEDzMzMAP///wB/f38AAAAAAAAAAAAAAAAAAAAAAAAAAAAhAAAAGAAAABQAAADWLAAAQhkAAGsuAACfGgAAEAAAACYAAAAIAAAA//////////8="/>
              </a:ext>
            </a:extLst>
          </p:cNvSpPr>
          <p:nvPr/>
        </p:nvSpPr>
        <p:spPr>
          <a:xfrm rot="10800000">
            <a:off x="7288530" y="4105910"/>
            <a:ext cx="257175" cy="221615"/>
          </a:xfrm>
          <a:prstGeom prst="triangle">
            <a:avLst>
              <a:gd name="adj" fmla="val 50000"/>
            </a:avLst>
          </a:prstGeom>
          <a:solidFill>
            <a:srgbClr val="90C221"/>
          </a:solidFill>
          <a:ln w="12700" cap="flat" cmpd="sng" algn="ctr">
            <a:solidFill>
              <a:schemeClr val="bg1">
                <a:alpha val="80000"/>
              </a:schemeClr>
            </a:solidFill>
            <a:prstDash val="solid"/>
            <a:headEnd type="none"/>
            <a:tailEnd type="none"/>
          </a:ln>
          <a:effectLst>
            <a:glow rad="76200">
              <a:srgbClr val="FFFFFF">
                <a:alpha val="40000"/>
              </a:srgbClr>
            </a:glo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Arial" pitchFamily="2" charset="0"/>
                <a:ea typeface="Arial Unicode MS" pitchFamily="0" charset="0"/>
                <a:cs typeface="Arial" pitchFamily="2" charset="0"/>
              </a:defRPr>
            </a:pPr>
            <a:endParaRPr lang="en-us" sz="2700"/>
          </a:p>
        </p:txBody>
      </p:sp>
      <p:grpSp>
        <p:nvGrpSpPr>
          <p:cNvPr id="45" name="Group 4289"/>
          <p:cNvGrpSpPr>
            <a:extLst>
              <a:ext uri="smNativeData">
                <pr:smNativeData xmlns:pr="smNativeData" val="SMDATA_7_xK2uYBMAAAAlAAAAAQAAAA8BAAAAkAAAAEgAAACQAAAASAAAAAAAAAAAAAAAAAAAABcAAAAUAAAAAAAAAAAAAAD/fwAA/38AAAAAAAAJAAAABAAAADkiLz4MAAAAEAAAAAAAAAAAAAAAAAAAAAAAAAAfAAAAVAAAAAAAAAAAAAAAAAAAAAAAAAAAAAAAAAAAAAAAAAAAAAAAAAAAAAAAAAAAAAAAAAAAAAAAAAAAAAAAAAAAAAAAAAAAAAAAAAAAAAAAAAAAAAAAAAAAACEAAAAYAAAAFAAAAAQ3AABzGwAAoUMAAD8gAAAQAAAAJgAAAAgAAAD/////AAAAAA=="/>
              </a:ext>
            </a:extLst>
          </p:cNvGrpSpPr>
          <p:nvPr/>
        </p:nvGrpSpPr>
        <p:grpSpPr>
          <a:xfrm>
            <a:off x="8943340" y="4462145"/>
            <a:ext cx="2050415" cy="779780"/>
            <a:chOff x="8943340" y="4462145"/>
            <a:chExt cx="2050415" cy="779780"/>
          </a:xfrm>
        </p:grpSpPr>
        <p:sp>
          <p:nvSpPr>
            <p:cNvPr id="47" name="TextBox 4290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AENwAAcxsAAJhDAAAnHQAAACAAACYAAAAIAAAA//////////8="/>
                </a:ext>
              </a:extLst>
            </p:cNvSpPr>
            <p:nvPr/>
          </p:nvSpPr>
          <p:spPr>
            <a:xfrm>
              <a:off x="8943340" y="4462145"/>
              <a:ext cx="204470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endParaRPr lang="ko-kr" sz="1200" b="1">
                <a:solidFill>
                  <a:srgbClr val="3F3F3F"/>
                </a:solidFill>
                <a:latin typeface="Calibri" pitchFamily="2" charset="0"/>
                <a:ea typeface="Arial Unicode MS" pitchFamily="0" charset="0"/>
                <a:cs typeface="Calibri" pitchFamily="2" charset="0"/>
              </a:endParaRPr>
            </a:p>
          </p:txBody>
        </p:sp>
        <p:sp>
          <p:nvSpPr>
            <p:cNvPr id="46" name="TextBox 4291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AENwAAaB0AAKFDAAA/IAAAACAAACYAAAAIAAAA//////////8="/>
                </a:ext>
              </a:extLst>
            </p:cNvSpPr>
            <p:nvPr/>
          </p:nvSpPr>
          <p:spPr>
            <a:xfrm>
              <a:off x="8943340" y="4780280"/>
              <a:ext cx="2050415" cy="461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r>
                <a:rPr lang="en-us" sz="1200">
                  <a:solidFill>
                    <a:srgbClr val="3F3F3F"/>
                  </a:solidFill>
                </a:rPr>
                <a:t>Creating the App, User Guide and Presentation</a:t>
              </a:r>
              <a:endParaRPr lang="ko-kr" sz="1200">
                <a:solidFill>
                  <a:srgbClr val="3F3F3F"/>
                </a:solidFill>
              </a:endParaRPr>
            </a:p>
          </p:txBody>
        </p:sp>
      </p:grpSp>
      <p:sp>
        <p:nvSpPr>
          <p:cNvPr id="48" name="Isosceles Triangle 4292"/>
          <p:cNvSpPr>
            <a:extLst>
              <a:ext uri="smNativeData">
                <pr:smNativeData xmlns:pr="smNativeData" val="SMDATA_13_xK2uYBMAAAAlAAAAagAAAA0AAAAAkAAAAEgAAACQAAAASAAAAAAAAAABAAAAAAAAAAEAAABQAAAAAAAAAAAA4D8AAAAAAADgPwAAAAAAAOA/AAAAAAAA4D8AAAAAAADgPwAAAAAAAOA/AAAAAAAA4D8AAAAAAADgPwAAAAAAAOA/AAAAAAAA4D8CAAAAjAAAAAEAAAAAAAAA+6IAA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UAAAAAAAAABQAAAB4AAAA////AAAAAAAAAAAAAAAAAAAAAABkAAAAAAAAAH9/fwAKAAAAHwAAAFQAAAD7ogAA////AQAAAAAAAAAAAAAAAAAAAAAAAAAAAAAAAAAAAAAAAAAA////AX9/fwDu7OEDzMzMAP///wB/f38AAAAAAAAAAAAAAAAAAAAAAAAAAAAhAAAAGAAAABQAAACNPAAAQhkAACI+AACfGgAAEAAAACYAAAAIAAAA//////////8="/>
              </a:ext>
            </a:extLst>
          </p:cNvSpPr>
          <p:nvPr/>
        </p:nvSpPr>
        <p:spPr>
          <a:xfrm rot="10800000">
            <a:off x="9843135" y="4105910"/>
            <a:ext cx="257175" cy="221615"/>
          </a:xfrm>
          <a:prstGeom prst="triangle">
            <a:avLst>
              <a:gd name="adj" fmla="val 50000"/>
            </a:avLst>
          </a:prstGeom>
          <a:solidFill>
            <a:srgbClr val="FBA200"/>
          </a:solidFill>
          <a:ln w="12700" cap="flat" cmpd="sng" algn="ctr">
            <a:solidFill>
              <a:schemeClr val="bg1">
                <a:alpha val="80000"/>
              </a:schemeClr>
            </a:solidFill>
            <a:prstDash val="solid"/>
            <a:headEnd type="none"/>
            <a:tailEnd type="none"/>
          </a:ln>
          <a:effectLst>
            <a:glow rad="76200">
              <a:srgbClr val="FFFFFF">
                <a:alpha val="40000"/>
              </a:srgbClr>
            </a:glo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Arial" pitchFamily="2" charset="0"/>
                <a:ea typeface="Arial Unicode MS" pitchFamily="0" charset="0"/>
                <a:cs typeface="Arial" pitchFamily="2" charset="0"/>
              </a:defRPr>
            </a:pPr>
            <a:endParaRPr lang="en-us" sz="2700"/>
          </a:p>
        </p:txBody>
      </p:sp>
      <p:sp>
        <p:nvSpPr>
          <p:cNvPr id="49" name="TextBox 4293"/>
          <p:cNvSpPr>
            <a:extLst>
              <a:ext uri="smNativeData">
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DfBwAAuwkAAHMUAABpDwAAECAAACYAAAAIAAAA//////////8="/>
              </a:ext>
            </a:extLst>
          </p:cNvSpPr>
          <p:nvPr/>
        </p:nvSpPr>
        <p:spPr>
          <a:xfrm>
            <a:off x="1279525" y="1581785"/>
            <a:ext cx="204470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spcCol="215900" anchor="t"/>
          <a:lstStyle/>
          <a:p>
            <a:pPr algn="ctr">
              <a:defRPr lang="en-us"/>
            </a:pPr>
            <a:r>
              <a:rPr lang="en-us" b="1">
                <a:solidFill>
                  <a:schemeClr val="accent1"/>
                </a:solidFill>
              </a:rPr>
              <a:t>Understanding the project and think about developing</a:t>
            </a:r>
            <a:endParaRPr lang="ko-kr" b="1">
              <a:solidFill>
                <a:schemeClr val="accent1"/>
              </a:solidFill>
            </a:endParaRPr>
          </a:p>
        </p:txBody>
      </p:sp>
      <p:sp>
        <p:nvSpPr>
          <p:cNvPr id="50" name="Isosceles Triangle 4294"/>
          <p:cNvSpPr>
            <a:extLst>
              <a:ext uri="smNativeData">
                <pr:smNativeData xmlns:pr="smNativeData" val="SMDATA_13_xK2uYBMAAAAlAAAAagAAAA0AAAAAkAAAAEgAAACQAAAASAAAAAAAAAABAAAAAAAAAAEAAABQAAAAAAAAAAAA4D8AAAAAAADgPwAAAAAAAOA/AAAAAAAA4D8AAAAAAADgPwAAAAAAAOA/AAAAAAAA4D8AAAAAAADgPwAAAAAAAOA/AAAAAAAA4D8CAAAAjAAAAAEAAAAAAAAABoDDDP///wgAAAAAAAAAAAAAAAAAAAAAAAAAAAAAAAAAAAAAZAAAAAEAAABAAAAAAAAAAAAAAAAAAAAAAAAAAAAAAAAAAAAAAAAAAAAAAAAAAAAAAAAAAAAAAAAAAAAAAAAAAAAAAAAAAAAAAAAAAAAAAAAAAAAAAAAAAAAAAAAAAAAAFAAAADwAAAAB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UAAAAAAAAABQAAAB4AAAA////AAAAAAAAAAAAAAAAAAAAAABkAAAAAAAAAH9/fwAKAAAAHwAAAFQAAAAGgMMF////AQAAAAAAAAAAAAAAAAAAAAAAAAAAAAAAAAAAAAAAAAAA////AX9/fwDu7OEDzMzMAP///wB/f38AAAAAAAAAAAAAAAAAAAAAAAAAAAAhAAAAGAAAABQAAABoDQAAQhkAAP0OAACfGgAAEAAAACYAAAAIAAAA//////////8="/>
              </a:ext>
            </a:extLst>
          </p:cNvSpPr>
          <p:nvPr/>
        </p:nvSpPr>
        <p:spPr>
          <a:xfrm rot="10800000">
            <a:off x="2179320" y="4105910"/>
            <a:ext cx="257175" cy="22161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alpha val="80000"/>
              </a:schemeClr>
            </a:solidFill>
            <a:prstDash val="solid"/>
            <a:headEnd type="none"/>
            <a:tailEnd type="none"/>
          </a:ln>
          <a:effectLst>
            <a:glow rad="76200">
              <a:srgbClr val="FFFFFF">
                <a:alpha val="40000"/>
              </a:srgbClr>
            </a:glo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Arial" pitchFamily="2" charset="0"/>
                <a:ea typeface="Arial Unicode MS" pitchFamily="0" charset="0"/>
                <a:cs typeface="Arial" pitchFamily="2" charset="0"/>
              </a:defRPr>
            </a:pPr>
            <a:endParaRPr lang="en-us" sz="2700"/>
          </a:p>
        </p:txBody>
      </p:sp>
      <p:grpSp>
        <p:nvGrpSpPr>
          <p:cNvPr id="51" name="Group 4295"/>
          <p:cNvGrpSpPr>
            <a:extLst>
              <a:ext uri="smNativeData">
                <pr:smNativeData xmlns:pr="smNativeData" val="SMDATA_7_xK2uYBMAAAAlAAAAAQAAAA8BAAAAkAAAAEgAAACQAAAASAAAAAAAAAAAAAAAAAAAABcAAAAUAAAAAAAAAAAAAAD/fwAA/38AAAAAAAAJAAAABAAAAGxhdGkMAAAAEAAAAAAAAAAAAAAAAAAAAAAAAAAfAAAAVAAAAAAAAAAAAAAAAAAAAAAAAAAAAAAAAAAAAAAAAAAAAAAAAAAAAAAAAAAAAAAAAAAAAAAAAAAAAAAAAAAAAAAAAAAAAAAAAAAAAAAAAAAAAAAAAAAAACEAAAAYAAAAFAAAADwKAACWEwAAKRIAAKEXAAAQAAAAJgAAAAgAAAD/////AAAAAA=="/>
              </a:ext>
            </a:extLst>
          </p:cNvGrpSpPr>
          <p:nvPr/>
        </p:nvGrpSpPr>
        <p:grpSpPr>
          <a:xfrm>
            <a:off x="1663700" y="3183890"/>
            <a:ext cx="1288415" cy="657225"/>
            <a:chOff x="1663700" y="3183890"/>
            <a:chExt cx="1288415" cy="657225"/>
          </a:xfrm>
        </p:grpSpPr>
        <p:sp>
          <p:nvSpPr>
            <p:cNvPr id="54" name="Straight Connector 4296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www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BoDDBX9/fwDu7OEDzMzMAMDA/wB/f38AAAAAAAAAAAAAAAAAAAAAAAAAAAAhAAAAGAAAABQAAAA8CgAAlhMAADwKAAChFwAAAAAAACYAAAAIAAAA//////////8="/>
                </a:ext>
              </a:extLst>
            </p:cNvSpPr>
            <p:nvPr/>
          </p:nvSpPr>
          <p:spPr>
            <a:xfrm>
              <a:off x="1663700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3" name="Straight Connector 4297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www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BoDDBX9/fwDu7OEDzMzMAMDA/wB/f38AAAAAAAAAAAAAAAAAAAAAAAAAAAAhAAAAGAAAABQAAAA8CgAAoRcAACkSAAChFwAAAAAAACYAAAAIAAAA//////////8="/>
                </a:ext>
              </a:extLst>
            </p:cNvSpPr>
            <p:nvPr/>
          </p:nvSpPr>
          <p:spPr>
            <a:xfrm flipH="1">
              <a:off x="1663700" y="3841115"/>
              <a:ext cx="1288415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2" name="Straight Connector 4298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www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0/AAAMAAAAEAAAAAAAAAAAAAAAAAAAAAAAAAAeAAAAaAAAAAAAAAAAAAAAAAAAAAAAAAAAAAAAECcAABAnAAAAAAAAAAAAAAAAAAAAAAAAAAAAAAAAAAAAAAAAAAAAABQAAAAAAAAAwMD/AAAAAABkAAAAMgAAAAAAAABkAAAAAAAAAH9/fwAKAAAAHwAAAFQAAAD///8A////AQAAAAAAAAAAAAAAAAAAAAAAAAAAAAAAAAAAAAAAAAAABoDDBX9/fwDu7OEDzMzMAMDA/wB/f38AAAAAAAAAAAAAAAAAAAAAAAAAAAAhAAAAGAAAABQAAAApEgAAlhMAACkSAAChFwAAAAAAACYAAAAIAAAA//////////8="/>
                </a:ext>
              </a:extLst>
            </p:cNvSpPr>
            <p:nvPr/>
          </p:nvSpPr>
          <p:spPr>
            <a:xfrm>
              <a:off x="2952115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none"/>
            </a:ln>
            <a:effectLst/>
          </p:spPr>
        </p:sp>
      </p:grpSp>
      <p:grpSp>
        <p:nvGrpSpPr>
          <p:cNvPr id="55" name="Group 4299"/>
          <p:cNvGrpSpPr>
            <a:extLst>
              <a:ext uri="smNativeData">
                <pr:smNativeData xmlns:pr="smNativeData" val="SMDATA_7_xK2uYBMAAAAlAAAAAQAAAA8BAAAAkAAAAEgAAACQAAAASAAAAAAAAAAAAAAAAAAAABcAAAAUAAAAAAAAAAAAAAD/fwAA/38AAAAAAAAJAAAABAAAAHBzL3MMAAAAEAAAAAAAAAAAAAAAAAAAAAAAAAAfAAAAVAAAAAAAAAAAAAAAAAAAAAAAAAAAAAAAAAAAAAAAAAAAAAAAAAAAAAAAAAAAAAAAAAAAAAAAAAAAAAAAAAAAAAAAAAAAAAAAAAAAAAAAAAAAAAAAAAAAACEAAAAYAAAAFAAAAAgaAACWEwAAyyEAAKEXAAAQAAAAJgAAAAgAAAD/////AAAAAA=="/>
              </a:ext>
            </a:extLst>
          </p:cNvGrpSpPr>
          <p:nvPr/>
        </p:nvGrpSpPr>
        <p:grpSpPr>
          <a:xfrm>
            <a:off x="4231640" y="3183890"/>
            <a:ext cx="1261745" cy="657225"/>
            <a:chOff x="4231640" y="3183890"/>
            <a:chExt cx="1261745" cy="657225"/>
          </a:xfrm>
        </p:grpSpPr>
        <p:sp>
          <p:nvSpPr>
            <p:cNvPr id="58" name="Straight Connector 4300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ejmA0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8bkEMAAAAEAAAAAAAAAAAAAAAAAAAAAAAAAAeAAAAaAAAAAAAAAAAAAAAAAAAAAAAAAAAAAAAECcAABAnAAAAAAAAAAAAAAAAAAAAAAAAAAAAAAAAAAAAAAAAAAAAABQAAAAAAAAAwMD/AAAAAABkAAAAMgAAAAAAAABkAAAAAAAAAH9/fwAKAAAAHwAAAFQAAAD///8A////AQAAAAAAAAAAAAAAAAAAAAAAAAAAAAAAAAAAAAAAAAAAB6OYBn9/fwDu7OEDzMzMAMDA/wB/f38AAAAAAAAAAAAAAAAAAAAAAAAAAAAhAAAAGAAAABQAAAAIGgAAlhMAAAgaAAChFwAAAAAAACYAAAAIAAAA//////////8="/>
                </a:ext>
              </a:extLst>
            </p:cNvSpPr>
            <p:nvPr/>
          </p:nvSpPr>
          <p:spPr>
            <a:xfrm>
              <a:off x="4231640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7" name="Straight Connector 4301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ejmA0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AZIUgMAAAAEAAAAAAAAAAAAAAAAAAAAAAAAAAeAAAAaAAAAAAAAAAAAAAAAAAAAAAAAAAAAAAAECcAABAnAAAAAAAAAAAAAAAAAAAAAAAAAAAAAAAAAAAAAAAAAAAAABQAAAAAAAAAwMD/AAAAAABkAAAAMgAAAAAAAABkAAAAAAAAAH9/fwAKAAAAHwAAAFQAAAD///8A////AQAAAAAAAAAAAAAAAAAAAAAAAAAAAAAAAAAAAAAAAAAAB6OYBn9/fwDu7OEDzMzMAMDA/wB/f38AAAAAAAAAAAAAAAAAAAAAAAAAAAAhAAAAGAAAABQAAAAIGgAAoRcAAMEhAAChFwAAAAAAACYAAAAIAAAA//////////8="/>
                </a:ext>
              </a:extLst>
            </p:cNvSpPr>
            <p:nvPr/>
          </p:nvSpPr>
          <p:spPr>
            <a:xfrm flipH="1">
              <a:off x="4231640" y="3841115"/>
              <a:ext cx="1255395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6" name="Straight Connector 4302"/>
            <p:cNvSpPr>
              <a:extLst>
                <a:ext uri="smNativeData">
                  <pr:smNativeData xmlns:pr="smNativeData" val="SMDATA_13_xK2uY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ejmA0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JYWjoMAAAAEAAAAAAAAAAAAAAAAAAAAAAAAAAeAAAAaAAAAAAAAAAAAAAAAAAAAAAAAAAAAAAAECcAABAnAAAAAAAAAAAAAAAAAAAAAAAAAAAAAAAAAAAAAAAAAAAAABQAAAAAAAAAwMD/AAAAAABkAAAAMgAAAAAAAABkAAAAAAAAAH9/fwAKAAAAHwAAAFQAAAD///8A////AQAAAAAAAAAAAAAAAAAAAAAAAAAAAAAAAAAAAAAAAAAAB6OYBn9/fwDu7OEDzMzMAMDA/wB/f38AAAAAAAAAAAAAAAAAAAAAAAAAAAAhAAAAGAAAABQAAADLIQAAlhMAAMshAAChFwAAAAAAACYAAAAIAAAA//////////8="/>
                </a:ext>
              </a:extLst>
            </p:cNvSpPr>
            <p:nvPr/>
          </p:nvSpPr>
          <p:spPr>
            <a:xfrm>
              <a:off x="5493385" y="3183890"/>
              <a:ext cx="0" cy="657225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59" name="TextBox 4303"/>
          <p:cNvSpPr>
            <a:extLst>
              <a:ext uri="smNativeData">
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ChFwAAWgoAADUkAABUDgAAECAAACYAAAAIAAAA//////////8="/>
              </a:ext>
            </a:extLst>
          </p:cNvSpPr>
          <p:nvPr/>
        </p:nvSpPr>
        <p:spPr>
          <a:xfrm>
            <a:off x="3841115" y="1682750"/>
            <a:ext cx="204470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spcCol="215900" anchor="t"/>
          <a:lstStyle/>
          <a:p>
            <a:pPr algn="ctr">
              <a:defRPr lang="en-us"/>
            </a:pPr>
            <a:r>
              <a:rPr lang="en-us" b="1">
                <a:solidFill>
                  <a:schemeClr val="accent2"/>
                </a:solidFill>
              </a:rPr>
              <a:t>Creating the diagrams </a:t>
            </a:r>
            <a:endParaRPr lang="ko-kr" b="1">
              <a:solidFill>
                <a:schemeClr val="accent2"/>
              </a:solidFill>
            </a:endParaRPr>
          </a:p>
        </p:txBody>
      </p:sp>
      <p:sp>
        <p:nvSpPr>
          <p:cNvPr id="60" name="TextBox 4304"/>
          <p:cNvSpPr>
            <a:extLst>
              <a:ext uri="smNativeData">
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CMJgAADAoAACAzAAC6DwAAECAAACYAAAAIAAAA//////////8="/>
              </a:ext>
            </a:extLst>
          </p:cNvSpPr>
          <p:nvPr/>
        </p:nvSpPr>
        <p:spPr>
          <a:xfrm>
            <a:off x="6266180" y="1633220"/>
            <a:ext cx="204470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spcCol="215900" anchor="t"/>
          <a:lstStyle/>
          <a:p>
            <a:pPr algn="ctr">
              <a:defRPr lang="en-us"/>
            </a:pPr>
            <a:r>
              <a:rPr lang="en-us" b="1">
                <a:solidFill>
                  <a:schemeClr val="accent3"/>
                </a:solidFill>
              </a:rPr>
              <a:t>Redeciding the implementation method</a:t>
            </a:r>
            <a:endParaRPr lang="ko-kr" b="1">
              <a:solidFill>
                <a:schemeClr val="accent3"/>
              </a:solidFill>
            </a:endParaRPr>
          </a:p>
        </p:txBody>
      </p:sp>
      <p:sp>
        <p:nvSpPr>
          <p:cNvPr id="61" name="TextBox 4305"/>
          <p:cNvSpPr>
            <a:extLst>
              <a:ext uri="smNativeData">
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C3NgAAYAsAAEpDAACmDQAAECAAACYAAAAIAAAA//////////8="/>
              </a:ext>
            </a:extLst>
          </p:cNvSpPr>
          <p:nvPr/>
        </p:nvSpPr>
        <p:spPr>
          <a:xfrm>
            <a:off x="8894445" y="1849120"/>
            <a:ext cx="20440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spcCol="215900" anchor="t"/>
          <a:lstStyle/>
          <a:p>
            <a:pPr algn="ctr">
              <a:defRPr lang="en-us"/>
            </a:pPr>
            <a:r>
              <a:rPr lang="en-us" b="1">
                <a:solidFill>
                  <a:schemeClr val="accent4"/>
                </a:solidFill>
              </a:rPr>
              <a:t>Developing</a:t>
            </a:r>
            <a:endParaRPr lang="ko-kr" b="1">
              <a:solidFill>
                <a:schemeClr val="accent4"/>
              </a:solidFill>
            </a:endParaRPr>
          </a:p>
        </p:txBody>
      </p:sp>
      <p:grpSp>
        <p:nvGrpSpPr>
          <p:cNvPr id="62" name="Group 4306"/>
          <p:cNvGrpSpPr>
            <a:extLst>
              <a:ext uri="smNativeData">
                <pr:smNativeData xmlns:pr="smNativeData" val="SMDATA_7_xK2uYBMAAAAlAAAAAQAAAA8BAAAAkAAAAEgAAACQAAAASAAAAAAAAAAAAAAAAAAAABcAAAAUAAAAAAAAAAAAAAD/fwAA/38AAAAAAAAJAAAABAAAACttbi0MAAAAEAAAAAAAAAAAAAAAAAAAAAAAAAAfAAAAVAAAAAAAAAAAAAAAAAAAAAAAAAAAAAAAAAAAAAAAAAAAAAAAAAAAAAAAAAAAAAAAAAAAAAAAAAAAAAAAAAAAAAAAAAAAAAAAAAAAAAAAAAAAAAAAAAAAACEAAAAYAAAAFAAAAJgXAABVGwAANSQAAEQhAAAQAAAAJgAAAAgAAAD/////AAAAAA=="/>
              </a:ext>
            </a:extLst>
          </p:cNvGrpSpPr>
          <p:nvPr/>
        </p:nvGrpSpPr>
        <p:grpSpPr>
          <a:xfrm>
            <a:off x="3835400" y="4443095"/>
            <a:ext cx="2050415" cy="964565"/>
            <a:chOff x="3835400" y="4443095"/>
            <a:chExt cx="2050415" cy="964565"/>
          </a:xfrm>
        </p:grpSpPr>
        <p:sp>
          <p:nvSpPr>
            <p:cNvPr id="64" name="TextBox 4307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P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CYFwAAVRsAACwkAAAJHQAAACAAACYAAAAIAAAA//////////8="/>
                </a:ext>
              </a:extLst>
            </p:cNvSpPr>
            <p:nvPr/>
          </p:nvSpPr>
          <p:spPr>
            <a:xfrm>
              <a:off x="3835400" y="4443095"/>
              <a:ext cx="204470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endParaRPr lang="ko-kr" sz="1200" b="1">
                <a:solidFill>
                  <a:srgbClr val="3F3F3F"/>
                </a:solidFill>
                <a:latin typeface="Calibri" pitchFamily="2" charset="0"/>
                <a:ea typeface="Arial Unicode MS" pitchFamily="0" charset="0"/>
                <a:cs typeface="Calibri" pitchFamily="2" charset="0"/>
              </a:endParaRPr>
            </a:p>
          </p:txBody>
        </p:sp>
        <p:sp>
          <p:nvSpPr>
            <p:cNvPr id="63" name="TextBox 4308"/>
            <p:cNvSpPr>
              <a:extLst>
                <a:ext uri="smNativeData">
                  <pr:smNativeData xmlns:pr="smNativeData" val="SMDATA_13_xK2uYBMAAAAlAAAAZAAAAE0AAAAAAAAAAEgAAAAA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CYFwAASh0AADUkAABEIQAAACAAACYAAAAIAAAA//////////8="/>
                </a:ext>
              </a:extLst>
            </p:cNvSpPr>
            <p:nvPr/>
          </p:nvSpPr>
          <p:spPr>
            <a:xfrm>
              <a:off x="3835400" y="4761230"/>
              <a:ext cx="2050415" cy="64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20" rIns="0" bIns="45720" numCol="1" spcCol="215900" anchor="t"/>
            <a:lstStyle/>
            <a:p>
              <a:pPr algn="ctr">
                <a:defRPr lang="en-us"/>
              </a:pPr>
              <a:r>
                <a:rPr lang="en-us" sz="1200">
                  <a:solidFill>
                    <a:srgbClr val="3F3F3F"/>
                  </a:solidFill>
                </a:rPr>
                <a:t>Further analyzation by creating UML, Use Case and Flow Diagrams</a:t>
              </a:r>
              <a:endParaRPr lang="ko-kr" sz="1200">
                <a:solidFill>
                  <a:srgbClr val="3F3F3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Our Team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  <a:r>
              <a:t>Cringe name and a process worthy of the name</a:t>
            </a: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xK2uYBMAAAAlAAAAZAAAAE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AmAwAAqxAAABBHAADXGwAAECAAACYAAAAIAAAA//////////8="/>
              </a:ext>
            </a:extLst>
          </p:cNvSpPr>
          <p:nvPr/>
        </p:nvSpPr>
        <p:spPr>
          <a:xfrm>
            <a:off x="511810" y="2709545"/>
            <a:ext cx="11040110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800"/>
              <a:t>Drago</a:t>
            </a:r>
            <a:r>
              <a:rPr lang="ro-ro" sz="2800"/>
              <a:t>ș Cîrțoroșan</a:t>
            </a:r>
            <a:endParaRPr lang="ro-ro" sz="28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ro-ro" sz="2800"/>
              <a:t>Cărare Claudiu</a:t>
            </a:r>
            <a:endParaRPr lang="ro-ro" sz="28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ro-ro" sz="2800"/>
              <a:t>Sergiu Chiș</a:t>
            </a:r>
            <a:endParaRPr lang="ro-ro" sz="28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ro-ro" sz="2800"/>
              <a:t>Filip Comșa</a:t>
            </a:r>
            <a:endParaRPr lang="ro-ro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AAUAAABLAADFCQAAEAAAACYAAAAIAAAAASAAAAAAAAA="/>
              </a:ext>
            </a:extLst>
          </p:cNvSpPr>
          <p:nvPr>
            <p:ph type="title"/>
          </p:nvPr>
        </p:nvSpPr>
        <p:spPr>
          <a:xfrm>
            <a:off x="0" y="812800"/>
            <a:ext cx="12192000" cy="7753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sz="4320"/>
            </a:pPr>
            <a:r>
              <a:rPr lang="en-us">
                <a:solidFill>
                  <a:schemeClr val="accent1"/>
                </a:solidFill>
              </a:rPr>
              <a:t>Understanding the project and think about developing</a:t>
            </a:r>
            <a:br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n9/fwDu7OEDzMzMAMDA/wB/f38AAAAAAAAAAAAAAAAAAAAAAAAAAAAhAAAAGAAAABQAAAAAAAAA9AkAAABLAACIDAAAEAAAACYAAAAIAAAAAQAAAAAAAAA="/>
              </a:ext>
            </a:extLst>
          </p:cNvSpPr>
          <p:nvPr>
            <p:ph type="body" idx="41"/>
          </p:nvPr>
        </p:nvSpPr>
        <p:spPr>
          <a:xfrm>
            <a:off x="0" y="1617980"/>
            <a:ext cx="12192000" cy="41910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xK2uYBMAAAAlAAAAZAAAAE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GgMMF////AQAAAAAAAAAAAAAAAAAAAAAAAAAAAAAAAAAAAAAAAAAAAAAAAH9/fwDu7OEDzMzMAMDA/wB/f38AAAAAAAAAAAAAAAAAAAAAAAAAAAAhAAAAGAAAABQAAAAQAgAAAxIAAHxJAAC6IQAAECAAACYAAAAIAAAA//////////8="/>
              </a:ext>
            </a:extLst>
          </p:cNvSpPr>
          <p:nvPr/>
        </p:nvSpPr>
        <p:spPr>
          <a:xfrm>
            <a:off x="335280" y="2927985"/>
            <a:ext cx="11610340" cy="255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/>
              <a:t>Steps:</a:t>
            </a:r>
            <a:endParaRPr lang="en-us" sz="32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3200"/>
              <a:t>Separating the phases</a:t>
            </a:r>
            <a:endParaRPr lang="en-us" sz="32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3200"/>
              <a:t>Deciding on the hierarchy</a:t>
            </a:r>
            <a:endParaRPr lang="en-us" sz="32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3200"/>
              <a:t>Discuss with the teachers about misunderstandings</a:t>
            </a:r>
            <a:endParaRPr lang="en-us" sz="3200"/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3200"/>
              <a:t>Initially choose Python as implementing language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>
                <a:solidFill>
                  <a:schemeClr val="accent2"/>
                </a:solidFill>
              </a:rPr>
              <a:t>Creating the diagrams </a:t>
            </a:r>
            <a:endParaRPr lang="ko-kr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  <a:r>
              <a:t>UML Diagram</a:t>
            </a: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xK2uYBMAAAAlAAAAEQAAAC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XQwAAFgJAACjPgAAX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518920"/>
            <a:ext cx="8172450" cy="4879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Use case diagrams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D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>
                <a:solidFill>
                  <a:schemeClr val="accent3"/>
                </a:solidFill>
              </a:rPr>
              <a:t>Redeciding the implementation method</a:t>
            </a:r>
            <a:endParaRPr lang="ko-kr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xK2uYBMAAAAlAAAAZAAAAE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ABg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DAgAAJxAAAHlHAAAVHAAAECAAACYAAAAIAAAA//////////8="/>
              </a:ext>
            </a:extLst>
          </p:cNvSpPr>
          <p:nvPr/>
        </p:nvSpPr>
        <p:spPr>
          <a:xfrm>
            <a:off x="327025" y="2625725"/>
            <a:ext cx="11291570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/>
              <a:t>We figured out C# might be a better solution for</a:t>
            </a:r>
            <a:r>
              <a:rPr lang="ro-ro" sz="2400"/>
              <a:t> the following reasons</a:t>
            </a:r>
            <a:r>
              <a:rPr lang="en-us" sz="2400"/>
              <a:t>:</a:t>
            </a:r>
            <a:endParaRPr lang="en-us" sz="2400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400"/>
              <a:t>We had much better understanding of it</a:t>
            </a:r>
            <a:endParaRPr lang="en-us" sz="2400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400"/>
              <a:t>Superior code readability and reusability</a:t>
            </a:r>
            <a:endParaRPr lang="en-us" sz="2400"/>
          </a:p>
          <a:p>
            <a:pPr lvl="1" marL="742950" indent="-285750">
              <a:buFont typeface="Arial" pitchFamily="2" charset="0"/>
              <a:buChar char="•"/>
              <a:defRPr lang="en-us"/>
            </a:pPr>
            <a:r>
              <a:rPr lang="en-us" sz="2400"/>
              <a:t>Actually we started to run out of time and we gave up on learning implementation methods that we weren’t aware of at all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OwEAAABLAAA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>
                <a:solidFill>
                  <a:schemeClr val="accent4"/>
                </a:solidFill>
              </a:rPr>
              <a:t>Developing</a:t>
            </a:r>
            <a:endParaRPr lang="ko-kr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xK2uYBMAAAAlAAAAZAAAAA0AAAAAkAAAAEgAAACQAAAASAAAAAAAAAAB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LwYAAABLAADECAAAEAAAACYAAAAIAAAAAAAAAAAAAAA="/>
              </a:ext>
            </a:extLst>
          </p:cNvSpPr>
          <p:nvPr>
            <p:ph type="body" idx="4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xK2uYBMAAAAlAAAAZAAAAE0AAAAAkAAAAEgAAACQAAAASAAAAAAAAAAAAAAAAAAAAAEAAABQAAAAAAAAAAAA4D8AAAAAAADgPwAAAAAAAOA/AAAAAAAA4D8AAAAAAADgPwAAAAAAAOA/AAAAAAAA4D8AAAAAAADgPwAAAAAAAOA/AAAAAAAA4D8CAAAAjAAAAAAAAAAAAAAABoD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SAwAA7AsAABhIAAB7JQAAECAAACYAAAAIAAAA//////////8="/>
              </a:ext>
            </a:extLst>
          </p:cNvSpPr>
          <p:nvPr/>
        </p:nvSpPr>
        <p:spPr>
          <a:xfrm>
            <a:off x="621030" y="1938020"/>
            <a:ext cx="11098530" cy="4154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400"/>
              <a:t>Was done in gradual quantities, varying from 0 lines of code in the begging of April to most of it being done in the week 13 of the semester, so a quite unproportional work with the time left!</a:t>
            </a:r>
            <a:endParaRPr lang="en-us" sz="2400"/>
          </a:p>
          <a:p>
            <a:pPr>
              <a:defRPr lang="en-us"/>
            </a:pPr>
            <a:endParaRPr lang="en-us" sz="2400"/>
          </a:p>
          <a:p>
            <a:pPr>
              <a:defRPr lang="en-us"/>
            </a:pPr>
            <a:r>
              <a:rPr lang="en-us" sz="2400"/>
              <a:t>Tools used:</a:t>
            </a:r>
            <a:endParaRPr lang="en-us" sz="2400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/>
              <a:t>C# + Windows Forms</a:t>
            </a:r>
            <a:endParaRPr lang="en-us" sz="2400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/>
              <a:t>Visual Studio IDE</a:t>
            </a:r>
            <a:endParaRPr lang="en-us" sz="2400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/>
              <a:t>Github VCS</a:t>
            </a:r>
            <a:endParaRPr lang="en-us" sz="2400"/>
          </a:p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/>
              <a:t>Jira Timeplanning (to some extent)</a:t>
            </a:r>
            <a:endParaRPr lang="en-us" sz="2400"/>
          </a:p>
          <a:p>
            <a:pPr marL="342900" indent="-342900">
              <a:buFont typeface="Arial" pitchFamily="2" charset="0"/>
              <a:buChar char="•"/>
              <a:defRPr lang="en-us"/>
            </a:pPr>
            <a:endParaRPr lang="en-us" sz="2400"/>
          </a:p>
          <a:p>
            <a:pPr>
              <a:defRPr lang="en-us"/>
            </a:pPr>
            <a:r>
              <a:rPr lang="en-us" sz="2400"/>
              <a:t>Kudos for Facebook Messenger and @everyone tagging in Discord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0680C3"/>
        </a:accent1>
        <a:accent2>
          <a:srgbClr val="07A398"/>
        </a:accent2>
        <a:accent3>
          <a:srgbClr val="90C221"/>
        </a:accent3>
        <a:accent4>
          <a:srgbClr val="FBA200"/>
        </a:accent4>
        <a:accent5>
          <a:srgbClr val="E62601"/>
        </a:accent5>
        <a:accent6>
          <a:srgbClr val="2C2F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cp:keywords/>
  <dc:description/>
  <cp:lastModifiedBy>user</cp:lastModifiedBy>
  <cp:revision>0</cp:revision>
  <dcterms:created xsi:type="dcterms:W3CDTF">2018-02-18T19:39:47Z</dcterms:created>
  <dcterms:modified xsi:type="dcterms:W3CDTF">2021-05-26T20:21:24Z</dcterms:modified>
</cp:coreProperties>
</file>