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8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6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8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5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1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9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DEDD-D41B-4194-BCC3-EB459487882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C34C-F19C-4D1D-AC6F-FA104392D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0809" y="1141534"/>
            <a:ext cx="1178169" cy="6506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输入图像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4824" y="179216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endCxn id="8" idx="1"/>
          </p:cNvCxnSpPr>
          <p:nvPr/>
        </p:nvCxnSpPr>
        <p:spPr>
          <a:xfrm flipV="1">
            <a:off x="1791778" y="1458058"/>
            <a:ext cx="1060464" cy="8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52242" y="1132742"/>
            <a:ext cx="1160585" cy="6506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骨干网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1905" y="1776731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vgg.feature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self.RCNN_base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42631" y="1126100"/>
            <a:ext cx="1178169" cy="6506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03365" y="1776730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ase_feat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18959" y="1132742"/>
            <a:ext cx="1160585" cy="6506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RPN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30403" y="3318777"/>
            <a:ext cx="2077511" cy="6506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候选框</a:t>
            </a:r>
            <a:r>
              <a:rPr lang="zh-CN" altLang="en-US" dirty="0" smtClean="0"/>
              <a:t>推荐层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42585" y="5036986"/>
            <a:ext cx="1436702" cy="3666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ROI_pooling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679156" y="1792165"/>
            <a:ext cx="16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_RPN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elf.RCNN_rpn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809" y="169887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faster_RCNN.py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gg16.py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830405" y="430530"/>
            <a:ext cx="2066195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</a:t>
            </a:r>
            <a:r>
              <a:rPr lang="zh-CN" altLang="en-US" dirty="0" smtClean="0"/>
              <a:t>框位置损失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30405" y="763660"/>
            <a:ext cx="206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rpn_loss_bbox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830405" y="1363463"/>
            <a:ext cx="2066195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候选框类别损失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30405" y="1696593"/>
            <a:ext cx="206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rpn_loss_cls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30405" y="2230270"/>
            <a:ext cx="2066195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</a:t>
            </a:r>
            <a:r>
              <a:rPr lang="zh-CN" altLang="en-US" dirty="0" smtClean="0"/>
              <a:t>框位置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830405" y="2563400"/>
            <a:ext cx="206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  <a:endCxn id="10" idx="1"/>
          </p:cNvCxnSpPr>
          <p:nvPr/>
        </p:nvCxnSpPr>
        <p:spPr>
          <a:xfrm flipV="1">
            <a:off x="4012827" y="1451416"/>
            <a:ext cx="929804" cy="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1"/>
          </p:cNvCxnSpPr>
          <p:nvPr/>
        </p:nvCxnSpPr>
        <p:spPr>
          <a:xfrm flipV="1">
            <a:off x="6120800" y="1458058"/>
            <a:ext cx="798159" cy="15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1"/>
          </p:cNvCxnSpPr>
          <p:nvPr/>
        </p:nvCxnSpPr>
        <p:spPr>
          <a:xfrm flipV="1">
            <a:off x="8105651" y="597095"/>
            <a:ext cx="724754" cy="72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9" idx="1"/>
          </p:cNvCxnSpPr>
          <p:nvPr/>
        </p:nvCxnSpPr>
        <p:spPr>
          <a:xfrm>
            <a:off x="8079544" y="1458058"/>
            <a:ext cx="750861" cy="71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1"/>
          </p:cNvCxnSpPr>
          <p:nvPr/>
        </p:nvCxnSpPr>
        <p:spPr>
          <a:xfrm>
            <a:off x="8079543" y="1694373"/>
            <a:ext cx="750862" cy="702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1" idx="2"/>
          </p:cNvCxnSpPr>
          <p:nvPr/>
        </p:nvCxnSpPr>
        <p:spPr>
          <a:xfrm rot="16200000" flipH="1">
            <a:off x="6341556" y="1336221"/>
            <a:ext cx="1679006" cy="32986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2" idx="2"/>
          </p:cNvCxnSpPr>
          <p:nvPr/>
        </p:nvCxnSpPr>
        <p:spPr>
          <a:xfrm flipH="1">
            <a:off x="9863502" y="2932732"/>
            <a:ext cx="1" cy="310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415702" y="39689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self.RCNN_proposal_target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ProposalTargetLayer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83160" y="5059796"/>
            <a:ext cx="2392784" cy="3373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MLP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915084" y="4991913"/>
            <a:ext cx="1784411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推荐区域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915084" y="5325043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9900553" y="4985155"/>
            <a:ext cx="1784411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  <a:r>
              <a:rPr lang="zh-CN" altLang="en-US" dirty="0" smtClean="0"/>
              <a:t>标签真值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900553" y="5318285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rois_label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15084" y="5765066"/>
            <a:ext cx="1784411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zh-CN" altLang="en-US" dirty="0" smtClean="0"/>
              <a:t>位置真值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915084" y="6098196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00809" y="3067108"/>
            <a:ext cx="1178169" cy="6506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目标真值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62156" y="3717739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gt_boxes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num_boxes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791778" y="3476405"/>
            <a:ext cx="7038625" cy="4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9900553" y="5755541"/>
            <a:ext cx="1784411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</a:t>
            </a:r>
            <a:r>
              <a:rPr lang="zh-CN" altLang="en-US" dirty="0" smtClean="0"/>
              <a:t>个系数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00553" y="6088671"/>
            <a:ext cx="178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rois_inside_ws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rois_outside_ws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9101502" y="4580593"/>
            <a:ext cx="1" cy="310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10792757" y="4580593"/>
            <a:ext cx="1" cy="310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7589157" y="5151721"/>
            <a:ext cx="306186" cy="3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852007" y="5996954"/>
            <a:ext cx="2427905" cy="333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MLP+softmax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40050" y="5064021"/>
            <a:ext cx="1943800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预测框</a:t>
            </a:r>
            <a:r>
              <a:rPr lang="zh-CN" altLang="en-US" dirty="0" smtClean="0"/>
              <a:t>位置损失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40050" y="5397151"/>
            <a:ext cx="19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RCNN_loss_cls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0050" y="5996954"/>
            <a:ext cx="1943800" cy="3331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预测框</a:t>
            </a:r>
            <a:r>
              <a:rPr lang="zh-CN" altLang="en-US" dirty="0" smtClean="0"/>
              <a:t>类别损失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40050" y="6330084"/>
            <a:ext cx="19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RCNN_loss_bbox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852007" y="5397151"/>
            <a:ext cx="242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self.RCNN_bbox_pred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865599" y="6294488"/>
            <a:ext cx="242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self.RCNN_cls_score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92" idx="1"/>
          </p:cNvCxnSpPr>
          <p:nvPr/>
        </p:nvCxnSpPr>
        <p:spPr>
          <a:xfrm flipH="1" flipV="1">
            <a:off x="5263164" y="5225635"/>
            <a:ext cx="1071741" cy="752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68" idx="3"/>
          </p:cNvCxnSpPr>
          <p:nvPr/>
        </p:nvCxnSpPr>
        <p:spPr>
          <a:xfrm flipH="1">
            <a:off x="5279912" y="6098196"/>
            <a:ext cx="1147664" cy="65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5" idx="1"/>
          </p:cNvCxnSpPr>
          <p:nvPr/>
        </p:nvCxnSpPr>
        <p:spPr>
          <a:xfrm flipH="1" flipV="1">
            <a:off x="2506074" y="5222419"/>
            <a:ext cx="377086" cy="6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2470168" y="6160492"/>
            <a:ext cx="377086" cy="6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endCxn id="14" idx="0"/>
          </p:cNvCxnSpPr>
          <p:nvPr/>
        </p:nvCxnSpPr>
        <p:spPr>
          <a:xfrm rot="16200000" flipH="1">
            <a:off x="4841501" y="3017550"/>
            <a:ext cx="2875489" cy="1163382"/>
          </a:xfrm>
          <a:prstGeom prst="bentConnector3">
            <a:avLst>
              <a:gd name="adj1" fmla="val 3132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705271" y="4717143"/>
            <a:ext cx="4180115" cy="201785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918959" y="5391445"/>
            <a:ext cx="12780" cy="373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6334905" y="5797635"/>
            <a:ext cx="1178169" cy="3614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特征图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286637" y="61590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pooled_feat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hao</dc:creator>
  <cp:lastModifiedBy>SU hao</cp:lastModifiedBy>
  <cp:revision>9</cp:revision>
  <dcterms:created xsi:type="dcterms:W3CDTF">2021-08-09T13:27:12Z</dcterms:created>
  <dcterms:modified xsi:type="dcterms:W3CDTF">2021-08-09T14:11:50Z</dcterms:modified>
</cp:coreProperties>
</file>