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pos="162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9C1CCF-B725-44A7-AA57-5E433BD85C9F}" type="datetimeFigureOut">
              <a:rPr lang="en-US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8BDFEC3-8487-43E8-A154-7C12CBC1FFF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Here</a:t>
            </a:r>
            <a:r>
              <a:rPr lang="en-US"/>
              <a:t> is a note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With another paragraph.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</a:t>
            </a:r>
            <a:r>
              <a:rPr lang="en-US"/>
              <a:t> speaker note on </a:t>
            </a:r>
            <a:r>
              <a:rPr lang="en-US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746681-301C-0D68-EE85-848D6513DF6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BD7F7F-2B32-6870-E85A-A3B5FDED683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subtitle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pic>
        <p:nvPicPr>
          <p:cNvPr id="2273178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5737" y="95961"/>
            <a:ext cx="3117888" cy="910366"/>
          </a:xfrm>
          <a:prstGeom prst="rect">
            <a:avLst/>
          </a:prstGeom>
        </p:spPr>
      </p:pic>
      <p:sp>
        <p:nvSpPr>
          <p:cNvPr id="1366372826" name=""/>
          <p:cNvSpPr/>
          <p:nvPr/>
        </p:nvSpPr>
        <p:spPr bwMode="auto">
          <a:xfrm flipH="0" flipV="0">
            <a:off x="-904873" y="261184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Second level</a:t>
            </a:r>
            <a:endParaRPr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Third level</a:t>
            </a:r>
            <a:endParaRPr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Fourth level</a:t>
            </a:r>
            <a:endParaRPr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20138533" name=""/>
          <p:cNvSpPr/>
          <p:nvPr/>
        </p:nvSpPr>
        <p:spPr bwMode="auto">
          <a:xfrm flipH="0" flipV="0">
            <a:off x="-904873" y="97473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4382872" name=""/>
          <p:cNvSpPr/>
          <p:nvPr/>
        </p:nvSpPr>
        <p:spPr bwMode="auto">
          <a:xfrm flipH="0" flipV="0">
            <a:off x="-904873" y="11748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199" y="205978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Second level</a:t>
            </a:r>
            <a:endParaRPr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Third level</a:t>
            </a:r>
            <a:endParaRPr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Fourth level</a:t>
            </a:r>
            <a:endParaRPr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57509754" name=""/>
          <p:cNvSpPr/>
          <p:nvPr/>
        </p:nvSpPr>
        <p:spPr bwMode="auto">
          <a:xfrm rot="5399978" flipH="0" flipV="0">
            <a:off x="3727429" y="2334967"/>
            <a:ext cx="5676129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Second level</a:t>
            </a:r>
            <a:endParaRPr sz="14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Third level</a:t>
            </a:r>
            <a:endParaRPr sz="11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0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348389345" name=""/>
          <p:cNvSpPr/>
          <p:nvPr/>
        </p:nvSpPr>
        <p:spPr bwMode="auto">
          <a:xfrm flipH="0" flipV="0">
            <a:off x="-904874" y="974733"/>
            <a:ext cx="10953749" cy="176989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8321421" name=""/>
          <p:cNvSpPr/>
          <p:nvPr/>
        </p:nvSpPr>
        <p:spPr bwMode="auto">
          <a:xfrm flipH="0" flipV="0">
            <a:off x="-904874" y="117484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435761690" name=""/>
          <p:cNvSpPr/>
          <p:nvPr/>
        </p:nvSpPr>
        <p:spPr bwMode="auto">
          <a:xfrm flipH="0" flipV="0">
            <a:off x="-868361" y="3216680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4385427" name=""/>
          <p:cNvSpPr/>
          <p:nvPr/>
        </p:nvSpPr>
        <p:spPr bwMode="auto">
          <a:xfrm flipH="0" flipV="0">
            <a:off x="-868361" y="3727459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200">
                <a:latin typeface="Times New Roman"/>
                <a:ea typeface="Times New Roman"/>
                <a:cs typeface="Times New Roman"/>
              </a:rPr>
              <a:t>Second level</a:t>
            </a:r>
            <a:endParaRPr sz="12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Third level</a:t>
            </a:r>
            <a:endParaRPr sz="11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0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200">
                <a:latin typeface="Times New Roman"/>
                <a:ea typeface="Times New Roman"/>
                <a:cs typeface="Times New Roman"/>
              </a:rPr>
              <a:t>Second level</a:t>
            </a:r>
            <a:endParaRPr sz="12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Third level</a:t>
            </a:r>
            <a:endParaRPr sz="11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0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89913364" name=""/>
          <p:cNvSpPr/>
          <p:nvPr/>
        </p:nvSpPr>
        <p:spPr bwMode="auto">
          <a:xfrm flipH="0" flipV="0">
            <a:off x="-904873" y="97473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6550684" name=""/>
          <p:cNvSpPr/>
          <p:nvPr/>
        </p:nvSpPr>
        <p:spPr bwMode="auto">
          <a:xfrm flipH="0" flipV="0">
            <a:off x="-904873" y="11748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Second level</a:t>
            </a:r>
            <a:endParaRPr sz="14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Third level</a:t>
            </a:r>
            <a:endParaRPr sz="12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Fourth level</a:t>
            </a:r>
            <a:endParaRPr sz="11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Second level</a:t>
            </a:r>
            <a:endParaRPr sz="14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200">
                <a:latin typeface="Times New Roman"/>
                <a:ea typeface="Times New Roman"/>
                <a:cs typeface="Times New Roman"/>
              </a:rPr>
              <a:t>Third level</a:t>
            </a:r>
            <a:endParaRPr sz="12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1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677049545" name=""/>
          <p:cNvSpPr/>
          <p:nvPr/>
        </p:nvSpPr>
        <p:spPr bwMode="auto">
          <a:xfrm flipH="0" flipV="0">
            <a:off x="-904873" y="97473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5699402" name=""/>
          <p:cNvSpPr/>
          <p:nvPr/>
        </p:nvSpPr>
        <p:spPr bwMode="auto">
          <a:xfrm flipH="0" flipV="0">
            <a:off x="-904873" y="11748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538839566" name=""/>
          <p:cNvSpPr/>
          <p:nvPr/>
        </p:nvSpPr>
        <p:spPr bwMode="auto">
          <a:xfrm flipH="0" flipV="0">
            <a:off x="-904873" y="97473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0276782" name=""/>
          <p:cNvSpPr/>
          <p:nvPr/>
        </p:nvSpPr>
        <p:spPr bwMode="auto">
          <a:xfrm flipH="0" flipV="0">
            <a:off x="-904873" y="117483"/>
            <a:ext cx="1095374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Second level</a:t>
            </a:r>
            <a:endParaRPr sz="14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Third level</a:t>
            </a:r>
            <a:endParaRPr sz="11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0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792358052" name=""/>
          <p:cNvSpPr/>
          <p:nvPr/>
        </p:nvSpPr>
        <p:spPr bwMode="auto">
          <a:xfrm flipH="0" flipV="0">
            <a:off x="18986" y="987830"/>
            <a:ext cx="3884742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2533434" name=""/>
          <p:cNvSpPr/>
          <p:nvPr/>
        </p:nvSpPr>
        <p:spPr bwMode="auto">
          <a:xfrm rot="5399978" flipH="0" flipV="0">
            <a:off x="622555" y="2311210"/>
            <a:ext cx="5904988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663227802" name=""/>
          <p:cNvSpPr/>
          <p:nvPr/>
        </p:nvSpPr>
        <p:spPr bwMode="auto">
          <a:xfrm flipH="0" flipV="0">
            <a:off x="909425" y="3511955"/>
            <a:ext cx="7252124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2016645" name=""/>
          <p:cNvSpPr/>
          <p:nvPr/>
        </p:nvSpPr>
        <p:spPr bwMode="auto">
          <a:xfrm flipH="0" flipV="0">
            <a:off x="909425" y="3937008"/>
            <a:ext cx="7252123" cy="176988"/>
          </a:xfrm>
          <a:prstGeom prst="mathMinus">
            <a:avLst>
              <a:gd name="adj1" fmla="val 23520"/>
            </a:avLst>
          </a:prstGeom>
          <a:solidFill>
            <a:srgbClr val="0032A0"/>
          </a:solidFill>
          <a:ln w="9525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Click to edit Master title style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 sz="1600">
                <a:latin typeface="Times New Roman"/>
                <a:ea typeface="Times New Roman"/>
                <a:cs typeface="Times New Roman"/>
              </a:rPr>
              <a:t>Click to edit Master text styles</a:t>
            </a:r>
            <a:endParaRPr sz="16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1400">
                <a:latin typeface="Times New Roman"/>
                <a:ea typeface="Times New Roman"/>
                <a:cs typeface="Times New Roman"/>
              </a:rPr>
              <a:t>Second level</a:t>
            </a:r>
            <a:endParaRPr sz="1400"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Third level</a:t>
            </a:r>
            <a:endParaRPr sz="1100"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Fourth level</a:t>
            </a:r>
            <a:endParaRPr sz="1000">
              <a:latin typeface="Times New Roman"/>
              <a:cs typeface="Times New Roman"/>
            </a:endParaRPr>
          </a:p>
          <a:p>
            <a:pPr lvl="4">
              <a:defRPr/>
            </a:pPr>
            <a:r>
              <a:rPr lang="en-US" sz="1100">
                <a:latin typeface="Times New Roman"/>
                <a:ea typeface="Times New Roman"/>
                <a:cs typeface="Times New Roman"/>
              </a:rPr>
              <a:t>Fifth level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1EB5C9-1307-BA42-ABA2-0BC069CD8E7F}" type="datetimeFigureOut">
              <a:rPr lang="en-US">
                <a:latin typeface="Times New Roman"/>
                <a:ea typeface="Times New Roman"/>
                <a:cs typeface="Times New Roman"/>
              </a:rPr>
              <a:t>1/2/22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EF2332-01BF-834F-8236-50238282D533}" type="slidenum">
              <a:rPr lang="en-US">
                <a:latin typeface="Times New Roman"/>
                <a:ea typeface="Times New Roman"/>
                <a:cs typeface="Times New Roman"/>
              </a:rPr>
              <a:t>‹#›</a:t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628570560" name=""/>
          <p:cNvSpPr/>
          <p:nvPr/>
        </p:nvSpPr>
        <p:spPr bwMode="auto">
          <a:xfrm flipH="0" flipV="0">
            <a:off x="-3662" y="-14653"/>
            <a:ext cx="9151326" cy="5150826"/>
          </a:xfrm>
          <a:prstGeom prst="rect">
            <a:avLst/>
          </a:prstGeom>
          <a:noFill/>
          <a:ln w="76199" cap="flat" cmpd="sng" algn="ctr">
            <a:solidFill>
              <a:srgbClr val="0032A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561751912" name=""/>
          <p:cNvSpPr txBox="1"/>
          <p:nvPr/>
        </p:nvSpPr>
        <p:spPr bwMode="auto">
          <a:xfrm flipH="0" flipV="0">
            <a:off x="8884317" y="-14652"/>
            <a:ext cx="7172055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fld id="{38D902B9-E630-C8C6-142F-98F97D0460FC}" type="slidenum">
              <a:rPr sz="900"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>
        <a:spcBef>
          <a:spcPts val="0"/>
        </a:spcBef>
        <a:buFont typeface="Arial"/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Presentation Subtitle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Slide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Hello</a:t>
            </a:r>
            <a:r>
              <a:rPr lang="en-US"/>
              <a:t>, world.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Section header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Slide Title for Two-Content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content on </a:t>
            </a:r>
            <a:r>
              <a:rPr lang="en-US"/>
              <a:t>the left.</a:t>
            </a: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content on the right.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(16:9)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Jesse Rosenthal</dc:creator>
  <cp:keywords/>
  <dc:description/>
  <dc:identifier/>
  <dc:language/>
  <cp:lastModifiedBy/>
  <cp:revision>7</cp:revision>
  <dcterms:created xsi:type="dcterms:W3CDTF">2017-06-05T14:10:58Z</dcterms:created>
  <dcterms:modified xsi:type="dcterms:W3CDTF">2024-08-17T22:48:00Z</dcterms:modified>
  <cp:category/>
  <cp:contentStatus/>
  <cp:version/>
</cp:coreProperties>
</file>