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3"/>
  </p:notesMasterIdLst>
  <p:handoutMasterIdLst>
    <p:handoutMasterId r:id="rId24"/>
  </p:handoutMasterIdLst>
  <p:sldIdLst>
    <p:sldId id="322" r:id="rId5"/>
    <p:sldId id="323" r:id="rId6"/>
    <p:sldId id="311" r:id="rId7"/>
    <p:sldId id="324" r:id="rId8"/>
    <p:sldId id="325" r:id="rId9"/>
    <p:sldId id="326" r:id="rId10"/>
    <p:sldId id="327" r:id="rId11"/>
    <p:sldId id="328" r:id="rId12"/>
    <p:sldId id="329" r:id="rId13"/>
    <p:sldId id="330" r:id="rId14"/>
    <p:sldId id="331" r:id="rId15"/>
    <p:sldId id="332" r:id="rId16"/>
    <p:sldId id="333" r:id="rId17"/>
    <p:sldId id="334" r:id="rId18"/>
    <p:sldId id="336" r:id="rId19"/>
    <p:sldId id="338" r:id="rId20"/>
    <p:sldId id="335" r:id="rId21"/>
    <p:sldId id="337" r:id="rId22"/>
  </p:sldIdLst>
  <p:sldSz cx="12188825" cy="6858000"/>
  <p:notesSz cx="6858000" cy="9144000"/>
  <p:custDataLst>
    <p:tags r:id="rId25"/>
  </p:custDataLst>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EDF63-F9FA-472F-AA7D-51A9BA7C3C8C}" v="2" dt="2021-05-14T19:20:53.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1" autoAdjust="0"/>
  </p:normalViewPr>
  <p:slideViewPr>
    <p:cSldViewPr showGuides="1">
      <p:cViewPr varScale="1">
        <p:scale>
          <a:sx n="86" d="100"/>
          <a:sy n="86" d="100"/>
        </p:scale>
        <p:origin x="562" y="58"/>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02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 Nguyen" userId="aa4972f6c41ed389" providerId="LiveId" clId="{921EDF63-F9FA-472F-AA7D-51A9BA7C3C8C}"/>
    <pc:docChg chg="modSld">
      <pc:chgData name="Tin Nguyen" userId="aa4972f6c41ed389" providerId="LiveId" clId="{921EDF63-F9FA-472F-AA7D-51A9BA7C3C8C}" dt="2021-05-14T19:21:25.509" v="18" actId="1076"/>
      <pc:docMkLst>
        <pc:docMk/>
      </pc:docMkLst>
      <pc:sldChg chg="modSp mod">
        <pc:chgData name="Tin Nguyen" userId="aa4972f6c41ed389" providerId="LiveId" clId="{921EDF63-F9FA-472F-AA7D-51A9BA7C3C8C}" dt="2021-05-14T19:19:30.861" v="2" actId="207"/>
        <pc:sldMkLst>
          <pc:docMk/>
          <pc:sldMk cId="4214489819" sldId="322"/>
        </pc:sldMkLst>
        <pc:spChg chg="mod">
          <ac:chgData name="Tin Nguyen" userId="aa4972f6c41ed389" providerId="LiveId" clId="{921EDF63-F9FA-472F-AA7D-51A9BA7C3C8C}" dt="2021-05-14T19:19:30.861" v="2" actId="207"/>
          <ac:spMkLst>
            <pc:docMk/>
            <pc:sldMk cId="4214489819" sldId="322"/>
            <ac:spMk id="3" creationId="{00000000-0000-0000-0000-000000000000}"/>
          </ac:spMkLst>
        </pc:spChg>
      </pc:sldChg>
      <pc:sldChg chg="modSp mod">
        <pc:chgData name="Tin Nguyen" userId="aa4972f6c41ed389" providerId="LiveId" clId="{921EDF63-F9FA-472F-AA7D-51A9BA7C3C8C}" dt="2021-05-14T19:19:43.765" v="3" actId="1076"/>
        <pc:sldMkLst>
          <pc:docMk/>
          <pc:sldMk cId="2445924373" sldId="327"/>
        </pc:sldMkLst>
        <pc:spChg chg="mod">
          <ac:chgData name="Tin Nguyen" userId="aa4972f6c41ed389" providerId="LiveId" clId="{921EDF63-F9FA-472F-AA7D-51A9BA7C3C8C}" dt="2021-05-14T19:19:43.765" v="3" actId="1076"/>
          <ac:spMkLst>
            <pc:docMk/>
            <pc:sldMk cId="2445924373" sldId="327"/>
            <ac:spMk id="2" creationId="{C73CB142-7208-4335-B19E-7D93F774025B}"/>
          </ac:spMkLst>
        </pc:spChg>
      </pc:sldChg>
      <pc:sldChg chg="modSp">
        <pc:chgData name="Tin Nguyen" userId="aa4972f6c41ed389" providerId="LiveId" clId="{921EDF63-F9FA-472F-AA7D-51A9BA7C3C8C}" dt="2021-05-14T19:19:56.739" v="4" actId="14100"/>
        <pc:sldMkLst>
          <pc:docMk/>
          <pc:sldMk cId="3995190469" sldId="330"/>
        </pc:sldMkLst>
        <pc:picChg chg="mod">
          <ac:chgData name="Tin Nguyen" userId="aa4972f6c41ed389" providerId="LiveId" clId="{921EDF63-F9FA-472F-AA7D-51A9BA7C3C8C}" dt="2021-05-14T19:19:56.739" v="4" actId="14100"/>
          <ac:picMkLst>
            <pc:docMk/>
            <pc:sldMk cId="3995190469" sldId="330"/>
            <ac:picMk id="1028" creationId="{BDAE6039-BCD1-44D1-A71E-6F7A2A997886}"/>
          </ac:picMkLst>
        </pc:picChg>
      </pc:sldChg>
      <pc:sldChg chg="modSp mod">
        <pc:chgData name="Tin Nguyen" userId="aa4972f6c41ed389" providerId="LiveId" clId="{921EDF63-F9FA-472F-AA7D-51A9BA7C3C8C}" dt="2021-05-14T19:20:04.786" v="5" actId="14100"/>
        <pc:sldMkLst>
          <pc:docMk/>
          <pc:sldMk cId="1712131019" sldId="331"/>
        </pc:sldMkLst>
        <pc:picChg chg="mod">
          <ac:chgData name="Tin Nguyen" userId="aa4972f6c41ed389" providerId="LiveId" clId="{921EDF63-F9FA-472F-AA7D-51A9BA7C3C8C}" dt="2021-05-14T19:20:04.786" v="5" actId="14100"/>
          <ac:picMkLst>
            <pc:docMk/>
            <pc:sldMk cId="1712131019" sldId="331"/>
            <ac:picMk id="2050" creationId="{C2621EA1-F70D-49EB-A889-83F0249390CD}"/>
          </ac:picMkLst>
        </pc:picChg>
      </pc:sldChg>
      <pc:sldChg chg="modSp mod">
        <pc:chgData name="Tin Nguyen" userId="aa4972f6c41ed389" providerId="LiveId" clId="{921EDF63-F9FA-472F-AA7D-51A9BA7C3C8C}" dt="2021-05-14T19:20:12.739" v="6" actId="1076"/>
        <pc:sldMkLst>
          <pc:docMk/>
          <pc:sldMk cId="3766431402" sldId="333"/>
        </pc:sldMkLst>
        <pc:spChg chg="mod">
          <ac:chgData name="Tin Nguyen" userId="aa4972f6c41ed389" providerId="LiveId" clId="{921EDF63-F9FA-472F-AA7D-51A9BA7C3C8C}" dt="2021-05-14T19:20:12.739" v="6" actId="1076"/>
          <ac:spMkLst>
            <pc:docMk/>
            <pc:sldMk cId="3766431402" sldId="333"/>
            <ac:spMk id="2" creationId="{B4292978-C061-4A36-9F94-94366B8E5364}"/>
          </ac:spMkLst>
        </pc:spChg>
      </pc:sldChg>
      <pc:sldChg chg="addSp modSp mod">
        <pc:chgData name="Tin Nguyen" userId="aa4972f6c41ed389" providerId="LiveId" clId="{921EDF63-F9FA-472F-AA7D-51A9BA7C3C8C}" dt="2021-05-14T19:21:13.835" v="16" actId="1076"/>
        <pc:sldMkLst>
          <pc:docMk/>
          <pc:sldMk cId="2961094393" sldId="334"/>
        </pc:sldMkLst>
        <pc:spChg chg="mod">
          <ac:chgData name="Tin Nguyen" userId="aa4972f6c41ed389" providerId="LiveId" clId="{921EDF63-F9FA-472F-AA7D-51A9BA7C3C8C}" dt="2021-05-14T19:21:13.835" v="16" actId="1076"/>
          <ac:spMkLst>
            <pc:docMk/>
            <pc:sldMk cId="2961094393" sldId="334"/>
            <ac:spMk id="2" creationId="{2240C5A8-1E0A-4351-B70E-ED93BB3E7C7B}"/>
          </ac:spMkLst>
        </pc:spChg>
        <pc:graphicFrameChg chg="mod">
          <ac:chgData name="Tin Nguyen" userId="aa4972f6c41ed389" providerId="LiveId" clId="{921EDF63-F9FA-472F-AA7D-51A9BA7C3C8C}" dt="2021-05-14T19:21:07.508" v="14" actId="1076"/>
          <ac:graphicFrameMkLst>
            <pc:docMk/>
            <pc:sldMk cId="2961094393" sldId="334"/>
            <ac:graphicFrameMk id="5" creationId="{E7F5E5DE-8B7B-46EF-B0CC-DB5A7317E2E0}"/>
          </ac:graphicFrameMkLst>
        </pc:graphicFrameChg>
        <pc:picChg chg="add mod">
          <ac:chgData name="Tin Nguyen" userId="aa4972f6c41ed389" providerId="LiveId" clId="{921EDF63-F9FA-472F-AA7D-51A9BA7C3C8C}" dt="2021-05-14T19:21:09.986" v="15" actId="14100"/>
          <ac:picMkLst>
            <pc:docMk/>
            <pc:sldMk cId="2961094393" sldId="334"/>
            <ac:picMk id="4" creationId="{59C716B7-8A9B-47B4-B706-63AFDCF2A1D1}"/>
          </ac:picMkLst>
        </pc:picChg>
      </pc:sldChg>
      <pc:sldChg chg="modSp mod">
        <pc:chgData name="Tin Nguyen" userId="aa4972f6c41ed389" providerId="LiveId" clId="{921EDF63-F9FA-472F-AA7D-51A9BA7C3C8C}" dt="2021-05-14T19:21:25.509" v="18" actId="1076"/>
        <pc:sldMkLst>
          <pc:docMk/>
          <pc:sldMk cId="4216334539" sldId="336"/>
        </pc:sldMkLst>
        <pc:spChg chg="mod">
          <ac:chgData name="Tin Nguyen" userId="aa4972f6c41ed389" providerId="LiveId" clId="{921EDF63-F9FA-472F-AA7D-51A9BA7C3C8C}" dt="2021-05-14T19:21:25.509" v="18" actId="1076"/>
          <ac:spMkLst>
            <pc:docMk/>
            <pc:sldMk cId="4216334539" sldId="336"/>
            <ac:spMk id="2" creationId="{4C7BDE20-AC95-4A79-A075-B96F8219BD31}"/>
          </ac:spMkLst>
        </pc:spChg>
        <pc:picChg chg="mod">
          <ac:chgData name="Tin Nguyen" userId="aa4972f6c41ed389" providerId="LiveId" clId="{921EDF63-F9FA-472F-AA7D-51A9BA7C3C8C}" dt="2021-05-14T19:21:21.963" v="17" actId="1076"/>
          <ac:picMkLst>
            <pc:docMk/>
            <pc:sldMk cId="4216334539" sldId="336"/>
            <ac:picMk id="7" creationId="{3370EE3E-BCCD-458E-BE2B-0DFFCA8174C6}"/>
          </ac:picMkLst>
        </pc:picChg>
      </pc:sldChg>
    </pc:docChg>
  </pc:docChgLst>
</pc:chgInfo>
</file>

<file path=ppt/diagrams/_rels/data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jpg"/><Relationship Id="rId4" Type="http://schemas.openxmlformats.org/officeDocument/2006/relationships/image" Target="../media/image15.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jp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7C2DB-CAE6-4B5B-836D-C5E5B89ABC28}"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6D949713-2C01-40E7-86E9-8414A5979D79}">
      <dgm:prSet phldrT="[Văn bản]" custT="1"/>
      <dgm:spPr/>
      <dgm:t>
        <a:bodyPr/>
        <a:lstStyle/>
        <a:p>
          <a:r>
            <a:rPr lang="en-US" sz="3200" dirty="0" err="1">
              <a:latin typeface="Times New Roman" panose="02020603050405020304" pitchFamily="18" charset="0"/>
              <a:cs typeface="Times New Roman" panose="02020603050405020304" pitchFamily="18" charset="0"/>
            </a:rPr>
            <a:t>Triều</a:t>
          </a:r>
          <a:endParaRPr lang="en-US" sz="3200" dirty="0">
            <a:latin typeface="Times New Roman" panose="02020603050405020304" pitchFamily="18" charset="0"/>
            <a:cs typeface="Times New Roman" panose="02020603050405020304" pitchFamily="18" charset="0"/>
          </a:endParaRPr>
        </a:p>
      </dgm:t>
    </dgm:pt>
    <dgm:pt modelId="{ABB5985C-81BA-4806-9301-F0871A12D7F7}" type="parTrans" cxnId="{4741E3C8-5081-4637-AAA6-CAB7365D7BAF}">
      <dgm:prSet/>
      <dgm:spPr/>
      <dgm:t>
        <a:bodyPr/>
        <a:lstStyle/>
        <a:p>
          <a:endParaRPr lang="en-US"/>
        </a:p>
      </dgm:t>
    </dgm:pt>
    <dgm:pt modelId="{6045F90D-FB40-47BA-B90F-638390FB5C80}" type="sibTrans" cxnId="{4741E3C8-5081-4637-AAA6-CAB7365D7BAF}">
      <dgm:prSet/>
      <dgm:spPr/>
      <dgm:t>
        <a:bodyPr/>
        <a:lstStyle/>
        <a:p>
          <a:endParaRPr lang="en-US"/>
        </a:p>
      </dgm:t>
    </dgm:pt>
    <dgm:pt modelId="{069738B1-5B7E-4A4E-BD78-6C713A3E82AC}">
      <dgm:prSet phldrT="[Văn bản]" custT="1"/>
      <dgm:spPr/>
      <dgm:t>
        <a:bodyPr/>
        <a:lstStyle/>
        <a:p>
          <a:r>
            <a:rPr lang="en-US" sz="1300" i="0" dirty="0">
              <a:latin typeface="Times New Roman" panose="02020603050405020304" pitchFamily="18" charset="0"/>
              <a:cs typeface="Times New Roman" panose="02020603050405020304" pitchFamily="18" charset="0"/>
            </a:rPr>
            <a:t>Propose main features for system (PA0)</a:t>
          </a:r>
          <a:endParaRPr lang="en-US" sz="1300" dirty="0">
            <a:latin typeface="Times New Roman" panose="02020603050405020304" pitchFamily="18" charset="0"/>
            <a:cs typeface="Times New Roman" panose="02020603050405020304" pitchFamily="18" charset="0"/>
          </a:endParaRPr>
        </a:p>
      </dgm:t>
    </dgm:pt>
    <dgm:pt modelId="{307BFE11-84A0-4C65-8662-90CCE3B40683}" type="parTrans" cxnId="{6371DC60-8988-40DF-B9D7-A09007184386}">
      <dgm:prSet/>
      <dgm:spPr/>
      <dgm:t>
        <a:bodyPr/>
        <a:lstStyle/>
        <a:p>
          <a:endParaRPr lang="en-US"/>
        </a:p>
      </dgm:t>
    </dgm:pt>
    <dgm:pt modelId="{3F1132B9-5CDB-470E-A766-3AF2052A05DE}" type="sibTrans" cxnId="{6371DC60-8988-40DF-B9D7-A09007184386}">
      <dgm:prSet/>
      <dgm:spPr/>
      <dgm:t>
        <a:bodyPr/>
        <a:lstStyle/>
        <a:p>
          <a:endParaRPr lang="en-US"/>
        </a:p>
      </dgm:t>
    </dgm:pt>
    <dgm:pt modelId="{562839BD-55D3-41DD-9B72-7F154A0B9F4F}">
      <dgm:prSet phldrT="[Văn bản]" custT="1"/>
      <dgm:spPr/>
      <dgm:t>
        <a:bodyPr/>
        <a:lstStyle/>
        <a:p>
          <a:r>
            <a:rPr lang="en-US" sz="3200" dirty="0" err="1">
              <a:latin typeface="Times New Roman" panose="02020603050405020304" pitchFamily="18" charset="0"/>
              <a:cs typeface="Times New Roman" panose="02020603050405020304" pitchFamily="18" charset="0"/>
            </a:rPr>
            <a:t>Tín</a:t>
          </a:r>
          <a:endParaRPr lang="en-US" sz="3200" dirty="0">
            <a:latin typeface="Times New Roman" panose="02020603050405020304" pitchFamily="18" charset="0"/>
            <a:cs typeface="Times New Roman" panose="02020603050405020304" pitchFamily="18" charset="0"/>
          </a:endParaRPr>
        </a:p>
      </dgm:t>
    </dgm:pt>
    <dgm:pt modelId="{D7E45C36-03F9-4561-BF0A-A05136132E89}" type="parTrans" cxnId="{FAAD42AC-07C7-4250-BFDA-4C2C720A2595}">
      <dgm:prSet/>
      <dgm:spPr/>
      <dgm:t>
        <a:bodyPr/>
        <a:lstStyle/>
        <a:p>
          <a:endParaRPr lang="en-US"/>
        </a:p>
      </dgm:t>
    </dgm:pt>
    <dgm:pt modelId="{8BF526CF-CE60-41FA-9197-B6C73ED56E19}" type="sibTrans" cxnId="{FAAD42AC-07C7-4250-BFDA-4C2C720A2595}">
      <dgm:prSet/>
      <dgm:spPr/>
      <dgm:t>
        <a:bodyPr/>
        <a:lstStyle/>
        <a:p>
          <a:endParaRPr lang="en-US"/>
        </a:p>
      </dgm:t>
    </dgm:pt>
    <dgm:pt modelId="{6AD85E53-14E0-4437-908E-6FA9C5EEBB4C}">
      <dgm:prSet phldrT="[Văn bản]" custT="1"/>
      <dgm:spPr/>
      <dgm:t>
        <a:bodyPr/>
        <a:lstStyle/>
        <a:p>
          <a:r>
            <a:rPr lang="en-US" sz="1300" i="0" dirty="0">
              <a:latin typeface="Times New Roman" panose="02020603050405020304" pitchFamily="18" charset="0"/>
              <a:cs typeface="Times New Roman" panose="02020603050405020304" pitchFamily="18" charset="0"/>
            </a:rPr>
            <a:t>Target user and choose environment for system (PA0)</a:t>
          </a:r>
          <a:endParaRPr lang="en-US" sz="1300" dirty="0">
            <a:latin typeface="Times New Roman" panose="02020603050405020304" pitchFamily="18" charset="0"/>
            <a:cs typeface="Times New Roman" panose="02020603050405020304" pitchFamily="18" charset="0"/>
          </a:endParaRPr>
        </a:p>
      </dgm:t>
    </dgm:pt>
    <dgm:pt modelId="{6E7A97CB-3872-4C41-99F7-4F4B1EC24E05}" type="parTrans" cxnId="{9EB6E3FD-FF88-4BB5-A467-EEB55DB72B86}">
      <dgm:prSet/>
      <dgm:spPr/>
      <dgm:t>
        <a:bodyPr/>
        <a:lstStyle/>
        <a:p>
          <a:endParaRPr lang="en-US"/>
        </a:p>
      </dgm:t>
    </dgm:pt>
    <dgm:pt modelId="{73BE4E02-13E0-488E-A9A7-5A3F9712C4E6}" type="sibTrans" cxnId="{9EB6E3FD-FF88-4BB5-A467-EEB55DB72B86}">
      <dgm:prSet/>
      <dgm:spPr/>
      <dgm:t>
        <a:bodyPr/>
        <a:lstStyle/>
        <a:p>
          <a:endParaRPr lang="en-US"/>
        </a:p>
      </dgm:t>
    </dgm:pt>
    <dgm:pt modelId="{9948CEBB-6CD5-485F-8EC1-5569ACDC90DC}">
      <dgm:prSet phldrT="[Văn bản]" custT="1"/>
      <dgm:spPr/>
      <dgm:t>
        <a:bodyPr/>
        <a:lstStyle/>
        <a:p>
          <a:r>
            <a:rPr lang="en-US" sz="3200" dirty="0" err="1">
              <a:latin typeface="Times New Roman" panose="02020603050405020304" pitchFamily="18" charset="0"/>
              <a:cs typeface="Times New Roman" panose="02020603050405020304" pitchFamily="18" charset="0"/>
            </a:rPr>
            <a:t>Hoàng</a:t>
          </a:r>
          <a:endParaRPr lang="en-US" sz="3200" dirty="0">
            <a:latin typeface="Times New Roman" panose="02020603050405020304" pitchFamily="18" charset="0"/>
            <a:cs typeface="Times New Roman" panose="02020603050405020304" pitchFamily="18" charset="0"/>
          </a:endParaRPr>
        </a:p>
      </dgm:t>
    </dgm:pt>
    <dgm:pt modelId="{84771914-AF91-4411-BC8C-80E022215CFA}" type="parTrans" cxnId="{35894196-2A98-4AAF-8E96-9B5BD68E66CD}">
      <dgm:prSet/>
      <dgm:spPr/>
      <dgm:t>
        <a:bodyPr/>
        <a:lstStyle/>
        <a:p>
          <a:endParaRPr lang="en-US"/>
        </a:p>
      </dgm:t>
    </dgm:pt>
    <dgm:pt modelId="{3929B022-BB2C-4F34-B758-73D157B0865B}" type="sibTrans" cxnId="{35894196-2A98-4AAF-8E96-9B5BD68E66CD}">
      <dgm:prSet/>
      <dgm:spPr/>
      <dgm:t>
        <a:bodyPr/>
        <a:lstStyle/>
        <a:p>
          <a:endParaRPr lang="en-US"/>
        </a:p>
      </dgm:t>
    </dgm:pt>
    <dgm:pt modelId="{EEF17D89-31D9-423D-98D8-B4A96574FC83}">
      <dgm:prSet phldrT="[Văn bản]" custT="1"/>
      <dgm:spPr/>
      <dgm:t>
        <a:bodyPr/>
        <a:lstStyle/>
        <a:p>
          <a:r>
            <a:rPr lang="en-US" sz="1300" i="0" dirty="0">
              <a:latin typeface="Times New Roman" panose="02020603050405020304" pitchFamily="18" charset="0"/>
              <a:cs typeface="Times New Roman" panose="02020603050405020304" pitchFamily="18" charset="0"/>
            </a:rPr>
            <a:t>Review Main Features(PA0)</a:t>
          </a:r>
          <a:endParaRPr lang="en-US" sz="1300" dirty="0">
            <a:latin typeface="Times New Roman" panose="02020603050405020304" pitchFamily="18" charset="0"/>
            <a:cs typeface="Times New Roman" panose="02020603050405020304" pitchFamily="18" charset="0"/>
          </a:endParaRPr>
        </a:p>
      </dgm:t>
    </dgm:pt>
    <dgm:pt modelId="{3AB4E24B-F7A4-450A-9602-89581474465E}" type="parTrans" cxnId="{1C127CB0-47A5-4FB6-A6E5-B91C0BA43785}">
      <dgm:prSet/>
      <dgm:spPr/>
      <dgm:t>
        <a:bodyPr/>
        <a:lstStyle/>
        <a:p>
          <a:endParaRPr lang="en-US"/>
        </a:p>
      </dgm:t>
    </dgm:pt>
    <dgm:pt modelId="{F104A46D-4A56-4EE0-9F7E-30C3627893DD}" type="sibTrans" cxnId="{1C127CB0-47A5-4FB6-A6E5-B91C0BA43785}">
      <dgm:prSet/>
      <dgm:spPr/>
      <dgm:t>
        <a:bodyPr/>
        <a:lstStyle/>
        <a:p>
          <a:endParaRPr lang="en-US"/>
        </a:p>
      </dgm:t>
    </dgm:pt>
    <dgm:pt modelId="{F9B17DF4-9AEC-4B36-B8FA-4C77179038E0}">
      <dgm:prSet phldrT="[Văn bản]" custT="1"/>
      <dgm:spPr/>
      <dgm:t>
        <a:bodyPr/>
        <a:lstStyle/>
        <a:p>
          <a:r>
            <a:rPr lang="en-US" sz="3200" dirty="0" err="1">
              <a:latin typeface="Times New Roman" panose="02020603050405020304" pitchFamily="18" charset="0"/>
              <a:cs typeface="Times New Roman" panose="02020603050405020304" pitchFamily="18" charset="0"/>
            </a:rPr>
            <a:t>Dương</a:t>
          </a:r>
          <a:endParaRPr lang="en-US" sz="3200" dirty="0">
            <a:latin typeface="Times New Roman" panose="02020603050405020304" pitchFamily="18" charset="0"/>
            <a:cs typeface="Times New Roman" panose="02020603050405020304" pitchFamily="18" charset="0"/>
          </a:endParaRPr>
        </a:p>
      </dgm:t>
    </dgm:pt>
    <dgm:pt modelId="{6B6BF63D-318B-42D6-8242-DFC4114BD7C6}" type="parTrans" cxnId="{9384FAA4-CBA3-4EB4-8587-8112E94B3679}">
      <dgm:prSet/>
      <dgm:spPr/>
      <dgm:t>
        <a:bodyPr/>
        <a:lstStyle/>
        <a:p>
          <a:endParaRPr lang="en-US"/>
        </a:p>
      </dgm:t>
    </dgm:pt>
    <dgm:pt modelId="{E2CD257E-EB03-4F53-AAA1-08E3FB41C6DB}" type="sibTrans" cxnId="{9384FAA4-CBA3-4EB4-8587-8112E94B3679}">
      <dgm:prSet/>
      <dgm:spPr/>
      <dgm:t>
        <a:bodyPr/>
        <a:lstStyle/>
        <a:p>
          <a:endParaRPr lang="en-US"/>
        </a:p>
      </dgm:t>
    </dgm:pt>
    <dgm:pt modelId="{998E2404-F3FA-4F21-9718-FD5D683E2D90}">
      <dgm:prSet phldrT="[Văn bản]" custT="1"/>
      <dgm:spPr/>
      <dgm:t>
        <a:bodyPr/>
        <a:lstStyle/>
        <a:p>
          <a:r>
            <a:rPr lang="en-US" sz="3200" dirty="0">
              <a:latin typeface="Times New Roman" panose="02020603050405020304" pitchFamily="18" charset="0"/>
              <a:cs typeface="Times New Roman" panose="02020603050405020304" pitchFamily="18" charset="0"/>
            </a:rPr>
            <a:t>Quang</a:t>
          </a:r>
        </a:p>
      </dgm:t>
    </dgm:pt>
    <dgm:pt modelId="{5157D1D2-5C35-4735-A14C-D432C51CD4C6}" type="parTrans" cxnId="{1FD1F63B-B2D7-45D0-87F6-E19D0581C275}">
      <dgm:prSet/>
      <dgm:spPr/>
      <dgm:t>
        <a:bodyPr/>
        <a:lstStyle/>
        <a:p>
          <a:endParaRPr lang="en-US"/>
        </a:p>
      </dgm:t>
    </dgm:pt>
    <dgm:pt modelId="{882F2427-37B1-4B45-AD31-7CB3655926E2}" type="sibTrans" cxnId="{1FD1F63B-B2D7-45D0-87F6-E19D0581C275}">
      <dgm:prSet/>
      <dgm:spPr/>
      <dgm:t>
        <a:bodyPr/>
        <a:lstStyle/>
        <a:p>
          <a:endParaRPr lang="en-US"/>
        </a:p>
      </dgm:t>
    </dgm:pt>
    <dgm:pt modelId="{827AE328-B045-4E5C-9669-3BC1A45924A2}">
      <dgm:prSet phldrT="[Văn bản]" custT="1"/>
      <dgm:spPr/>
      <dgm:t>
        <a:bodyPr/>
        <a:lstStyle/>
        <a:p>
          <a:r>
            <a:rPr lang="en-US" sz="1300" i="0" dirty="0">
              <a:latin typeface="Times New Roman" panose="02020603050405020304" pitchFamily="18" charset="0"/>
              <a:cs typeface="Times New Roman" panose="02020603050405020304" pitchFamily="18" charset="0"/>
            </a:rPr>
            <a:t>Write Vision document (PA1) - Stakeholder and User Descriptions</a:t>
          </a:r>
          <a:endParaRPr lang="en-US" sz="1300" dirty="0">
            <a:latin typeface="Times New Roman" panose="02020603050405020304" pitchFamily="18" charset="0"/>
            <a:cs typeface="Times New Roman" panose="02020603050405020304" pitchFamily="18" charset="0"/>
          </a:endParaRPr>
        </a:p>
      </dgm:t>
    </dgm:pt>
    <dgm:pt modelId="{5A384CE2-49D2-49A7-B6B0-C5DDF90747C8}" type="parTrans" cxnId="{4C20F5DA-E29E-4D74-9FA2-F43AA5A0C617}">
      <dgm:prSet/>
      <dgm:spPr/>
      <dgm:t>
        <a:bodyPr/>
        <a:lstStyle/>
        <a:p>
          <a:endParaRPr lang="en-US"/>
        </a:p>
      </dgm:t>
    </dgm:pt>
    <dgm:pt modelId="{D7961084-A1A8-441D-BA1A-835E62F4ACA3}" type="sibTrans" cxnId="{4C20F5DA-E29E-4D74-9FA2-F43AA5A0C617}">
      <dgm:prSet/>
      <dgm:spPr/>
      <dgm:t>
        <a:bodyPr/>
        <a:lstStyle/>
        <a:p>
          <a:endParaRPr lang="en-US"/>
        </a:p>
      </dgm:t>
    </dgm:pt>
    <dgm:pt modelId="{7A9E5EC5-048B-47C9-8A4B-45569B0933CD}">
      <dgm:prSet phldrT="[Văn bản]" custT="1"/>
      <dgm:spPr/>
      <dgm:t>
        <a:bodyPr/>
        <a:lstStyle/>
        <a:p>
          <a:r>
            <a:rPr lang="en-US" sz="1300" i="0" dirty="0">
              <a:latin typeface="Times New Roman" panose="02020603050405020304" pitchFamily="18" charset="0"/>
              <a:cs typeface="Times New Roman" panose="02020603050405020304" pitchFamily="18" charset="0"/>
            </a:rPr>
            <a:t>Write specification for use case import products, search product, manage product (admin role)</a:t>
          </a:r>
          <a:endParaRPr lang="en-US" sz="1300" dirty="0">
            <a:latin typeface="Times New Roman" panose="02020603050405020304" pitchFamily="18" charset="0"/>
            <a:cs typeface="Times New Roman" panose="02020603050405020304" pitchFamily="18" charset="0"/>
          </a:endParaRPr>
        </a:p>
      </dgm:t>
    </dgm:pt>
    <dgm:pt modelId="{EAAB98B9-02A5-48D3-B418-A3D8B639B21B}" type="parTrans" cxnId="{F7B352A0-F1D4-4A63-B5C0-177D17E3DE7B}">
      <dgm:prSet/>
      <dgm:spPr/>
      <dgm:t>
        <a:bodyPr/>
        <a:lstStyle/>
        <a:p>
          <a:endParaRPr lang="en-US"/>
        </a:p>
      </dgm:t>
    </dgm:pt>
    <dgm:pt modelId="{E0A6876F-7ED9-480B-B031-A5A8B0A3777F}" type="sibTrans" cxnId="{F7B352A0-F1D4-4A63-B5C0-177D17E3DE7B}">
      <dgm:prSet/>
      <dgm:spPr/>
      <dgm:t>
        <a:bodyPr/>
        <a:lstStyle/>
        <a:p>
          <a:endParaRPr lang="en-US"/>
        </a:p>
      </dgm:t>
    </dgm:pt>
    <dgm:pt modelId="{36610EA3-1672-48BE-A2CF-C5C6D4CEB9FB}">
      <dgm:prSet phldrT="[Văn bản]" custT="1"/>
      <dgm:spPr/>
      <dgm:t>
        <a:bodyPr/>
        <a:lstStyle/>
        <a:p>
          <a:r>
            <a:rPr lang="en-US" sz="1300" i="0" dirty="0">
              <a:latin typeface="Times New Roman" panose="02020603050405020304" pitchFamily="18" charset="0"/>
              <a:cs typeface="Times New Roman" panose="02020603050405020304" pitchFamily="18" charset="0"/>
            </a:rPr>
            <a:t>Draw use case diagram (PA2)</a:t>
          </a:r>
          <a:endParaRPr lang="en-US" sz="1300" dirty="0">
            <a:latin typeface="Times New Roman" panose="02020603050405020304" pitchFamily="18" charset="0"/>
            <a:cs typeface="Times New Roman" panose="02020603050405020304" pitchFamily="18" charset="0"/>
          </a:endParaRPr>
        </a:p>
      </dgm:t>
    </dgm:pt>
    <dgm:pt modelId="{A680BB39-0571-46A6-A2A2-67B10561450F}" type="parTrans" cxnId="{613A219F-BE22-48D2-8C37-6BAF12346F67}">
      <dgm:prSet/>
      <dgm:spPr/>
      <dgm:t>
        <a:bodyPr/>
        <a:lstStyle/>
        <a:p>
          <a:endParaRPr lang="en-US"/>
        </a:p>
      </dgm:t>
    </dgm:pt>
    <dgm:pt modelId="{308E9FD7-6E95-4830-9664-A4CF5625D621}" type="sibTrans" cxnId="{613A219F-BE22-48D2-8C37-6BAF12346F67}">
      <dgm:prSet/>
      <dgm:spPr/>
      <dgm:t>
        <a:bodyPr/>
        <a:lstStyle/>
        <a:p>
          <a:endParaRPr lang="en-US"/>
        </a:p>
      </dgm:t>
    </dgm:pt>
    <dgm:pt modelId="{C92937CA-008E-490B-9238-F1845C04834C}">
      <dgm:prSet phldrT="[Văn bản]" custT="1"/>
      <dgm:spPr/>
      <dgm:t>
        <a:bodyPr/>
        <a:lstStyle/>
        <a:p>
          <a:r>
            <a:rPr lang="en-US" sz="1300" i="0" dirty="0">
              <a:latin typeface="Times New Roman" panose="02020603050405020304" pitchFamily="18" charset="0"/>
              <a:cs typeface="Times New Roman" panose="02020603050405020304" pitchFamily="18" charset="0"/>
            </a:rPr>
            <a:t>Write document for PA3 - Architectural Goals and Constraints</a:t>
          </a:r>
          <a:endParaRPr lang="en-US" sz="1300" dirty="0">
            <a:latin typeface="Times New Roman" panose="02020603050405020304" pitchFamily="18" charset="0"/>
            <a:cs typeface="Times New Roman" panose="02020603050405020304" pitchFamily="18" charset="0"/>
          </a:endParaRPr>
        </a:p>
      </dgm:t>
    </dgm:pt>
    <dgm:pt modelId="{229BB8DD-EEBE-44A9-A791-D7E20BFD223E}" type="parTrans" cxnId="{8BF8CCAE-3CF5-47B2-A6FC-B8C5FEC68172}">
      <dgm:prSet/>
      <dgm:spPr/>
      <dgm:t>
        <a:bodyPr/>
        <a:lstStyle/>
        <a:p>
          <a:endParaRPr lang="en-US"/>
        </a:p>
      </dgm:t>
    </dgm:pt>
    <dgm:pt modelId="{63ABED67-DB2D-4E58-A2CC-B159F35CF0A6}" type="sibTrans" cxnId="{8BF8CCAE-3CF5-47B2-A6FC-B8C5FEC68172}">
      <dgm:prSet/>
      <dgm:spPr/>
      <dgm:t>
        <a:bodyPr/>
        <a:lstStyle/>
        <a:p>
          <a:endParaRPr lang="en-US"/>
        </a:p>
      </dgm:t>
    </dgm:pt>
    <dgm:pt modelId="{895E9ED9-28FF-43E9-8C6E-523574677A16}">
      <dgm:prSet phldrT="[Văn bản]" custT="1"/>
      <dgm:spPr/>
      <dgm:t>
        <a:bodyPr/>
        <a:lstStyle/>
        <a:p>
          <a:r>
            <a:rPr lang="en-US" sz="1300" i="0" dirty="0">
              <a:latin typeface="Times New Roman" panose="02020603050405020304" pitchFamily="18" charset="0"/>
              <a:cs typeface="Times New Roman" panose="02020603050405020304" pitchFamily="18" charset="0"/>
            </a:rPr>
            <a:t>Revise PA2 error</a:t>
          </a:r>
          <a:endParaRPr lang="en-US" sz="1300" dirty="0">
            <a:latin typeface="Times New Roman" panose="02020603050405020304" pitchFamily="18" charset="0"/>
            <a:cs typeface="Times New Roman" panose="02020603050405020304" pitchFamily="18" charset="0"/>
          </a:endParaRPr>
        </a:p>
      </dgm:t>
    </dgm:pt>
    <dgm:pt modelId="{152FD01C-E441-4C28-A3A6-318715CC027C}" type="parTrans" cxnId="{6168A03E-2DFC-4290-8493-28448E8FA5C3}">
      <dgm:prSet/>
      <dgm:spPr/>
      <dgm:t>
        <a:bodyPr/>
        <a:lstStyle/>
        <a:p>
          <a:endParaRPr lang="en-US"/>
        </a:p>
      </dgm:t>
    </dgm:pt>
    <dgm:pt modelId="{3B805732-D7A0-4D49-9DA5-6BC5D85B6509}" type="sibTrans" cxnId="{6168A03E-2DFC-4290-8493-28448E8FA5C3}">
      <dgm:prSet/>
      <dgm:spPr/>
      <dgm:t>
        <a:bodyPr/>
        <a:lstStyle/>
        <a:p>
          <a:endParaRPr lang="en-US"/>
        </a:p>
      </dgm:t>
    </dgm:pt>
    <dgm:pt modelId="{08A5DED1-4571-4899-BCA0-86C38E132666}">
      <dgm:prSet phldrT="[Văn bản]" custT="1"/>
      <dgm:spPr/>
      <dgm:t>
        <a:bodyPr/>
        <a:lstStyle/>
        <a:p>
          <a:r>
            <a:rPr lang="en-US" sz="1300" i="0" dirty="0">
              <a:latin typeface="Times New Roman" panose="02020603050405020304" pitchFamily="18" charset="0"/>
              <a:cs typeface="Times New Roman" panose="02020603050405020304" pitchFamily="18" charset="0"/>
            </a:rPr>
            <a:t>Write Weekly report for PA3, PA4, PA6</a:t>
          </a:r>
          <a:endParaRPr lang="en-US" sz="1300" dirty="0">
            <a:latin typeface="Times New Roman" panose="02020603050405020304" pitchFamily="18" charset="0"/>
            <a:cs typeface="Times New Roman" panose="02020603050405020304" pitchFamily="18" charset="0"/>
          </a:endParaRPr>
        </a:p>
      </dgm:t>
    </dgm:pt>
    <dgm:pt modelId="{F3DF0EE6-502D-4E3E-AFB0-5F49705D582C}" type="parTrans" cxnId="{D923DF24-E068-4830-B9D2-83D98BACA51C}">
      <dgm:prSet/>
      <dgm:spPr/>
      <dgm:t>
        <a:bodyPr/>
        <a:lstStyle/>
        <a:p>
          <a:endParaRPr lang="en-US"/>
        </a:p>
      </dgm:t>
    </dgm:pt>
    <dgm:pt modelId="{0F76D105-C33F-4F5D-9645-8E9A0B909A1B}" type="sibTrans" cxnId="{D923DF24-E068-4830-B9D2-83D98BACA51C}">
      <dgm:prSet/>
      <dgm:spPr/>
      <dgm:t>
        <a:bodyPr/>
        <a:lstStyle/>
        <a:p>
          <a:endParaRPr lang="en-US"/>
        </a:p>
      </dgm:t>
    </dgm:pt>
    <dgm:pt modelId="{86AACF0D-61DC-41F3-9B87-FA5FDD4FF4F9}">
      <dgm:prSet phldrT="[Văn bản]" custT="1"/>
      <dgm:spPr/>
      <dgm:t>
        <a:bodyPr/>
        <a:lstStyle/>
        <a:p>
          <a:r>
            <a:rPr lang="en-US" sz="1300" i="0" dirty="0">
              <a:latin typeface="Times New Roman" panose="02020603050405020304" pitchFamily="18" charset="0"/>
              <a:cs typeface="Times New Roman" panose="02020603050405020304" pitchFamily="18" charset="0"/>
            </a:rPr>
            <a:t>Write document for PA6</a:t>
          </a:r>
          <a:endParaRPr lang="en-US" sz="1300" dirty="0">
            <a:latin typeface="Times New Roman" panose="02020603050405020304" pitchFamily="18" charset="0"/>
            <a:cs typeface="Times New Roman" panose="02020603050405020304" pitchFamily="18" charset="0"/>
          </a:endParaRPr>
        </a:p>
      </dgm:t>
    </dgm:pt>
    <dgm:pt modelId="{4F71223A-3B3B-4093-B74C-13952EA0A08A}" type="parTrans" cxnId="{256D2173-6AC6-4105-A575-6C7AE87D6126}">
      <dgm:prSet/>
      <dgm:spPr/>
      <dgm:t>
        <a:bodyPr/>
        <a:lstStyle/>
        <a:p>
          <a:endParaRPr lang="en-US"/>
        </a:p>
      </dgm:t>
    </dgm:pt>
    <dgm:pt modelId="{EE7F96E3-AF30-4849-9AF3-FE11C0D9B9CE}" type="sibTrans" cxnId="{256D2173-6AC6-4105-A575-6C7AE87D6126}">
      <dgm:prSet/>
      <dgm:spPr/>
      <dgm:t>
        <a:bodyPr/>
        <a:lstStyle/>
        <a:p>
          <a:endParaRPr lang="en-US"/>
        </a:p>
      </dgm:t>
    </dgm:pt>
    <dgm:pt modelId="{B85B4AB3-2634-477D-9568-7D1894CDD31A}">
      <dgm:prSet phldrT="[Văn bản]" custT="1"/>
      <dgm:spPr/>
      <dgm:t>
        <a:bodyPr/>
        <a:lstStyle/>
        <a:p>
          <a:r>
            <a:rPr lang="en-US" sz="1300" i="0" dirty="0">
              <a:latin typeface="Times New Roman" panose="02020603050405020304" pitchFamily="18" charset="0"/>
              <a:cs typeface="Times New Roman" panose="02020603050405020304" pitchFamily="18" charset="0"/>
            </a:rPr>
            <a:t>Write test case and report bug</a:t>
          </a:r>
          <a:endParaRPr lang="en-US" sz="1300" dirty="0">
            <a:latin typeface="Times New Roman" panose="02020603050405020304" pitchFamily="18" charset="0"/>
            <a:cs typeface="Times New Roman" panose="02020603050405020304" pitchFamily="18" charset="0"/>
          </a:endParaRPr>
        </a:p>
      </dgm:t>
    </dgm:pt>
    <dgm:pt modelId="{365BF4B1-3765-43E1-A6DB-C0CA1EE9DD9D}" type="parTrans" cxnId="{513E3151-C2E4-4AFA-A2E5-1CA98A06F795}">
      <dgm:prSet/>
      <dgm:spPr/>
      <dgm:t>
        <a:bodyPr/>
        <a:lstStyle/>
        <a:p>
          <a:endParaRPr lang="en-US"/>
        </a:p>
      </dgm:t>
    </dgm:pt>
    <dgm:pt modelId="{2C59B920-648C-4921-A973-0B001481BDA9}" type="sibTrans" cxnId="{513E3151-C2E4-4AFA-A2E5-1CA98A06F795}">
      <dgm:prSet/>
      <dgm:spPr/>
      <dgm:t>
        <a:bodyPr/>
        <a:lstStyle/>
        <a:p>
          <a:endParaRPr lang="en-US"/>
        </a:p>
      </dgm:t>
    </dgm:pt>
    <dgm:pt modelId="{C42EA01F-DA1A-4328-8EE1-58C5F50D4353}">
      <dgm:prSet phldrT="[Văn bản]" custT="1"/>
      <dgm:spPr/>
      <dgm:t>
        <a:bodyPr/>
        <a:lstStyle/>
        <a:p>
          <a:r>
            <a:rPr lang="en-US" sz="1300" i="0" dirty="0">
              <a:latin typeface="Times New Roman" panose="02020603050405020304" pitchFamily="18" charset="0"/>
              <a:cs typeface="Times New Roman" panose="02020603050405020304" pitchFamily="18" charset="0"/>
            </a:rPr>
            <a:t>Implement function add product to cart, login as customer</a:t>
          </a:r>
          <a:endParaRPr lang="en-US" sz="1300" dirty="0">
            <a:latin typeface="Times New Roman" panose="02020603050405020304" pitchFamily="18" charset="0"/>
            <a:cs typeface="Times New Roman" panose="02020603050405020304" pitchFamily="18" charset="0"/>
          </a:endParaRPr>
        </a:p>
      </dgm:t>
    </dgm:pt>
    <dgm:pt modelId="{FDD3914D-775B-47EA-B9A0-DAB01A23047B}" type="parTrans" cxnId="{C927A355-7804-4956-A96F-0022B5028CED}">
      <dgm:prSet/>
      <dgm:spPr/>
      <dgm:t>
        <a:bodyPr/>
        <a:lstStyle/>
        <a:p>
          <a:endParaRPr lang="en-US"/>
        </a:p>
      </dgm:t>
    </dgm:pt>
    <dgm:pt modelId="{2327689B-E195-4333-AB98-6E7B8BC02B52}" type="sibTrans" cxnId="{C927A355-7804-4956-A96F-0022B5028CED}">
      <dgm:prSet/>
      <dgm:spPr/>
      <dgm:t>
        <a:bodyPr/>
        <a:lstStyle/>
        <a:p>
          <a:endParaRPr lang="en-US"/>
        </a:p>
      </dgm:t>
    </dgm:pt>
    <dgm:pt modelId="{4EF3B31D-56DE-4A68-9BF2-4D8A1B47F611}">
      <dgm:prSet phldrT="[Văn bản]" custT="1"/>
      <dgm:spPr/>
      <dgm:t>
        <a:bodyPr/>
        <a:lstStyle/>
        <a:p>
          <a:r>
            <a:rPr lang="en-US" sz="1300" i="0" dirty="0">
              <a:latin typeface="Times New Roman" panose="02020603050405020304" pitchFamily="18" charset="0"/>
              <a:cs typeface="Times New Roman" panose="02020603050405020304" pitchFamily="18" charset="0"/>
            </a:rPr>
            <a:t>Write Plan document (PA1) - Management Process</a:t>
          </a:r>
          <a:endParaRPr lang="en-US" sz="1300" dirty="0">
            <a:latin typeface="Times New Roman" panose="02020603050405020304" pitchFamily="18" charset="0"/>
            <a:cs typeface="Times New Roman" panose="02020603050405020304" pitchFamily="18" charset="0"/>
          </a:endParaRPr>
        </a:p>
      </dgm:t>
    </dgm:pt>
    <dgm:pt modelId="{8058E85D-CC42-420E-A674-ED350D8BADBA}" type="parTrans" cxnId="{4A7BCEB9-D6CD-4090-8396-D7A39C29F56E}">
      <dgm:prSet/>
      <dgm:spPr/>
      <dgm:t>
        <a:bodyPr/>
        <a:lstStyle/>
        <a:p>
          <a:endParaRPr lang="en-US"/>
        </a:p>
      </dgm:t>
    </dgm:pt>
    <dgm:pt modelId="{11E42420-F4C0-48BA-8153-98701CD01109}" type="sibTrans" cxnId="{4A7BCEB9-D6CD-4090-8396-D7A39C29F56E}">
      <dgm:prSet/>
      <dgm:spPr/>
      <dgm:t>
        <a:bodyPr/>
        <a:lstStyle/>
        <a:p>
          <a:endParaRPr lang="en-US"/>
        </a:p>
      </dgm:t>
    </dgm:pt>
    <dgm:pt modelId="{1EB07211-1F81-457C-8273-F46E488CB0A8}">
      <dgm:prSet phldrT="[Văn bản]" custT="1"/>
      <dgm:spPr/>
      <dgm:t>
        <a:bodyPr/>
        <a:lstStyle/>
        <a:p>
          <a:r>
            <a:rPr lang="en-US" sz="1300" i="0" dirty="0">
              <a:latin typeface="Times New Roman" panose="02020603050405020304" pitchFamily="18" charset="0"/>
              <a:cs typeface="Times New Roman" panose="02020603050405020304" pitchFamily="18" charset="0"/>
            </a:rPr>
            <a:t>Write specification for use case add to cart, view items, buy items(PA2)</a:t>
          </a:r>
          <a:endParaRPr lang="en-US" sz="1300" dirty="0">
            <a:latin typeface="Times New Roman" panose="02020603050405020304" pitchFamily="18" charset="0"/>
            <a:cs typeface="Times New Roman" panose="02020603050405020304" pitchFamily="18" charset="0"/>
          </a:endParaRPr>
        </a:p>
      </dgm:t>
    </dgm:pt>
    <dgm:pt modelId="{E85D4ECB-FFBF-4B97-9AC8-B96E625A70B6}" type="parTrans" cxnId="{EE8E6640-50C8-4615-B423-2393EABB238C}">
      <dgm:prSet/>
      <dgm:spPr/>
      <dgm:t>
        <a:bodyPr/>
        <a:lstStyle/>
        <a:p>
          <a:endParaRPr lang="en-US"/>
        </a:p>
      </dgm:t>
    </dgm:pt>
    <dgm:pt modelId="{10F24CB8-663A-426B-BC52-82547D70A0C6}" type="sibTrans" cxnId="{EE8E6640-50C8-4615-B423-2393EABB238C}">
      <dgm:prSet/>
      <dgm:spPr/>
      <dgm:t>
        <a:bodyPr/>
        <a:lstStyle/>
        <a:p>
          <a:endParaRPr lang="en-US"/>
        </a:p>
      </dgm:t>
    </dgm:pt>
    <dgm:pt modelId="{64D6667E-766D-49D8-BAB2-6B084BBD6A7D}">
      <dgm:prSet phldrT="[Văn bản]" custT="1"/>
      <dgm:spPr/>
      <dgm:t>
        <a:bodyPr/>
        <a:lstStyle/>
        <a:p>
          <a:r>
            <a:rPr lang="en-US" sz="1300" i="0" dirty="0">
              <a:latin typeface="Times New Roman" panose="02020603050405020304" pitchFamily="18" charset="0"/>
              <a:cs typeface="Times New Roman" panose="02020603050405020304" pitchFamily="18" charset="0"/>
            </a:rPr>
            <a:t>Write document for PA3 - Logical View : </a:t>
          </a:r>
          <a:r>
            <a:rPr lang="en-US" sz="1300" i="0" dirty="0" err="1">
              <a:latin typeface="Times New Roman" panose="02020603050405020304" pitchFamily="18" charset="0"/>
              <a:cs typeface="Times New Roman" panose="02020603050405020304" pitchFamily="18" charset="0"/>
            </a:rPr>
            <a:t>BackEnd</a:t>
          </a:r>
          <a:r>
            <a:rPr lang="en-US" sz="1300" i="0" dirty="0">
              <a:latin typeface="Times New Roman" panose="02020603050405020304" pitchFamily="18" charset="0"/>
              <a:cs typeface="Times New Roman" panose="02020603050405020304" pitchFamily="18" charset="0"/>
            </a:rPr>
            <a:t> Controller and Component </a:t>
          </a:r>
          <a:r>
            <a:rPr lang="en-US" sz="1300" i="0" dirty="0" err="1">
              <a:latin typeface="Times New Roman" panose="02020603050405020304" pitchFamily="18" charset="0"/>
              <a:cs typeface="Times New Roman" panose="02020603050405020304" pitchFamily="18" charset="0"/>
            </a:rPr>
            <a:t>BackEnd</a:t>
          </a:r>
          <a:r>
            <a:rPr lang="en-US" sz="1300" i="0" dirty="0">
              <a:latin typeface="Times New Roman" panose="02020603050405020304" pitchFamily="18" charset="0"/>
              <a:cs typeface="Times New Roman" panose="02020603050405020304" pitchFamily="18" charset="0"/>
            </a:rPr>
            <a:t> Controller (class diagram + explain key classes)</a:t>
          </a:r>
          <a:endParaRPr lang="en-US" sz="1300" dirty="0">
            <a:latin typeface="Times New Roman" panose="02020603050405020304" pitchFamily="18" charset="0"/>
            <a:cs typeface="Times New Roman" panose="02020603050405020304" pitchFamily="18" charset="0"/>
          </a:endParaRPr>
        </a:p>
      </dgm:t>
    </dgm:pt>
    <dgm:pt modelId="{531D02E0-23AF-474D-B38E-C143BF9BA317}" type="parTrans" cxnId="{E3BF0961-FCB2-4F15-A8F8-74A715DCA1FB}">
      <dgm:prSet/>
      <dgm:spPr/>
      <dgm:t>
        <a:bodyPr/>
        <a:lstStyle/>
        <a:p>
          <a:endParaRPr lang="en-US"/>
        </a:p>
      </dgm:t>
    </dgm:pt>
    <dgm:pt modelId="{9D1060C7-659A-423C-986F-7EE9D972C3D7}" type="sibTrans" cxnId="{E3BF0961-FCB2-4F15-A8F8-74A715DCA1FB}">
      <dgm:prSet/>
      <dgm:spPr/>
      <dgm:t>
        <a:bodyPr/>
        <a:lstStyle/>
        <a:p>
          <a:endParaRPr lang="en-US"/>
        </a:p>
      </dgm:t>
    </dgm:pt>
    <dgm:pt modelId="{BB9145D8-9D64-4374-AF17-84E517D4387B}">
      <dgm:prSet phldrT="[Văn bản]" custT="1"/>
      <dgm:spPr/>
      <dgm:t>
        <a:bodyPr/>
        <a:lstStyle/>
        <a:p>
          <a:r>
            <a:rPr lang="en-US" sz="1300" i="0" dirty="0">
              <a:latin typeface="Times New Roman" panose="02020603050405020304" pitchFamily="18" charset="0"/>
              <a:cs typeface="Times New Roman" panose="02020603050405020304" pitchFamily="18" charset="0"/>
            </a:rPr>
            <a:t>Write PA4 document - Deployment</a:t>
          </a:r>
          <a:endParaRPr lang="en-US" sz="1300" dirty="0">
            <a:latin typeface="Times New Roman" panose="02020603050405020304" pitchFamily="18" charset="0"/>
            <a:cs typeface="Times New Roman" panose="02020603050405020304" pitchFamily="18" charset="0"/>
          </a:endParaRPr>
        </a:p>
      </dgm:t>
    </dgm:pt>
    <dgm:pt modelId="{086282F3-3446-4BD5-9A25-0F576F9665F7}" type="parTrans" cxnId="{9BF2F8CE-B34E-4527-B014-2A3A55DD4331}">
      <dgm:prSet/>
      <dgm:spPr/>
      <dgm:t>
        <a:bodyPr/>
        <a:lstStyle/>
        <a:p>
          <a:endParaRPr lang="en-US"/>
        </a:p>
      </dgm:t>
    </dgm:pt>
    <dgm:pt modelId="{DE9B4B76-C18D-4849-943C-981AF37E6C4F}" type="sibTrans" cxnId="{9BF2F8CE-B34E-4527-B014-2A3A55DD4331}">
      <dgm:prSet/>
      <dgm:spPr/>
      <dgm:t>
        <a:bodyPr/>
        <a:lstStyle/>
        <a:p>
          <a:endParaRPr lang="en-US"/>
        </a:p>
      </dgm:t>
    </dgm:pt>
    <dgm:pt modelId="{50244105-649A-40DF-BD22-B8B1261CD620}">
      <dgm:prSet phldrT="[Văn bản]" custT="1"/>
      <dgm:spPr/>
      <dgm:t>
        <a:bodyPr/>
        <a:lstStyle/>
        <a:p>
          <a:r>
            <a:rPr lang="en-US" sz="1300" i="0" dirty="0">
              <a:latin typeface="Times New Roman" panose="02020603050405020304" pitchFamily="18" charset="0"/>
              <a:cs typeface="Times New Roman" panose="02020603050405020304" pitchFamily="18" charset="0"/>
            </a:rPr>
            <a:t>Revise PA1 error</a:t>
          </a:r>
          <a:endParaRPr lang="en-US" sz="1300" dirty="0">
            <a:latin typeface="Times New Roman" panose="02020603050405020304" pitchFamily="18" charset="0"/>
            <a:cs typeface="Times New Roman" panose="02020603050405020304" pitchFamily="18" charset="0"/>
          </a:endParaRPr>
        </a:p>
      </dgm:t>
    </dgm:pt>
    <dgm:pt modelId="{3DC3E90B-7816-4325-B1A6-F7E7D5551871}" type="parTrans" cxnId="{8B96BE2E-82E1-417E-AB20-EE63966CFBAE}">
      <dgm:prSet/>
      <dgm:spPr/>
      <dgm:t>
        <a:bodyPr/>
        <a:lstStyle/>
        <a:p>
          <a:endParaRPr lang="en-US"/>
        </a:p>
      </dgm:t>
    </dgm:pt>
    <dgm:pt modelId="{F2A0F613-6D39-4F3D-B9E9-6E848754A5E6}" type="sibTrans" cxnId="{8B96BE2E-82E1-417E-AB20-EE63966CFBAE}">
      <dgm:prSet/>
      <dgm:spPr/>
      <dgm:t>
        <a:bodyPr/>
        <a:lstStyle/>
        <a:p>
          <a:endParaRPr lang="en-US"/>
        </a:p>
      </dgm:t>
    </dgm:pt>
    <dgm:pt modelId="{A1825FA7-DC3C-47C3-9A32-BC6E29551099}">
      <dgm:prSet phldrT="[Văn bản]" custT="1"/>
      <dgm:spPr/>
      <dgm:t>
        <a:bodyPr/>
        <a:lstStyle/>
        <a:p>
          <a:r>
            <a:rPr lang="en-US" sz="1300" i="0" dirty="0">
              <a:latin typeface="Times New Roman" panose="02020603050405020304" pitchFamily="18" charset="0"/>
              <a:cs typeface="Times New Roman" panose="02020603050405020304" pitchFamily="18" charset="0"/>
            </a:rPr>
            <a:t>Write test case and report bug</a:t>
          </a:r>
          <a:endParaRPr lang="en-US" sz="1300" dirty="0">
            <a:latin typeface="Times New Roman" panose="02020603050405020304" pitchFamily="18" charset="0"/>
            <a:cs typeface="Times New Roman" panose="02020603050405020304" pitchFamily="18" charset="0"/>
          </a:endParaRPr>
        </a:p>
      </dgm:t>
    </dgm:pt>
    <dgm:pt modelId="{98FEA72A-B9B7-4A9B-8F35-EE5F5BFB72A7}" type="parTrans" cxnId="{CD626CAE-C9E4-4042-A6EC-489BE59C33AE}">
      <dgm:prSet/>
      <dgm:spPr/>
      <dgm:t>
        <a:bodyPr/>
        <a:lstStyle/>
        <a:p>
          <a:endParaRPr lang="en-US"/>
        </a:p>
      </dgm:t>
    </dgm:pt>
    <dgm:pt modelId="{B493BFE1-2902-4534-A8A8-EBCB2A3347F7}" type="sibTrans" cxnId="{CD626CAE-C9E4-4042-A6EC-489BE59C33AE}">
      <dgm:prSet/>
      <dgm:spPr/>
      <dgm:t>
        <a:bodyPr/>
        <a:lstStyle/>
        <a:p>
          <a:endParaRPr lang="en-US"/>
        </a:p>
      </dgm:t>
    </dgm:pt>
    <dgm:pt modelId="{84AD21FD-51FC-4DF4-8A97-0C55C4C20A64}">
      <dgm:prSet phldrT="[Văn bản]" custT="1"/>
      <dgm:spPr/>
      <dgm:t>
        <a:bodyPr/>
        <a:lstStyle/>
        <a:p>
          <a:r>
            <a:rPr lang="en-US" sz="1300" i="0" dirty="0">
              <a:latin typeface="Times New Roman" panose="02020603050405020304" pitchFamily="18" charset="0"/>
              <a:cs typeface="Times New Roman" panose="02020603050405020304" pitchFamily="18" charset="0"/>
            </a:rPr>
            <a:t>Create tables in database</a:t>
          </a:r>
          <a:endParaRPr lang="en-US" sz="1300" dirty="0">
            <a:latin typeface="Times New Roman" panose="02020603050405020304" pitchFamily="18" charset="0"/>
            <a:cs typeface="Times New Roman" panose="02020603050405020304" pitchFamily="18" charset="0"/>
          </a:endParaRPr>
        </a:p>
      </dgm:t>
    </dgm:pt>
    <dgm:pt modelId="{7886C17C-3C43-47C0-B52C-B5B5F23D5EE5}" type="parTrans" cxnId="{19ED0FA3-B66E-4219-B8AF-688F5649483A}">
      <dgm:prSet/>
      <dgm:spPr/>
      <dgm:t>
        <a:bodyPr/>
        <a:lstStyle/>
        <a:p>
          <a:endParaRPr lang="en-US"/>
        </a:p>
      </dgm:t>
    </dgm:pt>
    <dgm:pt modelId="{722D2E96-5B08-42BB-967A-8CBBC6E94E85}" type="sibTrans" cxnId="{19ED0FA3-B66E-4219-B8AF-688F5649483A}">
      <dgm:prSet/>
      <dgm:spPr/>
      <dgm:t>
        <a:bodyPr/>
        <a:lstStyle/>
        <a:p>
          <a:endParaRPr lang="en-US"/>
        </a:p>
      </dgm:t>
    </dgm:pt>
    <dgm:pt modelId="{BB8BFAD7-41C0-4E6D-9D72-953F7DBE38E3}">
      <dgm:prSet phldrT="[Văn bản]" custT="1"/>
      <dgm:spPr/>
      <dgm:t>
        <a:bodyPr/>
        <a:lstStyle/>
        <a:p>
          <a:r>
            <a:rPr lang="en-US" sz="1300" i="0" dirty="0">
              <a:latin typeface="Times New Roman" panose="02020603050405020304" pitchFamily="18" charset="0"/>
              <a:cs typeface="Times New Roman" panose="02020603050405020304" pitchFamily="18" charset="0"/>
            </a:rPr>
            <a:t>Add data into tables</a:t>
          </a:r>
          <a:endParaRPr lang="en-US" sz="1300" dirty="0">
            <a:latin typeface="Times New Roman" panose="02020603050405020304" pitchFamily="18" charset="0"/>
            <a:cs typeface="Times New Roman" panose="02020603050405020304" pitchFamily="18" charset="0"/>
          </a:endParaRPr>
        </a:p>
      </dgm:t>
    </dgm:pt>
    <dgm:pt modelId="{AE4316CA-E38E-4B23-9D89-A887094FA31B}" type="parTrans" cxnId="{4005F3A3-832F-4A82-8B7D-42C444BC2496}">
      <dgm:prSet/>
      <dgm:spPr/>
      <dgm:t>
        <a:bodyPr/>
        <a:lstStyle/>
        <a:p>
          <a:endParaRPr lang="en-US"/>
        </a:p>
      </dgm:t>
    </dgm:pt>
    <dgm:pt modelId="{DB055973-B34A-4E81-9E90-D9C31B11B473}" type="sibTrans" cxnId="{4005F3A3-832F-4A82-8B7D-42C444BC2496}">
      <dgm:prSet/>
      <dgm:spPr/>
      <dgm:t>
        <a:bodyPr/>
        <a:lstStyle/>
        <a:p>
          <a:endParaRPr lang="en-US"/>
        </a:p>
      </dgm:t>
    </dgm:pt>
    <dgm:pt modelId="{352A753A-438B-438E-956D-AF3BF4FC8036}">
      <dgm:prSet phldrT="[Văn bản]" custT="1"/>
      <dgm:spPr/>
      <dgm:t>
        <a:bodyPr/>
        <a:lstStyle/>
        <a:p>
          <a:r>
            <a:rPr lang="en-US" sz="1300" i="0" dirty="0">
              <a:latin typeface="Times New Roman" panose="02020603050405020304" pitchFamily="18" charset="0"/>
              <a:cs typeface="Times New Roman" panose="02020603050405020304" pitchFamily="18" charset="0"/>
            </a:rPr>
            <a:t>Coding constraint between tables</a:t>
          </a:r>
          <a:endParaRPr lang="en-US" sz="1300" dirty="0">
            <a:latin typeface="Times New Roman" panose="02020603050405020304" pitchFamily="18" charset="0"/>
            <a:cs typeface="Times New Roman" panose="02020603050405020304" pitchFamily="18" charset="0"/>
          </a:endParaRPr>
        </a:p>
      </dgm:t>
    </dgm:pt>
    <dgm:pt modelId="{AD7EF45E-CCB2-455A-BD67-BC8985DB00AF}" type="parTrans" cxnId="{EA159946-5A45-4E74-B81B-0BAA8072A8BA}">
      <dgm:prSet/>
      <dgm:spPr/>
      <dgm:t>
        <a:bodyPr/>
        <a:lstStyle/>
        <a:p>
          <a:endParaRPr lang="en-US"/>
        </a:p>
      </dgm:t>
    </dgm:pt>
    <dgm:pt modelId="{D6224270-A11F-4BD6-9B12-C38FDD1F62F1}" type="sibTrans" cxnId="{EA159946-5A45-4E74-B81B-0BAA8072A8BA}">
      <dgm:prSet/>
      <dgm:spPr/>
      <dgm:t>
        <a:bodyPr/>
        <a:lstStyle/>
        <a:p>
          <a:endParaRPr lang="en-US"/>
        </a:p>
      </dgm:t>
    </dgm:pt>
    <dgm:pt modelId="{A95AAEA8-EE69-4A71-9476-C6D91E6A4813}">
      <dgm:prSet phldrT="[Văn bản]" custT="1"/>
      <dgm:spPr/>
      <dgm:t>
        <a:bodyPr/>
        <a:lstStyle/>
        <a:p>
          <a:r>
            <a:rPr lang="en-US" sz="1300" i="0" dirty="0">
              <a:latin typeface="Times New Roman" panose="02020603050405020304" pitchFamily="18" charset="0"/>
              <a:cs typeface="Times New Roman" panose="02020603050405020304" pitchFamily="18" charset="0"/>
            </a:rPr>
            <a:t>Product Features, Non-Functional Requirements and write Weekly report(PA1). </a:t>
          </a:r>
          <a:endParaRPr lang="en-US" sz="1300" dirty="0">
            <a:latin typeface="Times New Roman" panose="02020603050405020304" pitchFamily="18" charset="0"/>
            <a:cs typeface="Times New Roman" panose="02020603050405020304" pitchFamily="18" charset="0"/>
          </a:endParaRPr>
        </a:p>
      </dgm:t>
    </dgm:pt>
    <dgm:pt modelId="{5CFFF6FF-BF5A-4B2A-A339-863C98FE38D9}" type="parTrans" cxnId="{07AB9F0C-1207-4C98-89DF-3859E7409CB6}">
      <dgm:prSet/>
      <dgm:spPr/>
      <dgm:t>
        <a:bodyPr/>
        <a:lstStyle/>
        <a:p>
          <a:endParaRPr lang="en-US"/>
        </a:p>
      </dgm:t>
    </dgm:pt>
    <dgm:pt modelId="{75E8303A-F38F-46E4-9282-CDD7A15F963C}" type="sibTrans" cxnId="{07AB9F0C-1207-4C98-89DF-3859E7409CB6}">
      <dgm:prSet/>
      <dgm:spPr/>
      <dgm:t>
        <a:bodyPr/>
        <a:lstStyle/>
        <a:p>
          <a:endParaRPr lang="en-US"/>
        </a:p>
      </dgm:t>
    </dgm:pt>
    <dgm:pt modelId="{043F6B76-9EEA-4D4E-B614-58ABBD91E62C}">
      <dgm:prSet phldrT="[Văn bản]" custT="1"/>
      <dgm:spPr/>
      <dgm:t>
        <a:bodyPr/>
        <a:lstStyle/>
        <a:p>
          <a:r>
            <a:rPr lang="en-US" sz="1300" i="0" dirty="0">
              <a:latin typeface="Times New Roman" panose="02020603050405020304" pitchFamily="18" charset="0"/>
              <a:cs typeface="Times New Roman" panose="02020603050405020304" pitchFamily="18" charset="0"/>
            </a:rPr>
            <a:t>Write specification for use case Register, forgot password, profile management(PA2).</a:t>
          </a:r>
          <a:endParaRPr lang="en-US" sz="1300" dirty="0">
            <a:latin typeface="Times New Roman" panose="02020603050405020304" pitchFamily="18" charset="0"/>
            <a:cs typeface="Times New Roman" panose="02020603050405020304" pitchFamily="18" charset="0"/>
          </a:endParaRPr>
        </a:p>
      </dgm:t>
    </dgm:pt>
    <dgm:pt modelId="{FD4C2A35-CCD1-4FC4-BD25-D7BE1B88650D}" type="parTrans" cxnId="{A0C6CE26-DBC4-476B-AA6B-C3DE09710349}">
      <dgm:prSet/>
      <dgm:spPr/>
      <dgm:t>
        <a:bodyPr/>
        <a:lstStyle/>
        <a:p>
          <a:endParaRPr lang="en-US"/>
        </a:p>
      </dgm:t>
    </dgm:pt>
    <dgm:pt modelId="{1198CD20-259D-4621-95E5-0FFCC4AAF778}" type="sibTrans" cxnId="{A0C6CE26-DBC4-476B-AA6B-C3DE09710349}">
      <dgm:prSet/>
      <dgm:spPr/>
      <dgm:t>
        <a:bodyPr/>
        <a:lstStyle/>
        <a:p>
          <a:endParaRPr lang="en-US"/>
        </a:p>
      </dgm:t>
    </dgm:pt>
    <dgm:pt modelId="{C1ECFCD7-50B3-4FBB-830A-FA4190B0AD2E}">
      <dgm:prSet phldrT="[Văn bản]" custT="1"/>
      <dgm:spPr/>
      <dgm:t>
        <a:bodyPr/>
        <a:lstStyle/>
        <a:p>
          <a:r>
            <a:rPr lang="en-US" sz="1300" i="0" dirty="0">
              <a:latin typeface="Times New Roman" panose="02020603050405020304" pitchFamily="18" charset="0"/>
              <a:cs typeface="Times New Roman" panose="02020603050405020304" pitchFamily="18" charset="0"/>
            </a:rPr>
            <a:t>Write document for PA3 - Logical View : </a:t>
          </a:r>
          <a:r>
            <a:rPr lang="en-US" sz="1300" i="0" dirty="0" err="1">
              <a:latin typeface="Times New Roman" panose="02020603050405020304" pitchFamily="18" charset="0"/>
              <a:cs typeface="Times New Roman" panose="02020603050405020304" pitchFamily="18" charset="0"/>
            </a:rPr>
            <a:t>BackEnd</a:t>
          </a:r>
          <a:r>
            <a:rPr lang="en-US" sz="1300" i="0" dirty="0">
              <a:latin typeface="Times New Roman" panose="02020603050405020304" pitchFamily="18" charset="0"/>
              <a:cs typeface="Times New Roman" panose="02020603050405020304" pitchFamily="18" charset="0"/>
            </a:rPr>
            <a:t> Route, Component: </a:t>
          </a:r>
          <a:r>
            <a:rPr lang="en-US" sz="1300" i="0" dirty="0" err="1">
              <a:latin typeface="Times New Roman" panose="02020603050405020304" pitchFamily="18" charset="0"/>
              <a:cs typeface="Times New Roman" panose="02020603050405020304" pitchFamily="18" charset="0"/>
            </a:rPr>
            <a:t>BackEnd</a:t>
          </a:r>
          <a:r>
            <a:rPr lang="en-US" sz="1300" i="0" dirty="0">
              <a:latin typeface="Times New Roman" panose="02020603050405020304" pitchFamily="18" charset="0"/>
              <a:cs typeface="Times New Roman" panose="02020603050405020304" pitchFamily="18" charset="0"/>
            </a:rPr>
            <a:t> Route(class diagram + explain key classes)(PA3). </a:t>
          </a:r>
          <a:endParaRPr lang="en-US" sz="1300" dirty="0">
            <a:latin typeface="Times New Roman" panose="02020603050405020304" pitchFamily="18" charset="0"/>
            <a:cs typeface="Times New Roman" panose="02020603050405020304" pitchFamily="18" charset="0"/>
          </a:endParaRPr>
        </a:p>
      </dgm:t>
    </dgm:pt>
    <dgm:pt modelId="{B03376CC-2552-494E-A39B-AC2B4F510460}" type="parTrans" cxnId="{B860C6A1-4251-4E2D-BD87-5CE715DDEB6C}">
      <dgm:prSet/>
      <dgm:spPr/>
      <dgm:t>
        <a:bodyPr/>
        <a:lstStyle/>
        <a:p>
          <a:endParaRPr lang="en-US"/>
        </a:p>
      </dgm:t>
    </dgm:pt>
    <dgm:pt modelId="{D52110B8-993B-4786-B16F-183736229FB7}" type="sibTrans" cxnId="{B860C6A1-4251-4E2D-BD87-5CE715DDEB6C}">
      <dgm:prSet/>
      <dgm:spPr/>
      <dgm:t>
        <a:bodyPr/>
        <a:lstStyle/>
        <a:p>
          <a:endParaRPr lang="en-US"/>
        </a:p>
      </dgm:t>
    </dgm:pt>
    <dgm:pt modelId="{2CDE92D6-2E2C-4953-B873-2637362D91CE}">
      <dgm:prSet phldrT="[Văn bản]" custT="1"/>
      <dgm:spPr/>
      <dgm:t>
        <a:bodyPr/>
        <a:lstStyle/>
        <a:p>
          <a:r>
            <a:rPr lang="en-US" sz="1300" i="0" dirty="0">
              <a:latin typeface="Times New Roman" panose="02020603050405020304" pitchFamily="18" charset="0"/>
              <a:cs typeface="Times New Roman" panose="02020603050405020304" pitchFamily="18" charset="0"/>
            </a:rPr>
            <a:t>Write PA4 document - Implementation View(PA4). </a:t>
          </a:r>
          <a:endParaRPr lang="en-US" sz="1300" dirty="0">
            <a:latin typeface="Times New Roman" panose="02020603050405020304" pitchFamily="18" charset="0"/>
            <a:cs typeface="Times New Roman" panose="02020603050405020304" pitchFamily="18" charset="0"/>
          </a:endParaRPr>
        </a:p>
      </dgm:t>
    </dgm:pt>
    <dgm:pt modelId="{8A5CD7B3-3D12-43D8-9471-33954905B0CD}" type="parTrans" cxnId="{B586CADF-461C-4585-BFD9-94BBC6F1B040}">
      <dgm:prSet/>
      <dgm:spPr/>
      <dgm:t>
        <a:bodyPr/>
        <a:lstStyle/>
        <a:p>
          <a:endParaRPr lang="en-US"/>
        </a:p>
      </dgm:t>
    </dgm:pt>
    <dgm:pt modelId="{4F5BB2E8-4AD7-43AF-84AE-EC3D345784B6}" type="sibTrans" cxnId="{B586CADF-461C-4585-BFD9-94BBC6F1B040}">
      <dgm:prSet/>
      <dgm:spPr/>
      <dgm:t>
        <a:bodyPr/>
        <a:lstStyle/>
        <a:p>
          <a:endParaRPr lang="en-US"/>
        </a:p>
      </dgm:t>
    </dgm:pt>
    <dgm:pt modelId="{0FACE307-3463-4EF1-BA50-687CF733C247}">
      <dgm:prSet phldrT="[Văn bản]" custT="1"/>
      <dgm:spPr/>
      <dgm:t>
        <a:bodyPr/>
        <a:lstStyle/>
        <a:p>
          <a:r>
            <a:rPr lang="en-US" sz="1300" i="0" dirty="0">
              <a:latin typeface="Times New Roman" panose="02020603050405020304" pitchFamily="18" charset="0"/>
              <a:cs typeface="Times New Roman" panose="02020603050405020304" pitchFamily="18" charset="0"/>
            </a:rPr>
            <a:t>Revise PA3 error</a:t>
          </a:r>
          <a:endParaRPr lang="en-US" sz="1300" dirty="0">
            <a:latin typeface="Times New Roman" panose="02020603050405020304" pitchFamily="18" charset="0"/>
            <a:cs typeface="Times New Roman" panose="02020603050405020304" pitchFamily="18" charset="0"/>
          </a:endParaRPr>
        </a:p>
      </dgm:t>
    </dgm:pt>
    <dgm:pt modelId="{A2065E01-DCB3-4EF3-BBBD-FA0CCC2EB0A3}" type="parTrans" cxnId="{EE56B88C-B8C4-4C41-ABE7-324080747356}">
      <dgm:prSet/>
      <dgm:spPr/>
      <dgm:t>
        <a:bodyPr/>
        <a:lstStyle/>
        <a:p>
          <a:endParaRPr lang="en-US"/>
        </a:p>
      </dgm:t>
    </dgm:pt>
    <dgm:pt modelId="{0685017A-8500-4861-8C08-CD973161836E}" type="sibTrans" cxnId="{EE56B88C-B8C4-4C41-ABE7-324080747356}">
      <dgm:prSet/>
      <dgm:spPr/>
      <dgm:t>
        <a:bodyPr/>
        <a:lstStyle/>
        <a:p>
          <a:endParaRPr lang="en-US"/>
        </a:p>
      </dgm:t>
    </dgm:pt>
    <dgm:pt modelId="{A7D35EBF-F8E9-4CB1-A3E0-33CA03032811}">
      <dgm:prSet phldrT="[Văn bản]" custT="1"/>
      <dgm:spPr/>
      <dgm:t>
        <a:bodyPr/>
        <a:lstStyle/>
        <a:p>
          <a:r>
            <a:rPr lang="en-US" sz="1300" i="0" dirty="0">
              <a:latin typeface="Times New Roman" panose="02020603050405020304" pitchFamily="18" charset="0"/>
              <a:cs typeface="Times New Roman" panose="02020603050405020304" pitchFamily="18" charset="0"/>
            </a:rPr>
            <a:t>Implement function Import product, manage product(role admin)</a:t>
          </a:r>
          <a:endParaRPr lang="en-US" sz="1300" dirty="0">
            <a:latin typeface="Times New Roman" panose="02020603050405020304" pitchFamily="18" charset="0"/>
            <a:cs typeface="Times New Roman" panose="02020603050405020304" pitchFamily="18" charset="0"/>
          </a:endParaRPr>
        </a:p>
      </dgm:t>
    </dgm:pt>
    <dgm:pt modelId="{658D76D6-2675-45AA-A816-AEB5B9DEBDE0}" type="parTrans" cxnId="{A0E2F0A5-7079-4B26-8568-D7EC6382FB67}">
      <dgm:prSet/>
      <dgm:spPr/>
      <dgm:t>
        <a:bodyPr/>
        <a:lstStyle/>
        <a:p>
          <a:endParaRPr lang="en-US"/>
        </a:p>
      </dgm:t>
    </dgm:pt>
    <dgm:pt modelId="{7EEF2427-7D7E-4E90-9D9A-36A329026332}" type="sibTrans" cxnId="{A0E2F0A5-7079-4B26-8568-D7EC6382FB67}">
      <dgm:prSet/>
      <dgm:spPr/>
      <dgm:t>
        <a:bodyPr/>
        <a:lstStyle/>
        <a:p>
          <a:endParaRPr lang="en-US"/>
        </a:p>
      </dgm:t>
    </dgm:pt>
    <dgm:pt modelId="{D8350754-0111-40D5-984D-A7C9D702DD3C}">
      <dgm:prSet phldrT="[Văn bản]" custT="1"/>
      <dgm:spPr/>
      <dgm:t>
        <a:bodyPr/>
        <a:lstStyle/>
        <a:p>
          <a:r>
            <a:rPr lang="en-US" sz="1300" i="0" dirty="0">
              <a:latin typeface="Times New Roman" panose="02020603050405020304" pitchFamily="18" charset="0"/>
              <a:cs typeface="Times New Roman" panose="02020603050405020304" pitchFamily="18" charset="0"/>
            </a:rPr>
            <a:t>Write test case for function Import items(PA6).</a:t>
          </a:r>
          <a:endParaRPr lang="en-US" sz="1300" dirty="0">
            <a:latin typeface="Times New Roman" panose="02020603050405020304" pitchFamily="18" charset="0"/>
            <a:cs typeface="Times New Roman" panose="02020603050405020304" pitchFamily="18" charset="0"/>
          </a:endParaRPr>
        </a:p>
      </dgm:t>
    </dgm:pt>
    <dgm:pt modelId="{21333A4D-8EB5-4AF1-86CA-866DB4E0DB56}" type="parTrans" cxnId="{19670CAA-1F19-4043-802B-E64E5831576C}">
      <dgm:prSet/>
      <dgm:spPr/>
      <dgm:t>
        <a:bodyPr/>
        <a:lstStyle/>
        <a:p>
          <a:endParaRPr lang="en-US"/>
        </a:p>
      </dgm:t>
    </dgm:pt>
    <dgm:pt modelId="{9AB79170-13D3-44D7-A4CD-77FA6128487A}" type="sibTrans" cxnId="{19670CAA-1F19-4043-802B-E64E5831576C}">
      <dgm:prSet/>
      <dgm:spPr/>
      <dgm:t>
        <a:bodyPr/>
        <a:lstStyle/>
        <a:p>
          <a:endParaRPr lang="en-US"/>
        </a:p>
      </dgm:t>
    </dgm:pt>
    <dgm:pt modelId="{6E689B38-59C1-4F07-A421-0B39BD75355F}">
      <dgm:prSet custT="1"/>
      <dgm:spPr/>
      <dgm:t>
        <a:bodyPr/>
        <a:lstStyle/>
        <a:p>
          <a:r>
            <a:rPr lang="en-US" sz="1300" i="0" dirty="0">
              <a:latin typeface="Times New Roman" panose="02020603050405020304" pitchFamily="18" charset="0"/>
              <a:cs typeface="Times New Roman" panose="02020603050405020304" pitchFamily="18" charset="0"/>
            </a:rPr>
            <a:t>Presentation for project (PA0)</a:t>
          </a:r>
          <a:endParaRPr lang="en-US" sz="1300" dirty="0">
            <a:latin typeface="Times New Roman" panose="02020603050405020304" pitchFamily="18" charset="0"/>
            <a:cs typeface="Times New Roman" panose="02020603050405020304" pitchFamily="18" charset="0"/>
          </a:endParaRPr>
        </a:p>
      </dgm:t>
    </dgm:pt>
    <dgm:pt modelId="{13C435FC-CE57-45F6-B57D-707A0CCC86E2}" type="parTrans" cxnId="{A13CF581-233B-44E4-A2C9-EDE0539591C7}">
      <dgm:prSet/>
      <dgm:spPr/>
      <dgm:t>
        <a:bodyPr/>
        <a:lstStyle/>
        <a:p>
          <a:endParaRPr lang="en-US"/>
        </a:p>
      </dgm:t>
    </dgm:pt>
    <dgm:pt modelId="{B9769C03-53D4-4A43-B2C8-7E58B0FD1E77}" type="sibTrans" cxnId="{A13CF581-233B-44E4-A2C9-EDE0539591C7}">
      <dgm:prSet/>
      <dgm:spPr/>
      <dgm:t>
        <a:bodyPr/>
        <a:lstStyle/>
        <a:p>
          <a:endParaRPr lang="en-US"/>
        </a:p>
      </dgm:t>
    </dgm:pt>
    <dgm:pt modelId="{EFB0BBCA-1D42-46BB-B523-E2C787224F0F}">
      <dgm:prSet custT="1"/>
      <dgm:spPr/>
      <dgm:t>
        <a:bodyPr/>
        <a:lstStyle/>
        <a:p>
          <a:r>
            <a:rPr lang="en-US" sz="1300" i="0" dirty="0">
              <a:latin typeface="Times New Roman" panose="02020603050405020304" pitchFamily="18" charset="0"/>
              <a:cs typeface="Times New Roman" panose="02020603050405020304" pitchFamily="18" charset="0"/>
            </a:rPr>
            <a:t>Write Plan document - Introduction, Project Overview and Project Organization (PA1)</a:t>
          </a:r>
          <a:endParaRPr lang="en-US" sz="1300" dirty="0">
            <a:latin typeface="Times New Roman" panose="02020603050405020304" pitchFamily="18" charset="0"/>
            <a:cs typeface="Times New Roman" panose="02020603050405020304" pitchFamily="18" charset="0"/>
          </a:endParaRPr>
        </a:p>
      </dgm:t>
    </dgm:pt>
    <dgm:pt modelId="{AE223270-BBBE-4BC1-85E3-512BBF2B8C0C}" type="parTrans" cxnId="{1C67C35F-A3F9-45FB-8EF1-1BB47E8EC536}">
      <dgm:prSet/>
      <dgm:spPr/>
      <dgm:t>
        <a:bodyPr/>
        <a:lstStyle/>
        <a:p>
          <a:endParaRPr lang="en-US"/>
        </a:p>
      </dgm:t>
    </dgm:pt>
    <dgm:pt modelId="{C0986FB6-5F45-406B-96BF-84838D900910}" type="sibTrans" cxnId="{1C67C35F-A3F9-45FB-8EF1-1BB47E8EC536}">
      <dgm:prSet/>
      <dgm:spPr/>
      <dgm:t>
        <a:bodyPr/>
        <a:lstStyle/>
        <a:p>
          <a:endParaRPr lang="en-US"/>
        </a:p>
      </dgm:t>
    </dgm:pt>
    <dgm:pt modelId="{B2087C7C-2B2D-4401-99E3-2970A1E0F2DE}">
      <dgm:prSet custT="1"/>
      <dgm:spPr/>
      <dgm:t>
        <a:bodyPr/>
        <a:lstStyle/>
        <a:p>
          <a:r>
            <a:rPr lang="en-US" sz="1300" i="0" dirty="0">
              <a:latin typeface="Times New Roman" panose="02020603050405020304" pitchFamily="18" charset="0"/>
              <a:cs typeface="Times New Roman" panose="02020603050405020304" pitchFamily="18" charset="0"/>
            </a:rPr>
            <a:t>Draw use case diagram (PA2)</a:t>
          </a:r>
          <a:endParaRPr lang="en-US" sz="1300" dirty="0">
            <a:latin typeface="Times New Roman" panose="02020603050405020304" pitchFamily="18" charset="0"/>
            <a:cs typeface="Times New Roman" panose="02020603050405020304" pitchFamily="18" charset="0"/>
          </a:endParaRPr>
        </a:p>
      </dgm:t>
    </dgm:pt>
    <dgm:pt modelId="{99EB26C9-7C38-4D20-AFC2-A9B155601AE7}" type="parTrans" cxnId="{0E26AE29-051F-4921-9BD0-FFB79E5D34C3}">
      <dgm:prSet/>
      <dgm:spPr/>
      <dgm:t>
        <a:bodyPr/>
        <a:lstStyle/>
        <a:p>
          <a:endParaRPr lang="en-US"/>
        </a:p>
      </dgm:t>
    </dgm:pt>
    <dgm:pt modelId="{7734927A-DFC1-4FAB-8934-073A85567BAF}" type="sibTrans" cxnId="{0E26AE29-051F-4921-9BD0-FFB79E5D34C3}">
      <dgm:prSet/>
      <dgm:spPr/>
      <dgm:t>
        <a:bodyPr/>
        <a:lstStyle/>
        <a:p>
          <a:endParaRPr lang="en-US"/>
        </a:p>
      </dgm:t>
    </dgm:pt>
    <dgm:pt modelId="{C0D4868E-AE9A-468D-B1C1-6E17561D5576}">
      <dgm:prSet custT="1"/>
      <dgm:spPr/>
      <dgm:t>
        <a:bodyPr/>
        <a:lstStyle/>
        <a:p>
          <a:r>
            <a:rPr lang="en-US" sz="1300" i="0" dirty="0">
              <a:latin typeface="Times New Roman" panose="02020603050405020304" pitchFamily="18" charset="0"/>
              <a:cs typeface="Times New Roman" panose="02020603050405020304" pitchFamily="18" charset="0"/>
            </a:rPr>
            <a:t>Write specification for use case Login, payment, rating</a:t>
          </a:r>
          <a:endParaRPr lang="en-US" sz="1300" dirty="0">
            <a:latin typeface="Times New Roman" panose="02020603050405020304" pitchFamily="18" charset="0"/>
            <a:cs typeface="Times New Roman" panose="02020603050405020304" pitchFamily="18" charset="0"/>
          </a:endParaRPr>
        </a:p>
      </dgm:t>
    </dgm:pt>
    <dgm:pt modelId="{3E33966B-0351-4DE2-9828-5F13BB979E8D}" type="parTrans" cxnId="{EF1BC348-B0E6-4331-B329-96B6CE50B31B}">
      <dgm:prSet/>
      <dgm:spPr/>
      <dgm:t>
        <a:bodyPr/>
        <a:lstStyle/>
        <a:p>
          <a:endParaRPr lang="en-US"/>
        </a:p>
      </dgm:t>
    </dgm:pt>
    <dgm:pt modelId="{88F7533B-5DB7-4C56-9465-E1009040D09B}" type="sibTrans" cxnId="{EF1BC348-B0E6-4331-B329-96B6CE50B31B}">
      <dgm:prSet/>
      <dgm:spPr/>
      <dgm:t>
        <a:bodyPr/>
        <a:lstStyle/>
        <a:p>
          <a:endParaRPr lang="en-US"/>
        </a:p>
      </dgm:t>
    </dgm:pt>
    <dgm:pt modelId="{BA5E2289-FF8E-47E5-A2D6-D84636FE35E7}">
      <dgm:prSet custT="1"/>
      <dgm:spPr/>
      <dgm:t>
        <a:bodyPr/>
        <a:lstStyle/>
        <a:p>
          <a:r>
            <a:rPr lang="en-US" sz="1300" i="0" dirty="0">
              <a:latin typeface="Times New Roman" panose="02020603050405020304" pitchFamily="18" charset="0"/>
              <a:cs typeface="Times New Roman" panose="02020603050405020304" pitchFamily="18" charset="0"/>
            </a:rPr>
            <a:t>Write document for PA3 - Component : </a:t>
          </a:r>
          <a:r>
            <a:rPr lang="en-US" sz="1300" i="0" dirty="0" err="1">
              <a:latin typeface="Times New Roman" panose="02020603050405020304" pitchFamily="18" charset="0"/>
              <a:cs typeface="Times New Roman" panose="02020603050405020304" pitchFamily="18" charset="0"/>
            </a:rPr>
            <a:t>FrontEnd</a:t>
          </a:r>
          <a:r>
            <a:rPr lang="en-US" sz="1300" i="0" dirty="0">
              <a:latin typeface="Times New Roman" panose="02020603050405020304" pitchFamily="18" charset="0"/>
              <a:cs typeface="Times New Roman" panose="02020603050405020304" pitchFamily="18" charset="0"/>
            </a:rPr>
            <a:t> Controller ( class diagram + explain key classes ) and Logical View : </a:t>
          </a:r>
          <a:r>
            <a:rPr lang="en-US" sz="1300" i="0" dirty="0" err="1">
              <a:latin typeface="Times New Roman" panose="02020603050405020304" pitchFamily="18" charset="0"/>
              <a:cs typeface="Times New Roman" panose="02020603050405020304" pitchFamily="18" charset="0"/>
            </a:rPr>
            <a:t>FrontEnd</a:t>
          </a:r>
          <a:r>
            <a:rPr lang="en-US" sz="1300" i="0" dirty="0">
              <a:latin typeface="Times New Roman" panose="02020603050405020304" pitchFamily="18" charset="0"/>
              <a:cs typeface="Times New Roman" panose="02020603050405020304" pitchFamily="18" charset="0"/>
            </a:rPr>
            <a:t> Controller</a:t>
          </a:r>
          <a:endParaRPr lang="en-US" sz="1300" dirty="0">
            <a:latin typeface="Times New Roman" panose="02020603050405020304" pitchFamily="18" charset="0"/>
            <a:cs typeface="Times New Roman" panose="02020603050405020304" pitchFamily="18" charset="0"/>
          </a:endParaRPr>
        </a:p>
      </dgm:t>
    </dgm:pt>
    <dgm:pt modelId="{5635838D-D192-4BB3-B476-A35E6848953B}" type="parTrans" cxnId="{147CF400-B1DA-44DF-9D00-F4D9EFC8CFB8}">
      <dgm:prSet/>
      <dgm:spPr/>
      <dgm:t>
        <a:bodyPr/>
        <a:lstStyle/>
        <a:p>
          <a:endParaRPr lang="en-US"/>
        </a:p>
      </dgm:t>
    </dgm:pt>
    <dgm:pt modelId="{D97954B6-9BF7-4845-B0E5-FB693B3CEAEC}" type="sibTrans" cxnId="{147CF400-B1DA-44DF-9D00-F4D9EFC8CFB8}">
      <dgm:prSet/>
      <dgm:spPr/>
      <dgm:t>
        <a:bodyPr/>
        <a:lstStyle/>
        <a:p>
          <a:endParaRPr lang="en-US"/>
        </a:p>
      </dgm:t>
    </dgm:pt>
    <dgm:pt modelId="{83260445-D9B1-4393-9E00-7E4DB82BD01C}">
      <dgm:prSet custT="1"/>
      <dgm:spPr/>
      <dgm:t>
        <a:bodyPr/>
        <a:lstStyle/>
        <a:p>
          <a:r>
            <a:rPr lang="en-US" sz="1300" i="0" dirty="0">
              <a:latin typeface="Times New Roman" panose="02020603050405020304" pitchFamily="18" charset="0"/>
              <a:cs typeface="Times New Roman" panose="02020603050405020304" pitchFamily="18" charset="0"/>
            </a:rPr>
            <a:t>Revise PA4 error</a:t>
          </a:r>
          <a:endParaRPr lang="en-US" sz="1300" dirty="0">
            <a:latin typeface="Times New Roman" panose="02020603050405020304" pitchFamily="18" charset="0"/>
            <a:cs typeface="Times New Roman" panose="02020603050405020304" pitchFamily="18" charset="0"/>
          </a:endParaRPr>
        </a:p>
      </dgm:t>
    </dgm:pt>
    <dgm:pt modelId="{F50772BA-CB62-473C-B48F-071D0DF0B40D}" type="parTrans" cxnId="{E8EF1D2A-37B8-4041-9054-B1A9B80A3404}">
      <dgm:prSet/>
      <dgm:spPr/>
      <dgm:t>
        <a:bodyPr/>
        <a:lstStyle/>
        <a:p>
          <a:endParaRPr lang="en-US"/>
        </a:p>
      </dgm:t>
    </dgm:pt>
    <dgm:pt modelId="{98C507C4-A923-444A-9BCF-A44FF8FCF177}" type="sibTrans" cxnId="{E8EF1D2A-37B8-4041-9054-B1A9B80A3404}">
      <dgm:prSet/>
      <dgm:spPr/>
      <dgm:t>
        <a:bodyPr/>
        <a:lstStyle/>
        <a:p>
          <a:endParaRPr lang="en-US"/>
        </a:p>
      </dgm:t>
    </dgm:pt>
    <dgm:pt modelId="{D5016715-E09B-4933-A11F-7D863629170F}">
      <dgm:prSet custT="1"/>
      <dgm:spPr/>
      <dgm:t>
        <a:bodyPr/>
        <a:lstStyle/>
        <a:p>
          <a:r>
            <a:rPr lang="en-US" sz="1300" i="0" dirty="0">
              <a:latin typeface="Times New Roman" panose="02020603050405020304" pitchFamily="18" charset="0"/>
              <a:cs typeface="Times New Roman" panose="02020603050405020304" pitchFamily="18" charset="0"/>
            </a:rPr>
            <a:t>Write test case for manage item in cart, login as customer</a:t>
          </a:r>
          <a:endParaRPr lang="en-US" sz="1300" dirty="0">
            <a:latin typeface="Times New Roman" panose="02020603050405020304" pitchFamily="18" charset="0"/>
            <a:cs typeface="Times New Roman" panose="02020603050405020304" pitchFamily="18" charset="0"/>
          </a:endParaRPr>
        </a:p>
      </dgm:t>
    </dgm:pt>
    <dgm:pt modelId="{1219B6E5-F0B2-48F0-B49D-7BFC9C215FB6}" type="parTrans" cxnId="{5972714C-DD2F-484C-85D1-155EB8DC3B82}">
      <dgm:prSet/>
      <dgm:spPr/>
      <dgm:t>
        <a:bodyPr/>
        <a:lstStyle/>
        <a:p>
          <a:endParaRPr lang="en-US"/>
        </a:p>
      </dgm:t>
    </dgm:pt>
    <dgm:pt modelId="{B54BF3D3-F830-45EA-A3F2-1F2B34FDFA73}" type="sibTrans" cxnId="{5972714C-DD2F-484C-85D1-155EB8DC3B82}">
      <dgm:prSet/>
      <dgm:spPr/>
      <dgm:t>
        <a:bodyPr/>
        <a:lstStyle/>
        <a:p>
          <a:endParaRPr lang="en-US"/>
        </a:p>
      </dgm:t>
    </dgm:pt>
    <dgm:pt modelId="{2C6A627A-3A22-4C71-AB77-71EAFA3EF242}">
      <dgm:prSet custT="1"/>
      <dgm:spPr/>
      <dgm:t>
        <a:bodyPr/>
        <a:lstStyle/>
        <a:p>
          <a:r>
            <a:rPr lang="en-US" sz="1300" i="0" dirty="0">
              <a:latin typeface="Times New Roman" panose="02020603050405020304" pitchFamily="18" charset="0"/>
              <a:cs typeface="Times New Roman" panose="02020603050405020304" pitchFamily="18" charset="0"/>
            </a:rPr>
            <a:t>Implement function manage product in cart, order product</a:t>
          </a:r>
          <a:endParaRPr lang="en-US" sz="1300" dirty="0">
            <a:latin typeface="Times New Roman" panose="02020603050405020304" pitchFamily="18" charset="0"/>
            <a:cs typeface="Times New Roman" panose="02020603050405020304" pitchFamily="18" charset="0"/>
          </a:endParaRPr>
        </a:p>
      </dgm:t>
    </dgm:pt>
    <dgm:pt modelId="{790558DF-D766-4645-884D-64189F2182AC}" type="parTrans" cxnId="{C99033E2-DF4A-4B40-AEBE-0B1751996AE5}">
      <dgm:prSet/>
      <dgm:spPr/>
      <dgm:t>
        <a:bodyPr/>
        <a:lstStyle/>
        <a:p>
          <a:endParaRPr lang="en-US"/>
        </a:p>
      </dgm:t>
    </dgm:pt>
    <dgm:pt modelId="{5D357B82-2F4A-43BF-B142-00397D5C49C5}" type="sibTrans" cxnId="{C99033E2-DF4A-4B40-AEBE-0B1751996AE5}">
      <dgm:prSet/>
      <dgm:spPr/>
      <dgm:t>
        <a:bodyPr/>
        <a:lstStyle/>
        <a:p>
          <a:endParaRPr lang="en-US"/>
        </a:p>
      </dgm:t>
    </dgm:pt>
    <dgm:pt modelId="{D5CDC71C-FB8F-455B-AE42-017A5CC28291}">
      <dgm:prSet custT="1"/>
      <dgm:spPr/>
      <dgm:t>
        <a:bodyPr/>
        <a:lstStyle/>
        <a:p>
          <a:r>
            <a:rPr lang="en-US" sz="1300" i="0" dirty="0">
              <a:latin typeface="Times New Roman" panose="02020603050405020304" pitchFamily="18" charset="0"/>
              <a:cs typeface="Times New Roman" panose="02020603050405020304" pitchFamily="18" charset="0"/>
            </a:rPr>
            <a:t>Propose Ideas of Project(PA0)</a:t>
          </a:r>
          <a:endParaRPr lang="en-US" sz="1300" dirty="0">
            <a:latin typeface="Times New Roman" panose="02020603050405020304" pitchFamily="18" charset="0"/>
            <a:cs typeface="Times New Roman" panose="02020603050405020304" pitchFamily="18" charset="0"/>
          </a:endParaRPr>
        </a:p>
      </dgm:t>
    </dgm:pt>
    <dgm:pt modelId="{F0194DD8-2778-4AB4-8376-67C348C65458}" type="parTrans" cxnId="{0B5A4A05-6FC9-4FF3-B30C-E3F064C0BFF2}">
      <dgm:prSet/>
      <dgm:spPr/>
      <dgm:t>
        <a:bodyPr/>
        <a:lstStyle/>
        <a:p>
          <a:endParaRPr lang="en-US"/>
        </a:p>
      </dgm:t>
    </dgm:pt>
    <dgm:pt modelId="{E3067248-8F47-46B0-9033-DCF26B22ECB7}" type="sibTrans" cxnId="{0B5A4A05-6FC9-4FF3-B30C-E3F064C0BFF2}">
      <dgm:prSet/>
      <dgm:spPr/>
      <dgm:t>
        <a:bodyPr/>
        <a:lstStyle/>
        <a:p>
          <a:endParaRPr lang="en-US"/>
        </a:p>
      </dgm:t>
    </dgm:pt>
    <dgm:pt modelId="{58010C5A-DD1C-42A5-8FC0-C0D8DACCAF75}">
      <dgm:prSet custT="1"/>
      <dgm:spPr/>
      <dgm:t>
        <a:bodyPr/>
        <a:lstStyle/>
        <a:p>
          <a:r>
            <a:rPr lang="en-US" sz="1300" i="0" dirty="0">
              <a:latin typeface="Times New Roman" panose="02020603050405020304" pitchFamily="18" charset="0"/>
              <a:cs typeface="Times New Roman" panose="02020603050405020304" pitchFamily="18" charset="0"/>
            </a:rPr>
            <a:t>Write Vision document - Introduction, Positioning and Product Overview (PA1)</a:t>
          </a:r>
          <a:endParaRPr lang="en-US" sz="1300" dirty="0">
            <a:latin typeface="Times New Roman" panose="02020603050405020304" pitchFamily="18" charset="0"/>
            <a:cs typeface="Times New Roman" panose="02020603050405020304" pitchFamily="18" charset="0"/>
          </a:endParaRPr>
        </a:p>
      </dgm:t>
    </dgm:pt>
    <dgm:pt modelId="{76FF0A83-AE10-4950-9637-10EBC6BED880}" type="parTrans" cxnId="{E015F9F7-B52A-4179-9236-AE774DDAB2A3}">
      <dgm:prSet/>
      <dgm:spPr/>
      <dgm:t>
        <a:bodyPr/>
        <a:lstStyle/>
        <a:p>
          <a:endParaRPr lang="en-US"/>
        </a:p>
      </dgm:t>
    </dgm:pt>
    <dgm:pt modelId="{4AED28ED-D421-4816-9E7A-409D57F86F78}" type="sibTrans" cxnId="{E015F9F7-B52A-4179-9236-AE774DDAB2A3}">
      <dgm:prSet/>
      <dgm:spPr/>
      <dgm:t>
        <a:bodyPr/>
        <a:lstStyle/>
        <a:p>
          <a:endParaRPr lang="en-US"/>
        </a:p>
      </dgm:t>
    </dgm:pt>
    <dgm:pt modelId="{990A5A72-F47E-4AE5-93B1-2F56B94DA8E6}">
      <dgm:prSet custT="1"/>
      <dgm:spPr/>
      <dgm:t>
        <a:bodyPr/>
        <a:lstStyle/>
        <a:p>
          <a:r>
            <a:rPr lang="en-US" sz="1300" i="0" dirty="0">
              <a:latin typeface="Times New Roman" panose="02020603050405020304" pitchFamily="18" charset="0"/>
              <a:cs typeface="Times New Roman" panose="02020603050405020304" pitchFamily="18" charset="0"/>
            </a:rPr>
            <a:t>Revise project plan, write detail for vision document (PA2)</a:t>
          </a:r>
          <a:endParaRPr lang="en-US" sz="1300" dirty="0">
            <a:latin typeface="Times New Roman" panose="02020603050405020304" pitchFamily="18" charset="0"/>
            <a:cs typeface="Times New Roman" panose="02020603050405020304" pitchFamily="18" charset="0"/>
          </a:endParaRPr>
        </a:p>
      </dgm:t>
    </dgm:pt>
    <dgm:pt modelId="{32D20A48-3AA1-4925-B07C-900FBA151641}" type="parTrans" cxnId="{5B7FD65E-9832-4EDE-86A5-2CAFCDB7BEA0}">
      <dgm:prSet/>
      <dgm:spPr/>
      <dgm:t>
        <a:bodyPr/>
        <a:lstStyle/>
        <a:p>
          <a:endParaRPr lang="en-US"/>
        </a:p>
      </dgm:t>
    </dgm:pt>
    <dgm:pt modelId="{0043E979-838E-48B0-90D1-89E1C7AF5C55}" type="sibTrans" cxnId="{5B7FD65E-9832-4EDE-86A5-2CAFCDB7BEA0}">
      <dgm:prSet/>
      <dgm:spPr/>
      <dgm:t>
        <a:bodyPr/>
        <a:lstStyle/>
        <a:p>
          <a:endParaRPr lang="en-US"/>
        </a:p>
      </dgm:t>
    </dgm:pt>
    <dgm:pt modelId="{011B9F35-8E31-4680-B9C7-6923547A1549}">
      <dgm:prSet custT="1"/>
      <dgm:spPr/>
      <dgm:t>
        <a:bodyPr/>
        <a:lstStyle/>
        <a:p>
          <a:r>
            <a:rPr lang="en-US" sz="1300" i="0" dirty="0">
              <a:latin typeface="Times New Roman" panose="02020603050405020304" pitchFamily="18" charset="0"/>
              <a:cs typeface="Times New Roman" panose="02020603050405020304" pitchFamily="18" charset="0"/>
            </a:rPr>
            <a:t>Write document for PA3 - Component : </a:t>
          </a:r>
          <a:r>
            <a:rPr lang="en-US" sz="1300" i="0" dirty="0" err="1">
              <a:latin typeface="Times New Roman" panose="02020603050405020304" pitchFamily="18" charset="0"/>
              <a:cs typeface="Times New Roman" panose="02020603050405020304" pitchFamily="18" charset="0"/>
            </a:rPr>
            <a:t>FrontEnd</a:t>
          </a:r>
          <a:r>
            <a:rPr lang="en-US" sz="1300" i="0" dirty="0">
              <a:latin typeface="Times New Roman" panose="02020603050405020304" pitchFamily="18" charset="0"/>
              <a:cs typeface="Times New Roman" panose="02020603050405020304" pitchFamily="18" charset="0"/>
            </a:rPr>
            <a:t> GUI ( class diagram + explain key classes ) and Logical View : </a:t>
          </a:r>
          <a:r>
            <a:rPr lang="en-US" sz="1300" i="0" dirty="0" err="1">
              <a:latin typeface="Times New Roman" panose="02020603050405020304" pitchFamily="18" charset="0"/>
              <a:cs typeface="Times New Roman" panose="02020603050405020304" pitchFamily="18" charset="0"/>
            </a:rPr>
            <a:t>FrontEnd</a:t>
          </a:r>
          <a:r>
            <a:rPr lang="en-US" sz="1300" i="0" dirty="0">
              <a:latin typeface="Times New Roman" panose="02020603050405020304" pitchFamily="18" charset="0"/>
              <a:cs typeface="Times New Roman" panose="02020603050405020304" pitchFamily="18" charset="0"/>
            </a:rPr>
            <a:t> Controller</a:t>
          </a:r>
          <a:endParaRPr lang="en-US" sz="1300" dirty="0">
            <a:latin typeface="Times New Roman" panose="02020603050405020304" pitchFamily="18" charset="0"/>
            <a:cs typeface="Times New Roman" panose="02020603050405020304" pitchFamily="18" charset="0"/>
          </a:endParaRPr>
        </a:p>
      </dgm:t>
    </dgm:pt>
    <dgm:pt modelId="{5D3C055E-3AD7-45DC-8D99-C7AD77A9B1C3}" type="parTrans" cxnId="{8FBDB03D-357F-43DC-8F18-047BF25209F4}">
      <dgm:prSet/>
      <dgm:spPr/>
      <dgm:t>
        <a:bodyPr/>
        <a:lstStyle/>
        <a:p>
          <a:endParaRPr lang="en-US"/>
        </a:p>
      </dgm:t>
    </dgm:pt>
    <dgm:pt modelId="{0F4131A2-9AB5-4D01-8D7E-E2871908FE61}" type="sibTrans" cxnId="{8FBDB03D-357F-43DC-8F18-047BF25209F4}">
      <dgm:prSet/>
      <dgm:spPr/>
      <dgm:t>
        <a:bodyPr/>
        <a:lstStyle/>
        <a:p>
          <a:endParaRPr lang="en-US"/>
        </a:p>
      </dgm:t>
    </dgm:pt>
    <dgm:pt modelId="{EC5CB573-2EB3-4ECA-B858-6A1A6F38DEDE}">
      <dgm:prSet custT="1"/>
      <dgm:spPr/>
      <dgm:t>
        <a:bodyPr/>
        <a:lstStyle/>
        <a:p>
          <a:r>
            <a:rPr lang="en-US" sz="1300" i="0" dirty="0">
              <a:latin typeface="Times New Roman" panose="02020603050405020304" pitchFamily="18" charset="0"/>
              <a:cs typeface="Times New Roman" panose="02020603050405020304" pitchFamily="18" charset="0"/>
            </a:rPr>
            <a:t>Design prototype for interface using Figma</a:t>
          </a:r>
          <a:endParaRPr lang="en-US" sz="1300" dirty="0">
            <a:latin typeface="Times New Roman" panose="02020603050405020304" pitchFamily="18" charset="0"/>
            <a:cs typeface="Times New Roman" panose="02020603050405020304" pitchFamily="18" charset="0"/>
          </a:endParaRPr>
        </a:p>
      </dgm:t>
    </dgm:pt>
    <dgm:pt modelId="{C2E369DA-5B7E-4BA4-B393-ECFD5EA665FF}" type="parTrans" cxnId="{9B55210A-87EB-479E-9F84-5BE637DC140C}">
      <dgm:prSet/>
      <dgm:spPr/>
      <dgm:t>
        <a:bodyPr/>
        <a:lstStyle/>
        <a:p>
          <a:endParaRPr lang="en-US"/>
        </a:p>
      </dgm:t>
    </dgm:pt>
    <dgm:pt modelId="{49891625-472C-4A9E-86FA-FE02B82B4099}" type="sibTrans" cxnId="{9B55210A-87EB-479E-9F84-5BE637DC140C}">
      <dgm:prSet/>
      <dgm:spPr/>
      <dgm:t>
        <a:bodyPr/>
        <a:lstStyle/>
        <a:p>
          <a:endParaRPr lang="en-US"/>
        </a:p>
      </dgm:t>
    </dgm:pt>
    <dgm:pt modelId="{50A5DC5C-6E73-4F07-958B-E256713CE5B8}">
      <dgm:prSet custT="1"/>
      <dgm:spPr/>
      <dgm:t>
        <a:bodyPr/>
        <a:lstStyle/>
        <a:p>
          <a:r>
            <a:rPr lang="en-US" sz="1300" i="0" dirty="0">
              <a:latin typeface="Times New Roman" panose="02020603050405020304" pitchFamily="18" charset="0"/>
              <a:cs typeface="Times New Roman" panose="02020603050405020304" pitchFamily="18" charset="0"/>
            </a:rPr>
            <a:t>Revision history and submit, upload all PA into </a:t>
          </a:r>
          <a:r>
            <a:rPr lang="en-US" sz="1300" i="0" dirty="0" err="1">
              <a:latin typeface="Times New Roman" panose="02020603050405020304" pitchFamily="18" charset="0"/>
              <a:cs typeface="Times New Roman" panose="02020603050405020304" pitchFamily="18" charset="0"/>
            </a:rPr>
            <a:t>github</a:t>
          </a:r>
          <a:endParaRPr lang="en-US" sz="1300" dirty="0">
            <a:latin typeface="Times New Roman" panose="02020603050405020304" pitchFamily="18" charset="0"/>
            <a:cs typeface="Times New Roman" panose="02020603050405020304" pitchFamily="18" charset="0"/>
          </a:endParaRPr>
        </a:p>
      </dgm:t>
    </dgm:pt>
    <dgm:pt modelId="{E02AE9E2-0968-4400-8791-16E41A928F7C}" type="parTrans" cxnId="{ED0F667B-44FD-4A91-A58F-C578E704A1AF}">
      <dgm:prSet/>
      <dgm:spPr/>
      <dgm:t>
        <a:bodyPr/>
        <a:lstStyle/>
        <a:p>
          <a:endParaRPr lang="en-US"/>
        </a:p>
      </dgm:t>
    </dgm:pt>
    <dgm:pt modelId="{212EB304-875A-4951-8E99-DE5D6B03D048}" type="sibTrans" cxnId="{ED0F667B-44FD-4A91-A58F-C578E704A1AF}">
      <dgm:prSet/>
      <dgm:spPr/>
      <dgm:t>
        <a:bodyPr/>
        <a:lstStyle/>
        <a:p>
          <a:endParaRPr lang="en-US"/>
        </a:p>
      </dgm:t>
    </dgm:pt>
    <dgm:pt modelId="{0244CBFF-D2BA-427C-8A2B-7761E7AACED9}">
      <dgm:prSet custT="1"/>
      <dgm:spPr/>
      <dgm:t>
        <a:bodyPr/>
        <a:lstStyle/>
        <a:p>
          <a:r>
            <a:rPr lang="en-US" sz="1300" i="0" dirty="0">
              <a:latin typeface="Times New Roman" panose="02020603050405020304" pitchFamily="18" charset="0"/>
              <a:cs typeface="Times New Roman" panose="02020603050405020304" pitchFamily="18" charset="0"/>
            </a:rPr>
            <a:t>Write test case for add item into cart, order product</a:t>
          </a:r>
          <a:endParaRPr lang="en-US" sz="1300" dirty="0">
            <a:latin typeface="Times New Roman" panose="02020603050405020304" pitchFamily="18" charset="0"/>
            <a:cs typeface="Times New Roman" panose="02020603050405020304" pitchFamily="18" charset="0"/>
          </a:endParaRPr>
        </a:p>
      </dgm:t>
    </dgm:pt>
    <dgm:pt modelId="{E5968898-C5B5-43BE-9E69-8B5C43832BA0}" type="parTrans" cxnId="{23262035-2984-4FAB-AC44-CFEBB3C6B6B9}">
      <dgm:prSet/>
      <dgm:spPr/>
      <dgm:t>
        <a:bodyPr/>
        <a:lstStyle/>
        <a:p>
          <a:endParaRPr lang="en-US"/>
        </a:p>
      </dgm:t>
    </dgm:pt>
    <dgm:pt modelId="{CE8B4CAF-E9BB-4A48-811C-551CC0424E85}" type="sibTrans" cxnId="{23262035-2984-4FAB-AC44-CFEBB3C6B6B9}">
      <dgm:prSet/>
      <dgm:spPr/>
      <dgm:t>
        <a:bodyPr/>
        <a:lstStyle/>
        <a:p>
          <a:endParaRPr lang="en-US"/>
        </a:p>
      </dgm:t>
    </dgm:pt>
    <dgm:pt modelId="{AAA38902-C990-4249-847E-2A970FCA935B}">
      <dgm:prSet custT="1"/>
      <dgm:spPr/>
      <dgm:t>
        <a:bodyPr/>
        <a:lstStyle/>
        <a:p>
          <a:r>
            <a:rPr lang="en-US" sz="1300" i="0" dirty="0">
              <a:latin typeface="Times New Roman" panose="02020603050405020304" pitchFamily="18" charset="0"/>
              <a:cs typeface="Times New Roman" panose="02020603050405020304" pitchFamily="18" charset="0"/>
            </a:rPr>
            <a:t>Design interface for system</a:t>
          </a:r>
          <a:endParaRPr lang="en-US" sz="1300" dirty="0">
            <a:latin typeface="Times New Roman" panose="02020603050405020304" pitchFamily="18" charset="0"/>
            <a:cs typeface="Times New Roman" panose="02020603050405020304" pitchFamily="18" charset="0"/>
          </a:endParaRPr>
        </a:p>
      </dgm:t>
    </dgm:pt>
    <dgm:pt modelId="{85D9EC64-A7C2-49B9-A099-4427E3E7985D}" type="parTrans" cxnId="{70E6D5DE-6EF7-4B80-B733-BE98158FC01F}">
      <dgm:prSet/>
      <dgm:spPr/>
      <dgm:t>
        <a:bodyPr/>
        <a:lstStyle/>
        <a:p>
          <a:endParaRPr lang="en-US"/>
        </a:p>
      </dgm:t>
    </dgm:pt>
    <dgm:pt modelId="{AECB524D-DCCF-4C28-A2DE-0FCB96DB210D}" type="sibTrans" cxnId="{70E6D5DE-6EF7-4B80-B733-BE98158FC01F}">
      <dgm:prSet/>
      <dgm:spPr/>
      <dgm:t>
        <a:bodyPr/>
        <a:lstStyle/>
        <a:p>
          <a:endParaRPr lang="en-US"/>
        </a:p>
      </dgm:t>
    </dgm:pt>
    <dgm:pt modelId="{DC41CB08-CE60-4128-AE31-FB6CE40F1B51}">
      <dgm:prSet custT="1"/>
      <dgm:spPr/>
      <dgm:t>
        <a:bodyPr/>
        <a:lstStyle/>
        <a:p>
          <a:r>
            <a:rPr lang="en-US" sz="1300" i="0" dirty="0">
              <a:latin typeface="Times New Roman" panose="02020603050405020304" pitchFamily="18" charset="0"/>
              <a:cs typeface="Times New Roman" panose="02020603050405020304" pitchFamily="18" charset="0"/>
            </a:rPr>
            <a:t>Gathering image for every product</a:t>
          </a:r>
          <a:br>
            <a:rPr lang="en-US" sz="1300" i="0" dirty="0">
              <a:latin typeface="Times New Roman" panose="02020603050405020304" pitchFamily="18" charset="0"/>
              <a:cs typeface="Times New Roman" panose="02020603050405020304" pitchFamily="18" charset="0"/>
            </a:rPr>
          </a:br>
          <a:r>
            <a:rPr lang="en-US" sz="1300" i="0" dirty="0">
              <a:latin typeface="Times New Roman" panose="02020603050405020304" pitchFamily="18" charset="0"/>
              <a:cs typeface="Times New Roman" panose="02020603050405020304" pitchFamily="18" charset="0"/>
            </a:rPr>
            <a:t>Fix bug reported</a:t>
          </a:r>
          <a:endParaRPr lang="en-US" sz="1300" dirty="0">
            <a:latin typeface="Times New Roman" panose="02020603050405020304" pitchFamily="18" charset="0"/>
            <a:cs typeface="Times New Roman" panose="02020603050405020304" pitchFamily="18" charset="0"/>
          </a:endParaRPr>
        </a:p>
      </dgm:t>
    </dgm:pt>
    <dgm:pt modelId="{5723D1D0-EB6B-45B9-8C28-CEFD31067AA0}" type="parTrans" cxnId="{68F4AA24-F04F-4FED-8A0A-1C7ECF2945B7}">
      <dgm:prSet/>
      <dgm:spPr/>
      <dgm:t>
        <a:bodyPr/>
        <a:lstStyle/>
        <a:p>
          <a:endParaRPr lang="en-US"/>
        </a:p>
      </dgm:t>
    </dgm:pt>
    <dgm:pt modelId="{4EFA7C00-918A-49E6-B12C-6160092272B3}" type="sibTrans" cxnId="{68F4AA24-F04F-4FED-8A0A-1C7ECF2945B7}">
      <dgm:prSet/>
      <dgm:spPr/>
      <dgm:t>
        <a:bodyPr/>
        <a:lstStyle/>
        <a:p>
          <a:endParaRPr lang="en-US"/>
        </a:p>
      </dgm:t>
    </dgm:pt>
    <dgm:pt modelId="{A530DF1B-EA3A-44D4-8120-8D4CF09CA4A0}" type="pres">
      <dgm:prSet presAssocID="{4AB7C2DB-CAE6-4B5B-836D-C5E5B89ABC28}" presName="Name0" presStyleCnt="0">
        <dgm:presLayoutVars>
          <dgm:dir/>
          <dgm:animLvl val="lvl"/>
          <dgm:resizeHandles val="exact"/>
        </dgm:presLayoutVars>
      </dgm:prSet>
      <dgm:spPr/>
    </dgm:pt>
    <dgm:pt modelId="{0B0BAEE3-AB0D-4A8D-968B-90B9179440F0}" type="pres">
      <dgm:prSet presAssocID="{6D949713-2C01-40E7-86E9-8414A5979D79}" presName="composite" presStyleCnt="0"/>
      <dgm:spPr/>
    </dgm:pt>
    <dgm:pt modelId="{1EB526E3-72B4-411A-B879-7E29175774E3}" type="pres">
      <dgm:prSet presAssocID="{6D949713-2C01-40E7-86E9-8414A5979D79}" presName="parTx" presStyleLbl="alignNode1" presStyleIdx="0" presStyleCnt="5">
        <dgm:presLayoutVars>
          <dgm:chMax val="0"/>
          <dgm:chPref val="0"/>
          <dgm:bulletEnabled val="1"/>
        </dgm:presLayoutVars>
      </dgm:prSet>
      <dgm:spPr/>
    </dgm:pt>
    <dgm:pt modelId="{827BE65A-11E2-40D3-B345-51FC73D9B90C}" type="pres">
      <dgm:prSet presAssocID="{6D949713-2C01-40E7-86E9-8414A5979D79}" presName="desTx" presStyleLbl="alignAccFollowNode1" presStyleIdx="0" presStyleCnt="5">
        <dgm:presLayoutVars>
          <dgm:bulletEnabled val="1"/>
        </dgm:presLayoutVars>
      </dgm:prSet>
      <dgm:spPr/>
    </dgm:pt>
    <dgm:pt modelId="{D8909D1E-BDC4-400A-BB00-6CAFC2F15828}" type="pres">
      <dgm:prSet presAssocID="{6045F90D-FB40-47BA-B90F-638390FB5C80}" presName="space" presStyleCnt="0"/>
      <dgm:spPr/>
    </dgm:pt>
    <dgm:pt modelId="{5E9C6175-B9E3-44D1-96B6-BA4747F647C9}" type="pres">
      <dgm:prSet presAssocID="{562839BD-55D3-41DD-9B72-7F154A0B9F4F}" presName="composite" presStyleCnt="0"/>
      <dgm:spPr/>
    </dgm:pt>
    <dgm:pt modelId="{BAB63872-49E1-498E-9216-0ABF8E23388C}" type="pres">
      <dgm:prSet presAssocID="{562839BD-55D3-41DD-9B72-7F154A0B9F4F}" presName="parTx" presStyleLbl="alignNode1" presStyleIdx="1" presStyleCnt="5">
        <dgm:presLayoutVars>
          <dgm:chMax val="0"/>
          <dgm:chPref val="0"/>
          <dgm:bulletEnabled val="1"/>
        </dgm:presLayoutVars>
      </dgm:prSet>
      <dgm:spPr/>
    </dgm:pt>
    <dgm:pt modelId="{B30A3B09-DC5B-4CA5-B354-50627126F969}" type="pres">
      <dgm:prSet presAssocID="{562839BD-55D3-41DD-9B72-7F154A0B9F4F}" presName="desTx" presStyleLbl="alignAccFollowNode1" presStyleIdx="1" presStyleCnt="5">
        <dgm:presLayoutVars>
          <dgm:bulletEnabled val="1"/>
        </dgm:presLayoutVars>
      </dgm:prSet>
      <dgm:spPr/>
    </dgm:pt>
    <dgm:pt modelId="{E46D84B7-9221-4766-AC80-77CED870BAB0}" type="pres">
      <dgm:prSet presAssocID="{8BF526CF-CE60-41FA-9197-B6C73ED56E19}" presName="space" presStyleCnt="0"/>
      <dgm:spPr/>
    </dgm:pt>
    <dgm:pt modelId="{A6B088B0-B3ED-4AB0-A1AC-51B57D3978B9}" type="pres">
      <dgm:prSet presAssocID="{9948CEBB-6CD5-485F-8EC1-5569ACDC90DC}" presName="composite" presStyleCnt="0"/>
      <dgm:spPr/>
    </dgm:pt>
    <dgm:pt modelId="{9A094DD0-A1E2-4230-960B-1D9F3912D8F3}" type="pres">
      <dgm:prSet presAssocID="{9948CEBB-6CD5-485F-8EC1-5569ACDC90DC}" presName="parTx" presStyleLbl="alignNode1" presStyleIdx="2" presStyleCnt="5">
        <dgm:presLayoutVars>
          <dgm:chMax val="0"/>
          <dgm:chPref val="0"/>
          <dgm:bulletEnabled val="1"/>
        </dgm:presLayoutVars>
      </dgm:prSet>
      <dgm:spPr/>
    </dgm:pt>
    <dgm:pt modelId="{8512A699-E038-44DA-A6D6-CD118EB6E67F}" type="pres">
      <dgm:prSet presAssocID="{9948CEBB-6CD5-485F-8EC1-5569ACDC90DC}" presName="desTx" presStyleLbl="alignAccFollowNode1" presStyleIdx="2" presStyleCnt="5">
        <dgm:presLayoutVars>
          <dgm:bulletEnabled val="1"/>
        </dgm:presLayoutVars>
      </dgm:prSet>
      <dgm:spPr/>
    </dgm:pt>
    <dgm:pt modelId="{2D182C5E-E2B0-4D4D-A9BA-4777B5353A7F}" type="pres">
      <dgm:prSet presAssocID="{3929B022-BB2C-4F34-B758-73D157B0865B}" presName="space" presStyleCnt="0"/>
      <dgm:spPr/>
    </dgm:pt>
    <dgm:pt modelId="{9A68F6CF-49B1-4605-868E-A2F858DD4538}" type="pres">
      <dgm:prSet presAssocID="{F9B17DF4-9AEC-4B36-B8FA-4C77179038E0}" presName="composite" presStyleCnt="0"/>
      <dgm:spPr/>
    </dgm:pt>
    <dgm:pt modelId="{5609D9A9-0E71-40AD-8EB3-5B500DB8B72D}" type="pres">
      <dgm:prSet presAssocID="{F9B17DF4-9AEC-4B36-B8FA-4C77179038E0}" presName="parTx" presStyleLbl="alignNode1" presStyleIdx="3" presStyleCnt="5">
        <dgm:presLayoutVars>
          <dgm:chMax val="0"/>
          <dgm:chPref val="0"/>
          <dgm:bulletEnabled val="1"/>
        </dgm:presLayoutVars>
      </dgm:prSet>
      <dgm:spPr/>
    </dgm:pt>
    <dgm:pt modelId="{2259D853-FA85-4298-BFFF-CA344E1B854E}" type="pres">
      <dgm:prSet presAssocID="{F9B17DF4-9AEC-4B36-B8FA-4C77179038E0}" presName="desTx" presStyleLbl="alignAccFollowNode1" presStyleIdx="3" presStyleCnt="5">
        <dgm:presLayoutVars>
          <dgm:bulletEnabled val="1"/>
        </dgm:presLayoutVars>
      </dgm:prSet>
      <dgm:spPr/>
    </dgm:pt>
    <dgm:pt modelId="{29F16B88-C030-4649-B823-1255957F1FBB}" type="pres">
      <dgm:prSet presAssocID="{E2CD257E-EB03-4F53-AAA1-08E3FB41C6DB}" presName="space" presStyleCnt="0"/>
      <dgm:spPr/>
    </dgm:pt>
    <dgm:pt modelId="{5D61A833-CD8D-47B1-953A-77B399370C1F}" type="pres">
      <dgm:prSet presAssocID="{998E2404-F3FA-4F21-9718-FD5D683E2D90}" presName="composite" presStyleCnt="0"/>
      <dgm:spPr/>
    </dgm:pt>
    <dgm:pt modelId="{AEBABE32-B362-4B89-9D41-072F168854EB}" type="pres">
      <dgm:prSet presAssocID="{998E2404-F3FA-4F21-9718-FD5D683E2D90}" presName="parTx" presStyleLbl="alignNode1" presStyleIdx="4" presStyleCnt="5">
        <dgm:presLayoutVars>
          <dgm:chMax val="0"/>
          <dgm:chPref val="0"/>
          <dgm:bulletEnabled val="1"/>
        </dgm:presLayoutVars>
      </dgm:prSet>
      <dgm:spPr/>
    </dgm:pt>
    <dgm:pt modelId="{C78713F9-DDD1-4E5B-8535-2BEC1635FFF3}" type="pres">
      <dgm:prSet presAssocID="{998E2404-F3FA-4F21-9718-FD5D683E2D90}" presName="desTx" presStyleLbl="alignAccFollowNode1" presStyleIdx="4" presStyleCnt="5">
        <dgm:presLayoutVars>
          <dgm:bulletEnabled val="1"/>
        </dgm:presLayoutVars>
      </dgm:prSet>
      <dgm:spPr/>
    </dgm:pt>
  </dgm:ptLst>
  <dgm:cxnLst>
    <dgm:cxn modelId="{147CF400-B1DA-44DF-9D00-F4D9EFC8CFB8}" srcId="{F9B17DF4-9AEC-4B36-B8FA-4C77179038E0}" destId="{BA5E2289-FF8E-47E5-A2D6-D84636FE35E7}" srcOrd="4" destOrd="0" parTransId="{5635838D-D192-4BB3-B476-A35E6848953B}" sibTransId="{D97954B6-9BF7-4845-B0E5-FB693B3CEAEC}"/>
    <dgm:cxn modelId="{25EC3301-3D7C-4E28-B341-9AC0A067B855}" type="presOf" srcId="{2CDE92D6-2E2C-4953-B873-2637362D91CE}" destId="{8512A699-E038-44DA-A6D6-CD118EB6E67F}" srcOrd="0" destOrd="4" presId="urn:microsoft.com/office/officeart/2005/8/layout/hList1"/>
    <dgm:cxn modelId="{5034CD03-29B7-428E-A1CA-C8D5E0660502}" type="presOf" srcId="{08A5DED1-4571-4899-BCA0-86C38E132666}" destId="{827BE65A-11E2-40D3-B345-51FC73D9B90C}" srcOrd="0" destOrd="6" presId="urn:microsoft.com/office/officeart/2005/8/layout/hList1"/>
    <dgm:cxn modelId="{0B5A4A05-6FC9-4FF3-B30C-E3F064C0BFF2}" srcId="{998E2404-F3FA-4F21-9718-FD5D683E2D90}" destId="{D5CDC71C-FB8F-455B-AE42-017A5CC28291}" srcOrd="0" destOrd="0" parTransId="{F0194DD8-2778-4AB4-8376-67C348C65458}" sibTransId="{E3067248-8F47-46B0-9033-DCF26B22ECB7}"/>
    <dgm:cxn modelId="{A792CF06-5A3C-40FD-A277-E32524F207B3}" type="presOf" srcId="{043F6B76-9EEA-4D4E-B614-58ABBD91E62C}" destId="{8512A699-E038-44DA-A6D6-CD118EB6E67F}" srcOrd="0" destOrd="2" presId="urn:microsoft.com/office/officeart/2005/8/layout/hList1"/>
    <dgm:cxn modelId="{9C13F006-2375-41A3-9CB9-A3223C73A2FC}" type="presOf" srcId="{998E2404-F3FA-4F21-9718-FD5D683E2D90}" destId="{AEBABE32-B362-4B89-9D41-072F168854EB}" srcOrd="0" destOrd="0" presId="urn:microsoft.com/office/officeart/2005/8/layout/hList1"/>
    <dgm:cxn modelId="{84661A08-8626-4625-8AE2-3E9E3FE609DE}" type="presOf" srcId="{DC41CB08-CE60-4128-AE31-FB6CE40F1B51}" destId="{C78713F9-DDD1-4E5B-8535-2BEC1635FFF3}" srcOrd="0" destOrd="8" presId="urn:microsoft.com/office/officeart/2005/8/layout/hList1"/>
    <dgm:cxn modelId="{B8114808-D356-47C6-8EC6-DDC6E1E58EB0}" type="presOf" srcId="{BB9145D8-9D64-4374-AF17-84E517D4387B}" destId="{B30A3B09-DC5B-4CA5-B354-50627126F969}" srcOrd="0" destOrd="4" presId="urn:microsoft.com/office/officeart/2005/8/layout/hList1"/>
    <dgm:cxn modelId="{9B55210A-87EB-479E-9F84-5BE637DC140C}" srcId="{998E2404-F3FA-4F21-9718-FD5D683E2D90}" destId="{EC5CB573-2EB3-4ECA-B858-6A1A6F38DEDE}" srcOrd="4" destOrd="0" parTransId="{C2E369DA-5B7E-4BA4-B393-ECFD5EA665FF}" sibTransId="{49891625-472C-4A9E-86FA-FE02B82B4099}"/>
    <dgm:cxn modelId="{07AB9F0C-1207-4C98-89DF-3859E7409CB6}" srcId="{9948CEBB-6CD5-485F-8EC1-5569ACDC90DC}" destId="{A95AAEA8-EE69-4A71-9476-C6D91E6A4813}" srcOrd="1" destOrd="0" parTransId="{5CFFF6FF-BF5A-4B2A-A339-863C98FE38D9}" sibTransId="{75E8303A-F38F-46E4-9282-CDD7A15F963C}"/>
    <dgm:cxn modelId="{6C5CE010-C968-4EE5-94D1-A1F04C6E631F}" type="presOf" srcId="{4AB7C2DB-CAE6-4B5B-836D-C5E5B89ABC28}" destId="{A530DF1B-EA3A-44D4-8120-8D4CF09CA4A0}" srcOrd="0" destOrd="0" presId="urn:microsoft.com/office/officeart/2005/8/layout/hList1"/>
    <dgm:cxn modelId="{CFE84213-1C6D-49C8-969D-52A9F1929D18}" type="presOf" srcId="{6E689B38-59C1-4F07-A421-0B39BD75355F}" destId="{2259D853-FA85-4298-BFFF-CA344E1B854E}" srcOrd="0" destOrd="0" presId="urn:microsoft.com/office/officeart/2005/8/layout/hList1"/>
    <dgm:cxn modelId="{8E243518-FC94-4D03-ADAF-7396F9E9AD1F}" type="presOf" srcId="{EFB0BBCA-1D42-46BB-B523-E2C787224F0F}" destId="{2259D853-FA85-4298-BFFF-CA344E1B854E}" srcOrd="0" destOrd="1" presId="urn:microsoft.com/office/officeart/2005/8/layout/hList1"/>
    <dgm:cxn modelId="{7F3D5518-4C2A-453F-9FC3-475D34034AFD}" type="presOf" srcId="{A1825FA7-DC3C-47C3-9A32-BC6E29551099}" destId="{B30A3B09-DC5B-4CA5-B354-50627126F969}" srcOrd="0" destOrd="6" presId="urn:microsoft.com/office/officeart/2005/8/layout/hList1"/>
    <dgm:cxn modelId="{442CA31E-BC8A-4CA8-88D0-836AF57365D8}" type="presOf" srcId="{1EB07211-1F81-457C-8273-F46E488CB0A8}" destId="{B30A3B09-DC5B-4CA5-B354-50627126F969}" srcOrd="0" destOrd="2" presId="urn:microsoft.com/office/officeart/2005/8/layout/hList1"/>
    <dgm:cxn modelId="{00C66B23-06ED-450D-98F4-86744EB0C510}" type="presOf" srcId="{AAA38902-C990-4249-847E-2A970FCA935B}" destId="{C78713F9-DDD1-4E5B-8535-2BEC1635FFF3}" srcOrd="0" destOrd="7" presId="urn:microsoft.com/office/officeart/2005/8/layout/hList1"/>
    <dgm:cxn modelId="{68F4AA24-F04F-4FED-8A0A-1C7ECF2945B7}" srcId="{998E2404-F3FA-4F21-9718-FD5D683E2D90}" destId="{DC41CB08-CE60-4128-AE31-FB6CE40F1B51}" srcOrd="8" destOrd="0" parTransId="{5723D1D0-EB6B-45B9-8C28-CEFD31067AA0}" sibTransId="{4EFA7C00-918A-49E6-B12C-6160092272B3}"/>
    <dgm:cxn modelId="{D923DF24-E068-4830-B9D2-83D98BACA51C}" srcId="{6D949713-2C01-40E7-86E9-8414A5979D79}" destId="{08A5DED1-4571-4899-BCA0-86C38E132666}" srcOrd="6" destOrd="0" parTransId="{F3DF0EE6-502D-4E3E-AFB0-5F49705D582C}" sibTransId="{0F76D105-C33F-4F5D-9645-8E9A0B909A1B}"/>
    <dgm:cxn modelId="{A0C6CE26-DBC4-476B-AA6B-C3DE09710349}" srcId="{9948CEBB-6CD5-485F-8EC1-5569ACDC90DC}" destId="{043F6B76-9EEA-4D4E-B614-58ABBD91E62C}" srcOrd="2" destOrd="0" parTransId="{FD4C2A35-CCD1-4FC4-BD25-D7BE1B88650D}" sibTransId="{1198CD20-259D-4621-95E5-0FFCC4AAF778}"/>
    <dgm:cxn modelId="{0E26AE29-051F-4921-9BD0-FFB79E5D34C3}" srcId="{F9B17DF4-9AEC-4B36-B8FA-4C77179038E0}" destId="{B2087C7C-2B2D-4401-99E3-2970A1E0F2DE}" srcOrd="2" destOrd="0" parTransId="{99EB26C9-7C38-4D20-AFC2-A9B155601AE7}" sibTransId="{7734927A-DFC1-4FAB-8934-073A85567BAF}"/>
    <dgm:cxn modelId="{E8EF1D2A-37B8-4041-9054-B1A9B80A3404}" srcId="{F9B17DF4-9AEC-4B36-B8FA-4C77179038E0}" destId="{83260445-D9B1-4393-9E00-7E4DB82BD01C}" srcOrd="5" destOrd="0" parTransId="{F50772BA-CB62-473C-B48F-071D0DF0B40D}" sibTransId="{98C507C4-A923-444A-9BCF-A44FF8FCF177}"/>
    <dgm:cxn modelId="{DF937A2B-67C3-4FB0-8FCD-7D62FE54E3E2}" type="presOf" srcId="{64D6667E-766D-49D8-BAB2-6B084BBD6A7D}" destId="{B30A3B09-DC5B-4CA5-B354-50627126F969}" srcOrd="0" destOrd="3" presId="urn:microsoft.com/office/officeart/2005/8/layout/hList1"/>
    <dgm:cxn modelId="{2D02112C-1E2D-4C7A-BB4B-FD28D7092C6E}" type="presOf" srcId="{86AACF0D-61DC-41F3-9B87-FA5FDD4FF4F9}" destId="{827BE65A-11E2-40D3-B345-51FC73D9B90C}" srcOrd="0" destOrd="7" presId="urn:microsoft.com/office/officeart/2005/8/layout/hList1"/>
    <dgm:cxn modelId="{8B96BE2E-82E1-417E-AB20-EE63966CFBAE}" srcId="{562839BD-55D3-41DD-9B72-7F154A0B9F4F}" destId="{50244105-649A-40DF-BD22-B8B1261CD620}" srcOrd="5" destOrd="0" parTransId="{3DC3E90B-7816-4325-B1A6-F7E7D5551871}" sibTransId="{F2A0F613-6D39-4F3D-B9E9-6E848754A5E6}"/>
    <dgm:cxn modelId="{E8D6572F-4B4D-43A1-BA8A-A19BE2CD4F01}" type="presOf" srcId="{83260445-D9B1-4393-9E00-7E4DB82BD01C}" destId="{2259D853-FA85-4298-BFFF-CA344E1B854E}" srcOrd="0" destOrd="5" presId="urn:microsoft.com/office/officeart/2005/8/layout/hList1"/>
    <dgm:cxn modelId="{CF46C530-D0FD-4C73-9253-671C158DD897}" type="presOf" srcId="{F9B17DF4-9AEC-4B36-B8FA-4C77179038E0}" destId="{5609D9A9-0E71-40AD-8EB3-5B500DB8B72D}" srcOrd="0" destOrd="0" presId="urn:microsoft.com/office/officeart/2005/8/layout/hList1"/>
    <dgm:cxn modelId="{23262035-2984-4FAB-AC44-CFEBB3C6B6B9}" srcId="{998E2404-F3FA-4F21-9718-FD5D683E2D90}" destId="{0244CBFF-D2BA-427C-8A2B-7761E7AACED9}" srcOrd="6" destOrd="0" parTransId="{E5968898-C5B5-43BE-9E69-8B5C43832BA0}" sibTransId="{CE8B4CAF-E9BB-4A48-811C-551CC0424E85}"/>
    <dgm:cxn modelId="{1FD1F63B-B2D7-45D0-87F6-E19D0581C275}" srcId="{4AB7C2DB-CAE6-4B5B-836D-C5E5B89ABC28}" destId="{998E2404-F3FA-4F21-9718-FD5D683E2D90}" srcOrd="4" destOrd="0" parTransId="{5157D1D2-5C35-4735-A14C-D432C51CD4C6}" sibTransId="{882F2427-37B1-4B45-AD31-7CB3655926E2}"/>
    <dgm:cxn modelId="{8FBDB03D-357F-43DC-8F18-047BF25209F4}" srcId="{998E2404-F3FA-4F21-9718-FD5D683E2D90}" destId="{011B9F35-8E31-4680-B9C7-6923547A1549}" srcOrd="3" destOrd="0" parTransId="{5D3C055E-3AD7-45DC-8D99-C7AD77A9B1C3}" sibTransId="{0F4131A2-9AB5-4D01-8D7E-E2871908FE61}"/>
    <dgm:cxn modelId="{6168A03E-2DFC-4290-8493-28448E8FA5C3}" srcId="{6D949713-2C01-40E7-86E9-8414A5979D79}" destId="{895E9ED9-28FF-43E9-8C6E-523574677A16}" srcOrd="5" destOrd="0" parTransId="{152FD01C-E441-4C28-A3A6-318715CC027C}" sibTransId="{3B805732-D7A0-4D49-9DA5-6BC5D85B6509}"/>
    <dgm:cxn modelId="{EE8E6640-50C8-4615-B423-2393EABB238C}" srcId="{562839BD-55D3-41DD-9B72-7F154A0B9F4F}" destId="{1EB07211-1F81-457C-8273-F46E488CB0A8}" srcOrd="2" destOrd="0" parTransId="{E85D4ECB-FFBF-4B97-9AC8-B96E625A70B6}" sibTransId="{10F24CB8-663A-426B-BC52-82547D70A0C6}"/>
    <dgm:cxn modelId="{5B7FD65E-9832-4EDE-86A5-2CAFCDB7BEA0}" srcId="{998E2404-F3FA-4F21-9718-FD5D683E2D90}" destId="{990A5A72-F47E-4AE5-93B1-2F56B94DA8E6}" srcOrd="2" destOrd="0" parTransId="{32D20A48-3AA1-4925-B07C-900FBA151641}" sibTransId="{0043E979-838E-48B0-90D1-89E1C7AF5C55}"/>
    <dgm:cxn modelId="{1C67C35F-A3F9-45FB-8EF1-1BB47E8EC536}" srcId="{F9B17DF4-9AEC-4B36-B8FA-4C77179038E0}" destId="{EFB0BBCA-1D42-46BB-B523-E2C787224F0F}" srcOrd="1" destOrd="0" parTransId="{AE223270-BBBE-4BC1-85E3-512BBF2B8C0C}" sibTransId="{C0986FB6-5F45-406B-96BF-84838D900910}"/>
    <dgm:cxn modelId="{6371DC60-8988-40DF-B9D7-A09007184386}" srcId="{6D949713-2C01-40E7-86E9-8414A5979D79}" destId="{069738B1-5B7E-4A4E-BD78-6C713A3E82AC}" srcOrd="0" destOrd="0" parTransId="{307BFE11-84A0-4C65-8662-90CCE3B40683}" sibTransId="{3F1132B9-5CDB-470E-A766-3AF2052A05DE}"/>
    <dgm:cxn modelId="{E3BF0961-FCB2-4F15-A8F8-74A715DCA1FB}" srcId="{562839BD-55D3-41DD-9B72-7F154A0B9F4F}" destId="{64D6667E-766D-49D8-BAB2-6B084BBD6A7D}" srcOrd="3" destOrd="0" parTransId="{531D02E0-23AF-474D-B38E-C143BF9BA317}" sibTransId="{9D1060C7-659A-423C-986F-7EE9D972C3D7}"/>
    <dgm:cxn modelId="{EA159946-5A45-4E74-B81B-0BAA8072A8BA}" srcId="{562839BD-55D3-41DD-9B72-7F154A0B9F4F}" destId="{352A753A-438B-438E-956D-AF3BF4FC8036}" srcOrd="9" destOrd="0" parTransId="{AD7EF45E-CCB2-455A-BD67-BC8985DB00AF}" sibTransId="{D6224270-A11F-4BD6-9B12-C38FDD1F62F1}"/>
    <dgm:cxn modelId="{360CBE48-0454-4E5D-8DBA-3E47EB4632D4}" type="presOf" srcId="{C1ECFCD7-50B3-4FBB-830A-FA4190B0AD2E}" destId="{8512A699-E038-44DA-A6D6-CD118EB6E67F}" srcOrd="0" destOrd="3" presId="urn:microsoft.com/office/officeart/2005/8/layout/hList1"/>
    <dgm:cxn modelId="{EF1BC348-B0E6-4331-B329-96B6CE50B31B}" srcId="{F9B17DF4-9AEC-4B36-B8FA-4C77179038E0}" destId="{C0D4868E-AE9A-468D-B1C1-6E17561D5576}" srcOrd="3" destOrd="0" parTransId="{3E33966B-0351-4DE2-9828-5F13BB979E8D}" sibTransId="{88F7533B-5DB7-4C56-9465-E1009040D09B}"/>
    <dgm:cxn modelId="{A6A7F669-AC57-4A05-9600-36088294B867}" type="presOf" srcId="{36610EA3-1672-48BE-A2CF-C5C6D4CEB9FB}" destId="{827BE65A-11E2-40D3-B345-51FC73D9B90C}" srcOrd="0" destOrd="2" presId="urn:microsoft.com/office/officeart/2005/8/layout/hList1"/>
    <dgm:cxn modelId="{5972714C-DD2F-484C-85D1-155EB8DC3B82}" srcId="{F9B17DF4-9AEC-4B36-B8FA-4C77179038E0}" destId="{D5016715-E09B-4933-A11F-7D863629170F}" srcOrd="6" destOrd="0" parTransId="{1219B6E5-F0B2-48F0-B49D-7BFC9C215FB6}" sibTransId="{B54BF3D3-F830-45EA-A3F2-1F2B34FDFA73}"/>
    <dgm:cxn modelId="{BE59F94E-542E-4E81-B6F5-B481A0BB0EC3}" type="presOf" srcId="{4EF3B31D-56DE-4A68-9BF2-4D8A1B47F611}" destId="{B30A3B09-DC5B-4CA5-B354-50627126F969}" srcOrd="0" destOrd="1" presId="urn:microsoft.com/office/officeart/2005/8/layout/hList1"/>
    <dgm:cxn modelId="{520C866F-52F4-48A8-BC93-787E5A51DF19}" type="presOf" srcId="{A95AAEA8-EE69-4A71-9476-C6D91E6A4813}" destId="{8512A699-E038-44DA-A6D6-CD118EB6E67F}" srcOrd="0" destOrd="1" presId="urn:microsoft.com/office/officeart/2005/8/layout/hList1"/>
    <dgm:cxn modelId="{F76D1B70-A71A-492C-B4DA-E988BBF3553F}" type="presOf" srcId="{9948CEBB-6CD5-485F-8EC1-5569ACDC90DC}" destId="{9A094DD0-A1E2-4230-960B-1D9F3912D8F3}" srcOrd="0" destOrd="0" presId="urn:microsoft.com/office/officeart/2005/8/layout/hList1"/>
    <dgm:cxn modelId="{A44FDE50-1D3A-4EB0-B440-52B0AA015149}" type="presOf" srcId="{84AD21FD-51FC-4DF4-8A97-0C55C4C20A64}" destId="{B30A3B09-DC5B-4CA5-B354-50627126F969}" srcOrd="0" destOrd="7" presId="urn:microsoft.com/office/officeart/2005/8/layout/hList1"/>
    <dgm:cxn modelId="{513E3151-C2E4-4AFA-A2E5-1CA98A06F795}" srcId="{6D949713-2C01-40E7-86E9-8414A5979D79}" destId="{B85B4AB3-2634-477D-9568-7D1894CDD31A}" srcOrd="8" destOrd="0" parTransId="{365BF4B1-3765-43E1-A6DB-C0CA1EE9DD9D}" sibTransId="{2C59B920-648C-4921-A973-0B001481BDA9}"/>
    <dgm:cxn modelId="{256D2173-6AC6-4105-A575-6C7AE87D6126}" srcId="{6D949713-2C01-40E7-86E9-8414A5979D79}" destId="{86AACF0D-61DC-41F3-9B87-FA5FDD4FF4F9}" srcOrd="7" destOrd="0" parTransId="{4F71223A-3B3B-4093-B74C-13952EA0A08A}" sibTransId="{EE7F96E3-AF30-4849-9AF3-FE11C0D9B9CE}"/>
    <dgm:cxn modelId="{7CA45B55-184D-4785-A8CD-1823E4F56BCF}" type="presOf" srcId="{B85B4AB3-2634-477D-9568-7D1894CDD31A}" destId="{827BE65A-11E2-40D3-B345-51FC73D9B90C}" srcOrd="0" destOrd="8" presId="urn:microsoft.com/office/officeart/2005/8/layout/hList1"/>
    <dgm:cxn modelId="{C927A355-7804-4956-A96F-0022B5028CED}" srcId="{6D949713-2C01-40E7-86E9-8414A5979D79}" destId="{C42EA01F-DA1A-4328-8EE1-58C5F50D4353}" srcOrd="9" destOrd="0" parTransId="{FDD3914D-775B-47EA-B9A0-DAB01A23047B}" sibTransId="{2327689B-E195-4333-AB98-6E7B8BC02B52}"/>
    <dgm:cxn modelId="{F9AB5357-C7A9-4FE8-B285-41AD49D1C600}" type="presOf" srcId="{A7D35EBF-F8E9-4CB1-A3E0-33CA03032811}" destId="{8512A699-E038-44DA-A6D6-CD118EB6E67F}" srcOrd="0" destOrd="6" presId="urn:microsoft.com/office/officeart/2005/8/layout/hList1"/>
    <dgm:cxn modelId="{7D286B78-2D94-40A7-902D-13E2F2E216D8}" type="presOf" srcId="{2C6A627A-3A22-4C71-AB77-71EAFA3EF242}" destId="{2259D853-FA85-4298-BFFF-CA344E1B854E}" srcOrd="0" destOrd="7" presId="urn:microsoft.com/office/officeart/2005/8/layout/hList1"/>
    <dgm:cxn modelId="{1AB3CD5A-F37C-4FB5-9A1D-12DAB4F6EB1B}" type="presOf" srcId="{0FACE307-3463-4EF1-BA50-687CF733C247}" destId="{8512A699-E038-44DA-A6D6-CD118EB6E67F}" srcOrd="0" destOrd="5" presId="urn:microsoft.com/office/officeart/2005/8/layout/hList1"/>
    <dgm:cxn modelId="{ED0F667B-44FD-4A91-A58F-C578E704A1AF}" srcId="{998E2404-F3FA-4F21-9718-FD5D683E2D90}" destId="{50A5DC5C-6E73-4F07-958B-E256713CE5B8}" srcOrd="5" destOrd="0" parTransId="{E02AE9E2-0968-4400-8791-16E41A928F7C}" sibTransId="{212EB304-875A-4951-8E99-DE5D6B03D048}"/>
    <dgm:cxn modelId="{7654387F-8CEB-48D0-90EF-2E1B40905CFE}" type="presOf" srcId="{50A5DC5C-6E73-4F07-958B-E256713CE5B8}" destId="{C78713F9-DDD1-4E5B-8535-2BEC1635FFF3}" srcOrd="0" destOrd="5" presId="urn:microsoft.com/office/officeart/2005/8/layout/hList1"/>
    <dgm:cxn modelId="{937A4C7F-B891-4472-8FA8-D734FDD99001}" type="presOf" srcId="{C0D4868E-AE9A-468D-B1C1-6E17561D5576}" destId="{2259D853-FA85-4298-BFFF-CA344E1B854E}" srcOrd="0" destOrd="3" presId="urn:microsoft.com/office/officeart/2005/8/layout/hList1"/>
    <dgm:cxn modelId="{A13CF581-233B-44E4-A2C9-EDE0539591C7}" srcId="{F9B17DF4-9AEC-4B36-B8FA-4C77179038E0}" destId="{6E689B38-59C1-4F07-A421-0B39BD75355F}" srcOrd="0" destOrd="0" parTransId="{13C435FC-CE57-45F6-B57D-707A0CCC86E2}" sibTransId="{B9769C03-53D4-4A43-B2C8-7E58B0FD1E77}"/>
    <dgm:cxn modelId="{070F718B-16E8-474F-BE24-29E36FB1F835}" type="presOf" srcId="{58010C5A-DD1C-42A5-8FC0-C0D8DACCAF75}" destId="{C78713F9-DDD1-4E5B-8535-2BEC1635FFF3}" srcOrd="0" destOrd="1" presId="urn:microsoft.com/office/officeart/2005/8/layout/hList1"/>
    <dgm:cxn modelId="{EE56B88C-B8C4-4C41-ABE7-324080747356}" srcId="{9948CEBB-6CD5-485F-8EC1-5569ACDC90DC}" destId="{0FACE307-3463-4EF1-BA50-687CF733C247}" srcOrd="5" destOrd="0" parTransId="{A2065E01-DCB3-4EF3-BBBD-FA0CCC2EB0A3}" sibTransId="{0685017A-8500-4861-8C08-CD973161836E}"/>
    <dgm:cxn modelId="{3093578D-2C05-48A0-B319-7394E64495F3}" type="presOf" srcId="{EC5CB573-2EB3-4ECA-B858-6A1A6F38DEDE}" destId="{C78713F9-DDD1-4E5B-8535-2BEC1635FFF3}" srcOrd="0" destOrd="4" presId="urn:microsoft.com/office/officeart/2005/8/layout/hList1"/>
    <dgm:cxn modelId="{3BCBE58D-93EF-4B0F-AC4D-2619815FC56E}" type="presOf" srcId="{011B9F35-8E31-4680-B9C7-6923547A1549}" destId="{C78713F9-DDD1-4E5B-8535-2BEC1635FFF3}" srcOrd="0" destOrd="3" presId="urn:microsoft.com/office/officeart/2005/8/layout/hList1"/>
    <dgm:cxn modelId="{24749895-E85D-4DAE-86C0-72E58BE45F76}" type="presOf" srcId="{50244105-649A-40DF-BD22-B8B1261CD620}" destId="{B30A3B09-DC5B-4CA5-B354-50627126F969}" srcOrd="0" destOrd="5" presId="urn:microsoft.com/office/officeart/2005/8/layout/hList1"/>
    <dgm:cxn modelId="{35894196-2A98-4AAF-8E96-9B5BD68E66CD}" srcId="{4AB7C2DB-CAE6-4B5B-836D-C5E5B89ABC28}" destId="{9948CEBB-6CD5-485F-8EC1-5569ACDC90DC}" srcOrd="2" destOrd="0" parTransId="{84771914-AF91-4411-BC8C-80E022215CFA}" sibTransId="{3929B022-BB2C-4F34-B758-73D157B0865B}"/>
    <dgm:cxn modelId="{084CF097-1C6C-47C3-9475-B89B6D3C0BED}" type="presOf" srcId="{6AD85E53-14E0-4437-908E-6FA9C5EEBB4C}" destId="{B30A3B09-DC5B-4CA5-B354-50627126F969}" srcOrd="0" destOrd="0" presId="urn:microsoft.com/office/officeart/2005/8/layout/hList1"/>
    <dgm:cxn modelId="{926FCD98-ACE3-4800-94DC-53310FAF28DF}" type="presOf" srcId="{D5CDC71C-FB8F-455B-AE42-017A5CC28291}" destId="{C78713F9-DDD1-4E5B-8535-2BEC1635FFF3}" srcOrd="0" destOrd="0" presId="urn:microsoft.com/office/officeart/2005/8/layout/hList1"/>
    <dgm:cxn modelId="{613A219F-BE22-48D2-8C37-6BAF12346F67}" srcId="{6D949713-2C01-40E7-86E9-8414A5979D79}" destId="{36610EA3-1672-48BE-A2CF-C5C6D4CEB9FB}" srcOrd="2" destOrd="0" parTransId="{A680BB39-0571-46A6-A2A2-67B10561450F}" sibTransId="{308E9FD7-6E95-4830-9664-A4CF5625D621}"/>
    <dgm:cxn modelId="{F7B352A0-F1D4-4A63-B5C0-177D17E3DE7B}" srcId="{6D949713-2C01-40E7-86E9-8414A5979D79}" destId="{7A9E5EC5-048B-47C9-8A4B-45569B0933CD}" srcOrd="3" destOrd="0" parTransId="{EAAB98B9-02A5-48D3-B418-A3D8B639B21B}" sibTransId="{E0A6876F-7ED9-480B-B031-A5A8B0A3777F}"/>
    <dgm:cxn modelId="{B860C6A1-4251-4E2D-BD87-5CE715DDEB6C}" srcId="{9948CEBB-6CD5-485F-8EC1-5569ACDC90DC}" destId="{C1ECFCD7-50B3-4FBB-830A-FA4190B0AD2E}" srcOrd="3" destOrd="0" parTransId="{B03376CC-2552-494E-A39B-AC2B4F510460}" sibTransId="{D52110B8-993B-4786-B16F-183736229FB7}"/>
    <dgm:cxn modelId="{19ED0FA3-B66E-4219-B8AF-688F5649483A}" srcId="{562839BD-55D3-41DD-9B72-7F154A0B9F4F}" destId="{84AD21FD-51FC-4DF4-8A97-0C55C4C20A64}" srcOrd="7" destOrd="0" parTransId="{7886C17C-3C43-47C0-B52C-B5B5F23D5EE5}" sibTransId="{722D2E96-5B08-42BB-967A-8CBBC6E94E85}"/>
    <dgm:cxn modelId="{4005F3A3-832F-4A82-8B7D-42C444BC2496}" srcId="{562839BD-55D3-41DD-9B72-7F154A0B9F4F}" destId="{BB8BFAD7-41C0-4E6D-9D72-953F7DBE38E3}" srcOrd="8" destOrd="0" parTransId="{AE4316CA-E38E-4B23-9D89-A887094FA31B}" sibTransId="{DB055973-B34A-4E81-9E90-D9C31B11B473}"/>
    <dgm:cxn modelId="{9384FAA4-CBA3-4EB4-8587-8112E94B3679}" srcId="{4AB7C2DB-CAE6-4B5B-836D-C5E5B89ABC28}" destId="{F9B17DF4-9AEC-4B36-B8FA-4C77179038E0}" srcOrd="3" destOrd="0" parTransId="{6B6BF63D-318B-42D6-8242-DFC4114BD7C6}" sibTransId="{E2CD257E-EB03-4F53-AAA1-08E3FB41C6DB}"/>
    <dgm:cxn modelId="{A0E2F0A5-7079-4B26-8568-D7EC6382FB67}" srcId="{9948CEBB-6CD5-485F-8EC1-5569ACDC90DC}" destId="{A7D35EBF-F8E9-4CB1-A3E0-33CA03032811}" srcOrd="6" destOrd="0" parTransId="{658D76D6-2675-45AA-A816-AEB5B9DEBDE0}" sibTransId="{7EEF2427-7D7E-4E90-9D9A-36A329026332}"/>
    <dgm:cxn modelId="{19670CAA-1F19-4043-802B-E64E5831576C}" srcId="{9948CEBB-6CD5-485F-8EC1-5569ACDC90DC}" destId="{D8350754-0111-40D5-984D-A7C9D702DD3C}" srcOrd="7" destOrd="0" parTransId="{21333A4D-8EB5-4AF1-86CA-866DB4E0DB56}" sibTransId="{9AB79170-13D3-44D7-A4CD-77FA6128487A}"/>
    <dgm:cxn modelId="{FAAD42AC-07C7-4250-BFDA-4C2C720A2595}" srcId="{4AB7C2DB-CAE6-4B5B-836D-C5E5B89ABC28}" destId="{562839BD-55D3-41DD-9B72-7F154A0B9F4F}" srcOrd="1" destOrd="0" parTransId="{D7E45C36-03F9-4561-BF0A-A05136132E89}" sibTransId="{8BF526CF-CE60-41FA-9197-B6C73ED56E19}"/>
    <dgm:cxn modelId="{18C9F3AD-A5CF-4AE4-9C43-CD03D28AD90E}" type="presOf" srcId="{BB8BFAD7-41C0-4E6D-9D72-953F7DBE38E3}" destId="{B30A3B09-DC5B-4CA5-B354-50627126F969}" srcOrd="0" destOrd="8" presId="urn:microsoft.com/office/officeart/2005/8/layout/hList1"/>
    <dgm:cxn modelId="{CD626CAE-C9E4-4042-A6EC-489BE59C33AE}" srcId="{562839BD-55D3-41DD-9B72-7F154A0B9F4F}" destId="{A1825FA7-DC3C-47C3-9A32-BC6E29551099}" srcOrd="6" destOrd="0" parTransId="{98FEA72A-B9B7-4A9B-8F35-EE5F5BFB72A7}" sibTransId="{B493BFE1-2902-4534-A8A8-EBCB2A3347F7}"/>
    <dgm:cxn modelId="{8BF8CCAE-3CF5-47B2-A6FC-B8C5FEC68172}" srcId="{6D949713-2C01-40E7-86E9-8414A5979D79}" destId="{C92937CA-008E-490B-9238-F1845C04834C}" srcOrd="4" destOrd="0" parTransId="{229BB8DD-EEBE-44A9-A791-D7E20BFD223E}" sibTransId="{63ABED67-DB2D-4E58-A2CC-B159F35CF0A6}"/>
    <dgm:cxn modelId="{ACB433AF-523C-44B4-B564-EABEC8C24D43}" type="presOf" srcId="{EEF17D89-31D9-423D-98D8-B4A96574FC83}" destId="{8512A699-E038-44DA-A6D6-CD118EB6E67F}" srcOrd="0" destOrd="0" presId="urn:microsoft.com/office/officeart/2005/8/layout/hList1"/>
    <dgm:cxn modelId="{1C127CB0-47A5-4FB6-A6E5-B91C0BA43785}" srcId="{9948CEBB-6CD5-485F-8EC1-5569ACDC90DC}" destId="{EEF17D89-31D9-423D-98D8-B4A96574FC83}" srcOrd="0" destOrd="0" parTransId="{3AB4E24B-F7A4-450A-9602-89581474465E}" sibTransId="{F104A46D-4A56-4EE0-9F7E-30C3627893DD}"/>
    <dgm:cxn modelId="{6A28AEB2-0EC8-4122-BEEA-A06265564740}" type="presOf" srcId="{BA5E2289-FF8E-47E5-A2D6-D84636FE35E7}" destId="{2259D853-FA85-4298-BFFF-CA344E1B854E}" srcOrd="0" destOrd="4" presId="urn:microsoft.com/office/officeart/2005/8/layout/hList1"/>
    <dgm:cxn modelId="{6E32CBB3-76B5-46F5-ADB8-FE78F5AC7D21}" type="presOf" srcId="{D8350754-0111-40D5-984D-A7C9D702DD3C}" destId="{8512A699-E038-44DA-A6D6-CD118EB6E67F}" srcOrd="0" destOrd="7" presId="urn:microsoft.com/office/officeart/2005/8/layout/hList1"/>
    <dgm:cxn modelId="{4A7BCEB9-D6CD-4090-8396-D7A39C29F56E}" srcId="{562839BD-55D3-41DD-9B72-7F154A0B9F4F}" destId="{4EF3B31D-56DE-4A68-9BF2-4D8A1B47F611}" srcOrd="1" destOrd="0" parTransId="{8058E85D-CC42-420E-A674-ED350D8BADBA}" sibTransId="{11E42420-F4C0-48BA-8153-98701CD01109}"/>
    <dgm:cxn modelId="{DBBC68BB-ACBB-4074-A533-BA3E31ABBABC}" type="presOf" srcId="{B2087C7C-2B2D-4401-99E3-2970A1E0F2DE}" destId="{2259D853-FA85-4298-BFFF-CA344E1B854E}" srcOrd="0" destOrd="2" presId="urn:microsoft.com/office/officeart/2005/8/layout/hList1"/>
    <dgm:cxn modelId="{7C243FC0-25E2-453B-A8AA-8352A5CDA579}" type="presOf" srcId="{562839BD-55D3-41DD-9B72-7F154A0B9F4F}" destId="{BAB63872-49E1-498E-9216-0ABF8E23388C}" srcOrd="0" destOrd="0" presId="urn:microsoft.com/office/officeart/2005/8/layout/hList1"/>
    <dgm:cxn modelId="{9B73E5C6-183A-4912-A15E-34753B9995F8}" type="presOf" srcId="{990A5A72-F47E-4AE5-93B1-2F56B94DA8E6}" destId="{C78713F9-DDD1-4E5B-8535-2BEC1635FFF3}" srcOrd="0" destOrd="2" presId="urn:microsoft.com/office/officeart/2005/8/layout/hList1"/>
    <dgm:cxn modelId="{4741E3C8-5081-4637-AAA6-CAB7365D7BAF}" srcId="{4AB7C2DB-CAE6-4B5B-836D-C5E5B89ABC28}" destId="{6D949713-2C01-40E7-86E9-8414A5979D79}" srcOrd="0" destOrd="0" parTransId="{ABB5985C-81BA-4806-9301-F0871A12D7F7}" sibTransId="{6045F90D-FB40-47BA-B90F-638390FB5C80}"/>
    <dgm:cxn modelId="{9BF2F8CE-B34E-4527-B014-2A3A55DD4331}" srcId="{562839BD-55D3-41DD-9B72-7F154A0B9F4F}" destId="{BB9145D8-9D64-4374-AF17-84E517D4387B}" srcOrd="4" destOrd="0" parTransId="{086282F3-3446-4BD5-9A25-0F576F9665F7}" sibTransId="{DE9B4B76-C18D-4849-943C-981AF37E6C4F}"/>
    <dgm:cxn modelId="{B3BE1CD9-3C87-41AF-A54C-630B86E5F8ED}" type="presOf" srcId="{069738B1-5B7E-4A4E-BD78-6C713A3E82AC}" destId="{827BE65A-11E2-40D3-B345-51FC73D9B90C}" srcOrd="0" destOrd="0" presId="urn:microsoft.com/office/officeart/2005/8/layout/hList1"/>
    <dgm:cxn modelId="{9E3B63DA-9DE5-4727-BE19-386A92C9CFA9}" type="presOf" srcId="{7A9E5EC5-048B-47C9-8A4B-45569B0933CD}" destId="{827BE65A-11E2-40D3-B345-51FC73D9B90C}" srcOrd="0" destOrd="3" presId="urn:microsoft.com/office/officeart/2005/8/layout/hList1"/>
    <dgm:cxn modelId="{4C20F5DA-E29E-4D74-9FA2-F43AA5A0C617}" srcId="{6D949713-2C01-40E7-86E9-8414A5979D79}" destId="{827AE328-B045-4E5C-9669-3BC1A45924A2}" srcOrd="1" destOrd="0" parTransId="{5A384CE2-49D2-49A7-B6B0-C5DDF90747C8}" sibTransId="{D7961084-A1A8-441D-BA1A-835E62F4ACA3}"/>
    <dgm:cxn modelId="{70E6D5DE-6EF7-4B80-B733-BE98158FC01F}" srcId="{998E2404-F3FA-4F21-9718-FD5D683E2D90}" destId="{AAA38902-C990-4249-847E-2A970FCA935B}" srcOrd="7" destOrd="0" parTransId="{85D9EC64-A7C2-49B9-A099-4427E3E7985D}" sibTransId="{AECB524D-DCCF-4C28-A2DE-0FCB96DB210D}"/>
    <dgm:cxn modelId="{B586CADF-461C-4585-BFD9-94BBC6F1B040}" srcId="{9948CEBB-6CD5-485F-8EC1-5569ACDC90DC}" destId="{2CDE92D6-2E2C-4953-B873-2637362D91CE}" srcOrd="4" destOrd="0" parTransId="{8A5CD7B3-3D12-43D8-9471-33954905B0CD}" sibTransId="{4F5BB2E8-4AD7-43AF-84AE-EC3D345784B6}"/>
    <dgm:cxn modelId="{9B7538E0-5DBC-4769-BF59-66E18FF058E5}" type="presOf" srcId="{895E9ED9-28FF-43E9-8C6E-523574677A16}" destId="{827BE65A-11E2-40D3-B345-51FC73D9B90C}" srcOrd="0" destOrd="5" presId="urn:microsoft.com/office/officeart/2005/8/layout/hList1"/>
    <dgm:cxn modelId="{C99033E2-DF4A-4B40-AEBE-0B1751996AE5}" srcId="{F9B17DF4-9AEC-4B36-B8FA-4C77179038E0}" destId="{2C6A627A-3A22-4C71-AB77-71EAFA3EF242}" srcOrd="7" destOrd="0" parTransId="{790558DF-D766-4645-884D-64189F2182AC}" sibTransId="{5D357B82-2F4A-43BF-B142-00397D5C49C5}"/>
    <dgm:cxn modelId="{71BA2BE5-495E-4F14-8184-16CD8C38B72A}" type="presOf" srcId="{C92937CA-008E-490B-9238-F1845C04834C}" destId="{827BE65A-11E2-40D3-B345-51FC73D9B90C}" srcOrd="0" destOrd="4" presId="urn:microsoft.com/office/officeart/2005/8/layout/hList1"/>
    <dgm:cxn modelId="{7BE17FE6-7B72-472A-BA9E-7647443AA672}" type="presOf" srcId="{0244CBFF-D2BA-427C-8A2B-7761E7AACED9}" destId="{C78713F9-DDD1-4E5B-8535-2BEC1635FFF3}" srcOrd="0" destOrd="6" presId="urn:microsoft.com/office/officeart/2005/8/layout/hList1"/>
    <dgm:cxn modelId="{F81BF3E6-DD6D-4DB1-9D7E-1A09F5314A5B}" type="presOf" srcId="{827AE328-B045-4E5C-9669-3BC1A45924A2}" destId="{827BE65A-11E2-40D3-B345-51FC73D9B90C}" srcOrd="0" destOrd="1" presId="urn:microsoft.com/office/officeart/2005/8/layout/hList1"/>
    <dgm:cxn modelId="{DDE50EEF-7B22-4574-A7DE-F25DB37DE482}" type="presOf" srcId="{6D949713-2C01-40E7-86E9-8414A5979D79}" destId="{1EB526E3-72B4-411A-B879-7E29175774E3}" srcOrd="0" destOrd="0" presId="urn:microsoft.com/office/officeart/2005/8/layout/hList1"/>
    <dgm:cxn modelId="{3B5159F0-6748-4AA0-AD66-0AECE325982C}" type="presOf" srcId="{D5016715-E09B-4933-A11F-7D863629170F}" destId="{2259D853-FA85-4298-BFFF-CA344E1B854E}" srcOrd="0" destOrd="6" presId="urn:microsoft.com/office/officeart/2005/8/layout/hList1"/>
    <dgm:cxn modelId="{D0116CF3-E546-455D-873E-6A513131DF1E}" type="presOf" srcId="{352A753A-438B-438E-956D-AF3BF4FC8036}" destId="{B30A3B09-DC5B-4CA5-B354-50627126F969}" srcOrd="0" destOrd="9" presId="urn:microsoft.com/office/officeart/2005/8/layout/hList1"/>
    <dgm:cxn modelId="{8BE941F4-E5E2-4296-B2B0-1EB58146E743}" type="presOf" srcId="{C42EA01F-DA1A-4328-8EE1-58C5F50D4353}" destId="{827BE65A-11E2-40D3-B345-51FC73D9B90C}" srcOrd="0" destOrd="9" presId="urn:microsoft.com/office/officeart/2005/8/layout/hList1"/>
    <dgm:cxn modelId="{E015F9F7-B52A-4179-9236-AE774DDAB2A3}" srcId="{998E2404-F3FA-4F21-9718-FD5D683E2D90}" destId="{58010C5A-DD1C-42A5-8FC0-C0D8DACCAF75}" srcOrd="1" destOrd="0" parTransId="{76FF0A83-AE10-4950-9637-10EBC6BED880}" sibTransId="{4AED28ED-D421-4816-9E7A-409D57F86F78}"/>
    <dgm:cxn modelId="{9EB6E3FD-FF88-4BB5-A467-EEB55DB72B86}" srcId="{562839BD-55D3-41DD-9B72-7F154A0B9F4F}" destId="{6AD85E53-14E0-4437-908E-6FA9C5EEBB4C}" srcOrd="0" destOrd="0" parTransId="{6E7A97CB-3872-4C41-99F7-4F4B1EC24E05}" sibTransId="{73BE4E02-13E0-488E-A9A7-5A3F9712C4E6}"/>
    <dgm:cxn modelId="{FA20FCFF-588C-43C4-862A-0F6987B45C37}" type="presParOf" srcId="{A530DF1B-EA3A-44D4-8120-8D4CF09CA4A0}" destId="{0B0BAEE3-AB0D-4A8D-968B-90B9179440F0}" srcOrd="0" destOrd="0" presId="urn:microsoft.com/office/officeart/2005/8/layout/hList1"/>
    <dgm:cxn modelId="{0786036F-09E2-4B9D-AC77-CCB364067DC3}" type="presParOf" srcId="{0B0BAEE3-AB0D-4A8D-968B-90B9179440F0}" destId="{1EB526E3-72B4-411A-B879-7E29175774E3}" srcOrd="0" destOrd="0" presId="urn:microsoft.com/office/officeart/2005/8/layout/hList1"/>
    <dgm:cxn modelId="{EEF9065C-4CD6-4FCE-B970-44507CA32C92}" type="presParOf" srcId="{0B0BAEE3-AB0D-4A8D-968B-90B9179440F0}" destId="{827BE65A-11E2-40D3-B345-51FC73D9B90C}" srcOrd="1" destOrd="0" presId="urn:microsoft.com/office/officeart/2005/8/layout/hList1"/>
    <dgm:cxn modelId="{DF3FF7AB-D322-43EA-8ECD-8743002E61E7}" type="presParOf" srcId="{A530DF1B-EA3A-44D4-8120-8D4CF09CA4A0}" destId="{D8909D1E-BDC4-400A-BB00-6CAFC2F15828}" srcOrd="1" destOrd="0" presId="urn:microsoft.com/office/officeart/2005/8/layout/hList1"/>
    <dgm:cxn modelId="{F7366136-AE5A-4BB2-B960-71D54013BD80}" type="presParOf" srcId="{A530DF1B-EA3A-44D4-8120-8D4CF09CA4A0}" destId="{5E9C6175-B9E3-44D1-96B6-BA4747F647C9}" srcOrd="2" destOrd="0" presId="urn:microsoft.com/office/officeart/2005/8/layout/hList1"/>
    <dgm:cxn modelId="{D9B9131E-EF4A-40D3-95C3-8EA8DA3600D9}" type="presParOf" srcId="{5E9C6175-B9E3-44D1-96B6-BA4747F647C9}" destId="{BAB63872-49E1-498E-9216-0ABF8E23388C}" srcOrd="0" destOrd="0" presId="urn:microsoft.com/office/officeart/2005/8/layout/hList1"/>
    <dgm:cxn modelId="{9A154E87-B281-40F6-89F1-4C09A5589700}" type="presParOf" srcId="{5E9C6175-B9E3-44D1-96B6-BA4747F647C9}" destId="{B30A3B09-DC5B-4CA5-B354-50627126F969}" srcOrd="1" destOrd="0" presId="urn:microsoft.com/office/officeart/2005/8/layout/hList1"/>
    <dgm:cxn modelId="{F405D44F-9E69-4286-96D6-354AAECA48BA}" type="presParOf" srcId="{A530DF1B-EA3A-44D4-8120-8D4CF09CA4A0}" destId="{E46D84B7-9221-4766-AC80-77CED870BAB0}" srcOrd="3" destOrd="0" presId="urn:microsoft.com/office/officeart/2005/8/layout/hList1"/>
    <dgm:cxn modelId="{B723FCD6-C4BC-4283-A928-590CE567C130}" type="presParOf" srcId="{A530DF1B-EA3A-44D4-8120-8D4CF09CA4A0}" destId="{A6B088B0-B3ED-4AB0-A1AC-51B57D3978B9}" srcOrd="4" destOrd="0" presId="urn:microsoft.com/office/officeart/2005/8/layout/hList1"/>
    <dgm:cxn modelId="{B37473B0-7D9A-4884-BA6B-B535AFD233BD}" type="presParOf" srcId="{A6B088B0-B3ED-4AB0-A1AC-51B57D3978B9}" destId="{9A094DD0-A1E2-4230-960B-1D9F3912D8F3}" srcOrd="0" destOrd="0" presId="urn:microsoft.com/office/officeart/2005/8/layout/hList1"/>
    <dgm:cxn modelId="{FD992472-EC67-4B32-AD3F-9306F4C304C9}" type="presParOf" srcId="{A6B088B0-B3ED-4AB0-A1AC-51B57D3978B9}" destId="{8512A699-E038-44DA-A6D6-CD118EB6E67F}" srcOrd="1" destOrd="0" presId="urn:microsoft.com/office/officeart/2005/8/layout/hList1"/>
    <dgm:cxn modelId="{480F84A7-CC29-4C76-8DCF-A9996522611B}" type="presParOf" srcId="{A530DF1B-EA3A-44D4-8120-8D4CF09CA4A0}" destId="{2D182C5E-E2B0-4D4D-A9BA-4777B5353A7F}" srcOrd="5" destOrd="0" presId="urn:microsoft.com/office/officeart/2005/8/layout/hList1"/>
    <dgm:cxn modelId="{75AECD85-6349-4297-8ECB-06220F374990}" type="presParOf" srcId="{A530DF1B-EA3A-44D4-8120-8D4CF09CA4A0}" destId="{9A68F6CF-49B1-4605-868E-A2F858DD4538}" srcOrd="6" destOrd="0" presId="urn:microsoft.com/office/officeart/2005/8/layout/hList1"/>
    <dgm:cxn modelId="{230A27A9-46D4-448F-AF6A-9FE6191E4630}" type="presParOf" srcId="{9A68F6CF-49B1-4605-868E-A2F858DD4538}" destId="{5609D9A9-0E71-40AD-8EB3-5B500DB8B72D}" srcOrd="0" destOrd="0" presId="urn:microsoft.com/office/officeart/2005/8/layout/hList1"/>
    <dgm:cxn modelId="{5AC0E9F3-725A-4FA5-BDB9-04499218CADE}" type="presParOf" srcId="{9A68F6CF-49B1-4605-868E-A2F858DD4538}" destId="{2259D853-FA85-4298-BFFF-CA344E1B854E}" srcOrd="1" destOrd="0" presId="urn:microsoft.com/office/officeart/2005/8/layout/hList1"/>
    <dgm:cxn modelId="{F6687328-0C99-4F3E-A02A-308D7967D405}" type="presParOf" srcId="{A530DF1B-EA3A-44D4-8120-8D4CF09CA4A0}" destId="{29F16B88-C030-4649-B823-1255957F1FBB}" srcOrd="7" destOrd="0" presId="urn:microsoft.com/office/officeart/2005/8/layout/hList1"/>
    <dgm:cxn modelId="{86B0E6AF-9EED-4273-BFF4-C2BE19F6A81A}" type="presParOf" srcId="{A530DF1B-EA3A-44D4-8120-8D4CF09CA4A0}" destId="{5D61A833-CD8D-47B1-953A-77B399370C1F}" srcOrd="8" destOrd="0" presId="urn:microsoft.com/office/officeart/2005/8/layout/hList1"/>
    <dgm:cxn modelId="{FABF9FDD-2D18-4C5D-92C4-4761A6712254}" type="presParOf" srcId="{5D61A833-CD8D-47B1-953A-77B399370C1F}" destId="{AEBABE32-B362-4B89-9D41-072F168854EB}" srcOrd="0" destOrd="0" presId="urn:microsoft.com/office/officeart/2005/8/layout/hList1"/>
    <dgm:cxn modelId="{5FB29A9D-08C4-45CE-8DF2-B8437B04D266}" type="presParOf" srcId="{5D61A833-CD8D-47B1-953A-77B399370C1F}" destId="{C78713F9-DDD1-4E5B-8535-2BEC1635FFF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03D3DF-1A4B-43D9-A38E-C4A23B5CD68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80ED84F1-4E3D-46D0-8C05-1EC26C1B929B}">
      <dgm:prSet phldrT="[Văn bản]"/>
      <dgm:spPr/>
      <dgm:t>
        <a:bodyPr/>
        <a:lstStyle/>
        <a:p>
          <a:pPr algn="ctr"/>
          <a:r>
            <a:rPr lang="en-US" i="0" dirty="0"/>
            <a:t>Number features:</a:t>
          </a:r>
          <a:endParaRPr lang="en-US" dirty="0"/>
        </a:p>
      </dgm:t>
    </dgm:pt>
    <dgm:pt modelId="{F0670B95-6D6D-4A22-A46D-6D97F4567EB6}" type="parTrans" cxnId="{6D4DDE98-E5E4-4A1A-9818-59D0CF9A1065}">
      <dgm:prSet/>
      <dgm:spPr/>
      <dgm:t>
        <a:bodyPr/>
        <a:lstStyle/>
        <a:p>
          <a:endParaRPr lang="en-US"/>
        </a:p>
      </dgm:t>
    </dgm:pt>
    <dgm:pt modelId="{E9F13EF7-FF31-4E82-B4CB-07D59E7E2D5C}" type="sibTrans" cxnId="{6D4DDE98-E5E4-4A1A-9818-59D0CF9A1065}">
      <dgm:prSet/>
      <dgm:spPr/>
      <dgm:t>
        <a:bodyPr/>
        <a:lstStyle/>
        <a:p>
          <a:endParaRPr lang="en-US"/>
        </a:p>
      </dgm:t>
    </dgm:pt>
    <dgm:pt modelId="{93D6FEB7-70DC-44E7-ADF1-1404F16E012D}">
      <dgm:prSet phldrT="[Văn bản]"/>
      <dgm:spPr/>
      <dgm:t>
        <a:bodyPr/>
        <a:lstStyle/>
        <a:p>
          <a:r>
            <a:rPr lang="en-US" dirty="0"/>
            <a:t>7</a:t>
          </a:r>
        </a:p>
      </dgm:t>
    </dgm:pt>
    <dgm:pt modelId="{0C00F610-F376-42E1-9B09-FAABF6440287}" type="parTrans" cxnId="{5CECEBED-84F0-416B-BBA0-146395A89A45}">
      <dgm:prSet/>
      <dgm:spPr/>
      <dgm:t>
        <a:bodyPr/>
        <a:lstStyle/>
        <a:p>
          <a:endParaRPr lang="en-US"/>
        </a:p>
      </dgm:t>
    </dgm:pt>
    <dgm:pt modelId="{EF404FE4-999C-4FD1-B07D-0EE48F5F0631}" type="sibTrans" cxnId="{5CECEBED-84F0-416B-BBA0-146395A89A45}">
      <dgm:prSet/>
      <dgm:spPr/>
      <dgm:t>
        <a:bodyPr/>
        <a:lstStyle/>
        <a:p>
          <a:endParaRPr lang="en-US"/>
        </a:p>
      </dgm:t>
    </dgm:pt>
    <dgm:pt modelId="{7A97DEF5-E2C4-4403-A0E6-A9CDC7C0F792}">
      <dgm:prSet phldrT="[Văn bản]"/>
      <dgm:spPr/>
      <dgm:t>
        <a:bodyPr/>
        <a:lstStyle/>
        <a:p>
          <a:r>
            <a:rPr lang="en-US" i="0" dirty="0"/>
            <a:t>Non fixed bugs:</a:t>
          </a:r>
          <a:endParaRPr lang="en-US" dirty="0"/>
        </a:p>
      </dgm:t>
    </dgm:pt>
    <dgm:pt modelId="{345E89E2-F5CE-418A-864C-27248E2AD4E8}" type="parTrans" cxnId="{D03E796C-6537-4C45-8943-2BFFE23147AB}">
      <dgm:prSet/>
      <dgm:spPr/>
      <dgm:t>
        <a:bodyPr/>
        <a:lstStyle/>
        <a:p>
          <a:endParaRPr lang="en-US"/>
        </a:p>
      </dgm:t>
    </dgm:pt>
    <dgm:pt modelId="{3DB84110-A6DE-43C8-8499-BE0BB47CB589}" type="sibTrans" cxnId="{D03E796C-6537-4C45-8943-2BFFE23147AB}">
      <dgm:prSet/>
      <dgm:spPr/>
      <dgm:t>
        <a:bodyPr/>
        <a:lstStyle/>
        <a:p>
          <a:endParaRPr lang="en-US"/>
        </a:p>
      </dgm:t>
    </dgm:pt>
    <dgm:pt modelId="{B587A67C-E248-4C11-8C9D-60A291DA142F}">
      <dgm:prSet phldrT="[Văn bản]"/>
      <dgm:spPr/>
      <dgm:t>
        <a:bodyPr/>
        <a:lstStyle/>
        <a:p>
          <a:r>
            <a:rPr lang="en-US" dirty="0"/>
            <a:t>5</a:t>
          </a:r>
        </a:p>
      </dgm:t>
    </dgm:pt>
    <dgm:pt modelId="{9BD865F6-6617-4C85-933A-DA8B56E4B1A2}" type="parTrans" cxnId="{6C840127-D287-463F-91D9-4BE9A435A112}">
      <dgm:prSet/>
      <dgm:spPr/>
      <dgm:t>
        <a:bodyPr/>
        <a:lstStyle/>
        <a:p>
          <a:endParaRPr lang="en-US"/>
        </a:p>
      </dgm:t>
    </dgm:pt>
    <dgm:pt modelId="{A48667E2-37EC-4377-85E1-D6EC2172113C}" type="sibTrans" cxnId="{6C840127-D287-463F-91D9-4BE9A435A112}">
      <dgm:prSet/>
      <dgm:spPr/>
      <dgm:t>
        <a:bodyPr/>
        <a:lstStyle/>
        <a:p>
          <a:endParaRPr lang="en-US"/>
        </a:p>
      </dgm:t>
    </dgm:pt>
    <dgm:pt modelId="{19C1F51A-FE5A-4D83-8D32-B141E8C23006}">
      <dgm:prSet phldrT="[Văn bản]"/>
      <dgm:spPr/>
      <dgm:t>
        <a:bodyPr/>
        <a:lstStyle/>
        <a:p>
          <a:pPr algn="ctr"/>
          <a:r>
            <a:rPr lang="en-US" i="0" dirty="0"/>
            <a:t>Number test cases:</a:t>
          </a:r>
          <a:endParaRPr lang="en-US" dirty="0"/>
        </a:p>
      </dgm:t>
    </dgm:pt>
    <dgm:pt modelId="{22E71CA2-880E-44BB-806E-3C1143A20173}" type="parTrans" cxnId="{59C3B5B2-9B18-474D-B18C-C8F6AC44D806}">
      <dgm:prSet/>
      <dgm:spPr/>
      <dgm:t>
        <a:bodyPr/>
        <a:lstStyle/>
        <a:p>
          <a:endParaRPr lang="en-US"/>
        </a:p>
      </dgm:t>
    </dgm:pt>
    <dgm:pt modelId="{D7086EB4-3296-4DD8-B869-1E58338FB3EC}" type="sibTrans" cxnId="{59C3B5B2-9B18-474D-B18C-C8F6AC44D806}">
      <dgm:prSet/>
      <dgm:spPr/>
      <dgm:t>
        <a:bodyPr/>
        <a:lstStyle/>
        <a:p>
          <a:endParaRPr lang="en-US"/>
        </a:p>
      </dgm:t>
    </dgm:pt>
    <dgm:pt modelId="{39BE82D1-1350-4A04-A366-4DF33B067C27}">
      <dgm:prSet phldrT="[Văn bản]"/>
      <dgm:spPr/>
      <dgm:t>
        <a:bodyPr/>
        <a:lstStyle/>
        <a:p>
          <a:pPr algn="ctr"/>
          <a:r>
            <a:rPr lang="en-US" i="0" dirty="0"/>
            <a:t>Pass:</a:t>
          </a:r>
          <a:endParaRPr lang="en-US" dirty="0"/>
        </a:p>
      </dgm:t>
    </dgm:pt>
    <dgm:pt modelId="{EF5548EC-BC03-4346-9199-E4BAA147F183}" type="parTrans" cxnId="{ADC58F53-3AC6-4903-8065-3BA0F89E6634}">
      <dgm:prSet/>
      <dgm:spPr/>
      <dgm:t>
        <a:bodyPr/>
        <a:lstStyle/>
        <a:p>
          <a:endParaRPr lang="en-US"/>
        </a:p>
      </dgm:t>
    </dgm:pt>
    <dgm:pt modelId="{8F402609-7791-4A7F-BB0F-3EBD905DFFE8}" type="sibTrans" cxnId="{ADC58F53-3AC6-4903-8065-3BA0F89E6634}">
      <dgm:prSet/>
      <dgm:spPr/>
      <dgm:t>
        <a:bodyPr/>
        <a:lstStyle/>
        <a:p>
          <a:endParaRPr lang="en-US"/>
        </a:p>
      </dgm:t>
    </dgm:pt>
    <dgm:pt modelId="{3557A48D-7FA7-469D-BB5C-D981C68E1E13}">
      <dgm:prSet phldrT="[Văn bản]"/>
      <dgm:spPr/>
      <dgm:t>
        <a:bodyPr/>
        <a:lstStyle/>
        <a:p>
          <a:pPr algn="ctr"/>
          <a:r>
            <a:rPr lang="en-US" i="0" dirty="0"/>
            <a:t>Fail:</a:t>
          </a:r>
          <a:endParaRPr lang="en-US" dirty="0"/>
        </a:p>
      </dgm:t>
    </dgm:pt>
    <dgm:pt modelId="{C8EAD217-CBAB-4C3A-AA88-10D3FE09D929}" type="parTrans" cxnId="{81C2C696-7DE9-4C10-A53A-CA26BE3C3A8F}">
      <dgm:prSet/>
      <dgm:spPr/>
      <dgm:t>
        <a:bodyPr/>
        <a:lstStyle/>
        <a:p>
          <a:endParaRPr lang="en-US"/>
        </a:p>
      </dgm:t>
    </dgm:pt>
    <dgm:pt modelId="{D04E37B6-E6BC-421C-A05B-037AFFBF6B29}" type="sibTrans" cxnId="{81C2C696-7DE9-4C10-A53A-CA26BE3C3A8F}">
      <dgm:prSet/>
      <dgm:spPr/>
      <dgm:t>
        <a:bodyPr/>
        <a:lstStyle/>
        <a:p>
          <a:endParaRPr lang="en-US"/>
        </a:p>
      </dgm:t>
    </dgm:pt>
    <dgm:pt modelId="{2FB9EF30-D2F0-4D58-B02B-3596B03A9363}">
      <dgm:prSet phldrT="[Văn bản]"/>
      <dgm:spPr/>
      <dgm:t>
        <a:bodyPr/>
        <a:lstStyle/>
        <a:p>
          <a:pPr algn="ctr"/>
          <a:r>
            <a:rPr lang="en-US" i="0" dirty="0"/>
            <a:t>Total Bugs:</a:t>
          </a:r>
          <a:endParaRPr lang="en-US" dirty="0"/>
        </a:p>
      </dgm:t>
    </dgm:pt>
    <dgm:pt modelId="{4FDDDBCE-2E6D-486D-A971-5F80E002DA59}" type="parTrans" cxnId="{5FD15A7D-B292-4D80-867A-4E2DE7E9A41F}">
      <dgm:prSet/>
      <dgm:spPr/>
      <dgm:t>
        <a:bodyPr/>
        <a:lstStyle/>
        <a:p>
          <a:endParaRPr lang="en-US"/>
        </a:p>
      </dgm:t>
    </dgm:pt>
    <dgm:pt modelId="{8EA091EC-7750-4081-A15F-8FF919A109E2}" type="sibTrans" cxnId="{5FD15A7D-B292-4D80-867A-4E2DE7E9A41F}">
      <dgm:prSet/>
      <dgm:spPr/>
      <dgm:t>
        <a:bodyPr/>
        <a:lstStyle/>
        <a:p>
          <a:endParaRPr lang="en-US"/>
        </a:p>
      </dgm:t>
    </dgm:pt>
    <dgm:pt modelId="{2CD189CF-67AA-4D5F-8D9B-B5E5DF01FFBD}">
      <dgm:prSet phldrT="[Văn bản]"/>
      <dgm:spPr/>
      <dgm:t>
        <a:bodyPr/>
        <a:lstStyle/>
        <a:p>
          <a:r>
            <a:rPr lang="en-US" i="0" dirty="0"/>
            <a:t>Fixed Bugs:</a:t>
          </a:r>
          <a:endParaRPr lang="en-US" dirty="0"/>
        </a:p>
      </dgm:t>
    </dgm:pt>
    <dgm:pt modelId="{24DE8543-0E1D-48B7-A78F-833136FAB877}" type="parTrans" cxnId="{9030E62B-4F45-438B-99E6-C173CF5075C1}">
      <dgm:prSet/>
      <dgm:spPr/>
      <dgm:t>
        <a:bodyPr/>
        <a:lstStyle/>
        <a:p>
          <a:endParaRPr lang="en-US"/>
        </a:p>
      </dgm:t>
    </dgm:pt>
    <dgm:pt modelId="{2CDC2657-28DF-417F-9A08-25FA17AA690B}" type="sibTrans" cxnId="{9030E62B-4F45-438B-99E6-C173CF5075C1}">
      <dgm:prSet/>
      <dgm:spPr/>
      <dgm:t>
        <a:bodyPr/>
        <a:lstStyle/>
        <a:p>
          <a:endParaRPr lang="en-US"/>
        </a:p>
      </dgm:t>
    </dgm:pt>
    <dgm:pt modelId="{F3DE65E1-033A-4AAB-A4CC-AFE7D92816DB}">
      <dgm:prSet/>
      <dgm:spPr/>
      <dgm:t>
        <a:bodyPr/>
        <a:lstStyle/>
        <a:p>
          <a:r>
            <a:rPr lang="en-US" dirty="0"/>
            <a:t>28</a:t>
          </a:r>
        </a:p>
      </dgm:t>
    </dgm:pt>
    <dgm:pt modelId="{7924B8C4-696A-4C81-A41F-48E81321F66E}" type="parTrans" cxnId="{B68233F2-3695-4A67-94C9-FDE3C156BC20}">
      <dgm:prSet/>
      <dgm:spPr/>
      <dgm:t>
        <a:bodyPr/>
        <a:lstStyle/>
        <a:p>
          <a:endParaRPr lang="en-US"/>
        </a:p>
      </dgm:t>
    </dgm:pt>
    <dgm:pt modelId="{27303932-9364-4591-B745-104F343869B2}" type="sibTrans" cxnId="{B68233F2-3695-4A67-94C9-FDE3C156BC20}">
      <dgm:prSet/>
      <dgm:spPr/>
      <dgm:t>
        <a:bodyPr/>
        <a:lstStyle/>
        <a:p>
          <a:endParaRPr lang="en-US"/>
        </a:p>
      </dgm:t>
    </dgm:pt>
    <dgm:pt modelId="{D4321573-6C03-44D6-A638-A4C9401ABC8B}">
      <dgm:prSet/>
      <dgm:spPr/>
      <dgm:t>
        <a:bodyPr/>
        <a:lstStyle/>
        <a:p>
          <a:r>
            <a:rPr lang="en-US" dirty="0"/>
            <a:t>22</a:t>
          </a:r>
        </a:p>
      </dgm:t>
    </dgm:pt>
    <dgm:pt modelId="{DFA3C107-0504-432D-98D6-43DD02B83C05}" type="parTrans" cxnId="{EB8EDE9F-B160-4E56-8D38-11E9D56E8E0C}">
      <dgm:prSet/>
      <dgm:spPr/>
      <dgm:t>
        <a:bodyPr/>
        <a:lstStyle/>
        <a:p>
          <a:endParaRPr lang="en-US"/>
        </a:p>
      </dgm:t>
    </dgm:pt>
    <dgm:pt modelId="{F8BC3117-5385-42B5-9348-2982D8B0A44D}" type="sibTrans" cxnId="{EB8EDE9F-B160-4E56-8D38-11E9D56E8E0C}">
      <dgm:prSet/>
      <dgm:spPr/>
      <dgm:t>
        <a:bodyPr/>
        <a:lstStyle/>
        <a:p>
          <a:endParaRPr lang="en-US"/>
        </a:p>
      </dgm:t>
    </dgm:pt>
    <dgm:pt modelId="{D062DC34-4FE8-4DB8-B7B8-0CBF8030E9CC}">
      <dgm:prSet/>
      <dgm:spPr/>
      <dgm:t>
        <a:bodyPr/>
        <a:lstStyle/>
        <a:p>
          <a:r>
            <a:rPr lang="en-US" dirty="0"/>
            <a:t>6</a:t>
          </a:r>
        </a:p>
      </dgm:t>
    </dgm:pt>
    <dgm:pt modelId="{33CEAE00-7CA5-4E2C-9AB8-FBEC6287EA82}" type="parTrans" cxnId="{B904FABA-998C-4AA3-95A4-64AEDBD03415}">
      <dgm:prSet/>
      <dgm:spPr/>
      <dgm:t>
        <a:bodyPr/>
        <a:lstStyle/>
        <a:p>
          <a:endParaRPr lang="en-US"/>
        </a:p>
      </dgm:t>
    </dgm:pt>
    <dgm:pt modelId="{159CBBC4-B820-4CC1-9F71-A37BF6289EAA}" type="sibTrans" cxnId="{B904FABA-998C-4AA3-95A4-64AEDBD03415}">
      <dgm:prSet/>
      <dgm:spPr/>
      <dgm:t>
        <a:bodyPr/>
        <a:lstStyle/>
        <a:p>
          <a:endParaRPr lang="en-US"/>
        </a:p>
      </dgm:t>
    </dgm:pt>
    <dgm:pt modelId="{5DE69C7D-954D-45E5-8184-8B8144F07452}">
      <dgm:prSet/>
      <dgm:spPr/>
      <dgm:t>
        <a:bodyPr/>
        <a:lstStyle/>
        <a:p>
          <a:r>
            <a:rPr lang="en-US" dirty="0"/>
            <a:t>6</a:t>
          </a:r>
        </a:p>
      </dgm:t>
    </dgm:pt>
    <dgm:pt modelId="{5CAFD0B5-50C0-45A4-B5A5-6265C2E498EC}" type="parTrans" cxnId="{BA56D7EB-5A37-4F3E-8552-4BED3DD6B945}">
      <dgm:prSet/>
      <dgm:spPr/>
      <dgm:t>
        <a:bodyPr/>
        <a:lstStyle/>
        <a:p>
          <a:endParaRPr lang="en-US"/>
        </a:p>
      </dgm:t>
    </dgm:pt>
    <dgm:pt modelId="{DBDCC348-5965-40E7-B1B3-0D16BB896BB5}" type="sibTrans" cxnId="{BA56D7EB-5A37-4F3E-8552-4BED3DD6B945}">
      <dgm:prSet/>
      <dgm:spPr/>
      <dgm:t>
        <a:bodyPr/>
        <a:lstStyle/>
        <a:p>
          <a:endParaRPr lang="en-US"/>
        </a:p>
      </dgm:t>
    </dgm:pt>
    <dgm:pt modelId="{AB803B26-DDDC-41EF-AFEB-9FD3023EAEA6}">
      <dgm:prSet/>
      <dgm:spPr/>
      <dgm:t>
        <a:bodyPr/>
        <a:lstStyle/>
        <a:p>
          <a:r>
            <a:rPr lang="en-US" dirty="0"/>
            <a:t>1</a:t>
          </a:r>
        </a:p>
      </dgm:t>
    </dgm:pt>
    <dgm:pt modelId="{0728CDE3-FE30-4090-8901-B0D012256E7C}" type="parTrans" cxnId="{96CE0F93-5A2F-4DAE-92BF-87F0D32A2B7E}">
      <dgm:prSet/>
      <dgm:spPr/>
      <dgm:t>
        <a:bodyPr/>
        <a:lstStyle/>
        <a:p>
          <a:endParaRPr lang="en-US"/>
        </a:p>
      </dgm:t>
    </dgm:pt>
    <dgm:pt modelId="{96BB674F-37B5-4179-B990-2C1B4B14D476}" type="sibTrans" cxnId="{96CE0F93-5A2F-4DAE-92BF-87F0D32A2B7E}">
      <dgm:prSet/>
      <dgm:spPr/>
      <dgm:t>
        <a:bodyPr/>
        <a:lstStyle/>
        <a:p>
          <a:endParaRPr lang="en-US"/>
        </a:p>
      </dgm:t>
    </dgm:pt>
    <dgm:pt modelId="{0D163A89-F997-4022-A553-5C54922F1104}" type="pres">
      <dgm:prSet presAssocID="{8E03D3DF-1A4B-43D9-A38E-C4A23B5CD680}" presName="Name0" presStyleCnt="0">
        <dgm:presLayoutVars>
          <dgm:dir/>
          <dgm:animLvl val="lvl"/>
          <dgm:resizeHandles/>
        </dgm:presLayoutVars>
      </dgm:prSet>
      <dgm:spPr/>
    </dgm:pt>
    <dgm:pt modelId="{977D29A3-AFE7-444D-9A36-6FEE9ECBF383}" type="pres">
      <dgm:prSet presAssocID="{80ED84F1-4E3D-46D0-8C05-1EC26C1B929B}" presName="linNode" presStyleCnt="0"/>
      <dgm:spPr/>
    </dgm:pt>
    <dgm:pt modelId="{9B3AC425-952B-464C-9745-20E4050703FF}" type="pres">
      <dgm:prSet presAssocID="{80ED84F1-4E3D-46D0-8C05-1EC26C1B929B}" presName="parentShp" presStyleLbl="node1" presStyleIdx="0" presStyleCnt="7">
        <dgm:presLayoutVars>
          <dgm:bulletEnabled val="1"/>
        </dgm:presLayoutVars>
      </dgm:prSet>
      <dgm:spPr/>
    </dgm:pt>
    <dgm:pt modelId="{1B5F93AA-3680-49D6-8D99-D82D43C08D80}" type="pres">
      <dgm:prSet presAssocID="{80ED84F1-4E3D-46D0-8C05-1EC26C1B929B}" presName="childShp" presStyleLbl="bgAccFollowNode1" presStyleIdx="0" presStyleCnt="7">
        <dgm:presLayoutVars>
          <dgm:bulletEnabled val="1"/>
        </dgm:presLayoutVars>
      </dgm:prSet>
      <dgm:spPr/>
    </dgm:pt>
    <dgm:pt modelId="{B0E26591-1E02-477E-B122-30393A65110A}" type="pres">
      <dgm:prSet presAssocID="{E9F13EF7-FF31-4E82-B4CB-07D59E7E2D5C}" presName="spacing" presStyleCnt="0"/>
      <dgm:spPr/>
    </dgm:pt>
    <dgm:pt modelId="{152D8BB5-90E5-4915-8D85-B8F8590A4A92}" type="pres">
      <dgm:prSet presAssocID="{19C1F51A-FE5A-4D83-8D32-B141E8C23006}" presName="linNode" presStyleCnt="0"/>
      <dgm:spPr/>
    </dgm:pt>
    <dgm:pt modelId="{F7319D43-65CB-4626-A318-CFC5CC22AD3A}" type="pres">
      <dgm:prSet presAssocID="{19C1F51A-FE5A-4D83-8D32-B141E8C23006}" presName="parentShp" presStyleLbl="node1" presStyleIdx="1" presStyleCnt="7">
        <dgm:presLayoutVars>
          <dgm:bulletEnabled val="1"/>
        </dgm:presLayoutVars>
      </dgm:prSet>
      <dgm:spPr/>
    </dgm:pt>
    <dgm:pt modelId="{C7218CB9-CD5B-4D6E-84FC-7F4558E49980}" type="pres">
      <dgm:prSet presAssocID="{19C1F51A-FE5A-4D83-8D32-B141E8C23006}" presName="childShp" presStyleLbl="bgAccFollowNode1" presStyleIdx="1" presStyleCnt="7">
        <dgm:presLayoutVars>
          <dgm:bulletEnabled val="1"/>
        </dgm:presLayoutVars>
      </dgm:prSet>
      <dgm:spPr/>
    </dgm:pt>
    <dgm:pt modelId="{39BDC156-4C31-4C59-B90F-0ACD596CBC09}" type="pres">
      <dgm:prSet presAssocID="{D7086EB4-3296-4DD8-B869-1E58338FB3EC}" presName="spacing" presStyleCnt="0"/>
      <dgm:spPr/>
    </dgm:pt>
    <dgm:pt modelId="{A02856F0-D409-4093-9396-1AC381C39F57}" type="pres">
      <dgm:prSet presAssocID="{39BE82D1-1350-4A04-A366-4DF33B067C27}" presName="linNode" presStyleCnt="0"/>
      <dgm:spPr/>
    </dgm:pt>
    <dgm:pt modelId="{BD9C5854-E12F-4BE9-A461-F14A69D6D493}" type="pres">
      <dgm:prSet presAssocID="{39BE82D1-1350-4A04-A366-4DF33B067C27}" presName="parentShp" presStyleLbl="node1" presStyleIdx="2" presStyleCnt="7">
        <dgm:presLayoutVars>
          <dgm:bulletEnabled val="1"/>
        </dgm:presLayoutVars>
      </dgm:prSet>
      <dgm:spPr/>
    </dgm:pt>
    <dgm:pt modelId="{6028BC6C-4A17-4E9D-9333-48F3766A5B31}" type="pres">
      <dgm:prSet presAssocID="{39BE82D1-1350-4A04-A366-4DF33B067C27}" presName="childShp" presStyleLbl="bgAccFollowNode1" presStyleIdx="2" presStyleCnt="7">
        <dgm:presLayoutVars>
          <dgm:bulletEnabled val="1"/>
        </dgm:presLayoutVars>
      </dgm:prSet>
      <dgm:spPr/>
    </dgm:pt>
    <dgm:pt modelId="{FAF08809-2E08-41D0-926A-F798CC3FA9B9}" type="pres">
      <dgm:prSet presAssocID="{8F402609-7791-4A7F-BB0F-3EBD905DFFE8}" presName="spacing" presStyleCnt="0"/>
      <dgm:spPr/>
    </dgm:pt>
    <dgm:pt modelId="{1D33C544-7ED6-4FF9-9AF3-474DA0F0AAC9}" type="pres">
      <dgm:prSet presAssocID="{3557A48D-7FA7-469D-BB5C-D981C68E1E13}" presName="linNode" presStyleCnt="0"/>
      <dgm:spPr/>
    </dgm:pt>
    <dgm:pt modelId="{E3D04FF0-904B-45D4-9872-F7173535DFAB}" type="pres">
      <dgm:prSet presAssocID="{3557A48D-7FA7-469D-BB5C-D981C68E1E13}" presName="parentShp" presStyleLbl="node1" presStyleIdx="3" presStyleCnt="7">
        <dgm:presLayoutVars>
          <dgm:bulletEnabled val="1"/>
        </dgm:presLayoutVars>
      </dgm:prSet>
      <dgm:spPr/>
    </dgm:pt>
    <dgm:pt modelId="{C078D0E1-74A0-4BD1-B351-074AB93BA3B0}" type="pres">
      <dgm:prSet presAssocID="{3557A48D-7FA7-469D-BB5C-D981C68E1E13}" presName="childShp" presStyleLbl="bgAccFollowNode1" presStyleIdx="3" presStyleCnt="7">
        <dgm:presLayoutVars>
          <dgm:bulletEnabled val="1"/>
        </dgm:presLayoutVars>
      </dgm:prSet>
      <dgm:spPr/>
    </dgm:pt>
    <dgm:pt modelId="{3E431222-9FAB-4F73-98D4-C63F6A2AD11D}" type="pres">
      <dgm:prSet presAssocID="{D04E37B6-E6BC-421C-A05B-037AFFBF6B29}" presName="spacing" presStyleCnt="0"/>
      <dgm:spPr/>
    </dgm:pt>
    <dgm:pt modelId="{936BCDEE-47A8-4FBB-9074-012162B401C8}" type="pres">
      <dgm:prSet presAssocID="{2FB9EF30-D2F0-4D58-B02B-3596B03A9363}" presName="linNode" presStyleCnt="0"/>
      <dgm:spPr/>
    </dgm:pt>
    <dgm:pt modelId="{FB3D25BE-5316-4E2E-A6DA-00B33026A237}" type="pres">
      <dgm:prSet presAssocID="{2FB9EF30-D2F0-4D58-B02B-3596B03A9363}" presName="parentShp" presStyleLbl="node1" presStyleIdx="4" presStyleCnt="7">
        <dgm:presLayoutVars>
          <dgm:bulletEnabled val="1"/>
        </dgm:presLayoutVars>
      </dgm:prSet>
      <dgm:spPr/>
    </dgm:pt>
    <dgm:pt modelId="{1004021D-B57C-4DFF-862B-92D4A74CC9BC}" type="pres">
      <dgm:prSet presAssocID="{2FB9EF30-D2F0-4D58-B02B-3596B03A9363}" presName="childShp" presStyleLbl="bgAccFollowNode1" presStyleIdx="4" presStyleCnt="7">
        <dgm:presLayoutVars>
          <dgm:bulletEnabled val="1"/>
        </dgm:presLayoutVars>
      </dgm:prSet>
      <dgm:spPr/>
    </dgm:pt>
    <dgm:pt modelId="{159AFFA2-C5B8-4152-A134-EFFFABDF9BBE}" type="pres">
      <dgm:prSet presAssocID="{8EA091EC-7750-4081-A15F-8FF919A109E2}" presName="spacing" presStyleCnt="0"/>
      <dgm:spPr/>
    </dgm:pt>
    <dgm:pt modelId="{AD215A72-6D48-459C-AC1A-C5183523A8AC}" type="pres">
      <dgm:prSet presAssocID="{2CD189CF-67AA-4D5F-8D9B-B5E5DF01FFBD}" presName="linNode" presStyleCnt="0"/>
      <dgm:spPr/>
    </dgm:pt>
    <dgm:pt modelId="{BA9C5E0A-145D-4396-BFFC-CB8C741046CB}" type="pres">
      <dgm:prSet presAssocID="{2CD189CF-67AA-4D5F-8D9B-B5E5DF01FFBD}" presName="parentShp" presStyleLbl="node1" presStyleIdx="5" presStyleCnt="7">
        <dgm:presLayoutVars>
          <dgm:bulletEnabled val="1"/>
        </dgm:presLayoutVars>
      </dgm:prSet>
      <dgm:spPr/>
    </dgm:pt>
    <dgm:pt modelId="{E696E496-D7C1-44EB-9953-31A7CE3CAC93}" type="pres">
      <dgm:prSet presAssocID="{2CD189CF-67AA-4D5F-8D9B-B5E5DF01FFBD}" presName="childShp" presStyleLbl="bgAccFollowNode1" presStyleIdx="5" presStyleCnt="7">
        <dgm:presLayoutVars>
          <dgm:bulletEnabled val="1"/>
        </dgm:presLayoutVars>
      </dgm:prSet>
      <dgm:spPr/>
    </dgm:pt>
    <dgm:pt modelId="{A5871CEA-0FCF-433B-BF5B-582A34E46AB4}" type="pres">
      <dgm:prSet presAssocID="{2CDC2657-28DF-417F-9A08-25FA17AA690B}" presName="spacing" presStyleCnt="0"/>
      <dgm:spPr/>
    </dgm:pt>
    <dgm:pt modelId="{B9948345-0DC0-47BA-B70F-B5EB2FC8001F}" type="pres">
      <dgm:prSet presAssocID="{7A97DEF5-E2C4-4403-A0E6-A9CDC7C0F792}" presName="linNode" presStyleCnt="0"/>
      <dgm:spPr/>
    </dgm:pt>
    <dgm:pt modelId="{496B188A-619D-434F-84DC-1DF1BEAAB34A}" type="pres">
      <dgm:prSet presAssocID="{7A97DEF5-E2C4-4403-A0E6-A9CDC7C0F792}" presName="parentShp" presStyleLbl="node1" presStyleIdx="6" presStyleCnt="7">
        <dgm:presLayoutVars>
          <dgm:bulletEnabled val="1"/>
        </dgm:presLayoutVars>
      </dgm:prSet>
      <dgm:spPr/>
    </dgm:pt>
    <dgm:pt modelId="{5493C381-80EB-41D6-A994-4E9C32B33132}" type="pres">
      <dgm:prSet presAssocID="{7A97DEF5-E2C4-4403-A0E6-A9CDC7C0F792}" presName="childShp" presStyleLbl="bgAccFollowNode1" presStyleIdx="6" presStyleCnt="7">
        <dgm:presLayoutVars>
          <dgm:bulletEnabled val="1"/>
        </dgm:presLayoutVars>
      </dgm:prSet>
      <dgm:spPr/>
    </dgm:pt>
  </dgm:ptLst>
  <dgm:cxnLst>
    <dgm:cxn modelId="{6935FC05-37AA-4A83-BBFD-AB155416DA0B}" type="presOf" srcId="{AB803B26-DDDC-41EF-AFEB-9FD3023EAEA6}" destId="{E696E496-D7C1-44EB-9953-31A7CE3CAC93}" srcOrd="0" destOrd="0" presId="urn:microsoft.com/office/officeart/2005/8/layout/vList6"/>
    <dgm:cxn modelId="{4404080A-56A1-473E-9032-177DF4B1F5EC}" type="presOf" srcId="{19C1F51A-FE5A-4D83-8D32-B141E8C23006}" destId="{F7319D43-65CB-4626-A318-CFC5CC22AD3A}" srcOrd="0" destOrd="0" presId="urn:microsoft.com/office/officeart/2005/8/layout/vList6"/>
    <dgm:cxn modelId="{6C840127-D287-463F-91D9-4BE9A435A112}" srcId="{7A97DEF5-E2C4-4403-A0E6-A9CDC7C0F792}" destId="{B587A67C-E248-4C11-8C9D-60A291DA142F}" srcOrd="0" destOrd="0" parTransId="{9BD865F6-6617-4C85-933A-DA8B56E4B1A2}" sibTransId="{A48667E2-37EC-4377-85E1-D6EC2172113C}"/>
    <dgm:cxn modelId="{526F3828-4CE7-44BC-8A42-1BA8FECA276F}" type="presOf" srcId="{3557A48D-7FA7-469D-BB5C-D981C68E1E13}" destId="{E3D04FF0-904B-45D4-9872-F7173535DFAB}" srcOrd="0" destOrd="0" presId="urn:microsoft.com/office/officeart/2005/8/layout/vList6"/>
    <dgm:cxn modelId="{B75A552A-76C6-4AF5-A926-286C08F190E5}" type="presOf" srcId="{2CD189CF-67AA-4D5F-8D9B-B5E5DF01FFBD}" destId="{BA9C5E0A-145D-4396-BFFC-CB8C741046CB}" srcOrd="0" destOrd="0" presId="urn:microsoft.com/office/officeart/2005/8/layout/vList6"/>
    <dgm:cxn modelId="{9030E62B-4F45-438B-99E6-C173CF5075C1}" srcId="{8E03D3DF-1A4B-43D9-A38E-C4A23B5CD680}" destId="{2CD189CF-67AA-4D5F-8D9B-B5E5DF01FFBD}" srcOrd="5" destOrd="0" parTransId="{24DE8543-0E1D-48B7-A78F-833136FAB877}" sibTransId="{2CDC2657-28DF-417F-9A08-25FA17AA690B}"/>
    <dgm:cxn modelId="{5694B833-290E-4154-A50B-59145334D5BE}" type="presOf" srcId="{80ED84F1-4E3D-46D0-8C05-1EC26C1B929B}" destId="{9B3AC425-952B-464C-9745-20E4050703FF}" srcOrd="0" destOrd="0" presId="urn:microsoft.com/office/officeart/2005/8/layout/vList6"/>
    <dgm:cxn modelId="{065E5639-CF6A-4D73-8A33-4D417846CFE9}" type="presOf" srcId="{2FB9EF30-D2F0-4D58-B02B-3596B03A9363}" destId="{FB3D25BE-5316-4E2E-A6DA-00B33026A237}" srcOrd="0" destOrd="0" presId="urn:microsoft.com/office/officeart/2005/8/layout/vList6"/>
    <dgm:cxn modelId="{D698AD46-7072-481C-96C4-04C3F5323992}" type="presOf" srcId="{D062DC34-4FE8-4DB8-B7B8-0CBF8030E9CC}" destId="{C078D0E1-74A0-4BD1-B351-074AB93BA3B0}" srcOrd="0" destOrd="0" presId="urn:microsoft.com/office/officeart/2005/8/layout/vList6"/>
    <dgm:cxn modelId="{D03E796C-6537-4C45-8943-2BFFE23147AB}" srcId="{8E03D3DF-1A4B-43D9-A38E-C4A23B5CD680}" destId="{7A97DEF5-E2C4-4403-A0E6-A9CDC7C0F792}" srcOrd="6" destOrd="0" parTransId="{345E89E2-F5CE-418A-864C-27248E2AD4E8}" sibTransId="{3DB84110-A6DE-43C8-8499-BE0BB47CB589}"/>
    <dgm:cxn modelId="{1778D452-03C5-4764-A5D1-6151991C241B}" type="presOf" srcId="{8E03D3DF-1A4B-43D9-A38E-C4A23B5CD680}" destId="{0D163A89-F997-4022-A553-5C54922F1104}" srcOrd="0" destOrd="0" presId="urn:microsoft.com/office/officeart/2005/8/layout/vList6"/>
    <dgm:cxn modelId="{ADC58F53-3AC6-4903-8065-3BA0F89E6634}" srcId="{8E03D3DF-1A4B-43D9-A38E-C4A23B5CD680}" destId="{39BE82D1-1350-4A04-A366-4DF33B067C27}" srcOrd="2" destOrd="0" parTransId="{EF5548EC-BC03-4346-9199-E4BAA147F183}" sibTransId="{8F402609-7791-4A7F-BB0F-3EBD905DFFE8}"/>
    <dgm:cxn modelId="{496E2057-6B65-483B-80CE-8FB3D468E4F5}" type="presOf" srcId="{F3DE65E1-033A-4AAB-A4CC-AFE7D92816DB}" destId="{C7218CB9-CD5B-4D6E-84FC-7F4558E49980}" srcOrd="0" destOrd="0" presId="urn:microsoft.com/office/officeart/2005/8/layout/vList6"/>
    <dgm:cxn modelId="{5FD15A7D-B292-4D80-867A-4E2DE7E9A41F}" srcId="{8E03D3DF-1A4B-43D9-A38E-C4A23B5CD680}" destId="{2FB9EF30-D2F0-4D58-B02B-3596B03A9363}" srcOrd="4" destOrd="0" parTransId="{4FDDDBCE-2E6D-486D-A971-5F80E002DA59}" sibTransId="{8EA091EC-7750-4081-A15F-8FF919A109E2}"/>
    <dgm:cxn modelId="{88DA7A90-6C1F-445D-9ECD-C4E2414664E4}" type="presOf" srcId="{93D6FEB7-70DC-44E7-ADF1-1404F16E012D}" destId="{1B5F93AA-3680-49D6-8D99-D82D43C08D80}" srcOrd="0" destOrd="0" presId="urn:microsoft.com/office/officeart/2005/8/layout/vList6"/>
    <dgm:cxn modelId="{96CE0F93-5A2F-4DAE-92BF-87F0D32A2B7E}" srcId="{2CD189CF-67AA-4D5F-8D9B-B5E5DF01FFBD}" destId="{AB803B26-DDDC-41EF-AFEB-9FD3023EAEA6}" srcOrd="0" destOrd="0" parTransId="{0728CDE3-FE30-4090-8901-B0D012256E7C}" sibTransId="{96BB674F-37B5-4179-B990-2C1B4B14D476}"/>
    <dgm:cxn modelId="{81C2C696-7DE9-4C10-A53A-CA26BE3C3A8F}" srcId="{8E03D3DF-1A4B-43D9-A38E-C4A23B5CD680}" destId="{3557A48D-7FA7-469D-BB5C-D981C68E1E13}" srcOrd="3" destOrd="0" parTransId="{C8EAD217-CBAB-4C3A-AA88-10D3FE09D929}" sibTransId="{D04E37B6-E6BC-421C-A05B-037AFFBF6B29}"/>
    <dgm:cxn modelId="{6D4DDE98-E5E4-4A1A-9818-59D0CF9A1065}" srcId="{8E03D3DF-1A4B-43D9-A38E-C4A23B5CD680}" destId="{80ED84F1-4E3D-46D0-8C05-1EC26C1B929B}" srcOrd="0" destOrd="0" parTransId="{F0670B95-6D6D-4A22-A46D-6D97F4567EB6}" sibTransId="{E9F13EF7-FF31-4E82-B4CB-07D59E7E2D5C}"/>
    <dgm:cxn modelId="{6772639E-92E8-47F4-ABF2-E15CCA5B7481}" type="presOf" srcId="{39BE82D1-1350-4A04-A366-4DF33B067C27}" destId="{BD9C5854-E12F-4BE9-A461-F14A69D6D493}" srcOrd="0" destOrd="0" presId="urn:microsoft.com/office/officeart/2005/8/layout/vList6"/>
    <dgm:cxn modelId="{EB8EDE9F-B160-4E56-8D38-11E9D56E8E0C}" srcId="{39BE82D1-1350-4A04-A366-4DF33B067C27}" destId="{D4321573-6C03-44D6-A638-A4C9401ABC8B}" srcOrd="0" destOrd="0" parTransId="{DFA3C107-0504-432D-98D6-43DD02B83C05}" sibTransId="{F8BC3117-5385-42B5-9348-2982D8B0A44D}"/>
    <dgm:cxn modelId="{59C3B5B2-9B18-474D-B18C-C8F6AC44D806}" srcId="{8E03D3DF-1A4B-43D9-A38E-C4A23B5CD680}" destId="{19C1F51A-FE5A-4D83-8D32-B141E8C23006}" srcOrd="1" destOrd="0" parTransId="{22E71CA2-880E-44BB-806E-3C1143A20173}" sibTransId="{D7086EB4-3296-4DD8-B869-1E58338FB3EC}"/>
    <dgm:cxn modelId="{B904FABA-998C-4AA3-95A4-64AEDBD03415}" srcId="{3557A48D-7FA7-469D-BB5C-D981C68E1E13}" destId="{D062DC34-4FE8-4DB8-B7B8-0CBF8030E9CC}" srcOrd="0" destOrd="0" parTransId="{33CEAE00-7CA5-4E2C-9AB8-FBEC6287EA82}" sibTransId="{159CBBC4-B820-4CC1-9F71-A37BF6289EAA}"/>
    <dgm:cxn modelId="{7A79E3BE-92FB-40C4-B144-3DAC8BE8DB52}" type="presOf" srcId="{D4321573-6C03-44D6-A638-A4C9401ABC8B}" destId="{6028BC6C-4A17-4E9D-9333-48F3766A5B31}" srcOrd="0" destOrd="0" presId="urn:microsoft.com/office/officeart/2005/8/layout/vList6"/>
    <dgm:cxn modelId="{B93DB0BF-159E-4143-8A75-E3DF57332EAC}" type="presOf" srcId="{7A97DEF5-E2C4-4403-A0E6-A9CDC7C0F792}" destId="{496B188A-619D-434F-84DC-1DF1BEAAB34A}" srcOrd="0" destOrd="0" presId="urn:microsoft.com/office/officeart/2005/8/layout/vList6"/>
    <dgm:cxn modelId="{8E84CFD6-A11B-40DC-A1C6-DFC474A9BFF3}" type="presOf" srcId="{5DE69C7D-954D-45E5-8184-8B8144F07452}" destId="{1004021D-B57C-4DFF-862B-92D4A74CC9BC}" srcOrd="0" destOrd="0" presId="urn:microsoft.com/office/officeart/2005/8/layout/vList6"/>
    <dgm:cxn modelId="{BA56D7EB-5A37-4F3E-8552-4BED3DD6B945}" srcId="{2FB9EF30-D2F0-4D58-B02B-3596B03A9363}" destId="{5DE69C7D-954D-45E5-8184-8B8144F07452}" srcOrd="0" destOrd="0" parTransId="{5CAFD0B5-50C0-45A4-B5A5-6265C2E498EC}" sibTransId="{DBDCC348-5965-40E7-B1B3-0D16BB896BB5}"/>
    <dgm:cxn modelId="{5CECEBED-84F0-416B-BBA0-146395A89A45}" srcId="{80ED84F1-4E3D-46D0-8C05-1EC26C1B929B}" destId="{93D6FEB7-70DC-44E7-ADF1-1404F16E012D}" srcOrd="0" destOrd="0" parTransId="{0C00F610-F376-42E1-9B09-FAABF6440287}" sibTransId="{EF404FE4-999C-4FD1-B07D-0EE48F5F0631}"/>
    <dgm:cxn modelId="{B68233F2-3695-4A67-94C9-FDE3C156BC20}" srcId="{19C1F51A-FE5A-4D83-8D32-B141E8C23006}" destId="{F3DE65E1-033A-4AAB-A4CC-AFE7D92816DB}" srcOrd="0" destOrd="0" parTransId="{7924B8C4-696A-4C81-A41F-48E81321F66E}" sibTransId="{27303932-9364-4591-B745-104F343869B2}"/>
    <dgm:cxn modelId="{E824E0FD-1A3D-46C6-820D-8A2C248B0F61}" type="presOf" srcId="{B587A67C-E248-4C11-8C9D-60A291DA142F}" destId="{5493C381-80EB-41D6-A994-4E9C32B33132}" srcOrd="0" destOrd="0" presId="urn:microsoft.com/office/officeart/2005/8/layout/vList6"/>
    <dgm:cxn modelId="{9972A4CE-7C88-434F-BEFE-A76CF33053E6}" type="presParOf" srcId="{0D163A89-F997-4022-A553-5C54922F1104}" destId="{977D29A3-AFE7-444D-9A36-6FEE9ECBF383}" srcOrd="0" destOrd="0" presId="urn:microsoft.com/office/officeart/2005/8/layout/vList6"/>
    <dgm:cxn modelId="{4295A4D7-8260-40AF-9CF5-99C9A832CC07}" type="presParOf" srcId="{977D29A3-AFE7-444D-9A36-6FEE9ECBF383}" destId="{9B3AC425-952B-464C-9745-20E4050703FF}" srcOrd="0" destOrd="0" presId="urn:microsoft.com/office/officeart/2005/8/layout/vList6"/>
    <dgm:cxn modelId="{AD98813F-C3A6-4F4D-8F10-736E40A6DC99}" type="presParOf" srcId="{977D29A3-AFE7-444D-9A36-6FEE9ECBF383}" destId="{1B5F93AA-3680-49D6-8D99-D82D43C08D80}" srcOrd="1" destOrd="0" presId="urn:microsoft.com/office/officeart/2005/8/layout/vList6"/>
    <dgm:cxn modelId="{30AC76F3-A97C-4B7B-8A18-FD7DC8B03B06}" type="presParOf" srcId="{0D163A89-F997-4022-A553-5C54922F1104}" destId="{B0E26591-1E02-477E-B122-30393A65110A}" srcOrd="1" destOrd="0" presId="urn:microsoft.com/office/officeart/2005/8/layout/vList6"/>
    <dgm:cxn modelId="{8C8B3BD2-41FE-49F1-85E6-9F00963FF2AE}" type="presParOf" srcId="{0D163A89-F997-4022-A553-5C54922F1104}" destId="{152D8BB5-90E5-4915-8D85-B8F8590A4A92}" srcOrd="2" destOrd="0" presId="urn:microsoft.com/office/officeart/2005/8/layout/vList6"/>
    <dgm:cxn modelId="{B442EF38-16F1-471B-B0E0-6B7119E40808}" type="presParOf" srcId="{152D8BB5-90E5-4915-8D85-B8F8590A4A92}" destId="{F7319D43-65CB-4626-A318-CFC5CC22AD3A}" srcOrd="0" destOrd="0" presId="urn:microsoft.com/office/officeart/2005/8/layout/vList6"/>
    <dgm:cxn modelId="{D3936342-AB1B-41D2-B1B5-8BAB6F0E1593}" type="presParOf" srcId="{152D8BB5-90E5-4915-8D85-B8F8590A4A92}" destId="{C7218CB9-CD5B-4D6E-84FC-7F4558E49980}" srcOrd="1" destOrd="0" presId="urn:microsoft.com/office/officeart/2005/8/layout/vList6"/>
    <dgm:cxn modelId="{7B8F4523-96E3-49EC-8CC9-19028EBE7B3A}" type="presParOf" srcId="{0D163A89-F997-4022-A553-5C54922F1104}" destId="{39BDC156-4C31-4C59-B90F-0ACD596CBC09}" srcOrd="3" destOrd="0" presId="urn:microsoft.com/office/officeart/2005/8/layout/vList6"/>
    <dgm:cxn modelId="{15CAD658-CC53-4226-AC84-B5DA9B69C6D3}" type="presParOf" srcId="{0D163A89-F997-4022-A553-5C54922F1104}" destId="{A02856F0-D409-4093-9396-1AC381C39F57}" srcOrd="4" destOrd="0" presId="urn:microsoft.com/office/officeart/2005/8/layout/vList6"/>
    <dgm:cxn modelId="{8FA74359-92F8-4872-95A8-93B3FBEAE04B}" type="presParOf" srcId="{A02856F0-D409-4093-9396-1AC381C39F57}" destId="{BD9C5854-E12F-4BE9-A461-F14A69D6D493}" srcOrd="0" destOrd="0" presId="urn:microsoft.com/office/officeart/2005/8/layout/vList6"/>
    <dgm:cxn modelId="{71752EE1-468F-4D5A-89BD-7CA788372F80}" type="presParOf" srcId="{A02856F0-D409-4093-9396-1AC381C39F57}" destId="{6028BC6C-4A17-4E9D-9333-48F3766A5B31}" srcOrd="1" destOrd="0" presId="urn:microsoft.com/office/officeart/2005/8/layout/vList6"/>
    <dgm:cxn modelId="{281FAF34-23DE-42A4-AA01-C3441A4067A7}" type="presParOf" srcId="{0D163A89-F997-4022-A553-5C54922F1104}" destId="{FAF08809-2E08-41D0-926A-F798CC3FA9B9}" srcOrd="5" destOrd="0" presId="urn:microsoft.com/office/officeart/2005/8/layout/vList6"/>
    <dgm:cxn modelId="{74C4A66C-E0A0-498E-AC5A-49815489150B}" type="presParOf" srcId="{0D163A89-F997-4022-A553-5C54922F1104}" destId="{1D33C544-7ED6-4FF9-9AF3-474DA0F0AAC9}" srcOrd="6" destOrd="0" presId="urn:microsoft.com/office/officeart/2005/8/layout/vList6"/>
    <dgm:cxn modelId="{EEB94A8E-82BD-45C2-B973-55362DCCD4D7}" type="presParOf" srcId="{1D33C544-7ED6-4FF9-9AF3-474DA0F0AAC9}" destId="{E3D04FF0-904B-45D4-9872-F7173535DFAB}" srcOrd="0" destOrd="0" presId="urn:microsoft.com/office/officeart/2005/8/layout/vList6"/>
    <dgm:cxn modelId="{BEF21912-269E-4289-854F-738672F038C6}" type="presParOf" srcId="{1D33C544-7ED6-4FF9-9AF3-474DA0F0AAC9}" destId="{C078D0E1-74A0-4BD1-B351-074AB93BA3B0}" srcOrd="1" destOrd="0" presId="urn:microsoft.com/office/officeart/2005/8/layout/vList6"/>
    <dgm:cxn modelId="{356B25F5-9D2E-4BD6-B881-4E164824597D}" type="presParOf" srcId="{0D163A89-F997-4022-A553-5C54922F1104}" destId="{3E431222-9FAB-4F73-98D4-C63F6A2AD11D}" srcOrd="7" destOrd="0" presId="urn:microsoft.com/office/officeart/2005/8/layout/vList6"/>
    <dgm:cxn modelId="{19CFD5C3-6385-4586-8077-E50173FDC79D}" type="presParOf" srcId="{0D163A89-F997-4022-A553-5C54922F1104}" destId="{936BCDEE-47A8-4FBB-9074-012162B401C8}" srcOrd="8" destOrd="0" presId="urn:microsoft.com/office/officeart/2005/8/layout/vList6"/>
    <dgm:cxn modelId="{5582E505-51B3-4C03-A2E3-6CE489B798BB}" type="presParOf" srcId="{936BCDEE-47A8-4FBB-9074-012162B401C8}" destId="{FB3D25BE-5316-4E2E-A6DA-00B33026A237}" srcOrd="0" destOrd="0" presId="urn:microsoft.com/office/officeart/2005/8/layout/vList6"/>
    <dgm:cxn modelId="{0E5EA632-ABC9-4D2E-9068-C7D4FCB34EA3}" type="presParOf" srcId="{936BCDEE-47A8-4FBB-9074-012162B401C8}" destId="{1004021D-B57C-4DFF-862B-92D4A74CC9BC}" srcOrd="1" destOrd="0" presId="urn:microsoft.com/office/officeart/2005/8/layout/vList6"/>
    <dgm:cxn modelId="{E062ABD4-D9B8-4955-A8DA-983C4AEA1F7B}" type="presParOf" srcId="{0D163A89-F997-4022-A553-5C54922F1104}" destId="{159AFFA2-C5B8-4152-A134-EFFFABDF9BBE}" srcOrd="9" destOrd="0" presId="urn:microsoft.com/office/officeart/2005/8/layout/vList6"/>
    <dgm:cxn modelId="{5C03F19A-D20F-4609-9337-005E146E7AC5}" type="presParOf" srcId="{0D163A89-F997-4022-A553-5C54922F1104}" destId="{AD215A72-6D48-459C-AC1A-C5183523A8AC}" srcOrd="10" destOrd="0" presId="urn:microsoft.com/office/officeart/2005/8/layout/vList6"/>
    <dgm:cxn modelId="{6EA6B869-0CDF-4824-8940-89A0303DE28C}" type="presParOf" srcId="{AD215A72-6D48-459C-AC1A-C5183523A8AC}" destId="{BA9C5E0A-145D-4396-BFFC-CB8C741046CB}" srcOrd="0" destOrd="0" presId="urn:microsoft.com/office/officeart/2005/8/layout/vList6"/>
    <dgm:cxn modelId="{F4B2344E-38DF-47B2-9146-E4278D4529E4}" type="presParOf" srcId="{AD215A72-6D48-459C-AC1A-C5183523A8AC}" destId="{E696E496-D7C1-44EB-9953-31A7CE3CAC93}" srcOrd="1" destOrd="0" presId="urn:microsoft.com/office/officeart/2005/8/layout/vList6"/>
    <dgm:cxn modelId="{8B856E74-2949-4178-8D28-AAB9218FD3AF}" type="presParOf" srcId="{0D163A89-F997-4022-A553-5C54922F1104}" destId="{A5871CEA-0FCF-433B-BF5B-582A34E46AB4}" srcOrd="11" destOrd="0" presId="urn:microsoft.com/office/officeart/2005/8/layout/vList6"/>
    <dgm:cxn modelId="{18755319-AF24-4016-AB1D-85054EE22C60}" type="presParOf" srcId="{0D163A89-F997-4022-A553-5C54922F1104}" destId="{B9948345-0DC0-47BA-B70F-B5EB2FC8001F}" srcOrd="12" destOrd="0" presId="urn:microsoft.com/office/officeart/2005/8/layout/vList6"/>
    <dgm:cxn modelId="{EAEC89F7-DCB2-4273-ABD5-5C6D3C0807ED}" type="presParOf" srcId="{B9948345-0DC0-47BA-B70F-B5EB2FC8001F}" destId="{496B188A-619D-434F-84DC-1DF1BEAAB34A}" srcOrd="0" destOrd="0" presId="urn:microsoft.com/office/officeart/2005/8/layout/vList6"/>
    <dgm:cxn modelId="{4BDAB0B6-1A95-4BD1-B36F-8428D6B79479}" type="presParOf" srcId="{B9948345-0DC0-47BA-B70F-B5EB2FC8001F}" destId="{5493C381-80EB-41D6-A994-4E9C32B3313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52D326-5A93-476E-B4CA-E238D5B3D71C}"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CA66EEE9-E330-4D52-B29D-4EA078B004FD}">
      <dgm:prSet phldrT="[Văn bản]" custT="1"/>
      <dgm:spPr/>
      <dgm:t>
        <a:bodyPr/>
        <a:lstStyle/>
        <a:p>
          <a:r>
            <a:rPr lang="en-US" sz="1400" b="0" i="0" u="none" dirty="0"/>
            <a:t>The problem of</a:t>
          </a:r>
          <a:endParaRPr lang="en-US" sz="1400" dirty="0"/>
        </a:p>
      </dgm:t>
    </dgm:pt>
    <dgm:pt modelId="{42791A52-E0E9-4116-999E-B4E802F69EDC}" type="parTrans" cxnId="{112ADB6F-1A1F-4C55-A366-50F2F989D13C}">
      <dgm:prSet/>
      <dgm:spPr/>
      <dgm:t>
        <a:bodyPr/>
        <a:lstStyle/>
        <a:p>
          <a:endParaRPr lang="en-US"/>
        </a:p>
      </dgm:t>
    </dgm:pt>
    <dgm:pt modelId="{1B62C537-9DBC-4033-B841-67B3AD5D08A0}" type="sibTrans" cxnId="{112ADB6F-1A1F-4C55-A366-50F2F989D13C}">
      <dgm:prSet/>
      <dgm:spPr/>
      <dgm:t>
        <a:bodyPr/>
        <a:lstStyle/>
        <a:p>
          <a:endParaRPr lang="en-US"/>
        </a:p>
      </dgm:t>
    </dgm:pt>
    <dgm:pt modelId="{C1062602-A4C1-4B58-8C5C-BB7F44A1B56E}">
      <dgm:prSet phldrT="[Văn bản]" custT="1"/>
      <dgm:spPr/>
      <dgm:t>
        <a:bodyPr/>
        <a:lstStyle/>
        <a:p>
          <a:r>
            <a:rPr lang="en-US" sz="1400" b="0" i="0" u="none" dirty="0"/>
            <a:t>Because of Covid-19 epidemic, everyone can not go shopping directly at stores and have to limit direct touching.</a:t>
          </a:r>
          <a:endParaRPr lang="en-US" sz="1400" dirty="0"/>
        </a:p>
      </dgm:t>
    </dgm:pt>
    <dgm:pt modelId="{B10DA32A-984B-445B-8AA5-C66A0F5C5EC5}" type="parTrans" cxnId="{E1C30852-A4DD-46B5-9F56-90044A1AD733}">
      <dgm:prSet/>
      <dgm:spPr/>
      <dgm:t>
        <a:bodyPr/>
        <a:lstStyle/>
        <a:p>
          <a:endParaRPr lang="en-US"/>
        </a:p>
      </dgm:t>
    </dgm:pt>
    <dgm:pt modelId="{D5854469-9CEE-486A-A512-E666B7BEF945}" type="sibTrans" cxnId="{E1C30852-A4DD-46B5-9F56-90044A1AD733}">
      <dgm:prSet/>
      <dgm:spPr/>
      <dgm:t>
        <a:bodyPr/>
        <a:lstStyle/>
        <a:p>
          <a:endParaRPr lang="en-US"/>
        </a:p>
      </dgm:t>
    </dgm:pt>
    <dgm:pt modelId="{8D88C082-CA8E-4788-9BCE-E2A3DFA8A812}">
      <dgm:prSet phldrT="[Văn bản]" custT="1"/>
      <dgm:spPr/>
      <dgm:t>
        <a:bodyPr/>
        <a:lstStyle/>
        <a:p>
          <a:r>
            <a:rPr lang="en-US" sz="1400" b="0" i="0" u="none" dirty="0"/>
            <a:t>Affects</a:t>
          </a:r>
          <a:endParaRPr lang="en-US" sz="1400" dirty="0"/>
        </a:p>
      </dgm:t>
    </dgm:pt>
    <dgm:pt modelId="{CE4344BD-C85D-438D-8000-71653DBB2BEF}" type="parTrans" cxnId="{D3D48B04-099C-4AC1-9F79-0C6BE0DD13D2}">
      <dgm:prSet/>
      <dgm:spPr/>
      <dgm:t>
        <a:bodyPr/>
        <a:lstStyle/>
        <a:p>
          <a:endParaRPr lang="en-US"/>
        </a:p>
      </dgm:t>
    </dgm:pt>
    <dgm:pt modelId="{E3EECE4C-9FC0-43A8-A6F9-D1F9F12399A9}" type="sibTrans" cxnId="{D3D48B04-099C-4AC1-9F79-0C6BE0DD13D2}">
      <dgm:prSet/>
      <dgm:spPr/>
      <dgm:t>
        <a:bodyPr/>
        <a:lstStyle/>
        <a:p>
          <a:endParaRPr lang="en-US"/>
        </a:p>
      </dgm:t>
    </dgm:pt>
    <dgm:pt modelId="{7E1C7C5F-63E6-44BA-B991-5BE25E500472}">
      <dgm:prSet phldrT="[Văn bản]" custT="1"/>
      <dgm:spPr/>
      <dgm:t>
        <a:bodyPr/>
        <a:lstStyle/>
        <a:p>
          <a:r>
            <a:rPr lang="en-US" sz="1400" b="0" i="0" u="none" dirty="0" err="1"/>
            <a:t>Residents,salespeople</a:t>
          </a:r>
          <a:r>
            <a:rPr lang="en-US" sz="1400" b="0" i="0" u="none" dirty="0"/>
            <a:t>, businessmen</a:t>
          </a:r>
          <a:endParaRPr lang="en-US" sz="1400" dirty="0"/>
        </a:p>
      </dgm:t>
    </dgm:pt>
    <dgm:pt modelId="{46D6FB04-6D14-456B-977B-5F406DF7A89A}" type="parTrans" cxnId="{56A57863-11CA-4E49-A7FE-60091E887CFB}">
      <dgm:prSet/>
      <dgm:spPr/>
      <dgm:t>
        <a:bodyPr/>
        <a:lstStyle/>
        <a:p>
          <a:endParaRPr lang="en-US"/>
        </a:p>
      </dgm:t>
    </dgm:pt>
    <dgm:pt modelId="{6248EF4C-1973-4231-A750-476314B5884D}" type="sibTrans" cxnId="{56A57863-11CA-4E49-A7FE-60091E887CFB}">
      <dgm:prSet/>
      <dgm:spPr/>
      <dgm:t>
        <a:bodyPr/>
        <a:lstStyle/>
        <a:p>
          <a:endParaRPr lang="en-US"/>
        </a:p>
      </dgm:t>
    </dgm:pt>
    <dgm:pt modelId="{990C4343-5CE3-4933-80DE-2149F8B35A14}">
      <dgm:prSet phldrT="[Văn bản]" custT="1"/>
      <dgm:spPr/>
      <dgm:t>
        <a:bodyPr/>
        <a:lstStyle/>
        <a:p>
          <a:r>
            <a:rPr lang="en-US" sz="1400" b="0" i="0" u="none" dirty="0"/>
            <a:t>The impact of which is</a:t>
          </a:r>
          <a:endParaRPr lang="en-US" sz="1400" dirty="0"/>
        </a:p>
      </dgm:t>
    </dgm:pt>
    <dgm:pt modelId="{CDBFE0C4-6815-4157-A763-D0E62F1D204C}" type="parTrans" cxnId="{DE7D3BE6-C184-49B8-BE3B-FA62BCDBDFA4}">
      <dgm:prSet/>
      <dgm:spPr/>
      <dgm:t>
        <a:bodyPr/>
        <a:lstStyle/>
        <a:p>
          <a:endParaRPr lang="en-US"/>
        </a:p>
      </dgm:t>
    </dgm:pt>
    <dgm:pt modelId="{BD59E8E6-DCD4-44D0-B434-0917BE086933}" type="sibTrans" cxnId="{DE7D3BE6-C184-49B8-BE3B-FA62BCDBDFA4}">
      <dgm:prSet/>
      <dgm:spPr/>
      <dgm:t>
        <a:bodyPr/>
        <a:lstStyle/>
        <a:p>
          <a:endParaRPr lang="en-US"/>
        </a:p>
      </dgm:t>
    </dgm:pt>
    <dgm:pt modelId="{229B959C-88C0-4354-82DB-BD25E7D590DA}">
      <dgm:prSet phldrT="[Văn bản]" custT="1"/>
      <dgm:spPr/>
      <dgm:t>
        <a:bodyPr/>
        <a:lstStyle/>
        <a:p>
          <a:r>
            <a:rPr lang="en-US" sz="1400" b="0" i="0" u="none" dirty="0"/>
            <a:t>Limit the need of shopping of many people and cause economic damage to shopping stores as well as </a:t>
          </a:r>
          <a:r>
            <a:rPr lang="en-US" sz="1400" b="0" i="0" u="none" dirty="0" err="1"/>
            <a:t>businessmans</a:t>
          </a:r>
          <a:endParaRPr lang="en-US" sz="1400" dirty="0"/>
        </a:p>
      </dgm:t>
    </dgm:pt>
    <dgm:pt modelId="{77DB0095-25D6-4894-98D9-0C8EA56282E7}" type="parTrans" cxnId="{EF3AFB4A-FEAD-4DCC-8352-4FDC449A5D26}">
      <dgm:prSet/>
      <dgm:spPr/>
      <dgm:t>
        <a:bodyPr/>
        <a:lstStyle/>
        <a:p>
          <a:endParaRPr lang="en-US"/>
        </a:p>
      </dgm:t>
    </dgm:pt>
    <dgm:pt modelId="{4EA9C011-A017-4F47-B96A-66B5AC4EE76E}" type="sibTrans" cxnId="{EF3AFB4A-FEAD-4DCC-8352-4FDC449A5D26}">
      <dgm:prSet/>
      <dgm:spPr/>
      <dgm:t>
        <a:bodyPr/>
        <a:lstStyle/>
        <a:p>
          <a:endParaRPr lang="en-US"/>
        </a:p>
      </dgm:t>
    </dgm:pt>
    <dgm:pt modelId="{EFC50DB6-9C37-40E3-8173-3EE74B8EFFDA}">
      <dgm:prSet phldrT="[Văn bản]" custT="1"/>
      <dgm:spPr/>
      <dgm:t>
        <a:bodyPr/>
        <a:lstStyle/>
        <a:p>
          <a:r>
            <a:rPr lang="en-US" sz="1400" b="0" i="0" u="none" dirty="0"/>
            <a:t>A successful solution would be</a:t>
          </a:r>
          <a:endParaRPr lang="en-US" sz="1400" dirty="0"/>
        </a:p>
      </dgm:t>
    </dgm:pt>
    <dgm:pt modelId="{17E6A15C-DA9A-4A3E-BD9B-6C5A7AE79E86}" type="parTrans" cxnId="{CE133F57-BE7C-4ED9-9ACF-87403C0E5D77}">
      <dgm:prSet/>
      <dgm:spPr/>
      <dgm:t>
        <a:bodyPr/>
        <a:lstStyle/>
        <a:p>
          <a:endParaRPr lang="en-US"/>
        </a:p>
      </dgm:t>
    </dgm:pt>
    <dgm:pt modelId="{E00A0059-F88E-4B99-BB94-B52C3C06B27D}" type="sibTrans" cxnId="{CE133F57-BE7C-4ED9-9ACF-87403C0E5D77}">
      <dgm:prSet/>
      <dgm:spPr/>
      <dgm:t>
        <a:bodyPr/>
        <a:lstStyle/>
        <a:p>
          <a:endParaRPr lang="en-US"/>
        </a:p>
      </dgm:t>
    </dgm:pt>
    <dgm:pt modelId="{7A2CB82A-C86E-461A-BC0B-2A43DE1B8A10}">
      <dgm:prSet custT="1"/>
      <dgm:spPr/>
      <dgm:t>
        <a:bodyPr/>
        <a:lstStyle/>
        <a:p>
          <a:r>
            <a:rPr lang="en-US" sz="1400" b="0" i="0" u="none" dirty="0"/>
            <a:t>Supply a convenient and safe way for many people to purchase and create profits for businessmen as well as reduce economic damage. Moreover, people now have a variety of shopping stores to choose and purchase.</a:t>
          </a:r>
          <a:endParaRPr lang="en-US" sz="1400" dirty="0"/>
        </a:p>
      </dgm:t>
    </dgm:pt>
    <dgm:pt modelId="{A001D3C5-D898-4AB5-B086-DA20701C5683}" type="parTrans" cxnId="{281CC629-7B83-4E41-B685-CDC1D3A1C09B}">
      <dgm:prSet/>
      <dgm:spPr/>
      <dgm:t>
        <a:bodyPr/>
        <a:lstStyle/>
        <a:p>
          <a:endParaRPr lang="en-US"/>
        </a:p>
      </dgm:t>
    </dgm:pt>
    <dgm:pt modelId="{93E5476E-153A-48DC-AE3A-4CB2FC9585CB}" type="sibTrans" cxnId="{281CC629-7B83-4E41-B685-CDC1D3A1C09B}">
      <dgm:prSet/>
      <dgm:spPr/>
      <dgm:t>
        <a:bodyPr/>
        <a:lstStyle/>
        <a:p>
          <a:endParaRPr lang="en-US"/>
        </a:p>
      </dgm:t>
    </dgm:pt>
    <dgm:pt modelId="{74E9734F-85F8-4760-B22E-14678D94B628}" type="pres">
      <dgm:prSet presAssocID="{DD52D326-5A93-476E-B4CA-E238D5B3D71C}" presName="linear" presStyleCnt="0">
        <dgm:presLayoutVars>
          <dgm:dir/>
          <dgm:animLvl val="lvl"/>
          <dgm:resizeHandles val="exact"/>
        </dgm:presLayoutVars>
      </dgm:prSet>
      <dgm:spPr/>
    </dgm:pt>
    <dgm:pt modelId="{21C9BC4E-D14D-47B7-A6DC-B3AFBA657503}" type="pres">
      <dgm:prSet presAssocID="{CA66EEE9-E330-4D52-B29D-4EA078B004FD}" presName="parentLin" presStyleCnt="0"/>
      <dgm:spPr/>
    </dgm:pt>
    <dgm:pt modelId="{83FC8A3A-6170-48F0-BFE6-72848BC9148F}" type="pres">
      <dgm:prSet presAssocID="{CA66EEE9-E330-4D52-B29D-4EA078B004FD}" presName="parentLeftMargin" presStyleLbl="node1" presStyleIdx="0" presStyleCnt="4"/>
      <dgm:spPr/>
    </dgm:pt>
    <dgm:pt modelId="{733F935B-2955-4EA8-B7BF-743548925B55}" type="pres">
      <dgm:prSet presAssocID="{CA66EEE9-E330-4D52-B29D-4EA078B004FD}" presName="parentText" presStyleLbl="node1" presStyleIdx="0" presStyleCnt="4">
        <dgm:presLayoutVars>
          <dgm:chMax val="0"/>
          <dgm:bulletEnabled val="1"/>
        </dgm:presLayoutVars>
      </dgm:prSet>
      <dgm:spPr/>
    </dgm:pt>
    <dgm:pt modelId="{84DCE73C-0F65-4961-AE6E-9C3172BFC45B}" type="pres">
      <dgm:prSet presAssocID="{CA66EEE9-E330-4D52-B29D-4EA078B004FD}" presName="negativeSpace" presStyleCnt="0"/>
      <dgm:spPr/>
    </dgm:pt>
    <dgm:pt modelId="{0573A5DC-F8F0-4F47-A21A-54EFFF16733B}" type="pres">
      <dgm:prSet presAssocID="{CA66EEE9-E330-4D52-B29D-4EA078B004FD}" presName="childText" presStyleLbl="conFgAcc1" presStyleIdx="0" presStyleCnt="4">
        <dgm:presLayoutVars>
          <dgm:bulletEnabled val="1"/>
        </dgm:presLayoutVars>
      </dgm:prSet>
      <dgm:spPr/>
    </dgm:pt>
    <dgm:pt modelId="{CA1B7733-D56D-43F4-AA70-3724BACFAA73}" type="pres">
      <dgm:prSet presAssocID="{1B62C537-9DBC-4033-B841-67B3AD5D08A0}" presName="spaceBetweenRectangles" presStyleCnt="0"/>
      <dgm:spPr/>
    </dgm:pt>
    <dgm:pt modelId="{C49CA437-385F-46EA-ACAC-8CA9687F0038}" type="pres">
      <dgm:prSet presAssocID="{8D88C082-CA8E-4788-9BCE-E2A3DFA8A812}" presName="parentLin" presStyleCnt="0"/>
      <dgm:spPr/>
    </dgm:pt>
    <dgm:pt modelId="{8B41FBF4-067B-4360-911A-7AAC45E9B88E}" type="pres">
      <dgm:prSet presAssocID="{8D88C082-CA8E-4788-9BCE-E2A3DFA8A812}" presName="parentLeftMargin" presStyleLbl="node1" presStyleIdx="0" presStyleCnt="4"/>
      <dgm:spPr/>
    </dgm:pt>
    <dgm:pt modelId="{3BE18480-2C6F-4656-935A-EB0BB7B8FC05}" type="pres">
      <dgm:prSet presAssocID="{8D88C082-CA8E-4788-9BCE-E2A3DFA8A812}" presName="parentText" presStyleLbl="node1" presStyleIdx="1" presStyleCnt="4">
        <dgm:presLayoutVars>
          <dgm:chMax val="0"/>
          <dgm:bulletEnabled val="1"/>
        </dgm:presLayoutVars>
      </dgm:prSet>
      <dgm:spPr/>
    </dgm:pt>
    <dgm:pt modelId="{52C4A184-A351-464C-98DC-8944431D2870}" type="pres">
      <dgm:prSet presAssocID="{8D88C082-CA8E-4788-9BCE-E2A3DFA8A812}" presName="negativeSpace" presStyleCnt="0"/>
      <dgm:spPr/>
    </dgm:pt>
    <dgm:pt modelId="{0002366F-710E-4273-8B46-7D18FCFDD81E}" type="pres">
      <dgm:prSet presAssocID="{8D88C082-CA8E-4788-9BCE-E2A3DFA8A812}" presName="childText" presStyleLbl="conFgAcc1" presStyleIdx="1" presStyleCnt="4">
        <dgm:presLayoutVars>
          <dgm:bulletEnabled val="1"/>
        </dgm:presLayoutVars>
      </dgm:prSet>
      <dgm:spPr/>
    </dgm:pt>
    <dgm:pt modelId="{C6D5AF1E-5092-472B-A58F-E33D6CBBA585}" type="pres">
      <dgm:prSet presAssocID="{E3EECE4C-9FC0-43A8-A6F9-D1F9F12399A9}" presName="spaceBetweenRectangles" presStyleCnt="0"/>
      <dgm:spPr/>
    </dgm:pt>
    <dgm:pt modelId="{382A5A3F-6C13-437F-84E2-A08B7F013EA6}" type="pres">
      <dgm:prSet presAssocID="{990C4343-5CE3-4933-80DE-2149F8B35A14}" presName="parentLin" presStyleCnt="0"/>
      <dgm:spPr/>
    </dgm:pt>
    <dgm:pt modelId="{E0CA1E1B-6B66-44E3-8D31-6CE287B64A29}" type="pres">
      <dgm:prSet presAssocID="{990C4343-5CE3-4933-80DE-2149F8B35A14}" presName="parentLeftMargin" presStyleLbl="node1" presStyleIdx="1" presStyleCnt="4"/>
      <dgm:spPr/>
    </dgm:pt>
    <dgm:pt modelId="{D777CC17-4753-44C9-B1A2-9E6CD9C2C64D}" type="pres">
      <dgm:prSet presAssocID="{990C4343-5CE3-4933-80DE-2149F8B35A14}" presName="parentText" presStyleLbl="node1" presStyleIdx="2" presStyleCnt="4">
        <dgm:presLayoutVars>
          <dgm:chMax val="0"/>
          <dgm:bulletEnabled val="1"/>
        </dgm:presLayoutVars>
      </dgm:prSet>
      <dgm:spPr/>
    </dgm:pt>
    <dgm:pt modelId="{6BFF1FF1-6321-4DC5-AC30-E591205D32CC}" type="pres">
      <dgm:prSet presAssocID="{990C4343-5CE3-4933-80DE-2149F8B35A14}" presName="negativeSpace" presStyleCnt="0"/>
      <dgm:spPr/>
    </dgm:pt>
    <dgm:pt modelId="{6EA3707E-DA16-4DFD-8BFF-6E3CCFC4210E}" type="pres">
      <dgm:prSet presAssocID="{990C4343-5CE3-4933-80DE-2149F8B35A14}" presName="childText" presStyleLbl="conFgAcc1" presStyleIdx="2" presStyleCnt="4">
        <dgm:presLayoutVars>
          <dgm:bulletEnabled val="1"/>
        </dgm:presLayoutVars>
      </dgm:prSet>
      <dgm:spPr/>
    </dgm:pt>
    <dgm:pt modelId="{3BC53F1A-7DC0-4AD6-A9C7-329F32FDBB7A}" type="pres">
      <dgm:prSet presAssocID="{BD59E8E6-DCD4-44D0-B434-0917BE086933}" presName="spaceBetweenRectangles" presStyleCnt="0"/>
      <dgm:spPr/>
    </dgm:pt>
    <dgm:pt modelId="{0FF881D2-105B-4567-B58F-4BF50C567C7F}" type="pres">
      <dgm:prSet presAssocID="{EFC50DB6-9C37-40E3-8173-3EE74B8EFFDA}" presName="parentLin" presStyleCnt="0"/>
      <dgm:spPr/>
    </dgm:pt>
    <dgm:pt modelId="{8BDF30F9-993D-44A0-B4E6-6775668F7CA7}" type="pres">
      <dgm:prSet presAssocID="{EFC50DB6-9C37-40E3-8173-3EE74B8EFFDA}" presName="parentLeftMargin" presStyleLbl="node1" presStyleIdx="2" presStyleCnt="4"/>
      <dgm:spPr/>
    </dgm:pt>
    <dgm:pt modelId="{D0E7FD05-6A87-41AD-9397-E1F8E0CF8C12}" type="pres">
      <dgm:prSet presAssocID="{EFC50DB6-9C37-40E3-8173-3EE74B8EFFDA}" presName="parentText" presStyleLbl="node1" presStyleIdx="3" presStyleCnt="4">
        <dgm:presLayoutVars>
          <dgm:chMax val="0"/>
          <dgm:bulletEnabled val="1"/>
        </dgm:presLayoutVars>
      </dgm:prSet>
      <dgm:spPr/>
    </dgm:pt>
    <dgm:pt modelId="{DDB43734-4A14-4930-99CA-32E338011906}" type="pres">
      <dgm:prSet presAssocID="{EFC50DB6-9C37-40E3-8173-3EE74B8EFFDA}" presName="negativeSpace" presStyleCnt="0"/>
      <dgm:spPr/>
    </dgm:pt>
    <dgm:pt modelId="{9D542459-524E-4D4D-9B52-32917B4502C9}" type="pres">
      <dgm:prSet presAssocID="{EFC50DB6-9C37-40E3-8173-3EE74B8EFFDA}" presName="childText" presStyleLbl="conFgAcc1" presStyleIdx="3" presStyleCnt="4">
        <dgm:presLayoutVars>
          <dgm:bulletEnabled val="1"/>
        </dgm:presLayoutVars>
      </dgm:prSet>
      <dgm:spPr/>
    </dgm:pt>
  </dgm:ptLst>
  <dgm:cxnLst>
    <dgm:cxn modelId="{D3D48B04-099C-4AC1-9F79-0C6BE0DD13D2}" srcId="{DD52D326-5A93-476E-B4CA-E238D5B3D71C}" destId="{8D88C082-CA8E-4788-9BCE-E2A3DFA8A812}" srcOrd="1" destOrd="0" parTransId="{CE4344BD-C85D-438D-8000-71653DBB2BEF}" sibTransId="{E3EECE4C-9FC0-43A8-A6F9-D1F9F12399A9}"/>
    <dgm:cxn modelId="{9D336E1B-4CA7-4250-BEBF-754678E6A876}" type="presOf" srcId="{C1062602-A4C1-4B58-8C5C-BB7F44A1B56E}" destId="{0573A5DC-F8F0-4F47-A21A-54EFFF16733B}" srcOrd="0" destOrd="0" presId="urn:microsoft.com/office/officeart/2005/8/layout/list1"/>
    <dgm:cxn modelId="{281CC629-7B83-4E41-B685-CDC1D3A1C09B}" srcId="{EFC50DB6-9C37-40E3-8173-3EE74B8EFFDA}" destId="{7A2CB82A-C86E-461A-BC0B-2A43DE1B8A10}" srcOrd="0" destOrd="0" parTransId="{A001D3C5-D898-4AB5-B086-DA20701C5683}" sibTransId="{93E5476E-153A-48DC-AE3A-4CB2FC9585CB}"/>
    <dgm:cxn modelId="{393FEF40-CE1E-4D04-8909-E27C26E807DA}" type="presOf" srcId="{7A2CB82A-C86E-461A-BC0B-2A43DE1B8A10}" destId="{9D542459-524E-4D4D-9B52-32917B4502C9}" srcOrd="0" destOrd="0" presId="urn:microsoft.com/office/officeart/2005/8/layout/list1"/>
    <dgm:cxn modelId="{D85F2041-F0E5-42CD-8676-B85AD90CA79F}" type="presOf" srcId="{DD52D326-5A93-476E-B4CA-E238D5B3D71C}" destId="{74E9734F-85F8-4760-B22E-14678D94B628}" srcOrd="0" destOrd="0" presId="urn:microsoft.com/office/officeart/2005/8/layout/list1"/>
    <dgm:cxn modelId="{56A57863-11CA-4E49-A7FE-60091E887CFB}" srcId="{8D88C082-CA8E-4788-9BCE-E2A3DFA8A812}" destId="{7E1C7C5F-63E6-44BA-B991-5BE25E500472}" srcOrd="0" destOrd="0" parTransId="{46D6FB04-6D14-456B-977B-5F406DF7A89A}" sibTransId="{6248EF4C-1973-4231-A750-476314B5884D}"/>
    <dgm:cxn modelId="{EF3AFB4A-FEAD-4DCC-8352-4FDC449A5D26}" srcId="{990C4343-5CE3-4933-80DE-2149F8B35A14}" destId="{229B959C-88C0-4354-82DB-BD25E7D590DA}" srcOrd="0" destOrd="0" parTransId="{77DB0095-25D6-4894-98D9-0C8EA56282E7}" sibTransId="{4EA9C011-A017-4F47-B96A-66B5AC4EE76E}"/>
    <dgm:cxn modelId="{112ADB6F-1A1F-4C55-A366-50F2F989D13C}" srcId="{DD52D326-5A93-476E-B4CA-E238D5B3D71C}" destId="{CA66EEE9-E330-4D52-B29D-4EA078B004FD}" srcOrd="0" destOrd="0" parTransId="{42791A52-E0E9-4116-999E-B4E802F69EDC}" sibTransId="{1B62C537-9DBC-4033-B841-67B3AD5D08A0}"/>
    <dgm:cxn modelId="{E1C30852-A4DD-46B5-9F56-90044A1AD733}" srcId="{CA66EEE9-E330-4D52-B29D-4EA078B004FD}" destId="{C1062602-A4C1-4B58-8C5C-BB7F44A1B56E}" srcOrd="0" destOrd="0" parTransId="{B10DA32A-984B-445B-8AA5-C66A0F5C5EC5}" sibTransId="{D5854469-9CEE-486A-A512-E666B7BEF945}"/>
    <dgm:cxn modelId="{90C20F52-7054-460D-AEC3-7A030B2208F0}" type="presOf" srcId="{7E1C7C5F-63E6-44BA-B991-5BE25E500472}" destId="{0002366F-710E-4273-8B46-7D18FCFDD81E}" srcOrd="0" destOrd="0" presId="urn:microsoft.com/office/officeart/2005/8/layout/list1"/>
    <dgm:cxn modelId="{CE133F57-BE7C-4ED9-9ACF-87403C0E5D77}" srcId="{DD52D326-5A93-476E-B4CA-E238D5B3D71C}" destId="{EFC50DB6-9C37-40E3-8173-3EE74B8EFFDA}" srcOrd="3" destOrd="0" parTransId="{17E6A15C-DA9A-4A3E-BD9B-6C5A7AE79E86}" sibTransId="{E00A0059-F88E-4B99-BB94-B52C3C06B27D}"/>
    <dgm:cxn modelId="{A923C184-63F3-44B6-8090-7FB4F7D5E3FC}" type="presOf" srcId="{EFC50DB6-9C37-40E3-8173-3EE74B8EFFDA}" destId="{D0E7FD05-6A87-41AD-9397-E1F8E0CF8C12}" srcOrd="1" destOrd="0" presId="urn:microsoft.com/office/officeart/2005/8/layout/list1"/>
    <dgm:cxn modelId="{274925A7-8B19-4BE8-AC3F-D98AE40CE024}" type="presOf" srcId="{CA66EEE9-E330-4D52-B29D-4EA078B004FD}" destId="{83FC8A3A-6170-48F0-BFE6-72848BC9148F}" srcOrd="0" destOrd="0" presId="urn:microsoft.com/office/officeart/2005/8/layout/list1"/>
    <dgm:cxn modelId="{C2C637C5-5D77-4659-B482-DD2B5095A815}" type="presOf" srcId="{EFC50DB6-9C37-40E3-8173-3EE74B8EFFDA}" destId="{8BDF30F9-993D-44A0-B4E6-6775668F7CA7}" srcOrd="0" destOrd="0" presId="urn:microsoft.com/office/officeart/2005/8/layout/list1"/>
    <dgm:cxn modelId="{D11743D1-6B86-46C6-BD28-3CFD1F323B5B}" type="presOf" srcId="{990C4343-5CE3-4933-80DE-2149F8B35A14}" destId="{E0CA1E1B-6B66-44E3-8D31-6CE287B64A29}" srcOrd="0" destOrd="0" presId="urn:microsoft.com/office/officeart/2005/8/layout/list1"/>
    <dgm:cxn modelId="{7433F4D5-B449-4E64-B22A-EFD06117C275}" type="presOf" srcId="{990C4343-5CE3-4933-80DE-2149F8B35A14}" destId="{D777CC17-4753-44C9-B1A2-9E6CD9C2C64D}" srcOrd="1" destOrd="0" presId="urn:microsoft.com/office/officeart/2005/8/layout/list1"/>
    <dgm:cxn modelId="{DE7D3BE6-C184-49B8-BE3B-FA62BCDBDFA4}" srcId="{DD52D326-5A93-476E-B4CA-E238D5B3D71C}" destId="{990C4343-5CE3-4933-80DE-2149F8B35A14}" srcOrd="2" destOrd="0" parTransId="{CDBFE0C4-6815-4157-A763-D0E62F1D204C}" sibTransId="{BD59E8E6-DCD4-44D0-B434-0917BE086933}"/>
    <dgm:cxn modelId="{072D45E7-20E4-4CA6-A23B-E0C8A16A6F35}" type="presOf" srcId="{CA66EEE9-E330-4D52-B29D-4EA078B004FD}" destId="{733F935B-2955-4EA8-B7BF-743548925B55}" srcOrd="1" destOrd="0" presId="urn:microsoft.com/office/officeart/2005/8/layout/list1"/>
    <dgm:cxn modelId="{9CC507E8-687D-4927-A6D5-AA30EEF771CA}" type="presOf" srcId="{229B959C-88C0-4354-82DB-BD25E7D590DA}" destId="{6EA3707E-DA16-4DFD-8BFF-6E3CCFC4210E}" srcOrd="0" destOrd="0" presId="urn:microsoft.com/office/officeart/2005/8/layout/list1"/>
    <dgm:cxn modelId="{C1EA96ED-9776-4DD3-9AAB-0D2B87AB11D5}" type="presOf" srcId="{8D88C082-CA8E-4788-9BCE-E2A3DFA8A812}" destId="{8B41FBF4-067B-4360-911A-7AAC45E9B88E}" srcOrd="0" destOrd="0" presId="urn:microsoft.com/office/officeart/2005/8/layout/list1"/>
    <dgm:cxn modelId="{2F27FAEF-12EA-436C-9004-CB1A20B7EDA5}" type="presOf" srcId="{8D88C082-CA8E-4788-9BCE-E2A3DFA8A812}" destId="{3BE18480-2C6F-4656-935A-EB0BB7B8FC05}" srcOrd="1" destOrd="0" presId="urn:microsoft.com/office/officeart/2005/8/layout/list1"/>
    <dgm:cxn modelId="{B7E972D4-FA45-485D-ADE9-94A65AC4C517}" type="presParOf" srcId="{74E9734F-85F8-4760-B22E-14678D94B628}" destId="{21C9BC4E-D14D-47B7-A6DC-B3AFBA657503}" srcOrd="0" destOrd="0" presId="urn:microsoft.com/office/officeart/2005/8/layout/list1"/>
    <dgm:cxn modelId="{5B545169-13A4-4A76-A74F-05A0D86FC286}" type="presParOf" srcId="{21C9BC4E-D14D-47B7-A6DC-B3AFBA657503}" destId="{83FC8A3A-6170-48F0-BFE6-72848BC9148F}" srcOrd="0" destOrd="0" presId="urn:microsoft.com/office/officeart/2005/8/layout/list1"/>
    <dgm:cxn modelId="{173483F4-70A7-4F26-9862-0EA9BD8EA5E0}" type="presParOf" srcId="{21C9BC4E-D14D-47B7-A6DC-B3AFBA657503}" destId="{733F935B-2955-4EA8-B7BF-743548925B55}" srcOrd="1" destOrd="0" presId="urn:microsoft.com/office/officeart/2005/8/layout/list1"/>
    <dgm:cxn modelId="{1F96054C-DD6A-40BB-BD4F-98814E1A00C9}" type="presParOf" srcId="{74E9734F-85F8-4760-B22E-14678D94B628}" destId="{84DCE73C-0F65-4961-AE6E-9C3172BFC45B}" srcOrd="1" destOrd="0" presId="urn:microsoft.com/office/officeart/2005/8/layout/list1"/>
    <dgm:cxn modelId="{7CDA918C-80E3-4504-BE5A-D315D2ED1DD6}" type="presParOf" srcId="{74E9734F-85F8-4760-B22E-14678D94B628}" destId="{0573A5DC-F8F0-4F47-A21A-54EFFF16733B}" srcOrd="2" destOrd="0" presId="urn:microsoft.com/office/officeart/2005/8/layout/list1"/>
    <dgm:cxn modelId="{2DCB0DCF-8E8B-48A1-B48D-EE985CAD71A7}" type="presParOf" srcId="{74E9734F-85F8-4760-B22E-14678D94B628}" destId="{CA1B7733-D56D-43F4-AA70-3724BACFAA73}" srcOrd="3" destOrd="0" presId="urn:microsoft.com/office/officeart/2005/8/layout/list1"/>
    <dgm:cxn modelId="{0FF24E45-8352-4E95-B2FF-FC1F8DD07324}" type="presParOf" srcId="{74E9734F-85F8-4760-B22E-14678D94B628}" destId="{C49CA437-385F-46EA-ACAC-8CA9687F0038}" srcOrd="4" destOrd="0" presId="urn:microsoft.com/office/officeart/2005/8/layout/list1"/>
    <dgm:cxn modelId="{4838FBB7-C2B5-4F7D-A013-A0A5B7073393}" type="presParOf" srcId="{C49CA437-385F-46EA-ACAC-8CA9687F0038}" destId="{8B41FBF4-067B-4360-911A-7AAC45E9B88E}" srcOrd="0" destOrd="0" presId="urn:microsoft.com/office/officeart/2005/8/layout/list1"/>
    <dgm:cxn modelId="{814061BF-4C49-4BCC-A1C4-D9B1EA687EA4}" type="presParOf" srcId="{C49CA437-385F-46EA-ACAC-8CA9687F0038}" destId="{3BE18480-2C6F-4656-935A-EB0BB7B8FC05}" srcOrd="1" destOrd="0" presId="urn:microsoft.com/office/officeart/2005/8/layout/list1"/>
    <dgm:cxn modelId="{B7F5CE3D-6F45-4555-BE79-B662DF9A5491}" type="presParOf" srcId="{74E9734F-85F8-4760-B22E-14678D94B628}" destId="{52C4A184-A351-464C-98DC-8944431D2870}" srcOrd="5" destOrd="0" presId="urn:microsoft.com/office/officeart/2005/8/layout/list1"/>
    <dgm:cxn modelId="{3F3352F1-74CF-47FF-A4B7-354A4DADCF61}" type="presParOf" srcId="{74E9734F-85F8-4760-B22E-14678D94B628}" destId="{0002366F-710E-4273-8B46-7D18FCFDD81E}" srcOrd="6" destOrd="0" presId="urn:microsoft.com/office/officeart/2005/8/layout/list1"/>
    <dgm:cxn modelId="{444431DB-D220-4FD4-8CE1-7DE2DE9B1420}" type="presParOf" srcId="{74E9734F-85F8-4760-B22E-14678D94B628}" destId="{C6D5AF1E-5092-472B-A58F-E33D6CBBA585}" srcOrd="7" destOrd="0" presId="urn:microsoft.com/office/officeart/2005/8/layout/list1"/>
    <dgm:cxn modelId="{962D8FAA-62A5-47F3-8F97-BDB0F536180A}" type="presParOf" srcId="{74E9734F-85F8-4760-B22E-14678D94B628}" destId="{382A5A3F-6C13-437F-84E2-A08B7F013EA6}" srcOrd="8" destOrd="0" presId="urn:microsoft.com/office/officeart/2005/8/layout/list1"/>
    <dgm:cxn modelId="{90DBD563-43C6-4822-BDAB-497745F55830}" type="presParOf" srcId="{382A5A3F-6C13-437F-84E2-A08B7F013EA6}" destId="{E0CA1E1B-6B66-44E3-8D31-6CE287B64A29}" srcOrd="0" destOrd="0" presId="urn:microsoft.com/office/officeart/2005/8/layout/list1"/>
    <dgm:cxn modelId="{0B546AB6-69CC-43BC-82A9-E52BF46AB9C4}" type="presParOf" srcId="{382A5A3F-6C13-437F-84E2-A08B7F013EA6}" destId="{D777CC17-4753-44C9-B1A2-9E6CD9C2C64D}" srcOrd="1" destOrd="0" presId="urn:microsoft.com/office/officeart/2005/8/layout/list1"/>
    <dgm:cxn modelId="{FFA8D3D7-DA83-4F7A-9529-A03464DA9A1B}" type="presParOf" srcId="{74E9734F-85F8-4760-B22E-14678D94B628}" destId="{6BFF1FF1-6321-4DC5-AC30-E591205D32CC}" srcOrd="9" destOrd="0" presId="urn:microsoft.com/office/officeart/2005/8/layout/list1"/>
    <dgm:cxn modelId="{999E4E7C-CD48-4617-96D5-2E42E040DF2D}" type="presParOf" srcId="{74E9734F-85F8-4760-B22E-14678D94B628}" destId="{6EA3707E-DA16-4DFD-8BFF-6E3CCFC4210E}" srcOrd="10" destOrd="0" presId="urn:microsoft.com/office/officeart/2005/8/layout/list1"/>
    <dgm:cxn modelId="{C1E7866A-1927-4D80-8897-90A8E568F1A6}" type="presParOf" srcId="{74E9734F-85F8-4760-B22E-14678D94B628}" destId="{3BC53F1A-7DC0-4AD6-A9C7-329F32FDBB7A}" srcOrd="11" destOrd="0" presId="urn:microsoft.com/office/officeart/2005/8/layout/list1"/>
    <dgm:cxn modelId="{80992E37-B883-49EB-B723-BEA420B0B91D}" type="presParOf" srcId="{74E9734F-85F8-4760-B22E-14678D94B628}" destId="{0FF881D2-105B-4567-B58F-4BF50C567C7F}" srcOrd="12" destOrd="0" presId="urn:microsoft.com/office/officeart/2005/8/layout/list1"/>
    <dgm:cxn modelId="{07A56059-73EE-4A2F-BEBC-0978B4E923F8}" type="presParOf" srcId="{0FF881D2-105B-4567-B58F-4BF50C567C7F}" destId="{8BDF30F9-993D-44A0-B4E6-6775668F7CA7}" srcOrd="0" destOrd="0" presId="urn:microsoft.com/office/officeart/2005/8/layout/list1"/>
    <dgm:cxn modelId="{AD65D720-25D4-495C-9F1B-360AC61E31BC}" type="presParOf" srcId="{0FF881D2-105B-4567-B58F-4BF50C567C7F}" destId="{D0E7FD05-6A87-41AD-9397-E1F8E0CF8C12}" srcOrd="1" destOrd="0" presId="urn:microsoft.com/office/officeart/2005/8/layout/list1"/>
    <dgm:cxn modelId="{00FBA6CE-606E-4665-9FCA-019423ABBD6C}" type="presParOf" srcId="{74E9734F-85F8-4760-B22E-14678D94B628}" destId="{DDB43734-4A14-4930-99CA-32E338011906}" srcOrd="13" destOrd="0" presId="urn:microsoft.com/office/officeart/2005/8/layout/list1"/>
    <dgm:cxn modelId="{997092E1-E9AD-4647-9A6A-D5D58DA0FA88}" type="presParOf" srcId="{74E9734F-85F8-4760-B22E-14678D94B628}" destId="{9D542459-524E-4D4D-9B52-32917B4502C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DBF5C2-AAF6-4537-924F-5FF9C29BBC44}" type="doc">
      <dgm:prSet loTypeId="urn:microsoft.com/office/officeart/2005/8/layout/list1" loCatId="list" qsTypeId="urn:microsoft.com/office/officeart/2005/8/quickstyle/simple1" qsCatId="simple" csTypeId="urn:microsoft.com/office/officeart/2005/8/colors/accent5_3" csCatId="accent5" phldr="1"/>
      <dgm:spPr/>
      <dgm:t>
        <a:bodyPr/>
        <a:lstStyle/>
        <a:p>
          <a:endParaRPr lang="en-US"/>
        </a:p>
      </dgm:t>
    </dgm:pt>
    <dgm:pt modelId="{5A31036D-7EFC-49BA-964A-C2D0F0F4CFF3}">
      <dgm:prSet phldrT="[Văn bản]"/>
      <dgm:spPr/>
      <dgm:t>
        <a:bodyPr/>
        <a:lstStyle/>
        <a:p>
          <a:r>
            <a:rPr lang="en-US" dirty="0"/>
            <a:t>For</a:t>
          </a:r>
        </a:p>
      </dgm:t>
    </dgm:pt>
    <dgm:pt modelId="{A0C2F1FC-FAF3-48FF-80A9-28C4F49CFE2F}" type="parTrans" cxnId="{D8910E8F-1EFA-496B-90F1-86C38D589ABE}">
      <dgm:prSet/>
      <dgm:spPr/>
      <dgm:t>
        <a:bodyPr/>
        <a:lstStyle/>
        <a:p>
          <a:endParaRPr lang="en-US"/>
        </a:p>
      </dgm:t>
    </dgm:pt>
    <dgm:pt modelId="{7FA081AB-6EE3-498C-90F5-24D7F4DCC45C}" type="sibTrans" cxnId="{D8910E8F-1EFA-496B-90F1-86C38D589ABE}">
      <dgm:prSet/>
      <dgm:spPr/>
      <dgm:t>
        <a:bodyPr/>
        <a:lstStyle/>
        <a:p>
          <a:endParaRPr lang="en-US"/>
        </a:p>
      </dgm:t>
    </dgm:pt>
    <dgm:pt modelId="{FF69FC40-1363-4DDC-929C-F451FCBC4CD7}">
      <dgm:prSet phldrT="[Văn bản]"/>
      <dgm:spPr/>
      <dgm:t>
        <a:bodyPr/>
        <a:lstStyle/>
        <a:p>
          <a:r>
            <a:rPr lang="en-US" dirty="0"/>
            <a:t>The</a:t>
          </a:r>
        </a:p>
      </dgm:t>
    </dgm:pt>
    <dgm:pt modelId="{080F5345-8CDD-4409-88D7-5D8229C66E61}" type="parTrans" cxnId="{0EC78B22-D6C9-4D8C-BF6E-819A8E694AA8}">
      <dgm:prSet/>
      <dgm:spPr/>
      <dgm:t>
        <a:bodyPr/>
        <a:lstStyle/>
        <a:p>
          <a:endParaRPr lang="en-US"/>
        </a:p>
      </dgm:t>
    </dgm:pt>
    <dgm:pt modelId="{3C58769C-E1B4-4ADE-8266-FDF8996F5803}" type="sibTrans" cxnId="{0EC78B22-D6C9-4D8C-BF6E-819A8E694AA8}">
      <dgm:prSet/>
      <dgm:spPr/>
      <dgm:t>
        <a:bodyPr/>
        <a:lstStyle/>
        <a:p>
          <a:endParaRPr lang="en-US"/>
        </a:p>
      </dgm:t>
    </dgm:pt>
    <dgm:pt modelId="{12472D05-DCDE-417C-B60E-FD5D2B898F72}">
      <dgm:prSet phldrT="[Văn bản]"/>
      <dgm:spPr/>
      <dgm:t>
        <a:bodyPr/>
        <a:lstStyle/>
        <a:p>
          <a:r>
            <a:rPr lang="en-US" dirty="0"/>
            <a:t>That</a:t>
          </a:r>
        </a:p>
      </dgm:t>
    </dgm:pt>
    <dgm:pt modelId="{B1788BD8-406C-45B4-86A9-963BF68DD4E5}" type="parTrans" cxnId="{9FB0F43A-B7A1-4BD6-804C-0AE4063C75D7}">
      <dgm:prSet/>
      <dgm:spPr/>
      <dgm:t>
        <a:bodyPr/>
        <a:lstStyle/>
        <a:p>
          <a:endParaRPr lang="en-US"/>
        </a:p>
      </dgm:t>
    </dgm:pt>
    <dgm:pt modelId="{46A905E3-15D1-49EB-A93A-3D4C352BE5D5}" type="sibTrans" cxnId="{9FB0F43A-B7A1-4BD6-804C-0AE4063C75D7}">
      <dgm:prSet/>
      <dgm:spPr/>
      <dgm:t>
        <a:bodyPr/>
        <a:lstStyle/>
        <a:p>
          <a:endParaRPr lang="en-US"/>
        </a:p>
      </dgm:t>
    </dgm:pt>
    <dgm:pt modelId="{3D2CE64B-56D0-4BD9-B19D-AC31B8993301}">
      <dgm:prSet phldrT="[Văn bản]"/>
      <dgm:spPr/>
      <dgm:t>
        <a:bodyPr/>
        <a:lstStyle/>
        <a:p>
          <a:r>
            <a:rPr lang="en-US" dirty="0"/>
            <a:t>Who</a:t>
          </a:r>
        </a:p>
      </dgm:t>
    </dgm:pt>
    <dgm:pt modelId="{33715A44-CB48-4D63-B635-B9970EF23FD5}" type="parTrans" cxnId="{F5CB8E02-C935-45D9-B02A-E60A5112990F}">
      <dgm:prSet/>
      <dgm:spPr/>
      <dgm:t>
        <a:bodyPr/>
        <a:lstStyle/>
        <a:p>
          <a:endParaRPr lang="en-US"/>
        </a:p>
      </dgm:t>
    </dgm:pt>
    <dgm:pt modelId="{D9C8132D-9537-4DF8-BFDA-998FC3462E0F}" type="sibTrans" cxnId="{F5CB8E02-C935-45D9-B02A-E60A5112990F}">
      <dgm:prSet/>
      <dgm:spPr/>
      <dgm:t>
        <a:bodyPr/>
        <a:lstStyle/>
        <a:p>
          <a:endParaRPr lang="en-US"/>
        </a:p>
      </dgm:t>
    </dgm:pt>
    <dgm:pt modelId="{4A4B2488-2871-4168-BE27-5890B15C162F}">
      <dgm:prSet/>
      <dgm:spPr/>
      <dgm:t>
        <a:bodyPr/>
        <a:lstStyle/>
        <a:p>
          <a:r>
            <a:rPr lang="en-US" b="0" i="0" u="none" dirty="0"/>
            <a:t>Buyers, </a:t>
          </a:r>
          <a:r>
            <a:rPr lang="en-US" b="0" i="0" u="none" dirty="0" err="1"/>
            <a:t>salesmen,fashion</a:t>
          </a:r>
          <a:r>
            <a:rPr lang="en-US" b="0" i="0" u="none" dirty="0"/>
            <a:t> stores or fashion companies, enterprises</a:t>
          </a:r>
          <a:endParaRPr lang="en-US" dirty="0"/>
        </a:p>
      </dgm:t>
    </dgm:pt>
    <dgm:pt modelId="{90268A0C-BC7D-4672-A5EB-1B0B268A2F7C}" type="parTrans" cxnId="{9865E652-1C22-41A2-AA33-FCEED7073279}">
      <dgm:prSet/>
      <dgm:spPr/>
      <dgm:t>
        <a:bodyPr/>
        <a:lstStyle/>
        <a:p>
          <a:endParaRPr lang="en-US"/>
        </a:p>
      </dgm:t>
    </dgm:pt>
    <dgm:pt modelId="{9D596721-8A69-4561-8441-53950D9D8233}" type="sibTrans" cxnId="{9865E652-1C22-41A2-AA33-FCEED7073279}">
      <dgm:prSet/>
      <dgm:spPr/>
      <dgm:t>
        <a:bodyPr/>
        <a:lstStyle/>
        <a:p>
          <a:endParaRPr lang="en-US"/>
        </a:p>
      </dgm:t>
    </dgm:pt>
    <dgm:pt modelId="{F141C805-1D7C-41B8-809F-E6FC6FADC956}">
      <dgm:prSet/>
      <dgm:spPr/>
      <dgm:t>
        <a:bodyPr/>
        <a:lstStyle/>
        <a:p>
          <a:r>
            <a:rPr lang="en-US" b="0" i="0" u="none" dirty="0"/>
            <a:t>Buy, sell, or  review products</a:t>
          </a:r>
          <a:endParaRPr lang="en-US" dirty="0"/>
        </a:p>
      </dgm:t>
    </dgm:pt>
    <dgm:pt modelId="{3C3A9C8E-EF37-49C5-8AD6-D3AC9A9B4586}" type="parTrans" cxnId="{EB381D16-3E15-4150-AAA7-A669876B03BB}">
      <dgm:prSet/>
      <dgm:spPr/>
      <dgm:t>
        <a:bodyPr/>
        <a:lstStyle/>
        <a:p>
          <a:endParaRPr lang="en-US"/>
        </a:p>
      </dgm:t>
    </dgm:pt>
    <dgm:pt modelId="{D054F760-C259-4DB9-BA84-AF1A6D27B188}" type="sibTrans" cxnId="{EB381D16-3E15-4150-AAA7-A669876B03BB}">
      <dgm:prSet/>
      <dgm:spPr/>
      <dgm:t>
        <a:bodyPr/>
        <a:lstStyle/>
        <a:p>
          <a:endParaRPr lang="en-US"/>
        </a:p>
      </dgm:t>
    </dgm:pt>
    <dgm:pt modelId="{067247FA-1ACB-4408-900A-446E34DD9578}">
      <dgm:prSet/>
      <dgm:spPr/>
      <dgm:t>
        <a:bodyPr/>
        <a:lstStyle/>
        <a:p>
          <a:r>
            <a:rPr lang="en-US" b="0" i="0" u="none" dirty="0"/>
            <a:t>is a website</a:t>
          </a:r>
          <a:endParaRPr lang="en-US" dirty="0"/>
        </a:p>
      </dgm:t>
    </dgm:pt>
    <dgm:pt modelId="{24F29C71-01AA-4A0E-A7D6-B0BFC327E677}" type="parTrans" cxnId="{C83F0C9B-D4D9-43C6-9AF9-4E412E9CD648}">
      <dgm:prSet/>
      <dgm:spPr/>
      <dgm:t>
        <a:bodyPr/>
        <a:lstStyle/>
        <a:p>
          <a:endParaRPr lang="en-US"/>
        </a:p>
      </dgm:t>
    </dgm:pt>
    <dgm:pt modelId="{080E2D0E-C651-4AAB-B245-11645C02C377}" type="sibTrans" cxnId="{C83F0C9B-D4D9-43C6-9AF9-4E412E9CD648}">
      <dgm:prSet/>
      <dgm:spPr/>
      <dgm:t>
        <a:bodyPr/>
        <a:lstStyle/>
        <a:p>
          <a:endParaRPr lang="en-US"/>
        </a:p>
      </dgm:t>
    </dgm:pt>
    <dgm:pt modelId="{05ABBD42-382A-45A4-8B31-9E9FFC72FB5E}">
      <dgm:prSet/>
      <dgm:spPr/>
      <dgm:t>
        <a:bodyPr/>
        <a:lstStyle/>
        <a:p>
          <a:r>
            <a:rPr lang="en-US" b="0" i="0" u="none" dirty="0"/>
            <a:t>Enables to register an account for shopping online, open an online stores and access to product and salesman information</a:t>
          </a:r>
          <a:endParaRPr lang="en-US" dirty="0"/>
        </a:p>
      </dgm:t>
    </dgm:pt>
    <dgm:pt modelId="{7C6AAF92-001E-4BAE-AE5F-871AF61E3BAD}" type="parTrans" cxnId="{96CD5390-C23F-45A0-B543-00845C928775}">
      <dgm:prSet/>
      <dgm:spPr/>
      <dgm:t>
        <a:bodyPr/>
        <a:lstStyle/>
        <a:p>
          <a:endParaRPr lang="en-US"/>
        </a:p>
      </dgm:t>
    </dgm:pt>
    <dgm:pt modelId="{3E1362F1-0233-4B69-AC31-2DF1F7C3785A}" type="sibTrans" cxnId="{96CD5390-C23F-45A0-B543-00845C928775}">
      <dgm:prSet/>
      <dgm:spPr/>
      <dgm:t>
        <a:bodyPr/>
        <a:lstStyle/>
        <a:p>
          <a:endParaRPr lang="en-US"/>
        </a:p>
      </dgm:t>
    </dgm:pt>
    <dgm:pt modelId="{13774590-31E0-46EC-924F-A7DF1BB22B10}" type="pres">
      <dgm:prSet presAssocID="{3DDBF5C2-AAF6-4537-924F-5FF9C29BBC44}" presName="linear" presStyleCnt="0">
        <dgm:presLayoutVars>
          <dgm:dir/>
          <dgm:animLvl val="lvl"/>
          <dgm:resizeHandles val="exact"/>
        </dgm:presLayoutVars>
      </dgm:prSet>
      <dgm:spPr/>
    </dgm:pt>
    <dgm:pt modelId="{852B0CBD-70A9-47D1-BCC8-FE38EEE15537}" type="pres">
      <dgm:prSet presAssocID="{5A31036D-7EFC-49BA-964A-C2D0F0F4CFF3}" presName="parentLin" presStyleCnt="0"/>
      <dgm:spPr/>
    </dgm:pt>
    <dgm:pt modelId="{2A3BF017-6556-4763-9FC0-0CF61A00EA7F}" type="pres">
      <dgm:prSet presAssocID="{5A31036D-7EFC-49BA-964A-C2D0F0F4CFF3}" presName="parentLeftMargin" presStyleLbl="node1" presStyleIdx="0" presStyleCnt="4"/>
      <dgm:spPr/>
    </dgm:pt>
    <dgm:pt modelId="{EEE3B464-B6C8-4716-842E-41FE17F94BB3}" type="pres">
      <dgm:prSet presAssocID="{5A31036D-7EFC-49BA-964A-C2D0F0F4CFF3}" presName="parentText" presStyleLbl="node1" presStyleIdx="0" presStyleCnt="4">
        <dgm:presLayoutVars>
          <dgm:chMax val="0"/>
          <dgm:bulletEnabled val="1"/>
        </dgm:presLayoutVars>
      </dgm:prSet>
      <dgm:spPr/>
    </dgm:pt>
    <dgm:pt modelId="{92434FE7-6CAB-45C4-981E-6D8BEED0CECE}" type="pres">
      <dgm:prSet presAssocID="{5A31036D-7EFC-49BA-964A-C2D0F0F4CFF3}" presName="negativeSpace" presStyleCnt="0"/>
      <dgm:spPr/>
    </dgm:pt>
    <dgm:pt modelId="{2CA9F434-7D06-4AF4-84EC-A9B7311335FF}" type="pres">
      <dgm:prSet presAssocID="{5A31036D-7EFC-49BA-964A-C2D0F0F4CFF3}" presName="childText" presStyleLbl="conFgAcc1" presStyleIdx="0" presStyleCnt="4">
        <dgm:presLayoutVars>
          <dgm:bulletEnabled val="1"/>
        </dgm:presLayoutVars>
      </dgm:prSet>
      <dgm:spPr/>
    </dgm:pt>
    <dgm:pt modelId="{9CDE741F-18CF-4182-90A2-18F01BF3972A}" type="pres">
      <dgm:prSet presAssocID="{7FA081AB-6EE3-498C-90F5-24D7F4DCC45C}" presName="spaceBetweenRectangles" presStyleCnt="0"/>
      <dgm:spPr/>
    </dgm:pt>
    <dgm:pt modelId="{FE49E059-DA18-413D-AEA4-C16E23BA69ED}" type="pres">
      <dgm:prSet presAssocID="{3D2CE64B-56D0-4BD9-B19D-AC31B8993301}" presName="parentLin" presStyleCnt="0"/>
      <dgm:spPr/>
    </dgm:pt>
    <dgm:pt modelId="{86A2A5BD-FD30-4EBD-A985-0F8B52878A90}" type="pres">
      <dgm:prSet presAssocID="{3D2CE64B-56D0-4BD9-B19D-AC31B8993301}" presName="parentLeftMargin" presStyleLbl="node1" presStyleIdx="0" presStyleCnt="4"/>
      <dgm:spPr/>
    </dgm:pt>
    <dgm:pt modelId="{B614FE93-EB34-4195-A667-4CBF5932A5CF}" type="pres">
      <dgm:prSet presAssocID="{3D2CE64B-56D0-4BD9-B19D-AC31B8993301}" presName="parentText" presStyleLbl="node1" presStyleIdx="1" presStyleCnt="4">
        <dgm:presLayoutVars>
          <dgm:chMax val="0"/>
          <dgm:bulletEnabled val="1"/>
        </dgm:presLayoutVars>
      </dgm:prSet>
      <dgm:spPr/>
    </dgm:pt>
    <dgm:pt modelId="{BDDA0842-B977-4CC4-B888-96FF38FF155F}" type="pres">
      <dgm:prSet presAssocID="{3D2CE64B-56D0-4BD9-B19D-AC31B8993301}" presName="negativeSpace" presStyleCnt="0"/>
      <dgm:spPr/>
    </dgm:pt>
    <dgm:pt modelId="{6B65126D-12EA-42D9-B658-863C42DDA9ED}" type="pres">
      <dgm:prSet presAssocID="{3D2CE64B-56D0-4BD9-B19D-AC31B8993301}" presName="childText" presStyleLbl="conFgAcc1" presStyleIdx="1" presStyleCnt="4">
        <dgm:presLayoutVars>
          <dgm:bulletEnabled val="1"/>
        </dgm:presLayoutVars>
      </dgm:prSet>
      <dgm:spPr/>
    </dgm:pt>
    <dgm:pt modelId="{CC632B21-9D8A-4E42-A6B0-4F947984A4FC}" type="pres">
      <dgm:prSet presAssocID="{D9C8132D-9537-4DF8-BFDA-998FC3462E0F}" presName="spaceBetweenRectangles" presStyleCnt="0"/>
      <dgm:spPr/>
    </dgm:pt>
    <dgm:pt modelId="{11B7CA60-43BE-4187-BE0B-07D3D68434B0}" type="pres">
      <dgm:prSet presAssocID="{FF69FC40-1363-4DDC-929C-F451FCBC4CD7}" presName="parentLin" presStyleCnt="0"/>
      <dgm:spPr/>
    </dgm:pt>
    <dgm:pt modelId="{78A7E853-DB4E-4C8F-A792-82CBCF42762D}" type="pres">
      <dgm:prSet presAssocID="{FF69FC40-1363-4DDC-929C-F451FCBC4CD7}" presName="parentLeftMargin" presStyleLbl="node1" presStyleIdx="1" presStyleCnt="4"/>
      <dgm:spPr/>
    </dgm:pt>
    <dgm:pt modelId="{CAA04AB4-8666-4EB9-900F-DC7260DB6248}" type="pres">
      <dgm:prSet presAssocID="{FF69FC40-1363-4DDC-929C-F451FCBC4CD7}" presName="parentText" presStyleLbl="node1" presStyleIdx="2" presStyleCnt="4">
        <dgm:presLayoutVars>
          <dgm:chMax val="0"/>
          <dgm:bulletEnabled val="1"/>
        </dgm:presLayoutVars>
      </dgm:prSet>
      <dgm:spPr/>
    </dgm:pt>
    <dgm:pt modelId="{BAE073D0-4EA8-442F-82F6-E1FB318CD827}" type="pres">
      <dgm:prSet presAssocID="{FF69FC40-1363-4DDC-929C-F451FCBC4CD7}" presName="negativeSpace" presStyleCnt="0"/>
      <dgm:spPr/>
    </dgm:pt>
    <dgm:pt modelId="{2B210F4A-BB05-49A5-ABD8-DC3006DA36C5}" type="pres">
      <dgm:prSet presAssocID="{FF69FC40-1363-4DDC-929C-F451FCBC4CD7}" presName="childText" presStyleLbl="conFgAcc1" presStyleIdx="2" presStyleCnt="4">
        <dgm:presLayoutVars>
          <dgm:bulletEnabled val="1"/>
        </dgm:presLayoutVars>
      </dgm:prSet>
      <dgm:spPr/>
    </dgm:pt>
    <dgm:pt modelId="{591E84D3-E7B4-44BE-9180-BE5430F50563}" type="pres">
      <dgm:prSet presAssocID="{3C58769C-E1B4-4ADE-8266-FDF8996F5803}" presName="spaceBetweenRectangles" presStyleCnt="0"/>
      <dgm:spPr/>
    </dgm:pt>
    <dgm:pt modelId="{516620EE-486A-4092-AED8-72025E39B2C0}" type="pres">
      <dgm:prSet presAssocID="{12472D05-DCDE-417C-B60E-FD5D2B898F72}" presName="parentLin" presStyleCnt="0"/>
      <dgm:spPr/>
    </dgm:pt>
    <dgm:pt modelId="{0DD1BF57-44B2-482D-9B17-C2FE0C6CF730}" type="pres">
      <dgm:prSet presAssocID="{12472D05-DCDE-417C-B60E-FD5D2B898F72}" presName="parentLeftMargin" presStyleLbl="node1" presStyleIdx="2" presStyleCnt="4"/>
      <dgm:spPr/>
    </dgm:pt>
    <dgm:pt modelId="{C1F72C1E-2CF6-447D-9694-19D57F00FB5A}" type="pres">
      <dgm:prSet presAssocID="{12472D05-DCDE-417C-B60E-FD5D2B898F72}" presName="parentText" presStyleLbl="node1" presStyleIdx="3" presStyleCnt="4">
        <dgm:presLayoutVars>
          <dgm:chMax val="0"/>
          <dgm:bulletEnabled val="1"/>
        </dgm:presLayoutVars>
      </dgm:prSet>
      <dgm:spPr/>
    </dgm:pt>
    <dgm:pt modelId="{E96FCDC0-A23B-43AD-96B4-3110DF84D32B}" type="pres">
      <dgm:prSet presAssocID="{12472D05-DCDE-417C-B60E-FD5D2B898F72}" presName="negativeSpace" presStyleCnt="0"/>
      <dgm:spPr/>
    </dgm:pt>
    <dgm:pt modelId="{3D2A83BD-D8F9-427E-8119-6DA8067FF521}" type="pres">
      <dgm:prSet presAssocID="{12472D05-DCDE-417C-B60E-FD5D2B898F72}" presName="childText" presStyleLbl="conFgAcc1" presStyleIdx="3" presStyleCnt="4">
        <dgm:presLayoutVars>
          <dgm:bulletEnabled val="1"/>
        </dgm:presLayoutVars>
      </dgm:prSet>
      <dgm:spPr/>
    </dgm:pt>
  </dgm:ptLst>
  <dgm:cxnLst>
    <dgm:cxn modelId="{F5CB8E02-C935-45D9-B02A-E60A5112990F}" srcId="{3DDBF5C2-AAF6-4537-924F-5FF9C29BBC44}" destId="{3D2CE64B-56D0-4BD9-B19D-AC31B8993301}" srcOrd="1" destOrd="0" parTransId="{33715A44-CB48-4D63-B635-B9970EF23FD5}" sibTransId="{D9C8132D-9537-4DF8-BFDA-998FC3462E0F}"/>
    <dgm:cxn modelId="{E83FA109-6CDC-42B0-8D99-10FEA776ED41}" type="presOf" srcId="{12472D05-DCDE-417C-B60E-FD5D2B898F72}" destId="{C1F72C1E-2CF6-447D-9694-19D57F00FB5A}" srcOrd="1" destOrd="0" presId="urn:microsoft.com/office/officeart/2005/8/layout/list1"/>
    <dgm:cxn modelId="{5F61BC14-CDBE-4C48-9098-EE768ECA1DF7}" type="presOf" srcId="{4A4B2488-2871-4168-BE27-5890B15C162F}" destId="{2CA9F434-7D06-4AF4-84EC-A9B7311335FF}" srcOrd="0" destOrd="0" presId="urn:microsoft.com/office/officeart/2005/8/layout/list1"/>
    <dgm:cxn modelId="{EB381D16-3E15-4150-AAA7-A669876B03BB}" srcId="{3D2CE64B-56D0-4BD9-B19D-AC31B8993301}" destId="{F141C805-1D7C-41B8-809F-E6FC6FADC956}" srcOrd="0" destOrd="0" parTransId="{3C3A9C8E-EF37-49C5-8AD6-D3AC9A9B4586}" sibTransId="{D054F760-C259-4DB9-BA84-AF1A6D27B188}"/>
    <dgm:cxn modelId="{9411B118-A863-45F1-AE90-C3821D9B420C}" type="presOf" srcId="{12472D05-DCDE-417C-B60E-FD5D2B898F72}" destId="{0DD1BF57-44B2-482D-9B17-C2FE0C6CF730}" srcOrd="0" destOrd="0" presId="urn:microsoft.com/office/officeart/2005/8/layout/list1"/>
    <dgm:cxn modelId="{F25FB71E-DE61-490D-A627-55C332821C18}" type="presOf" srcId="{3D2CE64B-56D0-4BD9-B19D-AC31B8993301}" destId="{B614FE93-EB34-4195-A667-4CBF5932A5CF}" srcOrd="1" destOrd="0" presId="urn:microsoft.com/office/officeart/2005/8/layout/list1"/>
    <dgm:cxn modelId="{0EC78B22-D6C9-4D8C-BF6E-819A8E694AA8}" srcId="{3DDBF5C2-AAF6-4537-924F-5FF9C29BBC44}" destId="{FF69FC40-1363-4DDC-929C-F451FCBC4CD7}" srcOrd="2" destOrd="0" parTransId="{080F5345-8CDD-4409-88D7-5D8229C66E61}" sibTransId="{3C58769C-E1B4-4ADE-8266-FDF8996F5803}"/>
    <dgm:cxn modelId="{B60E162F-6EE9-45BE-938C-70A466ADBCED}" type="presOf" srcId="{3DDBF5C2-AAF6-4537-924F-5FF9C29BBC44}" destId="{13774590-31E0-46EC-924F-A7DF1BB22B10}" srcOrd="0" destOrd="0" presId="urn:microsoft.com/office/officeart/2005/8/layout/list1"/>
    <dgm:cxn modelId="{9FB0F43A-B7A1-4BD6-804C-0AE4063C75D7}" srcId="{3DDBF5C2-AAF6-4537-924F-5FF9C29BBC44}" destId="{12472D05-DCDE-417C-B60E-FD5D2B898F72}" srcOrd="3" destOrd="0" parTransId="{B1788BD8-406C-45B4-86A9-963BF68DD4E5}" sibTransId="{46A905E3-15D1-49EB-A93A-3D4C352BE5D5}"/>
    <dgm:cxn modelId="{263C725D-D8FC-485E-93B9-DC1B82EA5914}" type="presOf" srcId="{F141C805-1D7C-41B8-809F-E6FC6FADC956}" destId="{6B65126D-12EA-42D9-B658-863C42DDA9ED}" srcOrd="0" destOrd="0" presId="urn:microsoft.com/office/officeart/2005/8/layout/list1"/>
    <dgm:cxn modelId="{2BB4AF6E-D1DD-43C9-A5F9-38D2072B6034}" type="presOf" srcId="{FF69FC40-1363-4DDC-929C-F451FCBC4CD7}" destId="{78A7E853-DB4E-4C8F-A792-82CBCF42762D}" srcOrd="0" destOrd="0" presId="urn:microsoft.com/office/officeart/2005/8/layout/list1"/>
    <dgm:cxn modelId="{9865E652-1C22-41A2-AA33-FCEED7073279}" srcId="{5A31036D-7EFC-49BA-964A-C2D0F0F4CFF3}" destId="{4A4B2488-2871-4168-BE27-5890B15C162F}" srcOrd="0" destOrd="0" parTransId="{90268A0C-BC7D-4672-A5EB-1B0B268A2F7C}" sibTransId="{9D596721-8A69-4561-8441-53950D9D8233}"/>
    <dgm:cxn modelId="{0909DB59-580F-4C34-99C5-B1704EDFAA4C}" type="presOf" srcId="{5A31036D-7EFC-49BA-964A-C2D0F0F4CFF3}" destId="{2A3BF017-6556-4763-9FC0-0CF61A00EA7F}" srcOrd="0" destOrd="0" presId="urn:microsoft.com/office/officeart/2005/8/layout/list1"/>
    <dgm:cxn modelId="{594C8E7D-AA76-4EC7-8055-B6A85A9AD280}" type="presOf" srcId="{067247FA-1ACB-4408-900A-446E34DD9578}" destId="{2B210F4A-BB05-49A5-ABD8-DC3006DA36C5}" srcOrd="0" destOrd="0" presId="urn:microsoft.com/office/officeart/2005/8/layout/list1"/>
    <dgm:cxn modelId="{D8910E8F-1EFA-496B-90F1-86C38D589ABE}" srcId="{3DDBF5C2-AAF6-4537-924F-5FF9C29BBC44}" destId="{5A31036D-7EFC-49BA-964A-C2D0F0F4CFF3}" srcOrd="0" destOrd="0" parTransId="{A0C2F1FC-FAF3-48FF-80A9-28C4F49CFE2F}" sibTransId="{7FA081AB-6EE3-498C-90F5-24D7F4DCC45C}"/>
    <dgm:cxn modelId="{1214338F-39B1-4AF5-9328-E03280F86F75}" type="presOf" srcId="{3D2CE64B-56D0-4BD9-B19D-AC31B8993301}" destId="{86A2A5BD-FD30-4EBD-A985-0F8B52878A90}" srcOrd="0" destOrd="0" presId="urn:microsoft.com/office/officeart/2005/8/layout/list1"/>
    <dgm:cxn modelId="{96CD5390-C23F-45A0-B543-00845C928775}" srcId="{12472D05-DCDE-417C-B60E-FD5D2B898F72}" destId="{05ABBD42-382A-45A4-8B31-9E9FFC72FB5E}" srcOrd="0" destOrd="0" parTransId="{7C6AAF92-001E-4BAE-AE5F-871AF61E3BAD}" sibTransId="{3E1362F1-0233-4B69-AC31-2DF1F7C3785A}"/>
    <dgm:cxn modelId="{C83F0C9B-D4D9-43C6-9AF9-4E412E9CD648}" srcId="{FF69FC40-1363-4DDC-929C-F451FCBC4CD7}" destId="{067247FA-1ACB-4408-900A-446E34DD9578}" srcOrd="0" destOrd="0" parTransId="{24F29C71-01AA-4A0E-A7D6-B0BFC327E677}" sibTransId="{080E2D0E-C651-4AAB-B245-11645C02C377}"/>
    <dgm:cxn modelId="{DAE0E3B4-5FAA-447A-8CA5-483D66735493}" type="presOf" srcId="{FF69FC40-1363-4DDC-929C-F451FCBC4CD7}" destId="{CAA04AB4-8666-4EB9-900F-DC7260DB6248}" srcOrd="1" destOrd="0" presId="urn:microsoft.com/office/officeart/2005/8/layout/list1"/>
    <dgm:cxn modelId="{C2449CE0-E958-4F41-9A30-359AD05F2E94}" type="presOf" srcId="{5A31036D-7EFC-49BA-964A-C2D0F0F4CFF3}" destId="{EEE3B464-B6C8-4716-842E-41FE17F94BB3}" srcOrd="1" destOrd="0" presId="urn:microsoft.com/office/officeart/2005/8/layout/list1"/>
    <dgm:cxn modelId="{AEDE18FC-621B-4EAB-ABD5-8674BC179112}" type="presOf" srcId="{05ABBD42-382A-45A4-8B31-9E9FFC72FB5E}" destId="{3D2A83BD-D8F9-427E-8119-6DA8067FF521}" srcOrd="0" destOrd="0" presId="urn:microsoft.com/office/officeart/2005/8/layout/list1"/>
    <dgm:cxn modelId="{18160A2D-245B-4C5B-A7D0-3CD2CF9F6C5E}" type="presParOf" srcId="{13774590-31E0-46EC-924F-A7DF1BB22B10}" destId="{852B0CBD-70A9-47D1-BCC8-FE38EEE15537}" srcOrd="0" destOrd="0" presId="urn:microsoft.com/office/officeart/2005/8/layout/list1"/>
    <dgm:cxn modelId="{6BA3D77A-B6FA-46F3-B42A-1D020D677B5C}" type="presParOf" srcId="{852B0CBD-70A9-47D1-BCC8-FE38EEE15537}" destId="{2A3BF017-6556-4763-9FC0-0CF61A00EA7F}" srcOrd="0" destOrd="0" presId="urn:microsoft.com/office/officeart/2005/8/layout/list1"/>
    <dgm:cxn modelId="{F33AD455-1A8B-45B6-BCBD-DFCD4844DF8B}" type="presParOf" srcId="{852B0CBD-70A9-47D1-BCC8-FE38EEE15537}" destId="{EEE3B464-B6C8-4716-842E-41FE17F94BB3}" srcOrd="1" destOrd="0" presId="urn:microsoft.com/office/officeart/2005/8/layout/list1"/>
    <dgm:cxn modelId="{68A9616E-54C7-46ED-9010-DD7359A9D52B}" type="presParOf" srcId="{13774590-31E0-46EC-924F-A7DF1BB22B10}" destId="{92434FE7-6CAB-45C4-981E-6D8BEED0CECE}" srcOrd="1" destOrd="0" presId="urn:microsoft.com/office/officeart/2005/8/layout/list1"/>
    <dgm:cxn modelId="{4E922F5C-3D57-4C6A-9BCB-7F480FE45692}" type="presParOf" srcId="{13774590-31E0-46EC-924F-A7DF1BB22B10}" destId="{2CA9F434-7D06-4AF4-84EC-A9B7311335FF}" srcOrd="2" destOrd="0" presId="urn:microsoft.com/office/officeart/2005/8/layout/list1"/>
    <dgm:cxn modelId="{0ABC6A4B-C016-42D9-8A4C-AEB13DC03154}" type="presParOf" srcId="{13774590-31E0-46EC-924F-A7DF1BB22B10}" destId="{9CDE741F-18CF-4182-90A2-18F01BF3972A}" srcOrd="3" destOrd="0" presId="urn:microsoft.com/office/officeart/2005/8/layout/list1"/>
    <dgm:cxn modelId="{479C94DF-35BA-4832-8062-7B00F5513357}" type="presParOf" srcId="{13774590-31E0-46EC-924F-A7DF1BB22B10}" destId="{FE49E059-DA18-413D-AEA4-C16E23BA69ED}" srcOrd="4" destOrd="0" presId="urn:microsoft.com/office/officeart/2005/8/layout/list1"/>
    <dgm:cxn modelId="{FA556210-882C-46CD-890C-B5361EBAAF1B}" type="presParOf" srcId="{FE49E059-DA18-413D-AEA4-C16E23BA69ED}" destId="{86A2A5BD-FD30-4EBD-A985-0F8B52878A90}" srcOrd="0" destOrd="0" presId="urn:microsoft.com/office/officeart/2005/8/layout/list1"/>
    <dgm:cxn modelId="{F4559100-3F85-4E36-ACC4-C8C10B030C50}" type="presParOf" srcId="{FE49E059-DA18-413D-AEA4-C16E23BA69ED}" destId="{B614FE93-EB34-4195-A667-4CBF5932A5CF}" srcOrd="1" destOrd="0" presId="urn:microsoft.com/office/officeart/2005/8/layout/list1"/>
    <dgm:cxn modelId="{DB397E0F-081B-4CFA-BC0A-1AA09A7D0208}" type="presParOf" srcId="{13774590-31E0-46EC-924F-A7DF1BB22B10}" destId="{BDDA0842-B977-4CC4-B888-96FF38FF155F}" srcOrd="5" destOrd="0" presId="urn:microsoft.com/office/officeart/2005/8/layout/list1"/>
    <dgm:cxn modelId="{87602214-E40D-493E-8251-A2586A1392DC}" type="presParOf" srcId="{13774590-31E0-46EC-924F-A7DF1BB22B10}" destId="{6B65126D-12EA-42D9-B658-863C42DDA9ED}" srcOrd="6" destOrd="0" presId="urn:microsoft.com/office/officeart/2005/8/layout/list1"/>
    <dgm:cxn modelId="{7B1C196B-3F9A-40AA-9A54-F2B3E0A872D5}" type="presParOf" srcId="{13774590-31E0-46EC-924F-A7DF1BB22B10}" destId="{CC632B21-9D8A-4E42-A6B0-4F947984A4FC}" srcOrd="7" destOrd="0" presId="urn:microsoft.com/office/officeart/2005/8/layout/list1"/>
    <dgm:cxn modelId="{AEC21C4A-9F57-41AF-AAD7-9AFB9C9EA7E7}" type="presParOf" srcId="{13774590-31E0-46EC-924F-A7DF1BB22B10}" destId="{11B7CA60-43BE-4187-BE0B-07D3D68434B0}" srcOrd="8" destOrd="0" presId="urn:microsoft.com/office/officeart/2005/8/layout/list1"/>
    <dgm:cxn modelId="{0C626B24-C4E9-43E5-B669-28D71874D536}" type="presParOf" srcId="{11B7CA60-43BE-4187-BE0B-07D3D68434B0}" destId="{78A7E853-DB4E-4C8F-A792-82CBCF42762D}" srcOrd="0" destOrd="0" presId="urn:microsoft.com/office/officeart/2005/8/layout/list1"/>
    <dgm:cxn modelId="{44403508-8045-4B5D-ABAF-3E72348912DE}" type="presParOf" srcId="{11B7CA60-43BE-4187-BE0B-07D3D68434B0}" destId="{CAA04AB4-8666-4EB9-900F-DC7260DB6248}" srcOrd="1" destOrd="0" presId="urn:microsoft.com/office/officeart/2005/8/layout/list1"/>
    <dgm:cxn modelId="{54742A8D-FF5C-425D-B11B-CBE2496C0220}" type="presParOf" srcId="{13774590-31E0-46EC-924F-A7DF1BB22B10}" destId="{BAE073D0-4EA8-442F-82F6-E1FB318CD827}" srcOrd="9" destOrd="0" presId="urn:microsoft.com/office/officeart/2005/8/layout/list1"/>
    <dgm:cxn modelId="{B0322772-344A-4047-9604-E8DBB7F0DDBF}" type="presParOf" srcId="{13774590-31E0-46EC-924F-A7DF1BB22B10}" destId="{2B210F4A-BB05-49A5-ABD8-DC3006DA36C5}" srcOrd="10" destOrd="0" presId="urn:microsoft.com/office/officeart/2005/8/layout/list1"/>
    <dgm:cxn modelId="{A6863DC6-304E-445B-B125-17C2B462905C}" type="presParOf" srcId="{13774590-31E0-46EC-924F-A7DF1BB22B10}" destId="{591E84D3-E7B4-44BE-9180-BE5430F50563}" srcOrd="11" destOrd="0" presId="urn:microsoft.com/office/officeart/2005/8/layout/list1"/>
    <dgm:cxn modelId="{B82DC332-74B1-40A5-A3D0-D972EE42858C}" type="presParOf" srcId="{13774590-31E0-46EC-924F-A7DF1BB22B10}" destId="{516620EE-486A-4092-AED8-72025E39B2C0}" srcOrd="12" destOrd="0" presId="urn:microsoft.com/office/officeart/2005/8/layout/list1"/>
    <dgm:cxn modelId="{6AA49A23-C7B9-4511-884A-2CAF889304A7}" type="presParOf" srcId="{516620EE-486A-4092-AED8-72025E39B2C0}" destId="{0DD1BF57-44B2-482D-9B17-C2FE0C6CF730}" srcOrd="0" destOrd="0" presId="urn:microsoft.com/office/officeart/2005/8/layout/list1"/>
    <dgm:cxn modelId="{16B0B8EB-329F-456B-B8AC-30F663B63833}" type="presParOf" srcId="{516620EE-486A-4092-AED8-72025E39B2C0}" destId="{C1F72C1E-2CF6-447D-9694-19D57F00FB5A}" srcOrd="1" destOrd="0" presId="urn:microsoft.com/office/officeart/2005/8/layout/list1"/>
    <dgm:cxn modelId="{8CA56EF7-7702-4EFE-A1B9-E44B3534DEFD}" type="presParOf" srcId="{13774590-31E0-46EC-924F-A7DF1BB22B10}" destId="{E96FCDC0-A23B-43AD-96B4-3110DF84D32B}" srcOrd="13" destOrd="0" presId="urn:microsoft.com/office/officeart/2005/8/layout/list1"/>
    <dgm:cxn modelId="{D50FF5AD-7E20-4068-BF23-651821FC8557}" type="presParOf" srcId="{13774590-31E0-46EC-924F-A7DF1BB22B10}" destId="{3D2A83BD-D8F9-427E-8119-6DA8067FF52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449B24-A960-4940-AAB3-3EDFA5B1002D}"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US"/>
        </a:p>
      </dgm:t>
    </dgm:pt>
    <dgm:pt modelId="{F6B46090-B53A-4DC2-B569-0F2B628632B2}">
      <dgm:prSet phldrT="[Văn bản]" custT="1"/>
      <dgm:spPr/>
      <dgm:t>
        <a:bodyPr/>
        <a:lstStyle/>
        <a:p>
          <a:r>
            <a:rPr lang="en-US" sz="1600" dirty="0" err="1">
              <a:latin typeface="Times New Roman" panose="02020603050405020304" pitchFamily="18" charset="0"/>
              <a:cs typeface="Times New Roman" panose="02020603050405020304" pitchFamily="18" charset="0"/>
            </a:rPr>
            <a:t>Đăng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Triều</a:t>
          </a:r>
          <a:r>
            <a:rPr lang="en-US" sz="1600" dirty="0">
              <a:latin typeface="Times New Roman" panose="02020603050405020304" pitchFamily="18" charset="0"/>
              <a:cs typeface="Times New Roman" panose="02020603050405020304" pitchFamily="18" charset="0"/>
            </a:rPr>
            <a:t> – Project Manager</a:t>
          </a:r>
        </a:p>
      </dgm:t>
    </dgm:pt>
    <dgm:pt modelId="{8C5FC58C-ED61-4E65-9E9C-7CB04F36CF7D}" type="parTrans" cxnId="{E807DC81-39E9-422E-B956-6DDD9B4A8471}">
      <dgm:prSet/>
      <dgm:spPr/>
      <dgm:t>
        <a:bodyPr/>
        <a:lstStyle/>
        <a:p>
          <a:endParaRPr lang="en-US"/>
        </a:p>
      </dgm:t>
    </dgm:pt>
    <dgm:pt modelId="{1AB8A39B-7A5F-43C5-B118-69CB7ACE97CE}" type="sibTrans" cxnId="{E807DC81-39E9-422E-B956-6DDD9B4A8471}">
      <dgm:prSet/>
      <dgm:spPr/>
      <dgm:t>
        <a:bodyPr/>
        <a:lstStyle/>
        <a:p>
          <a:endParaRPr lang="en-US"/>
        </a:p>
      </dgm:t>
    </dgm:pt>
    <dgm:pt modelId="{73B0465A-03FA-403C-91D6-C203FF2D8B82}">
      <dgm:prSet phldrT="[Văn bản]" custT="1"/>
      <dgm:spPr/>
      <dgm:t>
        <a:bodyPr/>
        <a:lstStyle/>
        <a:p>
          <a:r>
            <a:rPr lang="en-US" sz="1600" b="0" i="0" u="none" dirty="0">
              <a:latin typeface="Times New Roman" panose="02020603050405020304" pitchFamily="18" charset="0"/>
              <a:cs typeface="Times New Roman" panose="02020603050405020304" pitchFamily="18" charset="0"/>
            </a:rPr>
            <a:t>Assign work, monitor project progress </a:t>
          </a:r>
          <a:endParaRPr lang="en-US" sz="1600" dirty="0">
            <a:latin typeface="Times New Roman" panose="02020603050405020304" pitchFamily="18" charset="0"/>
            <a:cs typeface="Times New Roman" panose="02020603050405020304" pitchFamily="18" charset="0"/>
          </a:endParaRPr>
        </a:p>
      </dgm:t>
    </dgm:pt>
    <dgm:pt modelId="{BE53D7DD-4410-4B56-A046-85AC3A16EF4A}" type="parTrans" cxnId="{38AE6782-E48E-4A36-BC4A-632DF0661B87}">
      <dgm:prSet/>
      <dgm:spPr/>
      <dgm:t>
        <a:bodyPr/>
        <a:lstStyle/>
        <a:p>
          <a:endParaRPr lang="en-US"/>
        </a:p>
      </dgm:t>
    </dgm:pt>
    <dgm:pt modelId="{8B4BC5C1-CCB0-406E-B317-1AA413C2E27C}" type="sibTrans" cxnId="{38AE6782-E48E-4A36-BC4A-632DF0661B87}">
      <dgm:prSet/>
      <dgm:spPr/>
      <dgm:t>
        <a:bodyPr/>
        <a:lstStyle/>
        <a:p>
          <a:endParaRPr lang="en-US"/>
        </a:p>
      </dgm:t>
    </dgm:pt>
    <dgm:pt modelId="{E5664A7C-2DBA-4E7C-AF1A-09EE6839195A}">
      <dgm:prSet phldrT="[Văn bản]" custT="1"/>
      <dgm:spPr/>
      <dgm:t>
        <a:bodyPr/>
        <a:lstStyle/>
        <a:p>
          <a:r>
            <a:rPr lang="en-US" sz="1600" dirty="0" err="1">
              <a:latin typeface="Times New Roman" panose="02020603050405020304" pitchFamily="18" charset="0"/>
              <a:cs typeface="Times New Roman" panose="02020603050405020304" pitchFamily="18" charset="0"/>
            </a:rPr>
            <a:t>Hồng</a:t>
          </a:r>
          <a:r>
            <a:rPr lang="en-US" sz="1600" dirty="0">
              <a:latin typeface="Times New Roman" panose="02020603050405020304" pitchFamily="18" charset="0"/>
              <a:cs typeface="Times New Roman" panose="02020603050405020304" pitchFamily="18" charset="0"/>
            </a:rPr>
            <a:t> Quang - Tester</a:t>
          </a:r>
        </a:p>
      </dgm:t>
    </dgm:pt>
    <dgm:pt modelId="{5CF24054-781F-4420-B12C-B6D47E5BA69B}" type="parTrans" cxnId="{5568F9FC-743B-42D0-9352-C9FB65C0EAAC}">
      <dgm:prSet/>
      <dgm:spPr/>
      <dgm:t>
        <a:bodyPr/>
        <a:lstStyle/>
        <a:p>
          <a:endParaRPr lang="en-US"/>
        </a:p>
      </dgm:t>
    </dgm:pt>
    <dgm:pt modelId="{3199581F-491C-4419-9332-44B3901D22CA}" type="sibTrans" cxnId="{5568F9FC-743B-42D0-9352-C9FB65C0EAAC}">
      <dgm:prSet/>
      <dgm:spPr/>
      <dgm:t>
        <a:bodyPr/>
        <a:lstStyle/>
        <a:p>
          <a:endParaRPr lang="en-US"/>
        </a:p>
      </dgm:t>
    </dgm:pt>
    <dgm:pt modelId="{89FA7458-8C77-4FD6-8A37-85C385662EB8}">
      <dgm:prSet phldrT="[Văn bản]" custT="1"/>
      <dgm:spPr/>
      <dgm:t>
        <a:bodyPr/>
        <a:lstStyle/>
        <a:p>
          <a:r>
            <a:rPr lang="en-US" sz="1600" b="0" i="0" u="none" dirty="0">
              <a:latin typeface="Times New Roman" panose="02020603050405020304" pitchFamily="18" charset="0"/>
              <a:cs typeface="Times New Roman" panose="02020603050405020304" pitchFamily="18" charset="0"/>
            </a:rPr>
            <a:t>Check and find errors, Write Document</a:t>
          </a:r>
          <a:endParaRPr lang="en-US" sz="1600" dirty="0">
            <a:latin typeface="Times New Roman" panose="02020603050405020304" pitchFamily="18" charset="0"/>
            <a:cs typeface="Times New Roman" panose="02020603050405020304" pitchFamily="18" charset="0"/>
          </a:endParaRPr>
        </a:p>
      </dgm:t>
    </dgm:pt>
    <dgm:pt modelId="{3F2F5E3E-8A3F-44B4-A7B1-ED4048E66887}" type="parTrans" cxnId="{3D195B40-0622-4AF1-B18F-081623A1B7FD}">
      <dgm:prSet/>
      <dgm:spPr/>
      <dgm:t>
        <a:bodyPr/>
        <a:lstStyle/>
        <a:p>
          <a:endParaRPr lang="en-US"/>
        </a:p>
      </dgm:t>
    </dgm:pt>
    <dgm:pt modelId="{A07716D2-16CC-4617-9D61-8EE9DC2C2F94}" type="sibTrans" cxnId="{3D195B40-0622-4AF1-B18F-081623A1B7FD}">
      <dgm:prSet/>
      <dgm:spPr/>
      <dgm:t>
        <a:bodyPr/>
        <a:lstStyle/>
        <a:p>
          <a:endParaRPr lang="en-US"/>
        </a:p>
      </dgm:t>
    </dgm:pt>
    <dgm:pt modelId="{C3B7CC2E-A6CD-4AD7-907C-D80B1A01017F}">
      <dgm:prSet phldrT="[Văn bản]" custT="1"/>
      <dgm:spPr/>
      <dgm:t>
        <a:bodyPr/>
        <a:lstStyle/>
        <a:p>
          <a:r>
            <a:rPr lang="en-US" sz="1600" dirty="0" err="1">
              <a:latin typeface="Times New Roman" panose="02020603050405020304" pitchFamily="18" charset="0"/>
              <a:cs typeface="Times New Roman" panose="02020603050405020304" pitchFamily="18" charset="0"/>
            </a:rPr>
            <a:t>Đức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Hoàng</a:t>
          </a:r>
          <a:r>
            <a:rPr lang="en-US" sz="1600" dirty="0">
              <a:latin typeface="Times New Roman" panose="02020603050405020304" pitchFamily="18" charset="0"/>
              <a:cs typeface="Times New Roman" panose="02020603050405020304" pitchFamily="18" charset="0"/>
            </a:rPr>
            <a:t> - Developer</a:t>
          </a:r>
        </a:p>
      </dgm:t>
    </dgm:pt>
    <dgm:pt modelId="{CF925C39-DEB8-46B7-BB1B-C8F4180BC5ED}" type="parTrans" cxnId="{9FCCF799-9F66-44BE-8C72-CE5E41FA9E5D}">
      <dgm:prSet/>
      <dgm:spPr/>
      <dgm:t>
        <a:bodyPr/>
        <a:lstStyle/>
        <a:p>
          <a:endParaRPr lang="en-US"/>
        </a:p>
      </dgm:t>
    </dgm:pt>
    <dgm:pt modelId="{F5D02266-A0A9-40E5-926B-37E4D697D6CC}" type="sibTrans" cxnId="{9FCCF799-9F66-44BE-8C72-CE5E41FA9E5D}">
      <dgm:prSet/>
      <dgm:spPr/>
      <dgm:t>
        <a:bodyPr/>
        <a:lstStyle/>
        <a:p>
          <a:endParaRPr lang="en-US"/>
        </a:p>
      </dgm:t>
    </dgm:pt>
    <dgm:pt modelId="{C8BD6498-B93D-4423-BE42-B56B90121250}">
      <dgm:prSet phldrT="[Văn bản]" custT="1"/>
      <dgm:spPr/>
      <dgm:t>
        <a:bodyPr/>
        <a:lstStyle/>
        <a:p>
          <a:r>
            <a:rPr lang="en-US" sz="1600" b="0" i="0" u="none" dirty="0">
              <a:latin typeface="Times New Roman" panose="02020603050405020304" pitchFamily="18" charset="0"/>
              <a:cs typeface="Times New Roman" panose="02020603050405020304" pitchFamily="18" charset="0"/>
            </a:rPr>
            <a:t>Coding main</a:t>
          </a:r>
          <a:endParaRPr lang="en-US" sz="1600" dirty="0">
            <a:latin typeface="Times New Roman" panose="02020603050405020304" pitchFamily="18" charset="0"/>
            <a:cs typeface="Times New Roman" panose="02020603050405020304" pitchFamily="18" charset="0"/>
          </a:endParaRPr>
        </a:p>
      </dgm:t>
    </dgm:pt>
    <dgm:pt modelId="{D33C44BE-5B28-4F7A-958C-147A4FF86D51}" type="parTrans" cxnId="{641ADE0F-2147-4370-BC97-A5292E6F30C3}">
      <dgm:prSet/>
      <dgm:spPr/>
      <dgm:t>
        <a:bodyPr/>
        <a:lstStyle/>
        <a:p>
          <a:endParaRPr lang="en-US"/>
        </a:p>
      </dgm:t>
    </dgm:pt>
    <dgm:pt modelId="{41921C2C-8946-4922-B56D-C9BFE5592120}" type="sibTrans" cxnId="{641ADE0F-2147-4370-BC97-A5292E6F30C3}">
      <dgm:prSet/>
      <dgm:spPr/>
      <dgm:t>
        <a:bodyPr/>
        <a:lstStyle/>
        <a:p>
          <a:endParaRPr lang="en-US"/>
        </a:p>
      </dgm:t>
    </dgm:pt>
    <dgm:pt modelId="{D9CE7092-807F-4E61-8B4A-7E0C09F1ADB6}">
      <dgm:prSet phldrT="[Văn bản]" custT="1"/>
      <dgm:spPr/>
      <dgm:t>
        <a:bodyPr/>
        <a:lstStyle/>
        <a:p>
          <a:r>
            <a:rPr lang="en-US" sz="1600" dirty="0" err="1">
              <a:latin typeface="Times New Roman" panose="02020603050405020304" pitchFamily="18" charset="0"/>
              <a:cs typeface="Times New Roman" panose="02020603050405020304" pitchFamily="18" charset="0"/>
            </a:rPr>
            <a:t>Thùy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Dương</a:t>
          </a:r>
          <a:r>
            <a:rPr lang="en-US" sz="1600" dirty="0">
              <a:latin typeface="Times New Roman" panose="02020603050405020304" pitchFamily="18" charset="0"/>
              <a:cs typeface="Times New Roman" panose="02020603050405020304" pitchFamily="18" charset="0"/>
            </a:rPr>
            <a:t> – Designer</a:t>
          </a:r>
        </a:p>
      </dgm:t>
    </dgm:pt>
    <dgm:pt modelId="{D229C790-49DB-423D-842D-CECC720C1148}" type="parTrans" cxnId="{783D94D8-BB78-4AF2-BD9C-696140463E77}">
      <dgm:prSet/>
      <dgm:spPr/>
      <dgm:t>
        <a:bodyPr/>
        <a:lstStyle/>
        <a:p>
          <a:endParaRPr lang="en-US"/>
        </a:p>
      </dgm:t>
    </dgm:pt>
    <dgm:pt modelId="{C949581D-EEA7-4DAC-BD93-806F95726F17}" type="sibTrans" cxnId="{783D94D8-BB78-4AF2-BD9C-696140463E77}">
      <dgm:prSet/>
      <dgm:spPr/>
      <dgm:t>
        <a:bodyPr/>
        <a:lstStyle/>
        <a:p>
          <a:endParaRPr lang="en-US"/>
        </a:p>
      </dgm:t>
    </dgm:pt>
    <dgm:pt modelId="{A0EFD3EC-DBE8-468F-A760-89D069CB9CCB}">
      <dgm:prSet phldrT="[Văn bản]" custT="1"/>
      <dgm:spPr/>
      <dgm:t>
        <a:bodyPr/>
        <a:lstStyle/>
        <a:p>
          <a:r>
            <a:rPr lang="en-US" sz="1600" b="0" i="0" u="none" dirty="0">
              <a:latin typeface="Times New Roman" panose="02020603050405020304" pitchFamily="18" charset="0"/>
              <a:cs typeface="Times New Roman" panose="02020603050405020304" pitchFamily="18" charset="0"/>
            </a:rPr>
            <a:t>Design web page interface </a:t>
          </a:r>
          <a:endParaRPr lang="en-US" sz="1600" dirty="0">
            <a:latin typeface="Times New Roman" panose="02020603050405020304" pitchFamily="18" charset="0"/>
            <a:cs typeface="Times New Roman" panose="02020603050405020304" pitchFamily="18" charset="0"/>
          </a:endParaRPr>
        </a:p>
      </dgm:t>
    </dgm:pt>
    <dgm:pt modelId="{E202CD4D-DAC9-45A6-8FB4-60885817694E}" type="parTrans" cxnId="{24D1884E-AF0F-4329-ABFD-5D4746EAA951}">
      <dgm:prSet/>
      <dgm:spPr/>
      <dgm:t>
        <a:bodyPr/>
        <a:lstStyle/>
        <a:p>
          <a:endParaRPr lang="en-US"/>
        </a:p>
      </dgm:t>
    </dgm:pt>
    <dgm:pt modelId="{9A3A53A6-2B1D-4208-AF41-7A3FB970A2D4}" type="sibTrans" cxnId="{24D1884E-AF0F-4329-ABFD-5D4746EAA951}">
      <dgm:prSet/>
      <dgm:spPr/>
      <dgm:t>
        <a:bodyPr/>
        <a:lstStyle/>
        <a:p>
          <a:endParaRPr lang="en-US"/>
        </a:p>
      </dgm:t>
    </dgm:pt>
    <dgm:pt modelId="{5306D113-555A-4DAC-8C2F-F1065BBCBF0C}">
      <dgm:prSet phldrT="[Văn bản]" custT="1"/>
      <dgm:spPr/>
      <dgm:t>
        <a:bodyPr/>
        <a:lstStyle/>
        <a:p>
          <a:r>
            <a:rPr lang="en-US" sz="1600" dirty="0" err="1">
              <a:latin typeface="Times New Roman" panose="02020603050405020304" pitchFamily="18" charset="0"/>
              <a:cs typeface="Times New Roman" panose="02020603050405020304" pitchFamily="18" charset="0"/>
            </a:rPr>
            <a:t>Bá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a:t>
          </a:r>
          <a:r>
            <a:rPr lang="en-US" sz="1600" dirty="0">
              <a:latin typeface="Times New Roman" panose="02020603050405020304" pitchFamily="18" charset="0"/>
              <a:cs typeface="Times New Roman" panose="02020603050405020304" pitchFamily="18" charset="0"/>
            </a:rPr>
            <a:t> – Business Analyst</a:t>
          </a:r>
        </a:p>
      </dgm:t>
    </dgm:pt>
    <dgm:pt modelId="{AF01B2D5-DFCB-4D69-A86B-3EC9D4F59EA3}" type="parTrans" cxnId="{FEB9F4D6-87F0-485F-9163-FD8CD5DF0D78}">
      <dgm:prSet/>
      <dgm:spPr/>
      <dgm:t>
        <a:bodyPr/>
        <a:lstStyle/>
        <a:p>
          <a:endParaRPr lang="en-US"/>
        </a:p>
      </dgm:t>
    </dgm:pt>
    <dgm:pt modelId="{EFFE8027-A029-4AF7-BEEF-E4ECBBD9A6CD}" type="sibTrans" cxnId="{FEB9F4D6-87F0-485F-9163-FD8CD5DF0D78}">
      <dgm:prSet/>
      <dgm:spPr/>
      <dgm:t>
        <a:bodyPr/>
        <a:lstStyle/>
        <a:p>
          <a:endParaRPr lang="en-US"/>
        </a:p>
      </dgm:t>
    </dgm:pt>
    <dgm:pt modelId="{FACFA8CB-3130-4FF7-8006-64AEE95341F4}">
      <dgm:prSet phldrT="[Văn bản]" custT="1"/>
      <dgm:spPr/>
      <dgm:t>
        <a:bodyPr/>
        <a:lstStyle/>
        <a:p>
          <a:r>
            <a:rPr lang="en-US" sz="1600" b="0" i="0" u="none" dirty="0">
              <a:latin typeface="Times New Roman" panose="02020603050405020304" pitchFamily="18" charset="0"/>
              <a:cs typeface="Times New Roman" panose="02020603050405020304" pitchFamily="18" charset="0"/>
            </a:rPr>
            <a:t>Taking demand, analyzing profession, choosing options for project development</a:t>
          </a:r>
          <a:endParaRPr lang="en-US" sz="1600" dirty="0">
            <a:latin typeface="Times New Roman" panose="02020603050405020304" pitchFamily="18" charset="0"/>
            <a:cs typeface="Times New Roman" panose="02020603050405020304" pitchFamily="18" charset="0"/>
          </a:endParaRPr>
        </a:p>
      </dgm:t>
    </dgm:pt>
    <dgm:pt modelId="{8ACF96B0-CDB3-468A-B690-E15C037FAAA4}" type="parTrans" cxnId="{2C4549C8-0377-4BEE-B13F-00DCA85F35C9}">
      <dgm:prSet/>
      <dgm:spPr/>
      <dgm:t>
        <a:bodyPr/>
        <a:lstStyle/>
        <a:p>
          <a:endParaRPr lang="en-US"/>
        </a:p>
      </dgm:t>
    </dgm:pt>
    <dgm:pt modelId="{664A03EE-1A32-4F02-9395-ECCC6ED02108}" type="sibTrans" cxnId="{2C4549C8-0377-4BEE-B13F-00DCA85F35C9}">
      <dgm:prSet/>
      <dgm:spPr/>
      <dgm:t>
        <a:bodyPr/>
        <a:lstStyle/>
        <a:p>
          <a:endParaRPr lang="en-US"/>
        </a:p>
      </dgm:t>
    </dgm:pt>
    <dgm:pt modelId="{95922C53-53A9-4555-8208-EB84A6DA2C08}" type="pres">
      <dgm:prSet presAssocID="{5A449B24-A960-4940-AAB3-3EDFA5B1002D}" presName="Name0" presStyleCnt="0">
        <dgm:presLayoutVars>
          <dgm:chMax/>
          <dgm:chPref/>
          <dgm:dir/>
        </dgm:presLayoutVars>
      </dgm:prSet>
      <dgm:spPr/>
    </dgm:pt>
    <dgm:pt modelId="{FE8594CE-7E90-4F2B-9D62-DE3C7E168F15}" type="pres">
      <dgm:prSet presAssocID="{F6B46090-B53A-4DC2-B569-0F2B628632B2}" presName="parenttextcomposite" presStyleCnt="0"/>
      <dgm:spPr/>
    </dgm:pt>
    <dgm:pt modelId="{27F6EEDD-99FA-4272-B1D3-45B3A3448A54}" type="pres">
      <dgm:prSet presAssocID="{F6B46090-B53A-4DC2-B569-0F2B628632B2}" presName="parenttext" presStyleLbl="revTx" presStyleIdx="0" presStyleCnt="5">
        <dgm:presLayoutVars>
          <dgm:chMax/>
          <dgm:chPref val="2"/>
          <dgm:bulletEnabled val="1"/>
        </dgm:presLayoutVars>
      </dgm:prSet>
      <dgm:spPr/>
    </dgm:pt>
    <dgm:pt modelId="{80D34DEE-5185-42E7-8C7D-BB7EC887B0AA}" type="pres">
      <dgm:prSet presAssocID="{F6B46090-B53A-4DC2-B569-0F2B628632B2}" presName="composite" presStyleCnt="0"/>
      <dgm:spPr/>
    </dgm:pt>
    <dgm:pt modelId="{FEBD89E5-F7E5-4DB6-8591-1E365F9EA767}" type="pres">
      <dgm:prSet presAssocID="{F6B46090-B53A-4DC2-B569-0F2B628632B2}" presName="chevron1" presStyleLbl="alignNode1" presStyleIdx="0" presStyleCnt="35"/>
      <dgm:spPr/>
    </dgm:pt>
    <dgm:pt modelId="{528D23BA-249C-48F9-BC0D-BA4A979ABFAC}" type="pres">
      <dgm:prSet presAssocID="{F6B46090-B53A-4DC2-B569-0F2B628632B2}" presName="chevron2" presStyleLbl="alignNode1" presStyleIdx="1" presStyleCnt="35"/>
      <dgm:spPr/>
    </dgm:pt>
    <dgm:pt modelId="{1787C944-94C0-4BB1-A1A6-1BE39A55B4DD}" type="pres">
      <dgm:prSet presAssocID="{F6B46090-B53A-4DC2-B569-0F2B628632B2}" presName="chevron3" presStyleLbl="alignNode1" presStyleIdx="2" presStyleCnt="35"/>
      <dgm:spPr/>
    </dgm:pt>
    <dgm:pt modelId="{1E874364-F315-484E-B723-DDAE7C1122D1}" type="pres">
      <dgm:prSet presAssocID="{F6B46090-B53A-4DC2-B569-0F2B628632B2}" presName="chevron4" presStyleLbl="alignNode1" presStyleIdx="3" presStyleCnt="35"/>
      <dgm:spPr/>
    </dgm:pt>
    <dgm:pt modelId="{5BDA7BD1-EB0E-4D68-8448-939FC151F088}" type="pres">
      <dgm:prSet presAssocID="{F6B46090-B53A-4DC2-B569-0F2B628632B2}" presName="chevron5" presStyleLbl="alignNode1" presStyleIdx="4" presStyleCnt="35"/>
      <dgm:spPr/>
    </dgm:pt>
    <dgm:pt modelId="{362BE2B7-722B-4B88-BFF9-0A0ED6BD0794}" type="pres">
      <dgm:prSet presAssocID="{F6B46090-B53A-4DC2-B569-0F2B628632B2}" presName="chevron6" presStyleLbl="alignNode1" presStyleIdx="5" presStyleCnt="35"/>
      <dgm:spPr/>
    </dgm:pt>
    <dgm:pt modelId="{279A0688-EC0F-403D-B8D9-3BC32663B480}" type="pres">
      <dgm:prSet presAssocID="{F6B46090-B53A-4DC2-B569-0F2B628632B2}" presName="chevron7" presStyleLbl="alignNode1" presStyleIdx="6" presStyleCnt="35"/>
      <dgm:spPr/>
    </dgm:pt>
    <dgm:pt modelId="{4B9DA81F-F55E-455F-AD52-8A4B7693D488}" type="pres">
      <dgm:prSet presAssocID="{F6B46090-B53A-4DC2-B569-0F2B628632B2}" presName="childtext" presStyleLbl="solidFgAcc1" presStyleIdx="0" presStyleCnt="5">
        <dgm:presLayoutVars>
          <dgm:chMax/>
          <dgm:chPref val="0"/>
          <dgm:bulletEnabled val="1"/>
        </dgm:presLayoutVars>
      </dgm:prSet>
      <dgm:spPr/>
    </dgm:pt>
    <dgm:pt modelId="{275D5F49-577C-497C-8739-078160CA991C}" type="pres">
      <dgm:prSet presAssocID="{1AB8A39B-7A5F-43C5-B118-69CB7ACE97CE}" presName="sibTrans" presStyleCnt="0"/>
      <dgm:spPr/>
    </dgm:pt>
    <dgm:pt modelId="{F101CABD-40DB-463A-B00A-56420F971FB5}" type="pres">
      <dgm:prSet presAssocID="{D9CE7092-807F-4E61-8B4A-7E0C09F1ADB6}" presName="parenttextcomposite" presStyleCnt="0"/>
      <dgm:spPr/>
    </dgm:pt>
    <dgm:pt modelId="{DEC81E69-BEAD-4674-BBB8-2AC829D90CEC}" type="pres">
      <dgm:prSet presAssocID="{D9CE7092-807F-4E61-8B4A-7E0C09F1ADB6}" presName="parenttext" presStyleLbl="revTx" presStyleIdx="1" presStyleCnt="5">
        <dgm:presLayoutVars>
          <dgm:chMax/>
          <dgm:chPref val="2"/>
          <dgm:bulletEnabled val="1"/>
        </dgm:presLayoutVars>
      </dgm:prSet>
      <dgm:spPr/>
    </dgm:pt>
    <dgm:pt modelId="{B454222A-3494-4779-A4DD-F4DE27AB01B9}" type="pres">
      <dgm:prSet presAssocID="{D9CE7092-807F-4E61-8B4A-7E0C09F1ADB6}" presName="composite" presStyleCnt="0"/>
      <dgm:spPr/>
    </dgm:pt>
    <dgm:pt modelId="{EA2AAF05-52DE-4570-A52D-2DFC644C2C54}" type="pres">
      <dgm:prSet presAssocID="{D9CE7092-807F-4E61-8B4A-7E0C09F1ADB6}" presName="chevron1" presStyleLbl="alignNode1" presStyleIdx="7" presStyleCnt="35"/>
      <dgm:spPr/>
    </dgm:pt>
    <dgm:pt modelId="{C41DEE6B-FCDD-43EA-84DE-445B75CE5826}" type="pres">
      <dgm:prSet presAssocID="{D9CE7092-807F-4E61-8B4A-7E0C09F1ADB6}" presName="chevron2" presStyleLbl="alignNode1" presStyleIdx="8" presStyleCnt="35"/>
      <dgm:spPr/>
    </dgm:pt>
    <dgm:pt modelId="{1B6E1055-0F73-47EE-B57E-C47B0BA82EE4}" type="pres">
      <dgm:prSet presAssocID="{D9CE7092-807F-4E61-8B4A-7E0C09F1ADB6}" presName="chevron3" presStyleLbl="alignNode1" presStyleIdx="9" presStyleCnt="35"/>
      <dgm:spPr/>
    </dgm:pt>
    <dgm:pt modelId="{5A954DD9-8372-4A13-A672-FD0BCC11B1D7}" type="pres">
      <dgm:prSet presAssocID="{D9CE7092-807F-4E61-8B4A-7E0C09F1ADB6}" presName="chevron4" presStyleLbl="alignNode1" presStyleIdx="10" presStyleCnt="35"/>
      <dgm:spPr/>
    </dgm:pt>
    <dgm:pt modelId="{025CC0BB-17D0-45FF-AB1A-00A7ABA2AD64}" type="pres">
      <dgm:prSet presAssocID="{D9CE7092-807F-4E61-8B4A-7E0C09F1ADB6}" presName="chevron5" presStyleLbl="alignNode1" presStyleIdx="11" presStyleCnt="35"/>
      <dgm:spPr/>
    </dgm:pt>
    <dgm:pt modelId="{1BED97B7-9310-4331-A62C-5AE5A9E38210}" type="pres">
      <dgm:prSet presAssocID="{D9CE7092-807F-4E61-8B4A-7E0C09F1ADB6}" presName="chevron6" presStyleLbl="alignNode1" presStyleIdx="12" presStyleCnt="35"/>
      <dgm:spPr/>
    </dgm:pt>
    <dgm:pt modelId="{FA01B584-B3D4-4B8C-AA2C-D40067A6C9A4}" type="pres">
      <dgm:prSet presAssocID="{D9CE7092-807F-4E61-8B4A-7E0C09F1ADB6}" presName="chevron7" presStyleLbl="alignNode1" presStyleIdx="13" presStyleCnt="35"/>
      <dgm:spPr/>
    </dgm:pt>
    <dgm:pt modelId="{6668DCE7-D0B6-4D5D-995F-A3993BA69946}" type="pres">
      <dgm:prSet presAssocID="{D9CE7092-807F-4E61-8B4A-7E0C09F1ADB6}" presName="childtext" presStyleLbl="solidFgAcc1" presStyleIdx="1" presStyleCnt="5">
        <dgm:presLayoutVars>
          <dgm:chMax/>
          <dgm:chPref val="0"/>
          <dgm:bulletEnabled val="1"/>
        </dgm:presLayoutVars>
      </dgm:prSet>
      <dgm:spPr/>
    </dgm:pt>
    <dgm:pt modelId="{637DEE48-26B1-4EE3-88D3-F9F3359C804C}" type="pres">
      <dgm:prSet presAssocID="{C949581D-EEA7-4DAC-BD93-806F95726F17}" presName="sibTrans" presStyleCnt="0"/>
      <dgm:spPr/>
    </dgm:pt>
    <dgm:pt modelId="{2BAB51A7-2DC1-4C98-B3E6-5D2E19107EAB}" type="pres">
      <dgm:prSet presAssocID="{E5664A7C-2DBA-4E7C-AF1A-09EE6839195A}" presName="parenttextcomposite" presStyleCnt="0"/>
      <dgm:spPr/>
    </dgm:pt>
    <dgm:pt modelId="{FF70D7EC-32B8-4FBA-9236-79121F49FDD9}" type="pres">
      <dgm:prSet presAssocID="{E5664A7C-2DBA-4E7C-AF1A-09EE6839195A}" presName="parenttext" presStyleLbl="revTx" presStyleIdx="2" presStyleCnt="5">
        <dgm:presLayoutVars>
          <dgm:chMax/>
          <dgm:chPref val="2"/>
          <dgm:bulletEnabled val="1"/>
        </dgm:presLayoutVars>
      </dgm:prSet>
      <dgm:spPr/>
    </dgm:pt>
    <dgm:pt modelId="{E6038F94-8CD6-485F-8408-5BC7A193D94F}" type="pres">
      <dgm:prSet presAssocID="{E5664A7C-2DBA-4E7C-AF1A-09EE6839195A}" presName="composite" presStyleCnt="0"/>
      <dgm:spPr/>
    </dgm:pt>
    <dgm:pt modelId="{9FA496B0-FF79-46D3-8802-C9641CA48AFA}" type="pres">
      <dgm:prSet presAssocID="{E5664A7C-2DBA-4E7C-AF1A-09EE6839195A}" presName="chevron1" presStyleLbl="alignNode1" presStyleIdx="14" presStyleCnt="35"/>
      <dgm:spPr/>
    </dgm:pt>
    <dgm:pt modelId="{77B1F8DF-8A7F-4339-A939-9A772656461F}" type="pres">
      <dgm:prSet presAssocID="{E5664A7C-2DBA-4E7C-AF1A-09EE6839195A}" presName="chevron2" presStyleLbl="alignNode1" presStyleIdx="15" presStyleCnt="35"/>
      <dgm:spPr/>
    </dgm:pt>
    <dgm:pt modelId="{F83698F8-A9AE-4789-837A-525DC72ADAED}" type="pres">
      <dgm:prSet presAssocID="{E5664A7C-2DBA-4E7C-AF1A-09EE6839195A}" presName="chevron3" presStyleLbl="alignNode1" presStyleIdx="16" presStyleCnt="35"/>
      <dgm:spPr/>
    </dgm:pt>
    <dgm:pt modelId="{50DE99C1-9144-478A-9BEF-991DE531E675}" type="pres">
      <dgm:prSet presAssocID="{E5664A7C-2DBA-4E7C-AF1A-09EE6839195A}" presName="chevron4" presStyleLbl="alignNode1" presStyleIdx="17" presStyleCnt="35"/>
      <dgm:spPr/>
    </dgm:pt>
    <dgm:pt modelId="{8EF9EECC-BEF8-4473-AC7B-3B56ADC1BF08}" type="pres">
      <dgm:prSet presAssocID="{E5664A7C-2DBA-4E7C-AF1A-09EE6839195A}" presName="chevron5" presStyleLbl="alignNode1" presStyleIdx="18" presStyleCnt="35"/>
      <dgm:spPr/>
    </dgm:pt>
    <dgm:pt modelId="{7DB75761-AB4F-4821-B305-5C78FD0FB1FC}" type="pres">
      <dgm:prSet presAssocID="{E5664A7C-2DBA-4E7C-AF1A-09EE6839195A}" presName="chevron6" presStyleLbl="alignNode1" presStyleIdx="19" presStyleCnt="35"/>
      <dgm:spPr/>
    </dgm:pt>
    <dgm:pt modelId="{20D56AEC-1796-44C0-85DF-152DCB806D50}" type="pres">
      <dgm:prSet presAssocID="{E5664A7C-2DBA-4E7C-AF1A-09EE6839195A}" presName="chevron7" presStyleLbl="alignNode1" presStyleIdx="20" presStyleCnt="35"/>
      <dgm:spPr/>
    </dgm:pt>
    <dgm:pt modelId="{8CB64ADD-B731-42FF-9CCC-CED3B7AD8271}" type="pres">
      <dgm:prSet presAssocID="{E5664A7C-2DBA-4E7C-AF1A-09EE6839195A}" presName="childtext" presStyleLbl="solidFgAcc1" presStyleIdx="2" presStyleCnt="5">
        <dgm:presLayoutVars>
          <dgm:chMax/>
          <dgm:chPref val="0"/>
          <dgm:bulletEnabled val="1"/>
        </dgm:presLayoutVars>
      </dgm:prSet>
      <dgm:spPr/>
    </dgm:pt>
    <dgm:pt modelId="{F0B684A6-1767-4E7E-B537-734370399103}" type="pres">
      <dgm:prSet presAssocID="{3199581F-491C-4419-9332-44B3901D22CA}" presName="sibTrans" presStyleCnt="0"/>
      <dgm:spPr/>
    </dgm:pt>
    <dgm:pt modelId="{309ED9EE-7AA4-4231-9387-D50689994D5B}" type="pres">
      <dgm:prSet presAssocID="{C3B7CC2E-A6CD-4AD7-907C-D80B1A01017F}" presName="parenttextcomposite" presStyleCnt="0"/>
      <dgm:spPr/>
    </dgm:pt>
    <dgm:pt modelId="{AAA4D807-B8B1-460F-A08C-7E4D16FE92E3}" type="pres">
      <dgm:prSet presAssocID="{C3B7CC2E-A6CD-4AD7-907C-D80B1A01017F}" presName="parenttext" presStyleLbl="revTx" presStyleIdx="3" presStyleCnt="5">
        <dgm:presLayoutVars>
          <dgm:chMax/>
          <dgm:chPref val="2"/>
          <dgm:bulletEnabled val="1"/>
        </dgm:presLayoutVars>
      </dgm:prSet>
      <dgm:spPr/>
    </dgm:pt>
    <dgm:pt modelId="{4E024EC4-1E18-4FF4-A547-6E5ACAEAAE56}" type="pres">
      <dgm:prSet presAssocID="{C3B7CC2E-A6CD-4AD7-907C-D80B1A01017F}" presName="composite" presStyleCnt="0"/>
      <dgm:spPr/>
    </dgm:pt>
    <dgm:pt modelId="{D03CE8B1-6AB5-4845-9791-9FE576E54EA8}" type="pres">
      <dgm:prSet presAssocID="{C3B7CC2E-A6CD-4AD7-907C-D80B1A01017F}" presName="chevron1" presStyleLbl="alignNode1" presStyleIdx="21" presStyleCnt="35"/>
      <dgm:spPr/>
    </dgm:pt>
    <dgm:pt modelId="{954C9BCA-6F46-4455-8E1C-99D3CE5C7DC0}" type="pres">
      <dgm:prSet presAssocID="{C3B7CC2E-A6CD-4AD7-907C-D80B1A01017F}" presName="chevron2" presStyleLbl="alignNode1" presStyleIdx="22" presStyleCnt="35"/>
      <dgm:spPr/>
    </dgm:pt>
    <dgm:pt modelId="{8A02D7D6-8F55-4737-BF8B-3490AB47BEBE}" type="pres">
      <dgm:prSet presAssocID="{C3B7CC2E-A6CD-4AD7-907C-D80B1A01017F}" presName="chevron3" presStyleLbl="alignNode1" presStyleIdx="23" presStyleCnt="35"/>
      <dgm:spPr/>
    </dgm:pt>
    <dgm:pt modelId="{036D71F9-1F2A-4C42-B73C-B89EC557CEE3}" type="pres">
      <dgm:prSet presAssocID="{C3B7CC2E-A6CD-4AD7-907C-D80B1A01017F}" presName="chevron4" presStyleLbl="alignNode1" presStyleIdx="24" presStyleCnt="35"/>
      <dgm:spPr/>
    </dgm:pt>
    <dgm:pt modelId="{E5FF3927-05C0-4C9D-94AF-31132647446D}" type="pres">
      <dgm:prSet presAssocID="{C3B7CC2E-A6CD-4AD7-907C-D80B1A01017F}" presName="chevron5" presStyleLbl="alignNode1" presStyleIdx="25" presStyleCnt="35"/>
      <dgm:spPr/>
    </dgm:pt>
    <dgm:pt modelId="{B078D03E-EBE0-49AF-A5CF-9FC50C7923D6}" type="pres">
      <dgm:prSet presAssocID="{C3B7CC2E-A6CD-4AD7-907C-D80B1A01017F}" presName="chevron6" presStyleLbl="alignNode1" presStyleIdx="26" presStyleCnt="35"/>
      <dgm:spPr/>
    </dgm:pt>
    <dgm:pt modelId="{70E9EC83-AEF5-4034-A7F3-6B31E0F22D13}" type="pres">
      <dgm:prSet presAssocID="{C3B7CC2E-A6CD-4AD7-907C-D80B1A01017F}" presName="chevron7" presStyleLbl="alignNode1" presStyleIdx="27" presStyleCnt="35"/>
      <dgm:spPr/>
    </dgm:pt>
    <dgm:pt modelId="{684EF2E7-DEE9-47F2-BD95-AF9316198864}" type="pres">
      <dgm:prSet presAssocID="{C3B7CC2E-A6CD-4AD7-907C-D80B1A01017F}" presName="childtext" presStyleLbl="solidFgAcc1" presStyleIdx="3" presStyleCnt="5">
        <dgm:presLayoutVars>
          <dgm:chMax/>
          <dgm:chPref val="0"/>
          <dgm:bulletEnabled val="1"/>
        </dgm:presLayoutVars>
      </dgm:prSet>
      <dgm:spPr/>
    </dgm:pt>
    <dgm:pt modelId="{E57D3D59-6EE0-42E4-BC9C-64C459BD5AED}" type="pres">
      <dgm:prSet presAssocID="{F5D02266-A0A9-40E5-926B-37E4D697D6CC}" presName="sibTrans" presStyleCnt="0"/>
      <dgm:spPr/>
    </dgm:pt>
    <dgm:pt modelId="{2EFC488B-4F28-489E-9E19-67B3D0597C29}" type="pres">
      <dgm:prSet presAssocID="{5306D113-555A-4DAC-8C2F-F1065BBCBF0C}" presName="parenttextcomposite" presStyleCnt="0"/>
      <dgm:spPr/>
    </dgm:pt>
    <dgm:pt modelId="{28838B35-DDCF-4FA4-921B-5BEEC5DB7B03}" type="pres">
      <dgm:prSet presAssocID="{5306D113-555A-4DAC-8C2F-F1065BBCBF0C}" presName="parenttext" presStyleLbl="revTx" presStyleIdx="4" presStyleCnt="5">
        <dgm:presLayoutVars>
          <dgm:chMax/>
          <dgm:chPref val="2"/>
          <dgm:bulletEnabled val="1"/>
        </dgm:presLayoutVars>
      </dgm:prSet>
      <dgm:spPr/>
    </dgm:pt>
    <dgm:pt modelId="{C4CC1F27-69A9-4676-946A-E2AA17259BEF}" type="pres">
      <dgm:prSet presAssocID="{5306D113-555A-4DAC-8C2F-F1065BBCBF0C}" presName="composite" presStyleCnt="0"/>
      <dgm:spPr/>
    </dgm:pt>
    <dgm:pt modelId="{D1D49B01-133B-45D1-A528-B022994FE36D}" type="pres">
      <dgm:prSet presAssocID="{5306D113-555A-4DAC-8C2F-F1065BBCBF0C}" presName="chevron1" presStyleLbl="alignNode1" presStyleIdx="28" presStyleCnt="35"/>
      <dgm:spPr/>
    </dgm:pt>
    <dgm:pt modelId="{6607D974-51C3-41E8-B422-3E1232FCDE93}" type="pres">
      <dgm:prSet presAssocID="{5306D113-555A-4DAC-8C2F-F1065BBCBF0C}" presName="chevron2" presStyleLbl="alignNode1" presStyleIdx="29" presStyleCnt="35"/>
      <dgm:spPr/>
    </dgm:pt>
    <dgm:pt modelId="{331A10D7-7919-4B9A-A418-EBD7AA129A31}" type="pres">
      <dgm:prSet presAssocID="{5306D113-555A-4DAC-8C2F-F1065BBCBF0C}" presName="chevron3" presStyleLbl="alignNode1" presStyleIdx="30" presStyleCnt="35"/>
      <dgm:spPr/>
    </dgm:pt>
    <dgm:pt modelId="{662FE93B-1BB9-4478-AF80-9151BA2FCD35}" type="pres">
      <dgm:prSet presAssocID="{5306D113-555A-4DAC-8C2F-F1065BBCBF0C}" presName="chevron4" presStyleLbl="alignNode1" presStyleIdx="31" presStyleCnt="35"/>
      <dgm:spPr/>
    </dgm:pt>
    <dgm:pt modelId="{F8D33589-9FFE-43C1-AB0E-3E4D3988049A}" type="pres">
      <dgm:prSet presAssocID="{5306D113-555A-4DAC-8C2F-F1065BBCBF0C}" presName="chevron5" presStyleLbl="alignNode1" presStyleIdx="32" presStyleCnt="35"/>
      <dgm:spPr/>
    </dgm:pt>
    <dgm:pt modelId="{69A67B86-0409-4121-8F19-F118F5AF60A6}" type="pres">
      <dgm:prSet presAssocID="{5306D113-555A-4DAC-8C2F-F1065BBCBF0C}" presName="chevron6" presStyleLbl="alignNode1" presStyleIdx="33" presStyleCnt="35"/>
      <dgm:spPr/>
    </dgm:pt>
    <dgm:pt modelId="{BFD6710F-5F83-40C6-88FE-F66F80C76F5B}" type="pres">
      <dgm:prSet presAssocID="{5306D113-555A-4DAC-8C2F-F1065BBCBF0C}" presName="chevron7" presStyleLbl="alignNode1" presStyleIdx="34" presStyleCnt="35"/>
      <dgm:spPr/>
    </dgm:pt>
    <dgm:pt modelId="{E08A2522-4252-4120-B72A-3D7239E1BC0B}" type="pres">
      <dgm:prSet presAssocID="{5306D113-555A-4DAC-8C2F-F1065BBCBF0C}" presName="childtext" presStyleLbl="solidFgAcc1" presStyleIdx="4" presStyleCnt="5">
        <dgm:presLayoutVars>
          <dgm:chMax/>
          <dgm:chPref val="0"/>
          <dgm:bulletEnabled val="1"/>
        </dgm:presLayoutVars>
      </dgm:prSet>
      <dgm:spPr/>
    </dgm:pt>
  </dgm:ptLst>
  <dgm:cxnLst>
    <dgm:cxn modelId="{F1510600-B886-4A4E-897B-677C84B7EF8B}" type="presOf" srcId="{5306D113-555A-4DAC-8C2F-F1065BBCBF0C}" destId="{28838B35-DDCF-4FA4-921B-5BEEC5DB7B03}" srcOrd="0" destOrd="0" presId="urn:microsoft.com/office/officeart/2008/layout/VerticalAccentList"/>
    <dgm:cxn modelId="{641ADE0F-2147-4370-BC97-A5292E6F30C3}" srcId="{C3B7CC2E-A6CD-4AD7-907C-D80B1A01017F}" destId="{C8BD6498-B93D-4423-BE42-B56B90121250}" srcOrd="0" destOrd="0" parTransId="{D33C44BE-5B28-4F7A-958C-147A4FF86D51}" sibTransId="{41921C2C-8946-4922-B56D-C9BFE5592120}"/>
    <dgm:cxn modelId="{37624624-C77F-4C90-A8A3-8E718F160092}" type="presOf" srcId="{A0EFD3EC-DBE8-468F-A760-89D069CB9CCB}" destId="{6668DCE7-D0B6-4D5D-995F-A3993BA69946}" srcOrd="0" destOrd="0" presId="urn:microsoft.com/office/officeart/2008/layout/VerticalAccentList"/>
    <dgm:cxn modelId="{ACE3FF30-92B2-4CA9-B3BE-BFCFD29ABA12}" type="presOf" srcId="{5A449B24-A960-4940-AAB3-3EDFA5B1002D}" destId="{95922C53-53A9-4555-8208-EB84A6DA2C08}" srcOrd="0" destOrd="0" presId="urn:microsoft.com/office/officeart/2008/layout/VerticalAccentList"/>
    <dgm:cxn modelId="{51E8E438-1EBA-4FA4-B451-EAA63ACABA9A}" type="presOf" srcId="{89FA7458-8C77-4FD6-8A37-85C385662EB8}" destId="{8CB64ADD-B731-42FF-9CCC-CED3B7AD8271}" srcOrd="0" destOrd="0" presId="urn:microsoft.com/office/officeart/2008/layout/VerticalAccentList"/>
    <dgm:cxn modelId="{3D195B40-0622-4AF1-B18F-081623A1B7FD}" srcId="{E5664A7C-2DBA-4E7C-AF1A-09EE6839195A}" destId="{89FA7458-8C77-4FD6-8A37-85C385662EB8}" srcOrd="0" destOrd="0" parTransId="{3F2F5E3E-8A3F-44B4-A7B1-ED4048E66887}" sibTransId="{A07716D2-16CC-4617-9D61-8EE9DC2C2F94}"/>
    <dgm:cxn modelId="{BEBD8869-C180-4372-B575-6C99E2C572B0}" type="presOf" srcId="{E5664A7C-2DBA-4E7C-AF1A-09EE6839195A}" destId="{FF70D7EC-32B8-4FBA-9236-79121F49FDD9}" srcOrd="0" destOrd="0" presId="urn:microsoft.com/office/officeart/2008/layout/VerticalAccentList"/>
    <dgm:cxn modelId="{24D1884E-AF0F-4329-ABFD-5D4746EAA951}" srcId="{D9CE7092-807F-4E61-8B4A-7E0C09F1ADB6}" destId="{A0EFD3EC-DBE8-468F-A760-89D069CB9CCB}" srcOrd="0" destOrd="0" parTransId="{E202CD4D-DAC9-45A6-8FB4-60885817694E}" sibTransId="{9A3A53A6-2B1D-4208-AF41-7A3FB970A2D4}"/>
    <dgm:cxn modelId="{F8CAEC6E-849D-4132-80A2-52B2085FA9EF}" type="presOf" srcId="{D9CE7092-807F-4E61-8B4A-7E0C09F1ADB6}" destId="{DEC81E69-BEAD-4674-BBB8-2AC829D90CEC}" srcOrd="0" destOrd="0" presId="urn:microsoft.com/office/officeart/2008/layout/VerticalAccentList"/>
    <dgm:cxn modelId="{B2143D71-1CE5-4983-8BF1-1C033331DBB3}" type="presOf" srcId="{FACFA8CB-3130-4FF7-8006-64AEE95341F4}" destId="{E08A2522-4252-4120-B72A-3D7239E1BC0B}" srcOrd="0" destOrd="0" presId="urn:microsoft.com/office/officeart/2008/layout/VerticalAccentList"/>
    <dgm:cxn modelId="{E807DC81-39E9-422E-B956-6DDD9B4A8471}" srcId="{5A449B24-A960-4940-AAB3-3EDFA5B1002D}" destId="{F6B46090-B53A-4DC2-B569-0F2B628632B2}" srcOrd="0" destOrd="0" parTransId="{8C5FC58C-ED61-4E65-9E9C-7CB04F36CF7D}" sibTransId="{1AB8A39B-7A5F-43C5-B118-69CB7ACE97CE}"/>
    <dgm:cxn modelId="{38AE6782-E48E-4A36-BC4A-632DF0661B87}" srcId="{F6B46090-B53A-4DC2-B569-0F2B628632B2}" destId="{73B0465A-03FA-403C-91D6-C203FF2D8B82}" srcOrd="0" destOrd="0" parTransId="{BE53D7DD-4410-4B56-A046-85AC3A16EF4A}" sibTransId="{8B4BC5C1-CCB0-406E-B317-1AA413C2E27C}"/>
    <dgm:cxn modelId="{5B33068E-5881-460B-8C60-95C18969BF02}" type="presOf" srcId="{C3B7CC2E-A6CD-4AD7-907C-D80B1A01017F}" destId="{AAA4D807-B8B1-460F-A08C-7E4D16FE92E3}" srcOrd="0" destOrd="0" presId="urn:microsoft.com/office/officeart/2008/layout/VerticalAccentList"/>
    <dgm:cxn modelId="{9FCCF799-9F66-44BE-8C72-CE5E41FA9E5D}" srcId="{5A449B24-A960-4940-AAB3-3EDFA5B1002D}" destId="{C3B7CC2E-A6CD-4AD7-907C-D80B1A01017F}" srcOrd="3" destOrd="0" parTransId="{CF925C39-DEB8-46B7-BB1B-C8F4180BC5ED}" sibTransId="{F5D02266-A0A9-40E5-926B-37E4D697D6CC}"/>
    <dgm:cxn modelId="{99C06FA8-16B4-41AB-B13A-AF29447EDCFA}" type="presOf" srcId="{F6B46090-B53A-4DC2-B569-0F2B628632B2}" destId="{27F6EEDD-99FA-4272-B1D3-45B3A3448A54}" srcOrd="0" destOrd="0" presId="urn:microsoft.com/office/officeart/2008/layout/VerticalAccentList"/>
    <dgm:cxn modelId="{2C4549C8-0377-4BEE-B13F-00DCA85F35C9}" srcId="{5306D113-555A-4DAC-8C2F-F1065BBCBF0C}" destId="{FACFA8CB-3130-4FF7-8006-64AEE95341F4}" srcOrd="0" destOrd="0" parTransId="{8ACF96B0-CDB3-468A-B690-E15C037FAAA4}" sibTransId="{664A03EE-1A32-4F02-9395-ECCC6ED02108}"/>
    <dgm:cxn modelId="{FEB9F4D6-87F0-485F-9163-FD8CD5DF0D78}" srcId="{5A449B24-A960-4940-AAB3-3EDFA5B1002D}" destId="{5306D113-555A-4DAC-8C2F-F1065BBCBF0C}" srcOrd="4" destOrd="0" parTransId="{AF01B2D5-DFCB-4D69-A86B-3EC9D4F59EA3}" sibTransId="{EFFE8027-A029-4AF7-BEEF-E4ECBBD9A6CD}"/>
    <dgm:cxn modelId="{783D94D8-BB78-4AF2-BD9C-696140463E77}" srcId="{5A449B24-A960-4940-AAB3-3EDFA5B1002D}" destId="{D9CE7092-807F-4E61-8B4A-7E0C09F1ADB6}" srcOrd="1" destOrd="0" parTransId="{D229C790-49DB-423D-842D-CECC720C1148}" sibTransId="{C949581D-EEA7-4DAC-BD93-806F95726F17}"/>
    <dgm:cxn modelId="{A9B0A6D9-47C1-44FE-B4DB-8E9C19A53BC2}" type="presOf" srcId="{C8BD6498-B93D-4423-BE42-B56B90121250}" destId="{684EF2E7-DEE9-47F2-BD95-AF9316198864}" srcOrd="0" destOrd="0" presId="urn:microsoft.com/office/officeart/2008/layout/VerticalAccentList"/>
    <dgm:cxn modelId="{EA7DD1EA-66B6-4E68-AE81-E6707B5BA60C}" type="presOf" srcId="{73B0465A-03FA-403C-91D6-C203FF2D8B82}" destId="{4B9DA81F-F55E-455F-AD52-8A4B7693D488}" srcOrd="0" destOrd="0" presId="urn:microsoft.com/office/officeart/2008/layout/VerticalAccentList"/>
    <dgm:cxn modelId="{5568F9FC-743B-42D0-9352-C9FB65C0EAAC}" srcId="{5A449B24-A960-4940-AAB3-3EDFA5B1002D}" destId="{E5664A7C-2DBA-4E7C-AF1A-09EE6839195A}" srcOrd="2" destOrd="0" parTransId="{5CF24054-781F-4420-B12C-B6D47E5BA69B}" sibTransId="{3199581F-491C-4419-9332-44B3901D22CA}"/>
    <dgm:cxn modelId="{60A32AC0-A90B-4219-8319-DCA10E96080F}" type="presParOf" srcId="{95922C53-53A9-4555-8208-EB84A6DA2C08}" destId="{FE8594CE-7E90-4F2B-9D62-DE3C7E168F15}" srcOrd="0" destOrd="0" presId="urn:microsoft.com/office/officeart/2008/layout/VerticalAccentList"/>
    <dgm:cxn modelId="{369C0707-58C2-4823-9009-109043F9D419}" type="presParOf" srcId="{FE8594CE-7E90-4F2B-9D62-DE3C7E168F15}" destId="{27F6EEDD-99FA-4272-B1D3-45B3A3448A54}" srcOrd="0" destOrd="0" presId="urn:microsoft.com/office/officeart/2008/layout/VerticalAccentList"/>
    <dgm:cxn modelId="{E29175C0-5E21-461B-9747-3FA804D4E92A}" type="presParOf" srcId="{95922C53-53A9-4555-8208-EB84A6DA2C08}" destId="{80D34DEE-5185-42E7-8C7D-BB7EC887B0AA}" srcOrd="1" destOrd="0" presId="urn:microsoft.com/office/officeart/2008/layout/VerticalAccentList"/>
    <dgm:cxn modelId="{76C236E3-8287-4D27-A026-0FE7622D1997}" type="presParOf" srcId="{80D34DEE-5185-42E7-8C7D-BB7EC887B0AA}" destId="{FEBD89E5-F7E5-4DB6-8591-1E365F9EA767}" srcOrd="0" destOrd="0" presId="urn:microsoft.com/office/officeart/2008/layout/VerticalAccentList"/>
    <dgm:cxn modelId="{5D578236-BF48-4669-B6B1-83BA659D0DEF}" type="presParOf" srcId="{80D34DEE-5185-42E7-8C7D-BB7EC887B0AA}" destId="{528D23BA-249C-48F9-BC0D-BA4A979ABFAC}" srcOrd="1" destOrd="0" presId="urn:microsoft.com/office/officeart/2008/layout/VerticalAccentList"/>
    <dgm:cxn modelId="{571237A1-BDDD-4CF7-8117-D55F4B59F22B}" type="presParOf" srcId="{80D34DEE-5185-42E7-8C7D-BB7EC887B0AA}" destId="{1787C944-94C0-4BB1-A1A6-1BE39A55B4DD}" srcOrd="2" destOrd="0" presId="urn:microsoft.com/office/officeart/2008/layout/VerticalAccentList"/>
    <dgm:cxn modelId="{FE29CB2D-235D-4A44-AEB0-AA0AE2EB35CB}" type="presParOf" srcId="{80D34DEE-5185-42E7-8C7D-BB7EC887B0AA}" destId="{1E874364-F315-484E-B723-DDAE7C1122D1}" srcOrd="3" destOrd="0" presId="urn:microsoft.com/office/officeart/2008/layout/VerticalAccentList"/>
    <dgm:cxn modelId="{315BCCE8-D3E6-47AB-BE50-3D883657A387}" type="presParOf" srcId="{80D34DEE-5185-42E7-8C7D-BB7EC887B0AA}" destId="{5BDA7BD1-EB0E-4D68-8448-939FC151F088}" srcOrd="4" destOrd="0" presId="urn:microsoft.com/office/officeart/2008/layout/VerticalAccentList"/>
    <dgm:cxn modelId="{4FA7ACF5-043D-455B-85CC-50BEDFF4136F}" type="presParOf" srcId="{80D34DEE-5185-42E7-8C7D-BB7EC887B0AA}" destId="{362BE2B7-722B-4B88-BFF9-0A0ED6BD0794}" srcOrd="5" destOrd="0" presId="urn:microsoft.com/office/officeart/2008/layout/VerticalAccentList"/>
    <dgm:cxn modelId="{35006570-A2EE-4599-A181-AF48556B3D21}" type="presParOf" srcId="{80D34DEE-5185-42E7-8C7D-BB7EC887B0AA}" destId="{279A0688-EC0F-403D-B8D9-3BC32663B480}" srcOrd="6" destOrd="0" presId="urn:microsoft.com/office/officeart/2008/layout/VerticalAccentList"/>
    <dgm:cxn modelId="{8B07E7AF-4F5C-42BA-8172-8DD370B41302}" type="presParOf" srcId="{80D34DEE-5185-42E7-8C7D-BB7EC887B0AA}" destId="{4B9DA81F-F55E-455F-AD52-8A4B7693D488}" srcOrd="7" destOrd="0" presId="urn:microsoft.com/office/officeart/2008/layout/VerticalAccentList"/>
    <dgm:cxn modelId="{BF18180A-211B-4C55-94ED-B53352B48A1A}" type="presParOf" srcId="{95922C53-53A9-4555-8208-EB84A6DA2C08}" destId="{275D5F49-577C-497C-8739-078160CA991C}" srcOrd="2" destOrd="0" presId="urn:microsoft.com/office/officeart/2008/layout/VerticalAccentList"/>
    <dgm:cxn modelId="{F5DEC999-CA04-4F65-A79D-B4725D942922}" type="presParOf" srcId="{95922C53-53A9-4555-8208-EB84A6DA2C08}" destId="{F101CABD-40DB-463A-B00A-56420F971FB5}" srcOrd="3" destOrd="0" presId="urn:microsoft.com/office/officeart/2008/layout/VerticalAccentList"/>
    <dgm:cxn modelId="{A53F37B1-3747-4168-9B47-2908C7A203C6}" type="presParOf" srcId="{F101CABD-40DB-463A-B00A-56420F971FB5}" destId="{DEC81E69-BEAD-4674-BBB8-2AC829D90CEC}" srcOrd="0" destOrd="0" presId="urn:microsoft.com/office/officeart/2008/layout/VerticalAccentList"/>
    <dgm:cxn modelId="{B778335D-8F73-47ED-9D28-88807643C9EF}" type="presParOf" srcId="{95922C53-53A9-4555-8208-EB84A6DA2C08}" destId="{B454222A-3494-4779-A4DD-F4DE27AB01B9}" srcOrd="4" destOrd="0" presId="urn:microsoft.com/office/officeart/2008/layout/VerticalAccentList"/>
    <dgm:cxn modelId="{943CDC79-B365-4190-BEF8-4838C401887B}" type="presParOf" srcId="{B454222A-3494-4779-A4DD-F4DE27AB01B9}" destId="{EA2AAF05-52DE-4570-A52D-2DFC644C2C54}" srcOrd="0" destOrd="0" presId="urn:microsoft.com/office/officeart/2008/layout/VerticalAccentList"/>
    <dgm:cxn modelId="{7D391441-F486-4FF6-9EFF-7E6BB533F4F2}" type="presParOf" srcId="{B454222A-3494-4779-A4DD-F4DE27AB01B9}" destId="{C41DEE6B-FCDD-43EA-84DE-445B75CE5826}" srcOrd="1" destOrd="0" presId="urn:microsoft.com/office/officeart/2008/layout/VerticalAccentList"/>
    <dgm:cxn modelId="{7E9FB09C-09DB-47F2-B0DD-FA163499D0B5}" type="presParOf" srcId="{B454222A-3494-4779-A4DD-F4DE27AB01B9}" destId="{1B6E1055-0F73-47EE-B57E-C47B0BA82EE4}" srcOrd="2" destOrd="0" presId="urn:microsoft.com/office/officeart/2008/layout/VerticalAccentList"/>
    <dgm:cxn modelId="{AA4BB3F8-82A0-4F58-A95F-ED133961D65A}" type="presParOf" srcId="{B454222A-3494-4779-A4DD-F4DE27AB01B9}" destId="{5A954DD9-8372-4A13-A672-FD0BCC11B1D7}" srcOrd="3" destOrd="0" presId="urn:microsoft.com/office/officeart/2008/layout/VerticalAccentList"/>
    <dgm:cxn modelId="{1F509A00-3693-4F60-B12F-5C30D4744C67}" type="presParOf" srcId="{B454222A-3494-4779-A4DD-F4DE27AB01B9}" destId="{025CC0BB-17D0-45FF-AB1A-00A7ABA2AD64}" srcOrd="4" destOrd="0" presId="urn:microsoft.com/office/officeart/2008/layout/VerticalAccentList"/>
    <dgm:cxn modelId="{E8740C4A-2CC9-4867-A669-79AB111E3C00}" type="presParOf" srcId="{B454222A-3494-4779-A4DD-F4DE27AB01B9}" destId="{1BED97B7-9310-4331-A62C-5AE5A9E38210}" srcOrd="5" destOrd="0" presId="urn:microsoft.com/office/officeart/2008/layout/VerticalAccentList"/>
    <dgm:cxn modelId="{E8432A2D-1DDC-4E3B-9095-676EE5E5F3CF}" type="presParOf" srcId="{B454222A-3494-4779-A4DD-F4DE27AB01B9}" destId="{FA01B584-B3D4-4B8C-AA2C-D40067A6C9A4}" srcOrd="6" destOrd="0" presId="urn:microsoft.com/office/officeart/2008/layout/VerticalAccentList"/>
    <dgm:cxn modelId="{3B9DFD51-E962-458D-A282-AD23EC3B1D5C}" type="presParOf" srcId="{B454222A-3494-4779-A4DD-F4DE27AB01B9}" destId="{6668DCE7-D0B6-4D5D-995F-A3993BA69946}" srcOrd="7" destOrd="0" presId="urn:microsoft.com/office/officeart/2008/layout/VerticalAccentList"/>
    <dgm:cxn modelId="{4561D491-CCB4-449F-9FD3-400A2D19262A}" type="presParOf" srcId="{95922C53-53A9-4555-8208-EB84A6DA2C08}" destId="{637DEE48-26B1-4EE3-88D3-F9F3359C804C}" srcOrd="5" destOrd="0" presId="urn:microsoft.com/office/officeart/2008/layout/VerticalAccentList"/>
    <dgm:cxn modelId="{70032815-7820-4E31-A063-D94EE0D0D3B5}" type="presParOf" srcId="{95922C53-53A9-4555-8208-EB84A6DA2C08}" destId="{2BAB51A7-2DC1-4C98-B3E6-5D2E19107EAB}" srcOrd="6" destOrd="0" presId="urn:microsoft.com/office/officeart/2008/layout/VerticalAccentList"/>
    <dgm:cxn modelId="{99E57F5D-F8DE-4D6B-8C09-56F3BA9E0076}" type="presParOf" srcId="{2BAB51A7-2DC1-4C98-B3E6-5D2E19107EAB}" destId="{FF70D7EC-32B8-4FBA-9236-79121F49FDD9}" srcOrd="0" destOrd="0" presId="urn:microsoft.com/office/officeart/2008/layout/VerticalAccentList"/>
    <dgm:cxn modelId="{6827880A-E967-4B11-A04E-C7A000220362}" type="presParOf" srcId="{95922C53-53A9-4555-8208-EB84A6DA2C08}" destId="{E6038F94-8CD6-485F-8408-5BC7A193D94F}" srcOrd="7" destOrd="0" presId="urn:microsoft.com/office/officeart/2008/layout/VerticalAccentList"/>
    <dgm:cxn modelId="{EC300F4D-5573-476C-B3ED-A800137606DC}" type="presParOf" srcId="{E6038F94-8CD6-485F-8408-5BC7A193D94F}" destId="{9FA496B0-FF79-46D3-8802-C9641CA48AFA}" srcOrd="0" destOrd="0" presId="urn:microsoft.com/office/officeart/2008/layout/VerticalAccentList"/>
    <dgm:cxn modelId="{823FF3E0-8E59-4FF4-93E7-8D102468B36C}" type="presParOf" srcId="{E6038F94-8CD6-485F-8408-5BC7A193D94F}" destId="{77B1F8DF-8A7F-4339-A939-9A772656461F}" srcOrd="1" destOrd="0" presId="urn:microsoft.com/office/officeart/2008/layout/VerticalAccentList"/>
    <dgm:cxn modelId="{24669C64-E2EE-4043-8D3D-19B5D46737A1}" type="presParOf" srcId="{E6038F94-8CD6-485F-8408-5BC7A193D94F}" destId="{F83698F8-A9AE-4789-837A-525DC72ADAED}" srcOrd="2" destOrd="0" presId="urn:microsoft.com/office/officeart/2008/layout/VerticalAccentList"/>
    <dgm:cxn modelId="{F033ED03-5C25-418E-B4DD-9EBF4192B9BD}" type="presParOf" srcId="{E6038F94-8CD6-485F-8408-5BC7A193D94F}" destId="{50DE99C1-9144-478A-9BEF-991DE531E675}" srcOrd="3" destOrd="0" presId="urn:microsoft.com/office/officeart/2008/layout/VerticalAccentList"/>
    <dgm:cxn modelId="{DAE54859-2BD5-47A2-891F-24610DF2AF59}" type="presParOf" srcId="{E6038F94-8CD6-485F-8408-5BC7A193D94F}" destId="{8EF9EECC-BEF8-4473-AC7B-3B56ADC1BF08}" srcOrd="4" destOrd="0" presId="urn:microsoft.com/office/officeart/2008/layout/VerticalAccentList"/>
    <dgm:cxn modelId="{91281CEB-490D-4326-92A4-753140108297}" type="presParOf" srcId="{E6038F94-8CD6-485F-8408-5BC7A193D94F}" destId="{7DB75761-AB4F-4821-B305-5C78FD0FB1FC}" srcOrd="5" destOrd="0" presId="urn:microsoft.com/office/officeart/2008/layout/VerticalAccentList"/>
    <dgm:cxn modelId="{B1785771-0497-442C-B17B-6DB992103112}" type="presParOf" srcId="{E6038F94-8CD6-485F-8408-5BC7A193D94F}" destId="{20D56AEC-1796-44C0-85DF-152DCB806D50}" srcOrd="6" destOrd="0" presId="urn:microsoft.com/office/officeart/2008/layout/VerticalAccentList"/>
    <dgm:cxn modelId="{C6EA15B1-CA86-438A-B8B2-4A470800735F}" type="presParOf" srcId="{E6038F94-8CD6-485F-8408-5BC7A193D94F}" destId="{8CB64ADD-B731-42FF-9CCC-CED3B7AD8271}" srcOrd="7" destOrd="0" presId="urn:microsoft.com/office/officeart/2008/layout/VerticalAccentList"/>
    <dgm:cxn modelId="{6395DA26-76D0-4992-BF02-39882F0FFB4E}" type="presParOf" srcId="{95922C53-53A9-4555-8208-EB84A6DA2C08}" destId="{F0B684A6-1767-4E7E-B537-734370399103}" srcOrd="8" destOrd="0" presId="urn:microsoft.com/office/officeart/2008/layout/VerticalAccentList"/>
    <dgm:cxn modelId="{A688FC0B-5C91-4403-9406-BB6258608AD5}" type="presParOf" srcId="{95922C53-53A9-4555-8208-EB84A6DA2C08}" destId="{309ED9EE-7AA4-4231-9387-D50689994D5B}" srcOrd="9" destOrd="0" presId="urn:microsoft.com/office/officeart/2008/layout/VerticalAccentList"/>
    <dgm:cxn modelId="{7F0A1E93-5CAA-4FAC-9C18-7F48F647F9B9}" type="presParOf" srcId="{309ED9EE-7AA4-4231-9387-D50689994D5B}" destId="{AAA4D807-B8B1-460F-A08C-7E4D16FE92E3}" srcOrd="0" destOrd="0" presId="urn:microsoft.com/office/officeart/2008/layout/VerticalAccentList"/>
    <dgm:cxn modelId="{8A222F18-7734-4E10-ABA0-08E24751F402}" type="presParOf" srcId="{95922C53-53A9-4555-8208-EB84A6DA2C08}" destId="{4E024EC4-1E18-4FF4-A547-6E5ACAEAAE56}" srcOrd="10" destOrd="0" presId="urn:microsoft.com/office/officeart/2008/layout/VerticalAccentList"/>
    <dgm:cxn modelId="{B47D4A60-90EA-4F4D-BD3E-807684417214}" type="presParOf" srcId="{4E024EC4-1E18-4FF4-A547-6E5ACAEAAE56}" destId="{D03CE8B1-6AB5-4845-9791-9FE576E54EA8}" srcOrd="0" destOrd="0" presId="urn:microsoft.com/office/officeart/2008/layout/VerticalAccentList"/>
    <dgm:cxn modelId="{73909E0D-F3CF-4BD3-A73F-288EB76B43D5}" type="presParOf" srcId="{4E024EC4-1E18-4FF4-A547-6E5ACAEAAE56}" destId="{954C9BCA-6F46-4455-8E1C-99D3CE5C7DC0}" srcOrd="1" destOrd="0" presId="urn:microsoft.com/office/officeart/2008/layout/VerticalAccentList"/>
    <dgm:cxn modelId="{8AC28A3D-E4EF-492A-B154-B0C516B3877F}" type="presParOf" srcId="{4E024EC4-1E18-4FF4-A547-6E5ACAEAAE56}" destId="{8A02D7D6-8F55-4737-BF8B-3490AB47BEBE}" srcOrd="2" destOrd="0" presId="urn:microsoft.com/office/officeart/2008/layout/VerticalAccentList"/>
    <dgm:cxn modelId="{9AC5BC7F-7C03-4178-9959-7F7C78F908F6}" type="presParOf" srcId="{4E024EC4-1E18-4FF4-A547-6E5ACAEAAE56}" destId="{036D71F9-1F2A-4C42-B73C-B89EC557CEE3}" srcOrd="3" destOrd="0" presId="urn:microsoft.com/office/officeart/2008/layout/VerticalAccentList"/>
    <dgm:cxn modelId="{742F3442-0DB8-40DB-A816-20B8735F21C8}" type="presParOf" srcId="{4E024EC4-1E18-4FF4-A547-6E5ACAEAAE56}" destId="{E5FF3927-05C0-4C9D-94AF-31132647446D}" srcOrd="4" destOrd="0" presId="urn:microsoft.com/office/officeart/2008/layout/VerticalAccentList"/>
    <dgm:cxn modelId="{17DC2A4F-1C35-4C0E-B2A3-D805C08EE0D0}" type="presParOf" srcId="{4E024EC4-1E18-4FF4-A547-6E5ACAEAAE56}" destId="{B078D03E-EBE0-49AF-A5CF-9FC50C7923D6}" srcOrd="5" destOrd="0" presId="urn:microsoft.com/office/officeart/2008/layout/VerticalAccentList"/>
    <dgm:cxn modelId="{06C37550-0B98-4226-BF73-BBC13E466EB3}" type="presParOf" srcId="{4E024EC4-1E18-4FF4-A547-6E5ACAEAAE56}" destId="{70E9EC83-AEF5-4034-A7F3-6B31E0F22D13}" srcOrd="6" destOrd="0" presId="urn:microsoft.com/office/officeart/2008/layout/VerticalAccentList"/>
    <dgm:cxn modelId="{ED006472-FE8F-403F-8330-3A6274A4F370}" type="presParOf" srcId="{4E024EC4-1E18-4FF4-A547-6E5ACAEAAE56}" destId="{684EF2E7-DEE9-47F2-BD95-AF9316198864}" srcOrd="7" destOrd="0" presId="urn:microsoft.com/office/officeart/2008/layout/VerticalAccentList"/>
    <dgm:cxn modelId="{A4CF697B-286E-43AF-8800-036649ADF9D9}" type="presParOf" srcId="{95922C53-53A9-4555-8208-EB84A6DA2C08}" destId="{E57D3D59-6EE0-42E4-BC9C-64C459BD5AED}" srcOrd="11" destOrd="0" presId="urn:microsoft.com/office/officeart/2008/layout/VerticalAccentList"/>
    <dgm:cxn modelId="{C5CFC6B2-5990-429D-A2DD-045E0343C1BB}" type="presParOf" srcId="{95922C53-53A9-4555-8208-EB84A6DA2C08}" destId="{2EFC488B-4F28-489E-9E19-67B3D0597C29}" srcOrd="12" destOrd="0" presId="urn:microsoft.com/office/officeart/2008/layout/VerticalAccentList"/>
    <dgm:cxn modelId="{2C1EE8F0-40E4-4052-8163-EE6E99BA9E4D}" type="presParOf" srcId="{2EFC488B-4F28-489E-9E19-67B3D0597C29}" destId="{28838B35-DDCF-4FA4-921B-5BEEC5DB7B03}" srcOrd="0" destOrd="0" presId="urn:microsoft.com/office/officeart/2008/layout/VerticalAccentList"/>
    <dgm:cxn modelId="{EA77AC21-2E74-4B0E-8644-A505FD44642C}" type="presParOf" srcId="{95922C53-53A9-4555-8208-EB84A6DA2C08}" destId="{C4CC1F27-69A9-4676-946A-E2AA17259BEF}" srcOrd="13" destOrd="0" presId="urn:microsoft.com/office/officeart/2008/layout/VerticalAccentList"/>
    <dgm:cxn modelId="{01D53FFD-9055-4BEE-8E38-E5535B276B22}" type="presParOf" srcId="{C4CC1F27-69A9-4676-946A-E2AA17259BEF}" destId="{D1D49B01-133B-45D1-A528-B022994FE36D}" srcOrd="0" destOrd="0" presId="urn:microsoft.com/office/officeart/2008/layout/VerticalAccentList"/>
    <dgm:cxn modelId="{22C3E806-7ECF-4FFA-BCAD-3E3F612AB290}" type="presParOf" srcId="{C4CC1F27-69A9-4676-946A-E2AA17259BEF}" destId="{6607D974-51C3-41E8-B422-3E1232FCDE93}" srcOrd="1" destOrd="0" presId="urn:microsoft.com/office/officeart/2008/layout/VerticalAccentList"/>
    <dgm:cxn modelId="{D2B50854-DF81-49A5-B490-CABF6AD798C2}" type="presParOf" srcId="{C4CC1F27-69A9-4676-946A-E2AA17259BEF}" destId="{331A10D7-7919-4B9A-A418-EBD7AA129A31}" srcOrd="2" destOrd="0" presId="urn:microsoft.com/office/officeart/2008/layout/VerticalAccentList"/>
    <dgm:cxn modelId="{10CFC048-BE5E-447B-ADE8-C1B14046468A}" type="presParOf" srcId="{C4CC1F27-69A9-4676-946A-E2AA17259BEF}" destId="{662FE93B-1BB9-4478-AF80-9151BA2FCD35}" srcOrd="3" destOrd="0" presId="urn:microsoft.com/office/officeart/2008/layout/VerticalAccentList"/>
    <dgm:cxn modelId="{8BF122A4-7004-448B-8120-1F7470FDF388}" type="presParOf" srcId="{C4CC1F27-69A9-4676-946A-E2AA17259BEF}" destId="{F8D33589-9FFE-43C1-AB0E-3E4D3988049A}" srcOrd="4" destOrd="0" presId="urn:microsoft.com/office/officeart/2008/layout/VerticalAccentList"/>
    <dgm:cxn modelId="{9C9B967D-BF45-4288-8340-6864BE1B48C1}" type="presParOf" srcId="{C4CC1F27-69A9-4676-946A-E2AA17259BEF}" destId="{69A67B86-0409-4121-8F19-F118F5AF60A6}" srcOrd="5" destOrd="0" presId="urn:microsoft.com/office/officeart/2008/layout/VerticalAccentList"/>
    <dgm:cxn modelId="{0D9AF3D0-F70F-4397-90AC-D3265D2D8209}" type="presParOf" srcId="{C4CC1F27-69A9-4676-946A-E2AA17259BEF}" destId="{BFD6710F-5F83-40C6-88FE-F66F80C76F5B}" srcOrd="6" destOrd="0" presId="urn:microsoft.com/office/officeart/2008/layout/VerticalAccentList"/>
    <dgm:cxn modelId="{53E8669D-1233-47B6-B1AD-C8CC9E8E8BEA}" type="presParOf" srcId="{C4CC1F27-69A9-4676-946A-E2AA17259BEF}" destId="{E08A2522-4252-4120-B72A-3D7239E1BC0B}"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7F7E54-CC51-4099-9963-F69A4966313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FA7857F-9380-4066-A063-DB97829A9E61}">
      <dgm:prSet phldrT="[Văn bản]" custT="1"/>
      <dgm:spPr/>
      <dgm:t>
        <a:bodyPr/>
        <a:lstStyle/>
        <a:p>
          <a:r>
            <a:rPr lang="en-US" sz="1200" b="1" i="0" u="none" dirty="0"/>
            <a:t>Security</a:t>
          </a:r>
          <a:endParaRPr lang="en-US" sz="1200" dirty="0"/>
        </a:p>
      </dgm:t>
    </dgm:pt>
    <dgm:pt modelId="{A505C38E-6CED-4D26-98E4-33DEA0BEA201}" type="parTrans" cxnId="{F044AF5A-C34B-494A-8D74-FA57F1A4678F}">
      <dgm:prSet/>
      <dgm:spPr/>
      <dgm:t>
        <a:bodyPr/>
        <a:lstStyle/>
        <a:p>
          <a:endParaRPr lang="en-US"/>
        </a:p>
      </dgm:t>
    </dgm:pt>
    <dgm:pt modelId="{76A9499F-0CF5-4A01-8241-B7762933DF96}" type="sibTrans" cxnId="{F044AF5A-C34B-494A-8D74-FA57F1A4678F}">
      <dgm:prSet/>
      <dgm:spPr/>
      <dgm:t>
        <a:bodyPr/>
        <a:lstStyle/>
        <a:p>
          <a:endParaRPr lang="en-US"/>
        </a:p>
      </dgm:t>
    </dgm:pt>
    <dgm:pt modelId="{DE3401A7-7F9D-4619-87B8-E285C97693D8}">
      <dgm:prSet phldrT="[Văn bản]" custT="1"/>
      <dgm:spPr/>
      <dgm:t>
        <a:bodyPr/>
        <a:lstStyle/>
        <a:p>
          <a:r>
            <a:rPr lang="en-US" sz="1200" b="0" i="0" u="none" dirty="0"/>
            <a:t>When a user forgets his password, the link to create a new password must be sent to only the first registered email address</a:t>
          </a:r>
          <a:endParaRPr lang="en-US" sz="1200" dirty="0"/>
        </a:p>
      </dgm:t>
    </dgm:pt>
    <dgm:pt modelId="{BCE7C03F-E775-4EC9-A4BF-8ACB2807C960}" type="parTrans" cxnId="{BE743ADA-E9EA-44DE-9716-DB90E2BC93BF}">
      <dgm:prSet/>
      <dgm:spPr/>
      <dgm:t>
        <a:bodyPr/>
        <a:lstStyle/>
        <a:p>
          <a:endParaRPr lang="en-US"/>
        </a:p>
      </dgm:t>
    </dgm:pt>
    <dgm:pt modelId="{848823C3-919B-421D-8306-F62A03FE8ECF}" type="sibTrans" cxnId="{BE743ADA-E9EA-44DE-9716-DB90E2BC93BF}">
      <dgm:prSet/>
      <dgm:spPr/>
      <dgm:t>
        <a:bodyPr/>
        <a:lstStyle/>
        <a:p>
          <a:endParaRPr lang="en-US"/>
        </a:p>
      </dgm:t>
    </dgm:pt>
    <dgm:pt modelId="{3897F47E-AA5D-492E-B6AE-46BEA45FCFA1}">
      <dgm:prSet phldrT="[Văn bản]" custT="1"/>
      <dgm:spPr/>
      <dgm:t>
        <a:bodyPr/>
        <a:lstStyle/>
        <a:p>
          <a:r>
            <a:rPr lang="en-US" sz="1200" b="1" dirty="0"/>
            <a:t>Performance</a:t>
          </a:r>
        </a:p>
      </dgm:t>
    </dgm:pt>
    <dgm:pt modelId="{43F30BC6-723D-4B78-8EA7-B5CDA1CBBC59}" type="parTrans" cxnId="{8EDEEC5B-18B4-4896-AA68-1ADC28D6D954}">
      <dgm:prSet/>
      <dgm:spPr/>
      <dgm:t>
        <a:bodyPr/>
        <a:lstStyle/>
        <a:p>
          <a:endParaRPr lang="en-US"/>
        </a:p>
      </dgm:t>
    </dgm:pt>
    <dgm:pt modelId="{271AC576-7454-4554-B40F-DD3ADC84A340}" type="sibTrans" cxnId="{8EDEEC5B-18B4-4896-AA68-1ADC28D6D954}">
      <dgm:prSet/>
      <dgm:spPr/>
      <dgm:t>
        <a:bodyPr/>
        <a:lstStyle/>
        <a:p>
          <a:endParaRPr lang="en-US"/>
        </a:p>
      </dgm:t>
    </dgm:pt>
    <dgm:pt modelId="{4F3C9180-C5F9-4562-8D7F-AEFCADB2BD5B}">
      <dgm:prSet phldrT="[Văn bản]" custT="1"/>
      <dgm:spPr/>
      <dgm:t>
        <a:bodyPr/>
        <a:lstStyle/>
        <a:p>
          <a:r>
            <a:rPr lang="en-US" sz="1200" b="0" i="0" u="none" dirty="0"/>
            <a:t>All data input and output screens need to be ready to be displayed to users quickly and accurately</a:t>
          </a:r>
          <a:endParaRPr lang="en-US" sz="1200" dirty="0"/>
        </a:p>
      </dgm:t>
    </dgm:pt>
    <dgm:pt modelId="{C12F460B-F9E0-4FD3-A375-CA8074FC8B09}" type="parTrans" cxnId="{16096515-4E58-4197-AC1B-40DC367CADBB}">
      <dgm:prSet/>
      <dgm:spPr/>
      <dgm:t>
        <a:bodyPr/>
        <a:lstStyle/>
        <a:p>
          <a:endParaRPr lang="en-US"/>
        </a:p>
      </dgm:t>
    </dgm:pt>
    <dgm:pt modelId="{BAB4BE2F-7C02-485F-9430-EEBE6A18588E}" type="sibTrans" cxnId="{16096515-4E58-4197-AC1B-40DC367CADBB}">
      <dgm:prSet/>
      <dgm:spPr/>
      <dgm:t>
        <a:bodyPr/>
        <a:lstStyle/>
        <a:p>
          <a:endParaRPr lang="en-US"/>
        </a:p>
      </dgm:t>
    </dgm:pt>
    <dgm:pt modelId="{515AE6DB-34DD-48A4-8AD5-F0B0C00EC59C}">
      <dgm:prSet phldrT="[Văn bản]" custT="1"/>
      <dgm:spPr/>
      <dgm:t>
        <a:bodyPr/>
        <a:lstStyle/>
        <a:p>
          <a:r>
            <a:rPr lang="en-US" sz="1200" b="1" i="0" u="none" dirty="0"/>
            <a:t>Usability</a:t>
          </a:r>
          <a:endParaRPr lang="en-US" sz="1200" dirty="0"/>
        </a:p>
      </dgm:t>
    </dgm:pt>
    <dgm:pt modelId="{2C31B64C-41D5-4191-B17E-93CF5342DE6D}" type="parTrans" cxnId="{BD436DD7-9955-44E3-8B10-13539E6F55CD}">
      <dgm:prSet/>
      <dgm:spPr/>
      <dgm:t>
        <a:bodyPr/>
        <a:lstStyle/>
        <a:p>
          <a:endParaRPr lang="en-US"/>
        </a:p>
      </dgm:t>
    </dgm:pt>
    <dgm:pt modelId="{CE3CA609-7B3F-4626-917F-CBAB0F09930B}" type="sibTrans" cxnId="{BD436DD7-9955-44E3-8B10-13539E6F55CD}">
      <dgm:prSet/>
      <dgm:spPr/>
      <dgm:t>
        <a:bodyPr/>
        <a:lstStyle/>
        <a:p>
          <a:endParaRPr lang="en-US"/>
        </a:p>
      </dgm:t>
    </dgm:pt>
    <dgm:pt modelId="{7D81068C-3D60-4302-9043-7E14684D24C8}">
      <dgm:prSet phldrT="[Văn bản]" custT="1"/>
      <dgm:spPr/>
      <dgm:t>
        <a:bodyPr/>
        <a:lstStyle/>
        <a:p>
          <a:r>
            <a:rPr lang="en-US" sz="1200" b="0" i="0" u="none" dirty="0"/>
            <a:t>Easy to use, effective, for example, to buy an item we only need to perform 3 simple steps: select the item, purchase and finally pay.</a:t>
          </a:r>
          <a:endParaRPr lang="en-US" sz="1200" dirty="0"/>
        </a:p>
      </dgm:t>
    </dgm:pt>
    <dgm:pt modelId="{C9235032-845E-4613-9F46-84F1A3B89F1D}" type="parTrans" cxnId="{3C37AECC-E11E-4E7B-A3A5-BDA39FFF6C61}">
      <dgm:prSet/>
      <dgm:spPr/>
      <dgm:t>
        <a:bodyPr/>
        <a:lstStyle/>
        <a:p>
          <a:endParaRPr lang="en-US"/>
        </a:p>
      </dgm:t>
    </dgm:pt>
    <dgm:pt modelId="{B3D4CC59-7ECC-4EA8-A4F7-622ED1129DE6}" type="sibTrans" cxnId="{3C37AECC-E11E-4E7B-A3A5-BDA39FFF6C61}">
      <dgm:prSet/>
      <dgm:spPr/>
      <dgm:t>
        <a:bodyPr/>
        <a:lstStyle/>
        <a:p>
          <a:endParaRPr lang="en-US"/>
        </a:p>
      </dgm:t>
    </dgm:pt>
    <dgm:pt modelId="{B858F8A6-2442-46BB-9210-BAB7271102B0}">
      <dgm:prSet phldrT="[Văn bản]" custT="1"/>
      <dgm:spPr/>
      <dgm:t>
        <a:bodyPr/>
        <a:lstStyle/>
        <a:p>
          <a:r>
            <a:rPr lang="en-US" sz="1200" b="1" i="0" u="none" dirty="0"/>
            <a:t>Integrity</a:t>
          </a:r>
          <a:endParaRPr lang="en-US" sz="1200" dirty="0"/>
        </a:p>
      </dgm:t>
    </dgm:pt>
    <dgm:pt modelId="{CD70F3C9-5A2E-4751-8969-4F759C400652}" type="parTrans" cxnId="{EF11DA63-14D2-4363-B66D-38D15651FC9A}">
      <dgm:prSet/>
      <dgm:spPr/>
      <dgm:t>
        <a:bodyPr/>
        <a:lstStyle/>
        <a:p>
          <a:endParaRPr lang="en-US"/>
        </a:p>
      </dgm:t>
    </dgm:pt>
    <dgm:pt modelId="{A690ADE6-CE72-44E7-84B9-683809E8CF65}" type="sibTrans" cxnId="{EF11DA63-14D2-4363-B66D-38D15651FC9A}">
      <dgm:prSet/>
      <dgm:spPr/>
      <dgm:t>
        <a:bodyPr/>
        <a:lstStyle/>
        <a:p>
          <a:endParaRPr lang="en-US"/>
        </a:p>
      </dgm:t>
    </dgm:pt>
    <dgm:pt modelId="{14C84F8F-88DF-4097-964B-861C14C7727D}">
      <dgm:prSet phldrT="[Văn bản]" custT="1"/>
      <dgm:spPr/>
      <dgm:t>
        <a:bodyPr/>
        <a:lstStyle/>
        <a:p>
          <a:r>
            <a:rPr lang="en-US" sz="1200" b="1" i="0" u="none" dirty="0"/>
            <a:t>Availability</a:t>
          </a:r>
          <a:endParaRPr lang="en-US" sz="1200" dirty="0"/>
        </a:p>
      </dgm:t>
    </dgm:pt>
    <dgm:pt modelId="{02F5D719-BC3F-4923-A531-5A098F5C8FEF}" type="parTrans" cxnId="{486BBA05-A08E-4025-84AD-ADCE21C81BBE}">
      <dgm:prSet/>
      <dgm:spPr/>
      <dgm:t>
        <a:bodyPr/>
        <a:lstStyle/>
        <a:p>
          <a:endParaRPr lang="en-US"/>
        </a:p>
      </dgm:t>
    </dgm:pt>
    <dgm:pt modelId="{82D33DEA-B4B8-48D9-A075-B0904EB29B67}" type="sibTrans" cxnId="{486BBA05-A08E-4025-84AD-ADCE21C81BBE}">
      <dgm:prSet/>
      <dgm:spPr/>
      <dgm:t>
        <a:bodyPr/>
        <a:lstStyle/>
        <a:p>
          <a:endParaRPr lang="en-US"/>
        </a:p>
      </dgm:t>
    </dgm:pt>
    <dgm:pt modelId="{B1B06CB7-269B-4931-A437-4141DB511A7A}">
      <dgm:prSet phldrT="[Văn bản]" custT="1"/>
      <dgm:spPr/>
      <dgm:t>
        <a:bodyPr/>
        <a:lstStyle/>
        <a:p>
          <a:r>
            <a:rPr lang="en-US" sz="1200" b="1" dirty="0"/>
            <a:t>Audit</a:t>
          </a:r>
        </a:p>
      </dgm:t>
    </dgm:pt>
    <dgm:pt modelId="{D1310320-9FA3-4C86-9FE9-99317C3C7611}" type="parTrans" cxnId="{A7DCB3E7-DE64-491A-A841-518816C1D501}">
      <dgm:prSet/>
      <dgm:spPr/>
      <dgm:t>
        <a:bodyPr/>
        <a:lstStyle/>
        <a:p>
          <a:endParaRPr lang="en-US"/>
        </a:p>
      </dgm:t>
    </dgm:pt>
    <dgm:pt modelId="{D7A18824-6995-4FD5-A330-0FCDB9E3C110}" type="sibTrans" cxnId="{A7DCB3E7-DE64-491A-A841-518816C1D501}">
      <dgm:prSet/>
      <dgm:spPr/>
      <dgm:t>
        <a:bodyPr/>
        <a:lstStyle/>
        <a:p>
          <a:endParaRPr lang="en-US"/>
        </a:p>
      </dgm:t>
    </dgm:pt>
    <dgm:pt modelId="{3AF559B1-BC25-4A32-9D05-C7C57263CCEE}">
      <dgm:prSet custT="1"/>
      <dgm:spPr/>
      <dgm:t>
        <a:bodyPr/>
        <a:lstStyle/>
        <a:p>
          <a:r>
            <a:rPr lang="en-US" sz="1200" b="0" i="0" u="none" dirty="0"/>
            <a:t>Information for each product is accurate and reliable enough</a:t>
          </a:r>
          <a:endParaRPr lang="en-US" sz="1200" dirty="0"/>
        </a:p>
      </dgm:t>
    </dgm:pt>
    <dgm:pt modelId="{FA4693CF-C7C6-4CC4-93C6-B55E09668A92}" type="parTrans" cxnId="{54BEC8BE-6A33-416B-9ABA-05FC94ED6AE7}">
      <dgm:prSet/>
      <dgm:spPr/>
      <dgm:t>
        <a:bodyPr/>
        <a:lstStyle/>
        <a:p>
          <a:endParaRPr lang="en-US"/>
        </a:p>
      </dgm:t>
    </dgm:pt>
    <dgm:pt modelId="{302580DB-7067-4088-A75A-F694D4613446}" type="sibTrans" cxnId="{54BEC8BE-6A33-416B-9ABA-05FC94ED6AE7}">
      <dgm:prSet/>
      <dgm:spPr/>
      <dgm:t>
        <a:bodyPr/>
        <a:lstStyle/>
        <a:p>
          <a:endParaRPr lang="en-US"/>
        </a:p>
      </dgm:t>
    </dgm:pt>
    <dgm:pt modelId="{3673951E-8BCD-438F-8607-97797CB77D2A}">
      <dgm:prSet custT="1"/>
      <dgm:spPr/>
      <dgm:t>
        <a:bodyPr/>
        <a:lstStyle/>
        <a:p>
          <a:r>
            <a:rPr lang="en-US" sz="1200" b="0" i="0" u="none" dirty="0"/>
            <a:t>The system must ensure 24/7 operation</a:t>
          </a:r>
          <a:endParaRPr lang="en-US" sz="1200" dirty="0"/>
        </a:p>
      </dgm:t>
    </dgm:pt>
    <dgm:pt modelId="{57578736-E692-46A4-B1AC-0C28D46FD3B6}" type="parTrans" cxnId="{DE0F7762-D806-43DD-9BC5-693DDD79E72F}">
      <dgm:prSet/>
      <dgm:spPr/>
      <dgm:t>
        <a:bodyPr/>
        <a:lstStyle/>
        <a:p>
          <a:endParaRPr lang="en-US"/>
        </a:p>
      </dgm:t>
    </dgm:pt>
    <dgm:pt modelId="{6172A430-E5E4-4E88-941B-6DC4482F8E9E}" type="sibTrans" cxnId="{DE0F7762-D806-43DD-9BC5-693DDD79E72F}">
      <dgm:prSet/>
      <dgm:spPr/>
      <dgm:t>
        <a:bodyPr/>
        <a:lstStyle/>
        <a:p>
          <a:endParaRPr lang="en-US"/>
        </a:p>
      </dgm:t>
    </dgm:pt>
    <dgm:pt modelId="{28FDEB56-80F4-4410-879A-18B22383AA30}">
      <dgm:prSet phldrT="[Văn bản]" custT="1"/>
      <dgm:spPr/>
      <dgm:t>
        <a:bodyPr/>
        <a:lstStyle/>
        <a:p>
          <a:r>
            <a:rPr lang="en-US" sz="1200" b="1" i="0" u="none" dirty="0"/>
            <a:t>Accessibility</a:t>
          </a:r>
          <a:endParaRPr lang="en-US" sz="1200" dirty="0"/>
        </a:p>
      </dgm:t>
    </dgm:pt>
    <dgm:pt modelId="{0C3BD1EE-0237-4AF0-B08C-AB66D8BDDC96}" type="parTrans" cxnId="{E7B85FD5-15E4-4CD9-9A47-34A6D0F03A66}">
      <dgm:prSet/>
      <dgm:spPr/>
      <dgm:t>
        <a:bodyPr/>
        <a:lstStyle/>
        <a:p>
          <a:endParaRPr lang="en-US"/>
        </a:p>
      </dgm:t>
    </dgm:pt>
    <dgm:pt modelId="{6794C133-04B2-4167-A8AF-F02C1718098A}" type="sibTrans" cxnId="{E7B85FD5-15E4-4CD9-9A47-34A6D0F03A66}">
      <dgm:prSet/>
      <dgm:spPr/>
      <dgm:t>
        <a:bodyPr/>
        <a:lstStyle/>
        <a:p>
          <a:endParaRPr lang="en-US"/>
        </a:p>
      </dgm:t>
    </dgm:pt>
    <dgm:pt modelId="{B8F485B5-1D4B-471B-A212-E7CF876A42C6}">
      <dgm:prSet custT="1"/>
      <dgm:spPr/>
      <dgm:t>
        <a:bodyPr/>
        <a:lstStyle/>
        <a:p>
          <a:r>
            <a:rPr lang="en-US" sz="1200" b="0" i="0" u="none" dirty="0"/>
            <a:t>The audit data will be stored separately in a separate database, different from the main database of the system.</a:t>
          </a:r>
          <a:endParaRPr lang="en-US" sz="1200" dirty="0"/>
        </a:p>
      </dgm:t>
    </dgm:pt>
    <dgm:pt modelId="{FEC39F0C-E3FB-478F-AECA-63BA93B62BB1}" type="parTrans" cxnId="{510CF3DF-FC98-43C3-8CFA-2A0B6E212831}">
      <dgm:prSet/>
      <dgm:spPr/>
      <dgm:t>
        <a:bodyPr/>
        <a:lstStyle/>
        <a:p>
          <a:endParaRPr lang="en-US"/>
        </a:p>
      </dgm:t>
    </dgm:pt>
    <dgm:pt modelId="{0E2FEF2B-D5C1-4E6A-9E26-50D7BECE914F}" type="sibTrans" cxnId="{510CF3DF-FC98-43C3-8CFA-2A0B6E212831}">
      <dgm:prSet/>
      <dgm:spPr/>
      <dgm:t>
        <a:bodyPr/>
        <a:lstStyle/>
        <a:p>
          <a:endParaRPr lang="en-US"/>
        </a:p>
      </dgm:t>
    </dgm:pt>
    <dgm:pt modelId="{BD206B1D-463D-4860-BFCA-E601678128FA}">
      <dgm:prSet custT="1"/>
      <dgm:spPr/>
      <dgm:t>
        <a:bodyPr/>
        <a:lstStyle/>
        <a:p>
          <a:r>
            <a:rPr lang="en-US" sz="1200" b="0" i="0" u="none" dirty="0"/>
            <a:t>The audit data must be in Read Only mode and not edited from the user interface.</a:t>
          </a:r>
          <a:endParaRPr lang="en-US" sz="1200" b="0" dirty="0"/>
        </a:p>
      </dgm:t>
    </dgm:pt>
    <dgm:pt modelId="{D63051FC-8364-4DB3-AD48-4AF8EFB457DE}" type="parTrans" cxnId="{428FD0E1-6F2E-4E23-A900-BC1359B75324}">
      <dgm:prSet/>
      <dgm:spPr/>
      <dgm:t>
        <a:bodyPr/>
        <a:lstStyle/>
        <a:p>
          <a:endParaRPr lang="en-US"/>
        </a:p>
      </dgm:t>
    </dgm:pt>
    <dgm:pt modelId="{210D8FBF-D2BA-498C-BBBA-2A1C6B64E6F4}" type="sibTrans" cxnId="{428FD0E1-6F2E-4E23-A900-BC1359B75324}">
      <dgm:prSet/>
      <dgm:spPr/>
      <dgm:t>
        <a:bodyPr/>
        <a:lstStyle/>
        <a:p>
          <a:endParaRPr lang="en-US"/>
        </a:p>
      </dgm:t>
    </dgm:pt>
    <dgm:pt modelId="{0798DFB1-919C-44CF-A878-D8402C4AD54F}">
      <dgm:prSet custT="1"/>
      <dgm:spPr/>
      <dgm:t>
        <a:bodyPr/>
        <a:lstStyle/>
        <a:p>
          <a:r>
            <a:rPr lang="en-US" sz="1200" b="0" i="0" u="none" dirty="0"/>
            <a:t>Support chat and exchange with users</a:t>
          </a:r>
          <a:endParaRPr lang="en-US" sz="1200" dirty="0"/>
        </a:p>
      </dgm:t>
    </dgm:pt>
    <dgm:pt modelId="{E03131E4-DDC3-401B-ABF9-3FDF4075C596}" type="parTrans" cxnId="{AC1C5BF3-272D-4023-9898-88F9583A589E}">
      <dgm:prSet/>
      <dgm:spPr/>
      <dgm:t>
        <a:bodyPr/>
        <a:lstStyle/>
        <a:p>
          <a:endParaRPr lang="en-US"/>
        </a:p>
      </dgm:t>
    </dgm:pt>
    <dgm:pt modelId="{050B5788-CCB7-4254-8D0F-9C1DC26B9EB7}" type="sibTrans" cxnId="{AC1C5BF3-272D-4023-9898-88F9583A589E}">
      <dgm:prSet/>
      <dgm:spPr/>
      <dgm:t>
        <a:bodyPr/>
        <a:lstStyle/>
        <a:p>
          <a:endParaRPr lang="en-US"/>
        </a:p>
      </dgm:t>
    </dgm:pt>
    <dgm:pt modelId="{51951052-2649-4684-AC72-92562EFFBD37}" type="pres">
      <dgm:prSet presAssocID="{D37F7E54-CC51-4099-9963-F69A4966313E}" presName="linearFlow" presStyleCnt="0">
        <dgm:presLayoutVars>
          <dgm:dir/>
          <dgm:animLvl val="lvl"/>
          <dgm:resizeHandles val="exact"/>
        </dgm:presLayoutVars>
      </dgm:prSet>
      <dgm:spPr/>
    </dgm:pt>
    <dgm:pt modelId="{E9BB9C75-587F-4EA8-88F2-1D441880B759}" type="pres">
      <dgm:prSet presAssocID="{EFA7857F-9380-4066-A063-DB97829A9E61}" presName="composite" presStyleCnt="0"/>
      <dgm:spPr/>
    </dgm:pt>
    <dgm:pt modelId="{1D81FADA-9008-449B-93A5-DAB3BE117469}" type="pres">
      <dgm:prSet presAssocID="{EFA7857F-9380-4066-A063-DB97829A9E61}" presName="parentText" presStyleLbl="alignNode1" presStyleIdx="0" presStyleCnt="7">
        <dgm:presLayoutVars>
          <dgm:chMax val="1"/>
          <dgm:bulletEnabled val="1"/>
        </dgm:presLayoutVars>
      </dgm:prSet>
      <dgm:spPr/>
    </dgm:pt>
    <dgm:pt modelId="{E1174517-CD64-479B-9288-C3A774BD9BD6}" type="pres">
      <dgm:prSet presAssocID="{EFA7857F-9380-4066-A063-DB97829A9E61}" presName="descendantText" presStyleLbl="alignAcc1" presStyleIdx="0" presStyleCnt="7">
        <dgm:presLayoutVars>
          <dgm:bulletEnabled val="1"/>
        </dgm:presLayoutVars>
      </dgm:prSet>
      <dgm:spPr/>
    </dgm:pt>
    <dgm:pt modelId="{54E1DC2A-4C5D-4D82-AB1A-D064F854AB52}" type="pres">
      <dgm:prSet presAssocID="{76A9499F-0CF5-4A01-8241-B7762933DF96}" presName="sp" presStyleCnt="0"/>
      <dgm:spPr/>
    </dgm:pt>
    <dgm:pt modelId="{1DC61B77-4F9D-4314-9B0D-99109F98849C}" type="pres">
      <dgm:prSet presAssocID="{3897F47E-AA5D-492E-B6AE-46BEA45FCFA1}" presName="composite" presStyleCnt="0"/>
      <dgm:spPr/>
    </dgm:pt>
    <dgm:pt modelId="{CFEF5BBB-26AB-40EE-A8ED-EA097407B414}" type="pres">
      <dgm:prSet presAssocID="{3897F47E-AA5D-492E-B6AE-46BEA45FCFA1}" presName="parentText" presStyleLbl="alignNode1" presStyleIdx="1" presStyleCnt="7">
        <dgm:presLayoutVars>
          <dgm:chMax val="1"/>
          <dgm:bulletEnabled val="1"/>
        </dgm:presLayoutVars>
      </dgm:prSet>
      <dgm:spPr/>
    </dgm:pt>
    <dgm:pt modelId="{553D8EC0-F198-4016-B0B3-121096F1C0BC}" type="pres">
      <dgm:prSet presAssocID="{3897F47E-AA5D-492E-B6AE-46BEA45FCFA1}" presName="descendantText" presStyleLbl="alignAcc1" presStyleIdx="1" presStyleCnt="7">
        <dgm:presLayoutVars>
          <dgm:bulletEnabled val="1"/>
        </dgm:presLayoutVars>
      </dgm:prSet>
      <dgm:spPr/>
    </dgm:pt>
    <dgm:pt modelId="{A5491596-C7B4-4487-9BB7-0E1D176BF75B}" type="pres">
      <dgm:prSet presAssocID="{271AC576-7454-4554-B40F-DD3ADC84A340}" presName="sp" presStyleCnt="0"/>
      <dgm:spPr/>
    </dgm:pt>
    <dgm:pt modelId="{6DB72DC4-29DA-4F8B-980A-84F12DF21DCD}" type="pres">
      <dgm:prSet presAssocID="{515AE6DB-34DD-48A4-8AD5-F0B0C00EC59C}" presName="composite" presStyleCnt="0"/>
      <dgm:spPr/>
    </dgm:pt>
    <dgm:pt modelId="{8B089170-077D-4629-B224-8C431BBEB45C}" type="pres">
      <dgm:prSet presAssocID="{515AE6DB-34DD-48A4-8AD5-F0B0C00EC59C}" presName="parentText" presStyleLbl="alignNode1" presStyleIdx="2" presStyleCnt="7">
        <dgm:presLayoutVars>
          <dgm:chMax val="1"/>
          <dgm:bulletEnabled val="1"/>
        </dgm:presLayoutVars>
      </dgm:prSet>
      <dgm:spPr/>
    </dgm:pt>
    <dgm:pt modelId="{8FFCF08C-C8EB-41F1-849F-7DC2AFC0A990}" type="pres">
      <dgm:prSet presAssocID="{515AE6DB-34DD-48A4-8AD5-F0B0C00EC59C}" presName="descendantText" presStyleLbl="alignAcc1" presStyleIdx="2" presStyleCnt="7">
        <dgm:presLayoutVars>
          <dgm:bulletEnabled val="1"/>
        </dgm:presLayoutVars>
      </dgm:prSet>
      <dgm:spPr/>
    </dgm:pt>
    <dgm:pt modelId="{DA9EA6E6-BD03-474C-BF4F-6C10881D2163}" type="pres">
      <dgm:prSet presAssocID="{CE3CA609-7B3F-4626-917F-CBAB0F09930B}" presName="sp" presStyleCnt="0"/>
      <dgm:spPr/>
    </dgm:pt>
    <dgm:pt modelId="{B2709536-2548-4904-9B32-63F5FD4ADCFB}" type="pres">
      <dgm:prSet presAssocID="{B858F8A6-2442-46BB-9210-BAB7271102B0}" presName="composite" presStyleCnt="0"/>
      <dgm:spPr/>
    </dgm:pt>
    <dgm:pt modelId="{3B5E28B0-C712-47A1-9E5D-624D9EEBD1CD}" type="pres">
      <dgm:prSet presAssocID="{B858F8A6-2442-46BB-9210-BAB7271102B0}" presName="parentText" presStyleLbl="alignNode1" presStyleIdx="3" presStyleCnt="7">
        <dgm:presLayoutVars>
          <dgm:chMax val="1"/>
          <dgm:bulletEnabled val="1"/>
        </dgm:presLayoutVars>
      </dgm:prSet>
      <dgm:spPr/>
    </dgm:pt>
    <dgm:pt modelId="{3D04736B-F3FD-4BB2-8BC4-E2735CA8F574}" type="pres">
      <dgm:prSet presAssocID="{B858F8A6-2442-46BB-9210-BAB7271102B0}" presName="descendantText" presStyleLbl="alignAcc1" presStyleIdx="3" presStyleCnt="7">
        <dgm:presLayoutVars>
          <dgm:bulletEnabled val="1"/>
        </dgm:presLayoutVars>
      </dgm:prSet>
      <dgm:spPr/>
    </dgm:pt>
    <dgm:pt modelId="{E0C7FD15-1182-44E8-82D8-5652C8B526B5}" type="pres">
      <dgm:prSet presAssocID="{A690ADE6-CE72-44E7-84B9-683809E8CF65}" presName="sp" presStyleCnt="0"/>
      <dgm:spPr/>
    </dgm:pt>
    <dgm:pt modelId="{A9BDD499-57B8-4537-996A-80FB0634BF6B}" type="pres">
      <dgm:prSet presAssocID="{14C84F8F-88DF-4097-964B-861C14C7727D}" presName="composite" presStyleCnt="0"/>
      <dgm:spPr/>
    </dgm:pt>
    <dgm:pt modelId="{7BBEAB51-00E0-444C-B36A-09348445CE46}" type="pres">
      <dgm:prSet presAssocID="{14C84F8F-88DF-4097-964B-861C14C7727D}" presName="parentText" presStyleLbl="alignNode1" presStyleIdx="4" presStyleCnt="7">
        <dgm:presLayoutVars>
          <dgm:chMax val="1"/>
          <dgm:bulletEnabled val="1"/>
        </dgm:presLayoutVars>
      </dgm:prSet>
      <dgm:spPr/>
    </dgm:pt>
    <dgm:pt modelId="{CAFFC20C-319C-467C-9781-82D4AA95E54D}" type="pres">
      <dgm:prSet presAssocID="{14C84F8F-88DF-4097-964B-861C14C7727D}" presName="descendantText" presStyleLbl="alignAcc1" presStyleIdx="4" presStyleCnt="7">
        <dgm:presLayoutVars>
          <dgm:bulletEnabled val="1"/>
        </dgm:presLayoutVars>
      </dgm:prSet>
      <dgm:spPr/>
    </dgm:pt>
    <dgm:pt modelId="{11AAE7D3-5897-4CBE-9982-1B99D5DC76E8}" type="pres">
      <dgm:prSet presAssocID="{82D33DEA-B4B8-48D9-A075-B0904EB29B67}" presName="sp" presStyleCnt="0"/>
      <dgm:spPr/>
    </dgm:pt>
    <dgm:pt modelId="{6B2DF3D0-1C6A-4A9C-8F14-82CEA3FA8B63}" type="pres">
      <dgm:prSet presAssocID="{B1B06CB7-269B-4931-A437-4141DB511A7A}" presName="composite" presStyleCnt="0"/>
      <dgm:spPr/>
    </dgm:pt>
    <dgm:pt modelId="{E820962F-6175-4C53-BFAF-5B2FDFA2F810}" type="pres">
      <dgm:prSet presAssocID="{B1B06CB7-269B-4931-A437-4141DB511A7A}" presName="parentText" presStyleLbl="alignNode1" presStyleIdx="5" presStyleCnt="7">
        <dgm:presLayoutVars>
          <dgm:chMax val="1"/>
          <dgm:bulletEnabled val="1"/>
        </dgm:presLayoutVars>
      </dgm:prSet>
      <dgm:spPr/>
    </dgm:pt>
    <dgm:pt modelId="{2A19F4AD-1D8D-4D72-AA19-1D2EF24DD0D8}" type="pres">
      <dgm:prSet presAssocID="{B1B06CB7-269B-4931-A437-4141DB511A7A}" presName="descendantText" presStyleLbl="alignAcc1" presStyleIdx="5" presStyleCnt="7" custScaleY="135993">
        <dgm:presLayoutVars>
          <dgm:bulletEnabled val="1"/>
        </dgm:presLayoutVars>
      </dgm:prSet>
      <dgm:spPr/>
    </dgm:pt>
    <dgm:pt modelId="{5F72B133-1F00-4D15-908E-EC1B57177AF2}" type="pres">
      <dgm:prSet presAssocID="{D7A18824-6995-4FD5-A330-0FCDB9E3C110}" presName="sp" presStyleCnt="0"/>
      <dgm:spPr/>
    </dgm:pt>
    <dgm:pt modelId="{5656CB11-E602-4B27-9CCC-0D791B55BA26}" type="pres">
      <dgm:prSet presAssocID="{28FDEB56-80F4-4410-879A-18B22383AA30}" presName="composite" presStyleCnt="0"/>
      <dgm:spPr/>
    </dgm:pt>
    <dgm:pt modelId="{4F1EFC2D-72A4-4EEF-926A-DF54891B2D0B}" type="pres">
      <dgm:prSet presAssocID="{28FDEB56-80F4-4410-879A-18B22383AA30}" presName="parentText" presStyleLbl="alignNode1" presStyleIdx="6" presStyleCnt="7">
        <dgm:presLayoutVars>
          <dgm:chMax val="1"/>
          <dgm:bulletEnabled val="1"/>
        </dgm:presLayoutVars>
      </dgm:prSet>
      <dgm:spPr/>
    </dgm:pt>
    <dgm:pt modelId="{B606FB8E-9852-4BF0-9FF9-39A4F44D0CB4}" type="pres">
      <dgm:prSet presAssocID="{28FDEB56-80F4-4410-879A-18B22383AA30}" presName="descendantText" presStyleLbl="alignAcc1" presStyleIdx="6" presStyleCnt="7">
        <dgm:presLayoutVars>
          <dgm:bulletEnabled val="1"/>
        </dgm:presLayoutVars>
      </dgm:prSet>
      <dgm:spPr/>
    </dgm:pt>
  </dgm:ptLst>
  <dgm:cxnLst>
    <dgm:cxn modelId="{262C8D05-DCE7-4C58-A36A-286A45E90EF9}" type="presOf" srcId="{0798DFB1-919C-44CF-A878-D8402C4AD54F}" destId="{B606FB8E-9852-4BF0-9FF9-39A4F44D0CB4}" srcOrd="0" destOrd="0" presId="urn:microsoft.com/office/officeart/2005/8/layout/chevron2"/>
    <dgm:cxn modelId="{486BBA05-A08E-4025-84AD-ADCE21C81BBE}" srcId="{D37F7E54-CC51-4099-9963-F69A4966313E}" destId="{14C84F8F-88DF-4097-964B-861C14C7727D}" srcOrd="4" destOrd="0" parTransId="{02F5D719-BC3F-4923-A531-5A098F5C8FEF}" sibTransId="{82D33DEA-B4B8-48D9-A075-B0904EB29B67}"/>
    <dgm:cxn modelId="{57F84810-0434-4668-8F0B-C68C2BC222CD}" type="presOf" srcId="{B858F8A6-2442-46BB-9210-BAB7271102B0}" destId="{3B5E28B0-C712-47A1-9E5D-624D9EEBD1CD}" srcOrd="0" destOrd="0" presId="urn:microsoft.com/office/officeart/2005/8/layout/chevron2"/>
    <dgm:cxn modelId="{16096515-4E58-4197-AC1B-40DC367CADBB}" srcId="{3897F47E-AA5D-492E-B6AE-46BEA45FCFA1}" destId="{4F3C9180-C5F9-4562-8D7F-AEFCADB2BD5B}" srcOrd="0" destOrd="0" parTransId="{C12F460B-F9E0-4FD3-A375-CA8074FC8B09}" sibTransId="{BAB4BE2F-7C02-485F-9430-EEBE6A18588E}"/>
    <dgm:cxn modelId="{8CA1E917-DCB5-4BB6-B48A-4E8785146B39}" type="presOf" srcId="{515AE6DB-34DD-48A4-8AD5-F0B0C00EC59C}" destId="{8B089170-077D-4629-B224-8C431BBEB45C}" srcOrd="0" destOrd="0" presId="urn:microsoft.com/office/officeart/2005/8/layout/chevron2"/>
    <dgm:cxn modelId="{A2F05D3D-E386-4EF6-A8C3-9A65836B865B}" type="presOf" srcId="{3AF559B1-BC25-4A32-9D05-C7C57263CCEE}" destId="{3D04736B-F3FD-4BB2-8BC4-E2735CA8F574}" srcOrd="0" destOrd="0" presId="urn:microsoft.com/office/officeart/2005/8/layout/chevron2"/>
    <dgm:cxn modelId="{642FE63E-0E0F-4076-B19E-88A54D6C3F96}" type="presOf" srcId="{4F3C9180-C5F9-4562-8D7F-AEFCADB2BD5B}" destId="{553D8EC0-F198-4016-B0B3-121096F1C0BC}" srcOrd="0" destOrd="0" presId="urn:microsoft.com/office/officeart/2005/8/layout/chevron2"/>
    <dgm:cxn modelId="{8EDEEC5B-18B4-4896-AA68-1ADC28D6D954}" srcId="{D37F7E54-CC51-4099-9963-F69A4966313E}" destId="{3897F47E-AA5D-492E-B6AE-46BEA45FCFA1}" srcOrd="1" destOrd="0" parTransId="{43F30BC6-723D-4B78-8EA7-B5CDA1CBBC59}" sibTransId="{271AC576-7454-4554-B40F-DD3ADC84A340}"/>
    <dgm:cxn modelId="{DE0F7762-D806-43DD-9BC5-693DDD79E72F}" srcId="{14C84F8F-88DF-4097-964B-861C14C7727D}" destId="{3673951E-8BCD-438F-8607-97797CB77D2A}" srcOrd="0" destOrd="0" parTransId="{57578736-E692-46A4-B1AC-0C28D46FD3B6}" sibTransId="{6172A430-E5E4-4E88-941B-6DC4482F8E9E}"/>
    <dgm:cxn modelId="{7A24C462-126B-4610-A9B3-4633F345B28C}" type="presOf" srcId="{EFA7857F-9380-4066-A063-DB97829A9E61}" destId="{1D81FADA-9008-449B-93A5-DAB3BE117469}" srcOrd="0" destOrd="0" presId="urn:microsoft.com/office/officeart/2005/8/layout/chevron2"/>
    <dgm:cxn modelId="{EF11DA63-14D2-4363-B66D-38D15651FC9A}" srcId="{D37F7E54-CC51-4099-9963-F69A4966313E}" destId="{B858F8A6-2442-46BB-9210-BAB7271102B0}" srcOrd="3" destOrd="0" parTransId="{CD70F3C9-5A2E-4751-8969-4F759C400652}" sibTransId="{A690ADE6-CE72-44E7-84B9-683809E8CF65}"/>
    <dgm:cxn modelId="{D257C166-5367-4C04-8CE9-14DB56C5BBD7}" type="presOf" srcId="{B1B06CB7-269B-4931-A437-4141DB511A7A}" destId="{E820962F-6175-4C53-BFAF-5B2FDFA2F810}" srcOrd="0" destOrd="0" presId="urn:microsoft.com/office/officeart/2005/8/layout/chevron2"/>
    <dgm:cxn modelId="{7BE6D34E-7114-4D2D-A1B8-EB5B0C7CB333}" type="presOf" srcId="{BD206B1D-463D-4860-BFCA-E601678128FA}" destId="{2A19F4AD-1D8D-4D72-AA19-1D2EF24DD0D8}" srcOrd="0" destOrd="1" presId="urn:microsoft.com/office/officeart/2005/8/layout/chevron2"/>
    <dgm:cxn modelId="{B1119551-56F8-4B85-AC46-88359BDCF913}" type="presOf" srcId="{B8F485B5-1D4B-471B-A212-E7CF876A42C6}" destId="{2A19F4AD-1D8D-4D72-AA19-1D2EF24DD0D8}" srcOrd="0" destOrd="0" presId="urn:microsoft.com/office/officeart/2005/8/layout/chevron2"/>
    <dgm:cxn modelId="{F044AF5A-C34B-494A-8D74-FA57F1A4678F}" srcId="{D37F7E54-CC51-4099-9963-F69A4966313E}" destId="{EFA7857F-9380-4066-A063-DB97829A9E61}" srcOrd="0" destOrd="0" parTransId="{A505C38E-6CED-4D26-98E4-33DEA0BEA201}" sibTransId="{76A9499F-0CF5-4A01-8241-B7762933DF96}"/>
    <dgm:cxn modelId="{0B3BE381-CF1D-44AA-92D1-8F0059DDBAE3}" type="presOf" srcId="{7D81068C-3D60-4302-9043-7E14684D24C8}" destId="{8FFCF08C-C8EB-41F1-849F-7DC2AFC0A990}" srcOrd="0" destOrd="0" presId="urn:microsoft.com/office/officeart/2005/8/layout/chevron2"/>
    <dgm:cxn modelId="{E1F87C82-6239-4E43-9DAE-E3EC8FFD4205}" type="presOf" srcId="{3673951E-8BCD-438F-8607-97797CB77D2A}" destId="{CAFFC20C-319C-467C-9781-82D4AA95E54D}" srcOrd="0" destOrd="0" presId="urn:microsoft.com/office/officeart/2005/8/layout/chevron2"/>
    <dgm:cxn modelId="{63D59787-1CCB-4D99-A2D0-A722969261CE}" type="presOf" srcId="{DE3401A7-7F9D-4619-87B8-E285C97693D8}" destId="{E1174517-CD64-479B-9288-C3A774BD9BD6}" srcOrd="0" destOrd="0" presId="urn:microsoft.com/office/officeart/2005/8/layout/chevron2"/>
    <dgm:cxn modelId="{40EF7AA5-27EE-46CE-AFEA-8405B22CD904}" type="presOf" srcId="{D37F7E54-CC51-4099-9963-F69A4966313E}" destId="{51951052-2649-4684-AC72-92562EFFBD37}" srcOrd="0" destOrd="0" presId="urn:microsoft.com/office/officeart/2005/8/layout/chevron2"/>
    <dgm:cxn modelId="{54BEC8BE-6A33-416B-9ABA-05FC94ED6AE7}" srcId="{B858F8A6-2442-46BB-9210-BAB7271102B0}" destId="{3AF559B1-BC25-4A32-9D05-C7C57263CCEE}" srcOrd="0" destOrd="0" parTransId="{FA4693CF-C7C6-4CC4-93C6-B55E09668A92}" sibTransId="{302580DB-7067-4088-A75A-F694D4613446}"/>
    <dgm:cxn modelId="{0EF76AC7-0918-4379-B879-492CF5BCD0B7}" type="presOf" srcId="{3897F47E-AA5D-492E-B6AE-46BEA45FCFA1}" destId="{CFEF5BBB-26AB-40EE-A8ED-EA097407B414}" srcOrd="0" destOrd="0" presId="urn:microsoft.com/office/officeart/2005/8/layout/chevron2"/>
    <dgm:cxn modelId="{3C37AECC-E11E-4E7B-A3A5-BDA39FFF6C61}" srcId="{515AE6DB-34DD-48A4-8AD5-F0B0C00EC59C}" destId="{7D81068C-3D60-4302-9043-7E14684D24C8}" srcOrd="0" destOrd="0" parTransId="{C9235032-845E-4613-9F46-84F1A3B89F1D}" sibTransId="{B3D4CC59-7ECC-4EA8-A4F7-622ED1129DE6}"/>
    <dgm:cxn modelId="{E7B85FD5-15E4-4CD9-9A47-34A6D0F03A66}" srcId="{D37F7E54-CC51-4099-9963-F69A4966313E}" destId="{28FDEB56-80F4-4410-879A-18B22383AA30}" srcOrd="6" destOrd="0" parTransId="{0C3BD1EE-0237-4AF0-B08C-AB66D8BDDC96}" sibTransId="{6794C133-04B2-4167-A8AF-F02C1718098A}"/>
    <dgm:cxn modelId="{BD436DD7-9955-44E3-8B10-13539E6F55CD}" srcId="{D37F7E54-CC51-4099-9963-F69A4966313E}" destId="{515AE6DB-34DD-48A4-8AD5-F0B0C00EC59C}" srcOrd="2" destOrd="0" parTransId="{2C31B64C-41D5-4191-B17E-93CF5342DE6D}" sibTransId="{CE3CA609-7B3F-4626-917F-CBAB0F09930B}"/>
    <dgm:cxn modelId="{BE743ADA-E9EA-44DE-9716-DB90E2BC93BF}" srcId="{EFA7857F-9380-4066-A063-DB97829A9E61}" destId="{DE3401A7-7F9D-4619-87B8-E285C97693D8}" srcOrd="0" destOrd="0" parTransId="{BCE7C03F-E775-4EC9-A4BF-8ACB2807C960}" sibTransId="{848823C3-919B-421D-8306-F62A03FE8ECF}"/>
    <dgm:cxn modelId="{40248EDF-896D-45B1-B387-AD2D78F2DC33}" type="presOf" srcId="{14C84F8F-88DF-4097-964B-861C14C7727D}" destId="{7BBEAB51-00E0-444C-B36A-09348445CE46}" srcOrd="0" destOrd="0" presId="urn:microsoft.com/office/officeart/2005/8/layout/chevron2"/>
    <dgm:cxn modelId="{510CF3DF-FC98-43C3-8CFA-2A0B6E212831}" srcId="{B1B06CB7-269B-4931-A437-4141DB511A7A}" destId="{B8F485B5-1D4B-471B-A212-E7CF876A42C6}" srcOrd="0" destOrd="0" parTransId="{FEC39F0C-E3FB-478F-AECA-63BA93B62BB1}" sibTransId="{0E2FEF2B-D5C1-4E6A-9E26-50D7BECE914F}"/>
    <dgm:cxn modelId="{428FD0E1-6F2E-4E23-A900-BC1359B75324}" srcId="{B1B06CB7-269B-4931-A437-4141DB511A7A}" destId="{BD206B1D-463D-4860-BFCA-E601678128FA}" srcOrd="1" destOrd="0" parTransId="{D63051FC-8364-4DB3-AD48-4AF8EFB457DE}" sibTransId="{210D8FBF-D2BA-498C-BBBA-2A1C6B64E6F4}"/>
    <dgm:cxn modelId="{A7DCB3E7-DE64-491A-A841-518816C1D501}" srcId="{D37F7E54-CC51-4099-9963-F69A4966313E}" destId="{B1B06CB7-269B-4931-A437-4141DB511A7A}" srcOrd="5" destOrd="0" parTransId="{D1310320-9FA3-4C86-9FE9-99317C3C7611}" sibTransId="{D7A18824-6995-4FD5-A330-0FCDB9E3C110}"/>
    <dgm:cxn modelId="{AC1C5BF3-272D-4023-9898-88F9583A589E}" srcId="{28FDEB56-80F4-4410-879A-18B22383AA30}" destId="{0798DFB1-919C-44CF-A878-D8402C4AD54F}" srcOrd="0" destOrd="0" parTransId="{E03131E4-DDC3-401B-ABF9-3FDF4075C596}" sibTransId="{050B5788-CCB7-4254-8D0F-9C1DC26B9EB7}"/>
    <dgm:cxn modelId="{AC72D0FF-9D3F-452C-9EDF-2C925CA3F7C3}" type="presOf" srcId="{28FDEB56-80F4-4410-879A-18B22383AA30}" destId="{4F1EFC2D-72A4-4EEF-926A-DF54891B2D0B}" srcOrd="0" destOrd="0" presId="urn:microsoft.com/office/officeart/2005/8/layout/chevron2"/>
    <dgm:cxn modelId="{29F0E00F-8798-4463-9054-210D64DFD9EF}" type="presParOf" srcId="{51951052-2649-4684-AC72-92562EFFBD37}" destId="{E9BB9C75-587F-4EA8-88F2-1D441880B759}" srcOrd="0" destOrd="0" presId="urn:microsoft.com/office/officeart/2005/8/layout/chevron2"/>
    <dgm:cxn modelId="{8CFE292C-3FE0-4DE3-90FB-E24AAA5192D2}" type="presParOf" srcId="{E9BB9C75-587F-4EA8-88F2-1D441880B759}" destId="{1D81FADA-9008-449B-93A5-DAB3BE117469}" srcOrd="0" destOrd="0" presId="urn:microsoft.com/office/officeart/2005/8/layout/chevron2"/>
    <dgm:cxn modelId="{9F88EDC5-942D-450D-B1AB-5F52EF6B1F25}" type="presParOf" srcId="{E9BB9C75-587F-4EA8-88F2-1D441880B759}" destId="{E1174517-CD64-479B-9288-C3A774BD9BD6}" srcOrd="1" destOrd="0" presId="urn:microsoft.com/office/officeart/2005/8/layout/chevron2"/>
    <dgm:cxn modelId="{2CE583AD-6080-49DE-9E06-1CFD34A09D90}" type="presParOf" srcId="{51951052-2649-4684-AC72-92562EFFBD37}" destId="{54E1DC2A-4C5D-4D82-AB1A-D064F854AB52}" srcOrd="1" destOrd="0" presId="urn:microsoft.com/office/officeart/2005/8/layout/chevron2"/>
    <dgm:cxn modelId="{8A111354-FDD1-4A4C-B22B-E0015A20109A}" type="presParOf" srcId="{51951052-2649-4684-AC72-92562EFFBD37}" destId="{1DC61B77-4F9D-4314-9B0D-99109F98849C}" srcOrd="2" destOrd="0" presId="urn:microsoft.com/office/officeart/2005/8/layout/chevron2"/>
    <dgm:cxn modelId="{A973653C-C890-401D-9705-E792D79755A6}" type="presParOf" srcId="{1DC61B77-4F9D-4314-9B0D-99109F98849C}" destId="{CFEF5BBB-26AB-40EE-A8ED-EA097407B414}" srcOrd="0" destOrd="0" presId="urn:microsoft.com/office/officeart/2005/8/layout/chevron2"/>
    <dgm:cxn modelId="{0A271E91-023E-4CE3-B789-5DAE05720992}" type="presParOf" srcId="{1DC61B77-4F9D-4314-9B0D-99109F98849C}" destId="{553D8EC0-F198-4016-B0B3-121096F1C0BC}" srcOrd="1" destOrd="0" presId="urn:microsoft.com/office/officeart/2005/8/layout/chevron2"/>
    <dgm:cxn modelId="{557EF010-917F-4E8B-8949-B0DEA84EB6B0}" type="presParOf" srcId="{51951052-2649-4684-AC72-92562EFFBD37}" destId="{A5491596-C7B4-4487-9BB7-0E1D176BF75B}" srcOrd="3" destOrd="0" presId="urn:microsoft.com/office/officeart/2005/8/layout/chevron2"/>
    <dgm:cxn modelId="{89384896-5202-4191-B69A-446608C194C6}" type="presParOf" srcId="{51951052-2649-4684-AC72-92562EFFBD37}" destId="{6DB72DC4-29DA-4F8B-980A-84F12DF21DCD}" srcOrd="4" destOrd="0" presId="urn:microsoft.com/office/officeart/2005/8/layout/chevron2"/>
    <dgm:cxn modelId="{E9864D4A-5120-4934-BDCA-3FA2B8C0FF66}" type="presParOf" srcId="{6DB72DC4-29DA-4F8B-980A-84F12DF21DCD}" destId="{8B089170-077D-4629-B224-8C431BBEB45C}" srcOrd="0" destOrd="0" presId="urn:microsoft.com/office/officeart/2005/8/layout/chevron2"/>
    <dgm:cxn modelId="{DA4B4416-2629-41CF-AB47-AF8598EF580F}" type="presParOf" srcId="{6DB72DC4-29DA-4F8B-980A-84F12DF21DCD}" destId="{8FFCF08C-C8EB-41F1-849F-7DC2AFC0A990}" srcOrd="1" destOrd="0" presId="urn:microsoft.com/office/officeart/2005/8/layout/chevron2"/>
    <dgm:cxn modelId="{BD4885EF-72C5-4AA9-8094-A5956E84A936}" type="presParOf" srcId="{51951052-2649-4684-AC72-92562EFFBD37}" destId="{DA9EA6E6-BD03-474C-BF4F-6C10881D2163}" srcOrd="5" destOrd="0" presId="urn:microsoft.com/office/officeart/2005/8/layout/chevron2"/>
    <dgm:cxn modelId="{99683983-113F-4FF5-BCD5-B81D2C946BEE}" type="presParOf" srcId="{51951052-2649-4684-AC72-92562EFFBD37}" destId="{B2709536-2548-4904-9B32-63F5FD4ADCFB}" srcOrd="6" destOrd="0" presId="urn:microsoft.com/office/officeart/2005/8/layout/chevron2"/>
    <dgm:cxn modelId="{06C6782D-F1B3-4BF0-B38B-0DF378F8AB7D}" type="presParOf" srcId="{B2709536-2548-4904-9B32-63F5FD4ADCFB}" destId="{3B5E28B0-C712-47A1-9E5D-624D9EEBD1CD}" srcOrd="0" destOrd="0" presId="urn:microsoft.com/office/officeart/2005/8/layout/chevron2"/>
    <dgm:cxn modelId="{04080414-8B92-4199-A349-83E0EFB1FE66}" type="presParOf" srcId="{B2709536-2548-4904-9B32-63F5FD4ADCFB}" destId="{3D04736B-F3FD-4BB2-8BC4-E2735CA8F574}" srcOrd="1" destOrd="0" presId="urn:microsoft.com/office/officeart/2005/8/layout/chevron2"/>
    <dgm:cxn modelId="{D7E423A7-E4C5-4E1D-AEA4-15D51C136F6A}" type="presParOf" srcId="{51951052-2649-4684-AC72-92562EFFBD37}" destId="{E0C7FD15-1182-44E8-82D8-5652C8B526B5}" srcOrd="7" destOrd="0" presId="urn:microsoft.com/office/officeart/2005/8/layout/chevron2"/>
    <dgm:cxn modelId="{EDB2D8C2-97B6-4708-80E8-6F3F0F6C970F}" type="presParOf" srcId="{51951052-2649-4684-AC72-92562EFFBD37}" destId="{A9BDD499-57B8-4537-996A-80FB0634BF6B}" srcOrd="8" destOrd="0" presId="urn:microsoft.com/office/officeart/2005/8/layout/chevron2"/>
    <dgm:cxn modelId="{F1E20416-48F7-4BFF-BF18-EFBA180AF311}" type="presParOf" srcId="{A9BDD499-57B8-4537-996A-80FB0634BF6B}" destId="{7BBEAB51-00E0-444C-B36A-09348445CE46}" srcOrd="0" destOrd="0" presId="urn:microsoft.com/office/officeart/2005/8/layout/chevron2"/>
    <dgm:cxn modelId="{AA802DD3-71E8-4CEE-87A5-E07D0D33EBF4}" type="presParOf" srcId="{A9BDD499-57B8-4537-996A-80FB0634BF6B}" destId="{CAFFC20C-319C-467C-9781-82D4AA95E54D}" srcOrd="1" destOrd="0" presId="urn:microsoft.com/office/officeart/2005/8/layout/chevron2"/>
    <dgm:cxn modelId="{A3AED978-C74E-4105-9954-27D70EFA7394}" type="presParOf" srcId="{51951052-2649-4684-AC72-92562EFFBD37}" destId="{11AAE7D3-5897-4CBE-9982-1B99D5DC76E8}" srcOrd="9" destOrd="0" presId="urn:microsoft.com/office/officeart/2005/8/layout/chevron2"/>
    <dgm:cxn modelId="{FA770105-5C77-4A01-BBC4-02856064A83F}" type="presParOf" srcId="{51951052-2649-4684-AC72-92562EFFBD37}" destId="{6B2DF3D0-1C6A-4A9C-8F14-82CEA3FA8B63}" srcOrd="10" destOrd="0" presId="urn:microsoft.com/office/officeart/2005/8/layout/chevron2"/>
    <dgm:cxn modelId="{FFC57076-7210-472E-9E66-A45502891F8C}" type="presParOf" srcId="{6B2DF3D0-1C6A-4A9C-8F14-82CEA3FA8B63}" destId="{E820962F-6175-4C53-BFAF-5B2FDFA2F810}" srcOrd="0" destOrd="0" presId="urn:microsoft.com/office/officeart/2005/8/layout/chevron2"/>
    <dgm:cxn modelId="{D7C6621B-5B75-4ABB-AEFF-DAF2BB727C3D}" type="presParOf" srcId="{6B2DF3D0-1C6A-4A9C-8F14-82CEA3FA8B63}" destId="{2A19F4AD-1D8D-4D72-AA19-1D2EF24DD0D8}" srcOrd="1" destOrd="0" presId="urn:microsoft.com/office/officeart/2005/8/layout/chevron2"/>
    <dgm:cxn modelId="{6373A099-7846-436B-9553-551150AE5210}" type="presParOf" srcId="{51951052-2649-4684-AC72-92562EFFBD37}" destId="{5F72B133-1F00-4D15-908E-EC1B57177AF2}" srcOrd="11" destOrd="0" presId="urn:microsoft.com/office/officeart/2005/8/layout/chevron2"/>
    <dgm:cxn modelId="{0B298813-D9D0-44DF-8847-B3E502C30A43}" type="presParOf" srcId="{51951052-2649-4684-AC72-92562EFFBD37}" destId="{5656CB11-E602-4B27-9CCC-0D791B55BA26}" srcOrd="12" destOrd="0" presId="urn:microsoft.com/office/officeart/2005/8/layout/chevron2"/>
    <dgm:cxn modelId="{3B832641-274E-4117-B0C4-B737B685D866}" type="presParOf" srcId="{5656CB11-E602-4B27-9CCC-0D791B55BA26}" destId="{4F1EFC2D-72A4-4EEF-926A-DF54891B2D0B}" srcOrd="0" destOrd="0" presId="urn:microsoft.com/office/officeart/2005/8/layout/chevron2"/>
    <dgm:cxn modelId="{D674B11D-E677-4A01-B6FD-42C70E9D2F57}" type="presParOf" srcId="{5656CB11-E602-4B27-9CCC-0D791B55BA26}" destId="{B606FB8E-9852-4BF0-9FF9-39A4F44D0CB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9A62E5-55FE-4D29-9248-B417D12F0A7B}" type="doc">
      <dgm:prSet loTypeId="urn:microsoft.com/office/officeart/2005/8/layout/hierarchy4" loCatId="hierarchy" qsTypeId="urn:microsoft.com/office/officeart/2005/8/quickstyle/simple1" qsCatId="simple" csTypeId="urn:microsoft.com/office/officeart/2005/8/colors/accent6_5" csCatId="accent6" phldr="1"/>
      <dgm:spPr/>
      <dgm:t>
        <a:bodyPr/>
        <a:lstStyle/>
        <a:p>
          <a:endParaRPr lang="en-US"/>
        </a:p>
      </dgm:t>
    </dgm:pt>
    <dgm:pt modelId="{B7FE7750-1106-4C62-92B3-A646A96BA684}">
      <dgm:prSet phldrT="[Văn bản]" custT="1"/>
      <dgm:spPr/>
      <dgm:t>
        <a:bodyPr/>
        <a:lstStyle/>
        <a:p>
          <a:r>
            <a:rPr lang="en-US" sz="6000" b="0" i="0" u="none" dirty="0" err="1"/>
            <a:t>FrontEnd</a:t>
          </a:r>
          <a:r>
            <a:rPr lang="en-US" sz="6000" b="0" i="0" u="none" dirty="0"/>
            <a:t> – GUI </a:t>
          </a:r>
          <a:endParaRPr lang="en-US" sz="6000" dirty="0"/>
        </a:p>
      </dgm:t>
    </dgm:pt>
    <dgm:pt modelId="{1D02B906-755A-4AFD-8D99-A587122890C0}" type="parTrans" cxnId="{B59DBEF1-BDDA-4377-B6DA-DABD8061E999}">
      <dgm:prSet/>
      <dgm:spPr/>
      <dgm:t>
        <a:bodyPr/>
        <a:lstStyle/>
        <a:p>
          <a:endParaRPr lang="en-US"/>
        </a:p>
      </dgm:t>
    </dgm:pt>
    <dgm:pt modelId="{2A7AC08D-F200-4B21-83A9-A784D88C94E4}" type="sibTrans" cxnId="{B59DBEF1-BDDA-4377-B6DA-DABD8061E999}">
      <dgm:prSet/>
      <dgm:spPr/>
      <dgm:t>
        <a:bodyPr/>
        <a:lstStyle/>
        <a:p>
          <a:endParaRPr lang="en-US"/>
        </a:p>
      </dgm:t>
    </dgm:pt>
    <dgm:pt modelId="{B1D33BF4-9A54-46AB-8104-2EF60166A94F}">
      <dgm:prSet phldrT="[Văn bản]" custT="1"/>
      <dgm:spPr/>
      <dgm:t>
        <a:bodyPr/>
        <a:lstStyle/>
        <a:p>
          <a:r>
            <a:rPr lang="en-US" sz="4000" b="0" i="0" u="none" dirty="0" err="1"/>
            <a:t>FrontEnd</a:t>
          </a:r>
          <a:r>
            <a:rPr lang="en-US" sz="4000" b="0" i="0" u="none" dirty="0"/>
            <a:t> – Controller </a:t>
          </a:r>
          <a:endParaRPr lang="en-US" sz="4000" dirty="0"/>
        </a:p>
      </dgm:t>
    </dgm:pt>
    <dgm:pt modelId="{BDAA833B-A788-43DD-9A50-895938635FA8}" type="parTrans" cxnId="{C4CA5B8E-1FC6-4B62-B000-EF1BE5682181}">
      <dgm:prSet/>
      <dgm:spPr/>
      <dgm:t>
        <a:bodyPr/>
        <a:lstStyle/>
        <a:p>
          <a:endParaRPr lang="en-US"/>
        </a:p>
      </dgm:t>
    </dgm:pt>
    <dgm:pt modelId="{B4CA06C2-C415-41A3-904A-774B725A74C8}" type="sibTrans" cxnId="{C4CA5B8E-1FC6-4B62-B000-EF1BE5682181}">
      <dgm:prSet/>
      <dgm:spPr/>
      <dgm:t>
        <a:bodyPr/>
        <a:lstStyle/>
        <a:p>
          <a:endParaRPr lang="en-US"/>
        </a:p>
      </dgm:t>
    </dgm:pt>
    <dgm:pt modelId="{326FDDAC-F3C6-4501-870F-1E68504A93CD}">
      <dgm:prSet phldrT="[Văn bản]" custT="1"/>
      <dgm:spPr/>
      <dgm:t>
        <a:bodyPr/>
        <a:lstStyle/>
        <a:p>
          <a:pPr>
            <a:buFont typeface="+mj-lt"/>
            <a:buAutoNum type="arabicPeriod"/>
          </a:pPr>
          <a:r>
            <a:rPr lang="en-US" sz="4000" b="0" i="0" u="none" dirty="0" err="1"/>
            <a:t>BackEnd</a:t>
          </a:r>
          <a:r>
            <a:rPr lang="en-US" sz="4000" b="0" i="0" u="none" dirty="0"/>
            <a:t> Route – Controller </a:t>
          </a:r>
          <a:endParaRPr lang="en-US" sz="4000" dirty="0"/>
        </a:p>
      </dgm:t>
    </dgm:pt>
    <dgm:pt modelId="{FB4CDE2C-A082-4D51-836A-E9A90A87D9BF}" type="parTrans" cxnId="{0E349BF1-C830-4B41-A64B-22CD72F2A2B3}">
      <dgm:prSet/>
      <dgm:spPr/>
      <dgm:t>
        <a:bodyPr/>
        <a:lstStyle/>
        <a:p>
          <a:endParaRPr lang="en-US"/>
        </a:p>
      </dgm:t>
    </dgm:pt>
    <dgm:pt modelId="{66514A7B-BD6A-4361-982E-8FBA80754B47}" type="sibTrans" cxnId="{0E349BF1-C830-4B41-A64B-22CD72F2A2B3}">
      <dgm:prSet/>
      <dgm:spPr/>
      <dgm:t>
        <a:bodyPr/>
        <a:lstStyle/>
        <a:p>
          <a:endParaRPr lang="en-US"/>
        </a:p>
      </dgm:t>
    </dgm:pt>
    <dgm:pt modelId="{9AE23309-015E-49FB-8141-D98421E4F733}" type="pres">
      <dgm:prSet presAssocID="{D09A62E5-55FE-4D29-9248-B417D12F0A7B}" presName="Name0" presStyleCnt="0">
        <dgm:presLayoutVars>
          <dgm:chPref val="1"/>
          <dgm:dir/>
          <dgm:animOne val="branch"/>
          <dgm:animLvl val="lvl"/>
          <dgm:resizeHandles/>
        </dgm:presLayoutVars>
      </dgm:prSet>
      <dgm:spPr/>
    </dgm:pt>
    <dgm:pt modelId="{CD731F0F-2730-4CEE-ABD0-7CAF5C33F4A2}" type="pres">
      <dgm:prSet presAssocID="{B7FE7750-1106-4C62-92B3-A646A96BA684}" presName="vertOne" presStyleCnt="0"/>
      <dgm:spPr/>
    </dgm:pt>
    <dgm:pt modelId="{EC72088A-C198-4E34-B2BC-178573C20AED}" type="pres">
      <dgm:prSet presAssocID="{B7FE7750-1106-4C62-92B3-A646A96BA684}" presName="txOne" presStyleLbl="node0" presStyleIdx="0" presStyleCnt="1" custScaleX="100074">
        <dgm:presLayoutVars>
          <dgm:chPref val="3"/>
        </dgm:presLayoutVars>
      </dgm:prSet>
      <dgm:spPr/>
    </dgm:pt>
    <dgm:pt modelId="{D2645BE6-E889-4E66-BB34-63641FA5A9B6}" type="pres">
      <dgm:prSet presAssocID="{B7FE7750-1106-4C62-92B3-A646A96BA684}" presName="parTransOne" presStyleCnt="0"/>
      <dgm:spPr/>
    </dgm:pt>
    <dgm:pt modelId="{091B8CEA-0825-4DE2-B0E5-E03C8A6D35C7}" type="pres">
      <dgm:prSet presAssocID="{B7FE7750-1106-4C62-92B3-A646A96BA684}" presName="horzOne" presStyleCnt="0"/>
      <dgm:spPr/>
    </dgm:pt>
    <dgm:pt modelId="{96570312-AE3E-4445-8A9B-2237557B71DB}" type="pres">
      <dgm:prSet presAssocID="{B1D33BF4-9A54-46AB-8104-2EF60166A94F}" presName="vertTwo" presStyleCnt="0"/>
      <dgm:spPr/>
    </dgm:pt>
    <dgm:pt modelId="{3C904D40-E950-4FD1-A59D-2E2538B54A56}" type="pres">
      <dgm:prSet presAssocID="{B1D33BF4-9A54-46AB-8104-2EF60166A94F}" presName="txTwo" presStyleLbl="node2" presStyleIdx="0" presStyleCnt="2">
        <dgm:presLayoutVars>
          <dgm:chPref val="3"/>
        </dgm:presLayoutVars>
      </dgm:prSet>
      <dgm:spPr/>
    </dgm:pt>
    <dgm:pt modelId="{C97C9DC9-57B0-4F7F-9716-EA719D208614}" type="pres">
      <dgm:prSet presAssocID="{B1D33BF4-9A54-46AB-8104-2EF60166A94F}" presName="horzTwo" presStyleCnt="0"/>
      <dgm:spPr/>
    </dgm:pt>
    <dgm:pt modelId="{B9FCDA11-CE39-4CDB-9AF8-CFF29637FB83}" type="pres">
      <dgm:prSet presAssocID="{B4CA06C2-C415-41A3-904A-774B725A74C8}" presName="sibSpaceTwo" presStyleCnt="0"/>
      <dgm:spPr/>
    </dgm:pt>
    <dgm:pt modelId="{6F665BDF-A584-450C-9D1C-E909009B4D3E}" type="pres">
      <dgm:prSet presAssocID="{326FDDAC-F3C6-4501-870F-1E68504A93CD}" presName="vertTwo" presStyleCnt="0"/>
      <dgm:spPr/>
    </dgm:pt>
    <dgm:pt modelId="{17FAD4EA-3911-4FC3-BC17-6B339F06B4EE}" type="pres">
      <dgm:prSet presAssocID="{326FDDAC-F3C6-4501-870F-1E68504A93CD}" presName="txTwo" presStyleLbl="node2" presStyleIdx="1" presStyleCnt="2">
        <dgm:presLayoutVars>
          <dgm:chPref val="3"/>
        </dgm:presLayoutVars>
      </dgm:prSet>
      <dgm:spPr/>
    </dgm:pt>
    <dgm:pt modelId="{CD577DBB-6269-484B-9F74-A056A8A99BD2}" type="pres">
      <dgm:prSet presAssocID="{326FDDAC-F3C6-4501-870F-1E68504A93CD}" presName="horzTwo" presStyleCnt="0"/>
      <dgm:spPr/>
    </dgm:pt>
  </dgm:ptLst>
  <dgm:cxnLst>
    <dgm:cxn modelId="{C4CA5B8E-1FC6-4B62-B000-EF1BE5682181}" srcId="{B7FE7750-1106-4C62-92B3-A646A96BA684}" destId="{B1D33BF4-9A54-46AB-8104-2EF60166A94F}" srcOrd="0" destOrd="0" parTransId="{BDAA833B-A788-43DD-9A50-895938635FA8}" sibTransId="{B4CA06C2-C415-41A3-904A-774B725A74C8}"/>
    <dgm:cxn modelId="{56B37799-3E31-4CA9-BDDA-5A6A886E0C86}" type="presOf" srcId="{D09A62E5-55FE-4D29-9248-B417D12F0A7B}" destId="{9AE23309-015E-49FB-8141-D98421E4F733}" srcOrd="0" destOrd="0" presId="urn:microsoft.com/office/officeart/2005/8/layout/hierarchy4"/>
    <dgm:cxn modelId="{BF4AD0BA-6C46-4AC6-BABF-3210BF72BBC7}" type="presOf" srcId="{326FDDAC-F3C6-4501-870F-1E68504A93CD}" destId="{17FAD4EA-3911-4FC3-BC17-6B339F06B4EE}" srcOrd="0" destOrd="0" presId="urn:microsoft.com/office/officeart/2005/8/layout/hierarchy4"/>
    <dgm:cxn modelId="{B957E8F0-675A-4B6E-B64A-08F08E35049B}" type="presOf" srcId="{B1D33BF4-9A54-46AB-8104-2EF60166A94F}" destId="{3C904D40-E950-4FD1-A59D-2E2538B54A56}" srcOrd="0" destOrd="0" presId="urn:microsoft.com/office/officeart/2005/8/layout/hierarchy4"/>
    <dgm:cxn modelId="{0E349BF1-C830-4B41-A64B-22CD72F2A2B3}" srcId="{B7FE7750-1106-4C62-92B3-A646A96BA684}" destId="{326FDDAC-F3C6-4501-870F-1E68504A93CD}" srcOrd="1" destOrd="0" parTransId="{FB4CDE2C-A082-4D51-836A-E9A90A87D9BF}" sibTransId="{66514A7B-BD6A-4361-982E-8FBA80754B47}"/>
    <dgm:cxn modelId="{B59DBEF1-BDDA-4377-B6DA-DABD8061E999}" srcId="{D09A62E5-55FE-4D29-9248-B417D12F0A7B}" destId="{B7FE7750-1106-4C62-92B3-A646A96BA684}" srcOrd="0" destOrd="0" parTransId="{1D02B906-755A-4AFD-8D99-A587122890C0}" sibTransId="{2A7AC08D-F200-4B21-83A9-A784D88C94E4}"/>
    <dgm:cxn modelId="{A97991F5-A7C5-4645-AB50-D55FD84ADFF7}" type="presOf" srcId="{B7FE7750-1106-4C62-92B3-A646A96BA684}" destId="{EC72088A-C198-4E34-B2BC-178573C20AED}" srcOrd="0" destOrd="0" presId="urn:microsoft.com/office/officeart/2005/8/layout/hierarchy4"/>
    <dgm:cxn modelId="{DF600C81-7821-4132-B2D2-F06905ADE45F}" type="presParOf" srcId="{9AE23309-015E-49FB-8141-D98421E4F733}" destId="{CD731F0F-2730-4CEE-ABD0-7CAF5C33F4A2}" srcOrd="0" destOrd="0" presId="urn:microsoft.com/office/officeart/2005/8/layout/hierarchy4"/>
    <dgm:cxn modelId="{CC22B761-D578-4878-BAF5-67B2DB0C208B}" type="presParOf" srcId="{CD731F0F-2730-4CEE-ABD0-7CAF5C33F4A2}" destId="{EC72088A-C198-4E34-B2BC-178573C20AED}" srcOrd="0" destOrd="0" presId="urn:microsoft.com/office/officeart/2005/8/layout/hierarchy4"/>
    <dgm:cxn modelId="{79C51081-8D36-4174-B7D4-F90E232D23E2}" type="presParOf" srcId="{CD731F0F-2730-4CEE-ABD0-7CAF5C33F4A2}" destId="{D2645BE6-E889-4E66-BB34-63641FA5A9B6}" srcOrd="1" destOrd="0" presId="urn:microsoft.com/office/officeart/2005/8/layout/hierarchy4"/>
    <dgm:cxn modelId="{8F25B09E-6A7E-4D05-85E6-2EA099D79EA1}" type="presParOf" srcId="{CD731F0F-2730-4CEE-ABD0-7CAF5C33F4A2}" destId="{091B8CEA-0825-4DE2-B0E5-E03C8A6D35C7}" srcOrd="2" destOrd="0" presId="urn:microsoft.com/office/officeart/2005/8/layout/hierarchy4"/>
    <dgm:cxn modelId="{DCF4ADF4-B2AE-402F-9BA1-8B117162883C}" type="presParOf" srcId="{091B8CEA-0825-4DE2-B0E5-E03C8A6D35C7}" destId="{96570312-AE3E-4445-8A9B-2237557B71DB}" srcOrd="0" destOrd="0" presId="urn:microsoft.com/office/officeart/2005/8/layout/hierarchy4"/>
    <dgm:cxn modelId="{E3C93C25-6B4D-415E-9A48-50711CDB7F04}" type="presParOf" srcId="{96570312-AE3E-4445-8A9B-2237557B71DB}" destId="{3C904D40-E950-4FD1-A59D-2E2538B54A56}" srcOrd="0" destOrd="0" presId="urn:microsoft.com/office/officeart/2005/8/layout/hierarchy4"/>
    <dgm:cxn modelId="{42326DC7-3803-484A-9BB7-2B97C56E75F9}" type="presParOf" srcId="{96570312-AE3E-4445-8A9B-2237557B71DB}" destId="{C97C9DC9-57B0-4F7F-9716-EA719D208614}" srcOrd="1" destOrd="0" presId="urn:microsoft.com/office/officeart/2005/8/layout/hierarchy4"/>
    <dgm:cxn modelId="{13433BDC-5AC4-4E4C-AABA-546A2E48595F}" type="presParOf" srcId="{091B8CEA-0825-4DE2-B0E5-E03C8A6D35C7}" destId="{B9FCDA11-CE39-4CDB-9AF8-CFF29637FB83}" srcOrd="1" destOrd="0" presId="urn:microsoft.com/office/officeart/2005/8/layout/hierarchy4"/>
    <dgm:cxn modelId="{642BA34B-3D22-404B-8E35-797F79D43CF8}" type="presParOf" srcId="{091B8CEA-0825-4DE2-B0E5-E03C8A6D35C7}" destId="{6F665BDF-A584-450C-9D1C-E909009B4D3E}" srcOrd="2" destOrd="0" presId="urn:microsoft.com/office/officeart/2005/8/layout/hierarchy4"/>
    <dgm:cxn modelId="{CFD3E779-3532-4157-BA1C-F4129F7F0D91}" type="presParOf" srcId="{6F665BDF-A584-450C-9D1C-E909009B4D3E}" destId="{17FAD4EA-3911-4FC3-BC17-6B339F06B4EE}" srcOrd="0" destOrd="0" presId="urn:microsoft.com/office/officeart/2005/8/layout/hierarchy4"/>
    <dgm:cxn modelId="{45EF5FE4-65E7-437B-AB91-5D46ED7D69C4}" type="presParOf" srcId="{6F665BDF-A584-450C-9D1C-E909009B4D3E}" destId="{CD577DBB-6269-484B-9F74-A056A8A99BD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1EDEFD-43F4-4BC9-AB49-2E9F11BFDEC4}" type="doc">
      <dgm:prSet loTypeId="urn:microsoft.com/office/officeart/2005/8/layout/vList4" loCatId="list" qsTypeId="urn:microsoft.com/office/officeart/2005/8/quickstyle/simple1" qsCatId="simple" csTypeId="urn:microsoft.com/office/officeart/2005/8/colors/accent6_5" csCatId="accent6" phldr="1"/>
      <dgm:spPr/>
      <dgm:t>
        <a:bodyPr/>
        <a:lstStyle/>
        <a:p>
          <a:endParaRPr lang="en-US"/>
        </a:p>
      </dgm:t>
    </dgm:pt>
    <dgm:pt modelId="{F4F40B7D-4D1B-4C18-BC80-03FEA63F28AC}">
      <dgm:prSet phldrT="[Văn bản]"/>
      <dgm:spPr/>
      <dgm:t>
        <a:bodyPr/>
        <a:lstStyle/>
        <a:p>
          <a:r>
            <a:rPr lang="en-US" dirty="0"/>
            <a:t>HTML</a:t>
          </a:r>
        </a:p>
      </dgm:t>
    </dgm:pt>
    <dgm:pt modelId="{BA8CAAB0-8D27-403B-BDE5-7C72FE555874}" type="parTrans" cxnId="{F684D751-1D28-424B-8713-7E0B3528861F}">
      <dgm:prSet/>
      <dgm:spPr/>
      <dgm:t>
        <a:bodyPr/>
        <a:lstStyle/>
        <a:p>
          <a:endParaRPr lang="en-US"/>
        </a:p>
      </dgm:t>
    </dgm:pt>
    <dgm:pt modelId="{DAE030E7-289A-4334-997B-61BCDEEACAD0}" type="sibTrans" cxnId="{F684D751-1D28-424B-8713-7E0B3528861F}">
      <dgm:prSet/>
      <dgm:spPr/>
      <dgm:t>
        <a:bodyPr/>
        <a:lstStyle/>
        <a:p>
          <a:endParaRPr lang="en-US"/>
        </a:p>
      </dgm:t>
    </dgm:pt>
    <dgm:pt modelId="{557F5D1E-D0F9-4D01-8359-8F2005B6C015}">
      <dgm:prSet phldrT="[Văn bản]"/>
      <dgm:spPr/>
      <dgm:t>
        <a:bodyPr/>
        <a:lstStyle/>
        <a:p>
          <a:r>
            <a:rPr lang="en-US" dirty="0"/>
            <a:t>Frontend – GUI </a:t>
          </a:r>
        </a:p>
      </dgm:t>
    </dgm:pt>
    <dgm:pt modelId="{0646B86D-511D-46C3-BF82-AA43E907B8A0}" type="parTrans" cxnId="{75B842F9-319E-4E6A-A898-D107B47FE883}">
      <dgm:prSet/>
      <dgm:spPr/>
      <dgm:t>
        <a:bodyPr/>
        <a:lstStyle/>
        <a:p>
          <a:endParaRPr lang="en-US"/>
        </a:p>
      </dgm:t>
    </dgm:pt>
    <dgm:pt modelId="{3E4C05CF-5C51-4881-97C1-36274DA5C018}" type="sibTrans" cxnId="{75B842F9-319E-4E6A-A898-D107B47FE883}">
      <dgm:prSet/>
      <dgm:spPr/>
      <dgm:t>
        <a:bodyPr/>
        <a:lstStyle/>
        <a:p>
          <a:endParaRPr lang="en-US"/>
        </a:p>
      </dgm:t>
    </dgm:pt>
    <dgm:pt modelId="{7432C18C-EB9E-443D-A7D5-7B17A9CD81F9}">
      <dgm:prSet phldrT="[Văn bản]"/>
      <dgm:spPr/>
      <dgm:t>
        <a:bodyPr/>
        <a:lstStyle/>
        <a:p>
          <a:r>
            <a:rPr lang="en-US" dirty="0"/>
            <a:t>PHP</a:t>
          </a:r>
        </a:p>
      </dgm:t>
    </dgm:pt>
    <dgm:pt modelId="{8F18549D-E953-48A7-AF73-02F8FCBA471B}" type="parTrans" cxnId="{B6B5DFDC-C561-40F3-8702-6AB0177BC9D4}">
      <dgm:prSet/>
      <dgm:spPr/>
      <dgm:t>
        <a:bodyPr/>
        <a:lstStyle/>
        <a:p>
          <a:endParaRPr lang="en-US"/>
        </a:p>
      </dgm:t>
    </dgm:pt>
    <dgm:pt modelId="{1274B6CE-E4AB-4A6F-9469-BC3F0DE6C8E6}" type="sibTrans" cxnId="{B6B5DFDC-C561-40F3-8702-6AB0177BC9D4}">
      <dgm:prSet/>
      <dgm:spPr/>
      <dgm:t>
        <a:bodyPr/>
        <a:lstStyle/>
        <a:p>
          <a:endParaRPr lang="en-US"/>
        </a:p>
      </dgm:t>
    </dgm:pt>
    <dgm:pt modelId="{7C36F19B-ADF8-4FD4-809E-78B9EF6C8C53}">
      <dgm:prSet phldrT="[Văn bản]"/>
      <dgm:spPr/>
      <dgm:t>
        <a:bodyPr/>
        <a:lstStyle/>
        <a:p>
          <a:r>
            <a:rPr lang="en-US" dirty="0"/>
            <a:t>Backend – Router </a:t>
          </a:r>
        </a:p>
      </dgm:t>
    </dgm:pt>
    <dgm:pt modelId="{39CE5BA4-BE3C-4A2D-9519-D226D9BA1D10}" type="parTrans" cxnId="{BD339A46-06B6-4C97-AFE8-10220C2EAB54}">
      <dgm:prSet/>
      <dgm:spPr/>
      <dgm:t>
        <a:bodyPr/>
        <a:lstStyle/>
        <a:p>
          <a:endParaRPr lang="en-US"/>
        </a:p>
      </dgm:t>
    </dgm:pt>
    <dgm:pt modelId="{C04091D6-3B92-43B7-A04B-0BC64512EEBC}" type="sibTrans" cxnId="{BD339A46-06B6-4C97-AFE8-10220C2EAB54}">
      <dgm:prSet/>
      <dgm:spPr/>
      <dgm:t>
        <a:bodyPr/>
        <a:lstStyle/>
        <a:p>
          <a:endParaRPr lang="en-US"/>
        </a:p>
      </dgm:t>
    </dgm:pt>
    <dgm:pt modelId="{A51677FC-DE96-4BD9-8A44-0EBAACCC3517}">
      <dgm:prSet phldrT="[Văn bản]"/>
      <dgm:spPr/>
      <dgm:t>
        <a:bodyPr/>
        <a:lstStyle/>
        <a:p>
          <a:r>
            <a:rPr lang="en-US" dirty="0"/>
            <a:t>SQL</a:t>
          </a:r>
        </a:p>
      </dgm:t>
    </dgm:pt>
    <dgm:pt modelId="{67EDBC6B-33B9-4E69-8A28-EB60B4FD52BD}" type="parTrans" cxnId="{B01274D0-BD2C-43D2-B279-761F62C8885B}">
      <dgm:prSet/>
      <dgm:spPr/>
      <dgm:t>
        <a:bodyPr/>
        <a:lstStyle/>
        <a:p>
          <a:endParaRPr lang="en-US"/>
        </a:p>
      </dgm:t>
    </dgm:pt>
    <dgm:pt modelId="{1DA40138-6C42-4CD5-A2B0-15E0EBE58E4C}" type="sibTrans" cxnId="{B01274D0-BD2C-43D2-B279-761F62C8885B}">
      <dgm:prSet/>
      <dgm:spPr/>
      <dgm:t>
        <a:bodyPr/>
        <a:lstStyle/>
        <a:p>
          <a:endParaRPr lang="en-US"/>
        </a:p>
      </dgm:t>
    </dgm:pt>
    <dgm:pt modelId="{BEEF0AB8-C0BD-40D6-BFDB-5FDA46F17B2C}">
      <dgm:prSet phldrT="[Văn bản]"/>
      <dgm:spPr/>
      <dgm:t>
        <a:bodyPr/>
        <a:lstStyle/>
        <a:p>
          <a:r>
            <a:rPr lang="en-US" dirty="0"/>
            <a:t>Construct Database</a:t>
          </a:r>
        </a:p>
      </dgm:t>
    </dgm:pt>
    <dgm:pt modelId="{10E5CE05-7F5C-4DC5-BC0F-96381C8E4391}" type="parTrans" cxnId="{7470084C-ABFA-49B1-98C0-147CC5A90D55}">
      <dgm:prSet/>
      <dgm:spPr/>
      <dgm:t>
        <a:bodyPr/>
        <a:lstStyle/>
        <a:p>
          <a:endParaRPr lang="en-US"/>
        </a:p>
      </dgm:t>
    </dgm:pt>
    <dgm:pt modelId="{6133D8F6-69EE-4388-A6C8-DDCBB3EEEEE1}" type="sibTrans" cxnId="{7470084C-ABFA-49B1-98C0-147CC5A90D55}">
      <dgm:prSet/>
      <dgm:spPr/>
      <dgm:t>
        <a:bodyPr/>
        <a:lstStyle/>
        <a:p>
          <a:endParaRPr lang="en-US"/>
        </a:p>
      </dgm:t>
    </dgm:pt>
    <dgm:pt modelId="{749B3700-3273-43EC-A468-CA8236B7D9EA}">
      <dgm:prSet phldrT="[Văn bản]"/>
      <dgm:spPr/>
      <dgm:t>
        <a:bodyPr/>
        <a:lstStyle/>
        <a:p>
          <a:r>
            <a:rPr lang="en-US" dirty="0"/>
            <a:t>Save and </a:t>
          </a:r>
          <a:r>
            <a:rPr lang="en-US" dirty="0" err="1"/>
            <a:t>Impo</a:t>
          </a:r>
          <a:endParaRPr lang="en-US" dirty="0"/>
        </a:p>
      </dgm:t>
    </dgm:pt>
    <dgm:pt modelId="{93BBDE9A-370D-4BB4-98EF-EDD93EA58FD0}" type="parTrans" cxnId="{8FD2C80A-1C90-49C0-920B-5D25D5031B7E}">
      <dgm:prSet/>
      <dgm:spPr/>
      <dgm:t>
        <a:bodyPr/>
        <a:lstStyle/>
        <a:p>
          <a:endParaRPr lang="en-US"/>
        </a:p>
      </dgm:t>
    </dgm:pt>
    <dgm:pt modelId="{740681F5-3E07-49F7-B8BB-D8EF66E5D2A5}" type="sibTrans" cxnId="{8FD2C80A-1C90-49C0-920B-5D25D5031B7E}">
      <dgm:prSet/>
      <dgm:spPr/>
      <dgm:t>
        <a:bodyPr/>
        <a:lstStyle/>
        <a:p>
          <a:endParaRPr lang="en-US"/>
        </a:p>
      </dgm:t>
    </dgm:pt>
    <dgm:pt modelId="{0849E0C8-8350-4014-B100-F3F4C8C39070}">
      <dgm:prSet phldrT="[Văn bản]"/>
      <dgm:spPr/>
      <dgm:t>
        <a:bodyPr/>
        <a:lstStyle/>
        <a:p>
          <a:r>
            <a:rPr lang="en-US" dirty="0"/>
            <a:t>CSS</a:t>
          </a:r>
        </a:p>
      </dgm:t>
    </dgm:pt>
    <dgm:pt modelId="{821F4CA3-B0D1-4467-863C-4F3362D7E1A9}" type="parTrans" cxnId="{6E1B04A1-A25A-4BCC-A06F-3ABFC8B55956}">
      <dgm:prSet/>
      <dgm:spPr/>
      <dgm:t>
        <a:bodyPr/>
        <a:lstStyle/>
        <a:p>
          <a:endParaRPr lang="en-US"/>
        </a:p>
      </dgm:t>
    </dgm:pt>
    <dgm:pt modelId="{F3180C31-650C-4F89-9496-4C02F5D5EAE3}" type="sibTrans" cxnId="{6E1B04A1-A25A-4BCC-A06F-3ABFC8B55956}">
      <dgm:prSet/>
      <dgm:spPr/>
      <dgm:t>
        <a:bodyPr/>
        <a:lstStyle/>
        <a:p>
          <a:endParaRPr lang="en-US"/>
        </a:p>
      </dgm:t>
    </dgm:pt>
    <dgm:pt modelId="{12628111-625F-4392-9B58-D408AD8A62AE}">
      <dgm:prSet phldrT="[Văn bản]"/>
      <dgm:spPr/>
      <dgm:t>
        <a:bodyPr/>
        <a:lstStyle/>
        <a:p>
          <a:r>
            <a:rPr lang="en-US" dirty="0"/>
            <a:t>Frontend – GUI </a:t>
          </a:r>
        </a:p>
      </dgm:t>
    </dgm:pt>
    <dgm:pt modelId="{53BCEE9D-83AA-46A8-8289-012574610034}" type="parTrans" cxnId="{E035E93F-3CBA-4211-9CA6-95F5A7833535}">
      <dgm:prSet/>
      <dgm:spPr/>
      <dgm:t>
        <a:bodyPr/>
        <a:lstStyle/>
        <a:p>
          <a:endParaRPr lang="en-US"/>
        </a:p>
      </dgm:t>
    </dgm:pt>
    <dgm:pt modelId="{62F48012-B3FB-4FEC-967D-E60A47FB38F1}" type="sibTrans" cxnId="{E035E93F-3CBA-4211-9CA6-95F5A7833535}">
      <dgm:prSet/>
      <dgm:spPr/>
      <dgm:t>
        <a:bodyPr/>
        <a:lstStyle/>
        <a:p>
          <a:endParaRPr lang="en-US"/>
        </a:p>
      </dgm:t>
    </dgm:pt>
    <dgm:pt modelId="{AE1D8C1F-BEC2-4CC8-9977-D63356F91BB6}">
      <dgm:prSet phldrT="[Văn bản]"/>
      <dgm:spPr/>
      <dgm:t>
        <a:bodyPr/>
        <a:lstStyle/>
        <a:p>
          <a:r>
            <a:rPr lang="en-US" dirty="0"/>
            <a:t>JavaScript</a:t>
          </a:r>
        </a:p>
      </dgm:t>
    </dgm:pt>
    <dgm:pt modelId="{B28749EE-33C9-4F10-B37E-C5109A7DCC71}" type="parTrans" cxnId="{284CFC54-EA75-4E9B-A52E-867B88DD38F3}">
      <dgm:prSet/>
      <dgm:spPr/>
      <dgm:t>
        <a:bodyPr/>
        <a:lstStyle/>
        <a:p>
          <a:endParaRPr lang="en-US"/>
        </a:p>
      </dgm:t>
    </dgm:pt>
    <dgm:pt modelId="{E499A771-F10C-4D53-A696-E177A2E7A1DE}" type="sibTrans" cxnId="{284CFC54-EA75-4E9B-A52E-867B88DD38F3}">
      <dgm:prSet/>
      <dgm:spPr/>
      <dgm:t>
        <a:bodyPr/>
        <a:lstStyle/>
        <a:p>
          <a:endParaRPr lang="en-US"/>
        </a:p>
      </dgm:t>
    </dgm:pt>
    <dgm:pt modelId="{E05CCC9F-3020-456E-8BC8-7AAC78749686}">
      <dgm:prSet phldrT="[Văn bản]"/>
      <dgm:spPr/>
      <dgm:t>
        <a:bodyPr/>
        <a:lstStyle/>
        <a:p>
          <a:r>
            <a:rPr lang="en-US" dirty="0"/>
            <a:t>Frontend – Controller </a:t>
          </a:r>
        </a:p>
      </dgm:t>
    </dgm:pt>
    <dgm:pt modelId="{56E1BE3C-F856-420B-B133-A1D4EA46D4E1}" type="parTrans" cxnId="{2B90C572-80D7-49EE-BC48-16F6A9DC3F3C}">
      <dgm:prSet/>
      <dgm:spPr/>
      <dgm:t>
        <a:bodyPr/>
        <a:lstStyle/>
        <a:p>
          <a:endParaRPr lang="en-US"/>
        </a:p>
      </dgm:t>
    </dgm:pt>
    <dgm:pt modelId="{003EFACC-9CC3-4AD4-B939-DF938DDDA3E7}" type="sibTrans" cxnId="{2B90C572-80D7-49EE-BC48-16F6A9DC3F3C}">
      <dgm:prSet/>
      <dgm:spPr/>
      <dgm:t>
        <a:bodyPr/>
        <a:lstStyle/>
        <a:p>
          <a:endParaRPr lang="en-US"/>
        </a:p>
      </dgm:t>
    </dgm:pt>
    <dgm:pt modelId="{369F0345-961D-4E71-AF29-5E21D38A7B2B}" type="pres">
      <dgm:prSet presAssocID="{051EDEFD-43F4-4BC9-AB49-2E9F11BFDEC4}" presName="linear" presStyleCnt="0">
        <dgm:presLayoutVars>
          <dgm:dir/>
          <dgm:resizeHandles val="exact"/>
        </dgm:presLayoutVars>
      </dgm:prSet>
      <dgm:spPr/>
    </dgm:pt>
    <dgm:pt modelId="{111C8E94-87BB-467A-8780-51F5F6401F6D}" type="pres">
      <dgm:prSet presAssocID="{F4F40B7D-4D1B-4C18-BC80-03FEA63F28AC}" presName="comp" presStyleCnt="0"/>
      <dgm:spPr/>
    </dgm:pt>
    <dgm:pt modelId="{D21AF582-8123-4249-8028-7792CDD4BEF2}" type="pres">
      <dgm:prSet presAssocID="{F4F40B7D-4D1B-4C18-BC80-03FEA63F28AC}" presName="box" presStyleLbl="node1" presStyleIdx="0" presStyleCnt="5"/>
      <dgm:spPr/>
    </dgm:pt>
    <dgm:pt modelId="{4B0230BA-6E53-4CEA-A009-37868C4677A1}" type="pres">
      <dgm:prSet presAssocID="{F4F40B7D-4D1B-4C18-BC80-03FEA63F28AC}" presName="img" presStyleLbl="fgImgPlace1" presStyleIdx="0" presStyleCnt="5"/>
      <dgm:spPr>
        <a:blipFill>
          <a:blip xmlns:r="http://schemas.openxmlformats.org/officeDocument/2006/relationships" r:embed="rId1"/>
          <a:srcRect/>
          <a:stretch>
            <a:fillRect t="-31000" b="-31000"/>
          </a:stretch>
        </a:blipFill>
      </dgm:spPr>
    </dgm:pt>
    <dgm:pt modelId="{2D1C348B-53EB-4644-8D1E-E69207D23991}" type="pres">
      <dgm:prSet presAssocID="{F4F40B7D-4D1B-4C18-BC80-03FEA63F28AC}" presName="text" presStyleLbl="node1" presStyleIdx="0" presStyleCnt="5">
        <dgm:presLayoutVars>
          <dgm:bulletEnabled val="1"/>
        </dgm:presLayoutVars>
      </dgm:prSet>
      <dgm:spPr/>
    </dgm:pt>
    <dgm:pt modelId="{E55ED92D-B4CB-40A4-803E-E8DCD311BA9C}" type="pres">
      <dgm:prSet presAssocID="{DAE030E7-289A-4334-997B-61BCDEEACAD0}" presName="spacer" presStyleCnt="0"/>
      <dgm:spPr/>
    </dgm:pt>
    <dgm:pt modelId="{4A654209-8A4C-4973-9D00-0C7DC127A959}" type="pres">
      <dgm:prSet presAssocID="{0849E0C8-8350-4014-B100-F3F4C8C39070}" presName="comp" presStyleCnt="0"/>
      <dgm:spPr/>
    </dgm:pt>
    <dgm:pt modelId="{44498186-50AD-4BBC-87F0-AB138926DBE2}" type="pres">
      <dgm:prSet presAssocID="{0849E0C8-8350-4014-B100-F3F4C8C39070}" presName="box" presStyleLbl="node1" presStyleIdx="1" presStyleCnt="5"/>
      <dgm:spPr/>
    </dgm:pt>
    <dgm:pt modelId="{3A824D34-816E-4042-BBF6-5A88B6A1CC5C}" type="pres">
      <dgm:prSet presAssocID="{0849E0C8-8350-4014-B100-F3F4C8C39070}" presName="img" presStyleLbl="fgImgPlace1" presStyleIdx="1" presStyleCnt="5"/>
      <dgm:spPr>
        <a:blipFill>
          <a:blip xmlns:r="http://schemas.openxmlformats.org/officeDocument/2006/relationships" r:embed="rId2"/>
          <a:srcRect/>
          <a:stretch>
            <a:fillRect t="-64000" b="-64000"/>
          </a:stretch>
        </a:blipFill>
      </dgm:spPr>
    </dgm:pt>
    <dgm:pt modelId="{FCBE117E-4801-4934-ABE9-363BA5AC3F8F}" type="pres">
      <dgm:prSet presAssocID="{0849E0C8-8350-4014-B100-F3F4C8C39070}" presName="text" presStyleLbl="node1" presStyleIdx="1" presStyleCnt="5">
        <dgm:presLayoutVars>
          <dgm:bulletEnabled val="1"/>
        </dgm:presLayoutVars>
      </dgm:prSet>
      <dgm:spPr/>
    </dgm:pt>
    <dgm:pt modelId="{212D5FC2-99DD-49E8-A827-37A266277400}" type="pres">
      <dgm:prSet presAssocID="{F3180C31-650C-4F89-9496-4C02F5D5EAE3}" presName="spacer" presStyleCnt="0"/>
      <dgm:spPr/>
    </dgm:pt>
    <dgm:pt modelId="{3782701D-853F-45C2-ABDB-727C75AD07A6}" type="pres">
      <dgm:prSet presAssocID="{AE1D8C1F-BEC2-4CC8-9977-D63356F91BB6}" presName="comp" presStyleCnt="0"/>
      <dgm:spPr/>
    </dgm:pt>
    <dgm:pt modelId="{D57B8B33-0708-46CF-8571-6A3FB26FDD1A}" type="pres">
      <dgm:prSet presAssocID="{AE1D8C1F-BEC2-4CC8-9977-D63356F91BB6}" presName="box" presStyleLbl="node1" presStyleIdx="2" presStyleCnt="5"/>
      <dgm:spPr/>
    </dgm:pt>
    <dgm:pt modelId="{8F6D67C2-2A12-40C0-A715-E8B1E9E5ACB4}" type="pres">
      <dgm:prSet presAssocID="{AE1D8C1F-BEC2-4CC8-9977-D63356F91BB6}" presName="img"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40000" b="-40000"/>
          </a:stretch>
        </a:blipFill>
      </dgm:spPr>
    </dgm:pt>
    <dgm:pt modelId="{FBA7DA7D-120F-4B4B-9444-F5AEB5E40C5E}" type="pres">
      <dgm:prSet presAssocID="{AE1D8C1F-BEC2-4CC8-9977-D63356F91BB6}" presName="text" presStyleLbl="node1" presStyleIdx="2" presStyleCnt="5">
        <dgm:presLayoutVars>
          <dgm:bulletEnabled val="1"/>
        </dgm:presLayoutVars>
      </dgm:prSet>
      <dgm:spPr/>
    </dgm:pt>
    <dgm:pt modelId="{2ED3B692-77FA-4D9C-89CE-40031F6D643A}" type="pres">
      <dgm:prSet presAssocID="{E499A771-F10C-4D53-A696-E177A2E7A1DE}" presName="spacer" presStyleCnt="0"/>
      <dgm:spPr/>
    </dgm:pt>
    <dgm:pt modelId="{1D5B3DA1-80EE-474E-8307-E2C127509E49}" type="pres">
      <dgm:prSet presAssocID="{7432C18C-EB9E-443D-A7D5-7B17A9CD81F9}" presName="comp" presStyleCnt="0"/>
      <dgm:spPr/>
    </dgm:pt>
    <dgm:pt modelId="{FFBCCEEF-6D14-4C03-B64F-38DD25EC376A}" type="pres">
      <dgm:prSet presAssocID="{7432C18C-EB9E-443D-A7D5-7B17A9CD81F9}" presName="box" presStyleLbl="node1" presStyleIdx="3" presStyleCnt="5"/>
      <dgm:spPr/>
    </dgm:pt>
    <dgm:pt modelId="{4EA7CD8D-1322-4FE3-AE0D-2B89694A6D5D}" type="pres">
      <dgm:prSet presAssocID="{7432C18C-EB9E-443D-A7D5-7B17A9CD81F9}" presName="img" presStyleLbl="fgImgPlace1" presStyleIdx="3" presStyleCnt="5"/>
      <dgm:spPr>
        <a:blipFill>
          <a:blip xmlns:r="http://schemas.openxmlformats.org/officeDocument/2006/relationships" r:embed="rId4"/>
          <a:srcRect/>
          <a:stretch>
            <a:fillRect l="-1000" r="-1000"/>
          </a:stretch>
        </a:blipFill>
      </dgm:spPr>
    </dgm:pt>
    <dgm:pt modelId="{35D491D8-B439-419C-800F-B29FCAE74667}" type="pres">
      <dgm:prSet presAssocID="{7432C18C-EB9E-443D-A7D5-7B17A9CD81F9}" presName="text" presStyleLbl="node1" presStyleIdx="3" presStyleCnt="5">
        <dgm:presLayoutVars>
          <dgm:bulletEnabled val="1"/>
        </dgm:presLayoutVars>
      </dgm:prSet>
      <dgm:spPr/>
    </dgm:pt>
    <dgm:pt modelId="{6789A3E4-9CBD-4667-9261-44642EBF0894}" type="pres">
      <dgm:prSet presAssocID="{1274B6CE-E4AB-4A6F-9469-BC3F0DE6C8E6}" presName="spacer" presStyleCnt="0"/>
      <dgm:spPr/>
    </dgm:pt>
    <dgm:pt modelId="{AA7DAABA-E74F-4FDC-A93F-D9C39D67C933}" type="pres">
      <dgm:prSet presAssocID="{A51677FC-DE96-4BD9-8A44-0EBAACCC3517}" presName="comp" presStyleCnt="0"/>
      <dgm:spPr/>
    </dgm:pt>
    <dgm:pt modelId="{959D01CA-694B-4DAF-8C03-0E34F0A69B89}" type="pres">
      <dgm:prSet presAssocID="{A51677FC-DE96-4BD9-8A44-0EBAACCC3517}" presName="box" presStyleLbl="node1" presStyleIdx="4" presStyleCnt="5"/>
      <dgm:spPr/>
    </dgm:pt>
    <dgm:pt modelId="{F76DE77D-33AF-4AC0-A5FC-55F943405FED}" type="pres">
      <dgm:prSet presAssocID="{A51677FC-DE96-4BD9-8A44-0EBAACCC3517}" presName="img"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16000" r="-16000"/>
          </a:stretch>
        </a:blipFill>
      </dgm:spPr>
    </dgm:pt>
    <dgm:pt modelId="{7C064979-63F0-46DC-8B0A-95DD065C1234}" type="pres">
      <dgm:prSet presAssocID="{A51677FC-DE96-4BD9-8A44-0EBAACCC3517}" presName="text" presStyleLbl="node1" presStyleIdx="4" presStyleCnt="5">
        <dgm:presLayoutVars>
          <dgm:bulletEnabled val="1"/>
        </dgm:presLayoutVars>
      </dgm:prSet>
      <dgm:spPr/>
    </dgm:pt>
  </dgm:ptLst>
  <dgm:cxnLst>
    <dgm:cxn modelId="{8FD2C80A-1C90-49C0-920B-5D25D5031B7E}" srcId="{A51677FC-DE96-4BD9-8A44-0EBAACCC3517}" destId="{749B3700-3273-43EC-A468-CA8236B7D9EA}" srcOrd="1" destOrd="0" parTransId="{93BBDE9A-370D-4BB4-98EF-EDD93EA58FD0}" sibTransId="{740681F5-3E07-49F7-B8BB-D8EF66E5D2A5}"/>
    <dgm:cxn modelId="{F307F71C-120A-4AC1-88BB-EC201B44ECE5}" type="presOf" srcId="{749B3700-3273-43EC-A468-CA8236B7D9EA}" destId="{959D01CA-694B-4DAF-8C03-0E34F0A69B89}" srcOrd="0" destOrd="2" presId="urn:microsoft.com/office/officeart/2005/8/layout/vList4"/>
    <dgm:cxn modelId="{E8CCAB2B-B164-4218-931A-9002B673400E}" type="presOf" srcId="{7C36F19B-ADF8-4FD4-809E-78B9EF6C8C53}" destId="{35D491D8-B439-419C-800F-B29FCAE74667}" srcOrd="1" destOrd="1" presId="urn:microsoft.com/office/officeart/2005/8/layout/vList4"/>
    <dgm:cxn modelId="{D0CD9D34-D897-4AD8-95C4-9E1D8E4AF3E7}" type="presOf" srcId="{F4F40B7D-4D1B-4C18-BC80-03FEA63F28AC}" destId="{D21AF582-8123-4249-8028-7792CDD4BEF2}" srcOrd="0" destOrd="0" presId="urn:microsoft.com/office/officeart/2005/8/layout/vList4"/>
    <dgm:cxn modelId="{E035E93F-3CBA-4211-9CA6-95F5A7833535}" srcId="{0849E0C8-8350-4014-B100-F3F4C8C39070}" destId="{12628111-625F-4392-9B58-D408AD8A62AE}" srcOrd="0" destOrd="0" parTransId="{53BCEE9D-83AA-46A8-8289-012574610034}" sibTransId="{62F48012-B3FB-4FEC-967D-E60A47FB38F1}"/>
    <dgm:cxn modelId="{F3420F5C-1306-4E74-AE7F-3AE0DE3CD3A6}" type="presOf" srcId="{A51677FC-DE96-4BD9-8A44-0EBAACCC3517}" destId="{7C064979-63F0-46DC-8B0A-95DD065C1234}" srcOrd="1" destOrd="0" presId="urn:microsoft.com/office/officeart/2005/8/layout/vList4"/>
    <dgm:cxn modelId="{24BEC260-218F-4EF9-8D3C-F6E46841C5DD}" type="presOf" srcId="{12628111-625F-4392-9B58-D408AD8A62AE}" destId="{FCBE117E-4801-4934-ABE9-363BA5AC3F8F}" srcOrd="1" destOrd="1" presId="urn:microsoft.com/office/officeart/2005/8/layout/vList4"/>
    <dgm:cxn modelId="{F4670445-07D5-4197-BF96-1A19697E1F5D}" type="presOf" srcId="{051EDEFD-43F4-4BC9-AB49-2E9F11BFDEC4}" destId="{369F0345-961D-4E71-AF29-5E21D38A7B2B}" srcOrd="0" destOrd="0" presId="urn:microsoft.com/office/officeart/2005/8/layout/vList4"/>
    <dgm:cxn modelId="{31201A45-E0DF-48E3-860B-D0D15ADD6FC8}" type="presOf" srcId="{749B3700-3273-43EC-A468-CA8236B7D9EA}" destId="{7C064979-63F0-46DC-8B0A-95DD065C1234}" srcOrd="1" destOrd="2" presId="urn:microsoft.com/office/officeart/2005/8/layout/vList4"/>
    <dgm:cxn modelId="{BD339A46-06B6-4C97-AFE8-10220C2EAB54}" srcId="{7432C18C-EB9E-443D-A7D5-7B17A9CD81F9}" destId="{7C36F19B-ADF8-4FD4-809E-78B9EF6C8C53}" srcOrd="0" destOrd="0" parTransId="{39CE5BA4-BE3C-4A2D-9519-D226D9BA1D10}" sibTransId="{C04091D6-3B92-43B7-A04B-0BC64512EEBC}"/>
    <dgm:cxn modelId="{11441149-C2F2-45BE-BE38-989BE11757AC}" type="presOf" srcId="{BEEF0AB8-C0BD-40D6-BFDB-5FDA46F17B2C}" destId="{7C064979-63F0-46DC-8B0A-95DD065C1234}" srcOrd="1" destOrd="1" presId="urn:microsoft.com/office/officeart/2005/8/layout/vList4"/>
    <dgm:cxn modelId="{C9D16D6B-E5A9-4E02-B355-A804990166C8}" type="presOf" srcId="{AE1D8C1F-BEC2-4CC8-9977-D63356F91BB6}" destId="{D57B8B33-0708-46CF-8571-6A3FB26FDD1A}" srcOrd="0" destOrd="0" presId="urn:microsoft.com/office/officeart/2005/8/layout/vList4"/>
    <dgm:cxn modelId="{7470084C-ABFA-49B1-98C0-147CC5A90D55}" srcId="{A51677FC-DE96-4BD9-8A44-0EBAACCC3517}" destId="{BEEF0AB8-C0BD-40D6-BFDB-5FDA46F17B2C}" srcOrd="0" destOrd="0" parTransId="{10E5CE05-7F5C-4DC5-BC0F-96381C8E4391}" sibTransId="{6133D8F6-69EE-4388-A6C8-DDCBB3EEEEE1}"/>
    <dgm:cxn modelId="{5827844D-9AE6-4A7B-859E-2869A76C3130}" type="presOf" srcId="{12628111-625F-4392-9B58-D408AD8A62AE}" destId="{44498186-50AD-4BBC-87F0-AB138926DBE2}" srcOrd="0" destOrd="1" presId="urn:microsoft.com/office/officeart/2005/8/layout/vList4"/>
    <dgm:cxn modelId="{862C9571-4CB2-4AE0-80BF-DB628CB21F0C}" type="presOf" srcId="{A51677FC-DE96-4BD9-8A44-0EBAACCC3517}" destId="{959D01CA-694B-4DAF-8C03-0E34F0A69B89}" srcOrd="0" destOrd="0" presId="urn:microsoft.com/office/officeart/2005/8/layout/vList4"/>
    <dgm:cxn modelId="{F684D751-1D28-424B-8713-7E0B3528861F}" srcId="{051EDEFD-43F4-4BC9-AB49-2E9F11BFDEC4}" destId="{F4F40B7D-4D1B-4C18-BC80-03FEA63F28AC}" srcOrd="0" destOrd="0" parTransId="{BA8CAAB0-8D27-403B-BDE5-7C72FE555874}" sibTransId="{DAE030E7-289A-4334-997B-61BCDEEACAD0}"/>
    <dgm:cxn modelId="{2B90C572-80D7-49EE-BC48-16F6A9DC3F3C}" srcId="{AE1D8C1F-BEC2-4CC8-9977-D63356F91BB6}" destId="{E05CCC9F-3020-456E-8BC8-7AAC78749686}" srcOrd="0" destOrd="0" parTransId="{56E1BE3C-F856-420B-B133-A1D4EA46D4E1}" sibTransId="{003EFACC-9CC3-4AD4-B939-DF938DDDA3E7}"/>
    <dgm:cxn modelId="{284CFC54-EA75-4E9B-A52E-867B88DD38F3}" srcId="{051EDEFD-43F4-4BC9-AB49-2E9F11BFDEC4}" destId="{AE1D8C1F-BEC2-4CC8-9977-D63356F91BB6}" srcOrd="2" destOrd="0" parTransId="{B28749EE-33C9-4F10-B37E-C5109A7DCC71}" sibTransId="{E499A771-F10C-4D53-A696-E177A2E7A1DE}"/>
    <dgm:cxn modelId="{CAD17B8D-5576-453C-9D2D-35EF6835A605}" type="presOf" srcId="{E05CCC9F-3020-456E-8BC8-7AAC78749686}" destId="{D57B8B33-0708-46CF-8571-6A3FB26FDD1A}" srcOrd="0" destOrd="1" presId="urn:microsoft.com/office/officeart/2005/8/layout/vList4"/>
    <dgm:cxn modelId="{388EC08E-861A-4092-9416-2533681BCD0B}" type="presOf" srcId="{7C36F19B-ADF8-4FD4-809E-78B9EF6C8C53}" destId="{FFBCCEEF-6D14-4C03-B64F-38DD25EC376A}" srcOrd="0" destOrd="1" presId="urn:microsoft.com/office/officeart/2005/8/layout/vList4"/>
    <dgm:cxn modelId="{E7D07091-505F-4E5B-968A-6DDEE301E2FD}" type="presOf" srcId="{7432C18C-EB9E-443D-A7D5-7B17A9CD81F9}" destId="{FFBCCEEF-6D14-4C03-B64F-38DD25EC376A}" srcOrd="0" destOrd="0" presId="urn:microsoft.com/office/officeart/2005/8/layout/vList4"/>
    <dgm:cxn modelId="{6E1B04A1-A25A-4BCC-A06F-3ABFC8B55956}" srcId="{051EDEFD-43F4-4BC9-AB49-2E9F11BFDEC4}" destId="{0849E0C8-8350-4014-B100-F3F4C8C39070}" srcOrd="1" destOrd="0" parTransId="{821F4CA3-B0D1-4467-863C-4F3362D7E1A9}" sibTransId="{F3180C31-650C-4F89-9496-4C02F5D5EAE3}"/>
    <dgm:cxn modelId="{3CDE96A4-BE3A-4430-BDD6-1F62EE7C0CB3}" type="presOf" srcId="{E05CCC9F-3020-456E-8BC8-7AAC78749686}" destId="{FBA7DA7D-120F-4B4B-9444-F5AEB5E40C5E}" srcOrd="1" destOrd="1" presId="urn:microsoft.com/office/officeart/2005/8/layout/vList4"/>
    <dgm:cxn modelId="{F63CE5B4-8B17-4FE4-BDED-FD4C10C86117}" type="presOf" srcId="{557F5D1E-D0F9-4D01-8359-8F2005B6C015}" destId="{D21AF582-8123-4249-8028-7792CDD4BEF2}" srcOrd="0" destOrd="1" presId="urn:microsoft.com/office/officeart/2005/8/layout/vList4"/>
    <dgm:cxn modelId="{1EE90CB5-9462-4157-A981-5BB45EE5630B}" type="presOf" srcId="{0849E0C8-8350-4014-B100-F3F4C8C39070}" destId="{44498186-50AD-4BBC-87F0-AB138926DBE2}" srcOrd="0" destOrd="0" presId="urn:microsoft.com/office/officeart/2005/8/layout/vList4"/>
    <dgm:cxn modelId="{F12F2FCD-E6E5-445F-BDDB-63507930E4A1}" type="presOf" srcId="{BEEF0AB8-C0BD-40D6-BFDB-5FDA46F17B2C}" destId="{959D01CA-694B-4DAF-8C03-0E34F0A69B89}" srcOrd="0" destOrd="1" presId="urn:microsoft.com/office/officeart/2005/8/layout/vList4"/>
    <dgm:cxn modelId="{B01274D0-BD2C-43D2-B279-761F62C8885B}" srcId="{051EDEFD-43F4-4BC9-AB49-2E9F11BFDEC4}" destId="{A51677FC-DE96-4BD9-8A44-0EBAACCC3517}" srcOrd="4" destOrd="0" parTransId="{67EDBC6B-33B9-4E69-8A28-EB60B4FD52BD}" sibTransId="{1DA40138-6C42-4CD5-A2B0-15E0EBE58E4C}"/>
    <dgm:cxn modelId="{913505DA-F624-4440-8A27-309462356EC5}" type="presOf" srcId="{557F5D1E-D0F9-4D01-8359-8F2005B6C015}" destId="{2D1C348B-53EB-4644-8D1E-E69207D23991}" srcOrd="1" destOrd="1" presId="urn:microsoft.com/office/officeart/2005/8/layout/vList4"/>
    <dgm:cxn modelId="{B6B5DFDC-C561-40F3-8702-6AB0177BC9D4}" srcId="{051EDEFD-43F4-4BC9-AB49-2E9F11BFDEC4}" destId="{7432C18C-EB9E-443D-A7D5-7B17A9CD81F9}" srcOrd="3" destOrd="0" parTransId="{8F18549D-E953-48A7-AF73-02F8FCBA471B}" sibTransId="{1274B6CE-E4AB-4A6F-9469-BC3F0DE6C8E6}"/>
    <dgm:cxn modelId="{56F8DFDF-6F10-48CE-A887-B1CC1EB7BCF6}" type="presOf" srcId="{0849E0C8-8350-4014-B100-F3F4C8C39070}" destId="{FCBE117E-4801-4934-ABE9-363BA5AC3F8F}" srcOrd="1" destOrd="0" presId="urn:microsoft.com/office/officeart/2005/8/layout/vList4"/>
    <dgm:cxn modelId="{90A983F1-9EA7-40EF-B556-A9AE49EEBB8F}" type="presOf" srcId="{AE1D8C1F-BEC2-4CC8-9977-D63356F91BB6}" destId="{FBA7DA7D-120F-4B4B-9444-F5AEB5E40C5E}" srcOrd="1" destOrd="0" presId="urn:microsoft.com/office/officeart/2005/8/layout/vList4"/>
    <dgm:cxn modelId="{EBA957F3-2F90-462B-9273-BF66AC0736A8}" type="presOf" srcId="{F4F40B7D-4D1B-4C18-BC80-03FEA63F28AC}" destId="{2D1C348B-53EB-4644-8D1E-E69207D23991}" srcOrd="1" destOrd="0" presId="urn:microsoft.com/office/officeart/2005/8/layout/vList4"/>
    <dgm:cxn modelId="{75B842F9-319E-4E6A-A898-D107B47FE883}" srcId="{F4F40B7D-4D1B-4C18-BC80-03FEA63F28AC}" destId="{557F5D1E-D0F9-4D01-8359-8F2005B6C015}" srcOrd="0" destOrd="0" parTransId="{0646B86D-511D-46C3-BF82-AA43E907B8A0}" sibTransId="{3E4C05CF-5C51-4881-97C1-36274DA5C018}"/>
    <dgm:cxn modelId="{4443DDF9-AEF1-45C6-B38F-E0C7EC10B6C8}" type="presOf" srcId="{7432C18C-EB9E-443D-A7D5-7B17A9CD81F9}" destId="{35D491D8-B439-419C-800F-B29FCAE74667}" srcOrd="1" destOrd="0" presId="urn:microsoft.com/office/officeart/2005/8/layout/vList4"/>
    <dgm:cxn modelId="{589A69AF-7B20-4814-BAA4-75AA7DB6A4B0}" type="presParOf" srcId="{369F0345-961D-4E71-AF29-5E21D38A7B2B}" destId="{111C8E94-87BB-467A-8780-51F5F6401F6D}" srcOrd="0" destOrd="0" presId="urn:microsoft.com/office/officeart/2005/8/layout/vList4"/>
    <dgm:cxn modelId="{D1545159-39B3-4F9C-9BAE-3363B961AC95}" type="presParOf" srcId="{111C8E94-87BB-467A-8780-51F5F6401F6D}" destId="{D21AF582-8123-4249-8028-7792CDD4BEF2}" srcOrd="0" destOrd="0" presId="urn:microsoft.com/office/officeart/2005/8/layout/vList4"/>
    <dgm:cxn modelId="{FBD78C98-11EB-4CC3-B8C0-C4F9D892B6F0}" type="presParOf" srcId="{111C8E94-87BB-467A-8780-51F5F6401F6D}" destId="{4B0230BA-6E53-4CEA-A009-37868C4677A1}" srcOrd="1" destOrd="0" presId="urn:microsoft.com/office/officeart/2005/8/layout/vList4"/>
    <dgm:cxn modelId="{F4AF9E22-7786-4246-9ABD-DF09B90984D1}" type="presParOf" srcId="{111C8E94-87BB-467A-8780-51F5F6401F6D}" destId="{2D1C348B-53EB-4644-8D1E-E69207D23991}" srcOrd="2" destOrd="0" presId="urn:microsoft.com/office/officeart/2005/8/layout/vList4"/>
    <dgm:cxn modelId="{F9E195A0-8B40-46FA-8552-BC7AE02BB456}" type="presParOf" srcId="{369F0345-961D-4E71-AF29-5E21D38A7B2B}" destId="{E55ED92D-B4CB-40A4-803E-E8DCD311BA9C}" srcOrd="1" destOrd="0" presId="urn:microsoft.com/office/officeart/2005/8/layout/vList4"/>
    <dgm:cxn modelId="{261B978C-8201-462E-BE00-4376988248FE}" type="presParOf" srcId="{369F0345-961D-4E71-AF29-5E21D38A7B2B}" destId="{4A654209-8A4C-4973-9D00-0C7DC127A959}" srcOrd="2" destOrd="0" presId="urn:microsoft.com/office/officeart/2005/8/layout/vList4"/>
    <dgm:cxn modelId="{4E28C7EC-B2B8-4CA3-AF6E-DBCB3D66E0D7}" type="presParOf" srcId="{4A654209-8A4C-4973-9D00-0C7DC127A959}" destId="{44498186-50AD-4BBC-87F0-AB138926DBE2}" srcOrd="0" destOrd="0" presId="urn:microsoft.com/office/officeart/2005/8/layout/vList4"/>
    <dgm:cxn modelId="{8A7D3648-BE81-42F8-B3BD-C863F2377478}" type="presParOf" srcId="{4A654209-8A4C-4973-9D00-0C7DC127A959}" destId="{3A824D34-816E-4042-BBF6-5A88B6A1CC5C}" srcOrd="1" destOrd="0" presId="urn:microsoft.com/office/officeart/2005/8/layout/vList4"/>
    <dgm:cxn modelId="{4B04422F-4AFD-44A0-8458-D2EBD38E466C}" type="presParOf" srcId="{4A654209-8A4C-4973-9D00-0C7DC127A959}" destId="{FCBE117E-4801-4934-ABE9-363BA5AC3F8F}" srcOrd="2" destOrd="0" presId="urn:microsoft.com/office/officeart/2005/8/layout/vList4"/>
    <dgm:cxn modelId="{22EB0D3D-19BD-4E17-BE18-A347FE2A9F08}" type="presParOf" srcId="{369F0345-961D-4E71-AF29-5E21D38A7B2B}" destId="{212D5FC2-99DD-49E8-A827-37A266277400}" srcOrd="3" destOrd="0" presId="urn:microsoft.com/office/officeart/2005/8/layout/vList4"/>
    <dgm:cxn modelId="{B27CD3FF-8B40-4479-A1DB-4F4DD0EECA96}" type="presParOf" srcId="{369F0345-961D-4E71-AF29-5E21D38A7B2B}" destId="{3782701D-853F-45C2-ABDB-727C75AD07A6}" srcOrd="4" destOrd="0" presId="urn:microsoft.com/office/officeart/2005/8/layout/vList4"/>
    <dgm:cxn modelId="{E05AD65A-65BD-4982-AADF-E221969D1CA1}" type="presParOf" srcId="{3782701D-853F-45C2-ABDB-727C75AD07A6}" destId="{D57B8B33-0708-46CF-8571-6A3FB26FDD1A}" srcOrd="0" destOrd="0" presId="urn:microsoft.com/office/officeart/2005/8/layout/vList4"/>
    <dgm:cxn modelId="{A0976B14-D2B8-42D3-823C-0620F195DA37}" type="presParOf" srcId="{3782701D-853F-45C2-ABDB-727C75AD07A6}" destId="{8F6D67C2-2A12-40C0-A715-E8B1E9E5ACB4}" srcOrd="1" destOrd="0" presId="urn:microsoft.com/office/officeart/2005/8/layout/vList4"/>
    <dgm:cxn modelId="{1EB88ED2-D4F5-4B76-92D7-078B5E48537D}" type="presParOf" srcId="{3782701D-853F-45C2-ABDB-727C75AD07A6}" destId="{FBA7DA7D-120F-4B4B-9444-F5AEB5E40C5E}" srcOrd="2" destOrd="0" presId="urn:microsoft.com/office/officeart/2005/8/layout/vList4"/>
    <dgm:cxn modelId="{65B42E47-C6B7-4070-981C-F9EE94350D3A}" type="presParOf" srcId="{369F0345-961D-4E71-AF29-5E21D38A7B2B}" destId="{2ED3B692-77FA-4D9C-89CE-40031F6D643A}" srcOrd="5" destOrd="0" presId="urn:microsoft.com/office/officeart/2005/8/layout/vList4"/>
    <dgm:cxn modelId="{1EB181A2-B5BA-41DE-AC80-E7490730613A}" type="presParOf" srcId="{369F0345-961D-4E71-AF29-5E21D38A7B2B}" destId="{1D5B3DA1-80EE-474E-8307-E2C127509E49}" srcOrd="6" destOrd="0" presId="urn:microsoft.com/office/officeart/2005/8/layout/vList4"/>
    <dgm:cxn modelId="{2BBBAE01-ABE7-46BA-A904-31139D1746C8}" type="presParOf" srcId="{1D5B3DA1-80EE-474E-8307-E2C127509E49}" destId="{FFBCCEEF-6D14-4C03-B64F-38DD25EC376A}" srcOrd="0" destOrd="0" presId="urn:microsoft.com/office/officeart/2005/8/layout/vList4"/>
    <dgm:cxn modelId="{96AA979B-AA54-412F-829E-F89E9993E3E3}" type="presParOf" srcId="{1D5B3DA1-80EE-474E-8307-E2C127509E49}" destId="{4EA7CD8D-1322-4FE3-AE0D-2B89694A6D5D}" srcOrd="1" destOrd="0" presId="urn:microsoft.com/office/officeart/2005/8/layout/vList4"/>
    <dgm:cxn modelId="{E233FEB9-9F45-4A81-AF8F-A5A392A14229}" type="presParOf" srcId="{1D5B3DA1-80EE-474E-8307-E2C127509E49}" destId="{35D491D8-B439-419C-800F-B29FCAE74667}" srcOrd="2" destOrd="0" presId="urn:microsoft.com/office/officeart/2005/8/layout/vList4"/>
    <dgm:cxn modelId="{9693C20E-B17E-4CD3-AD69-4B6865885F21}" type="presParOf" srcId="{369F0345-961D-4E71-AF29-5E21D38A7B2B}" destId="{6789A3E4-9CBD-4667-9261-44642EBF0894}" srcOrd="7" destOrd="0" presId="urn:microsoft.com/office/officeart/2005/8/layout/vList4"/>
    <dgm:cxn modelId="{8EDC76CF-CE76-4F22-9B41-3C43F9C6D6D2}" type="presParOf" srcId="{369F0345-961D-4E71-AF29-5E21D38A7B2B}" destId="{AA7DAABA-E74F-4FDC-A93F-D9C39D67C933}" srcOrd="8" destOrd="0" presId="urn:microsoft.com/office/officeart/2005/8/layout/vList4"/>
    <dgm:cxn modelId="{AD7F6C0E-771A-42F9-BF81-D4137E31DEF0}" type="presParOf" srcId="{AA7DAABA-E74F-4FDC-A93F-D9C39D67C933}" destId="{959D01CA-694B-4DAF-8C03-0E34F0A69B89}" srcOrd="0" destOrd="0" presId="urn:microsoft.com/office/officeart/2005/8/layout/vList4"/>
    <dgm:cxn modelId="{87165313-8065-49C1-A22B-7EE8E4278B25}" type="presParOf" srcId="{AA7DAABA-E74F-4FDC-A93F-D9C39D67C933}" destId="{F76DE77D-33AF-4AC0-A5FC-55F943405FED}" srcOrd="1" destOrd="0" presId="urn:microsoft.com/office/officeart/2005/8/layout/vList4"/>
    <dgm:cxn modelId="{B555F176-5C3A-48AA-B42F-392171214244}" type="presParOf" srcId="{AA7DAABA-E74F-4FDC-A93F-D9C39D67C933}" destId="{7C064979-63F0-46DC-8B0A-95DD065C123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0025FE-7732-4D9D-859D-C6531E0F0EB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CCD462-A121-4CA5-94ED-66219F77DC21}">
      <dgm:prSet phldrT="[Văn bản]" custT="1"/>
      <dgm:spPr/>
      <dgm:t>
        <a:bodyPr/>
        <a:lstStyle/>
        <a:p>
          <a:r>
            <a:rPr lang="en-US" sz="1600" b="0" i="0" u="none" dirty="0"/>
            <a:t>It is a brief summary of the product that is being tested.</a:t>
          </a:r>
          <a:endParaRPr lang="en-US" sz="1600" dirty="0"/>
        </a:p>
      </dgm:t>
    </dgm:pt>
    <dgm:pt modelId="{EEC954A7-A735-4CD3-9D37-C56660D5A290}" type="parTrans" cxnId="{D5297608-A2FD-4641-9390-590A5B9ECA04}">
      <dgm:prSet/>
      <dgm:spPr/>
      <dgm:t>
        <a:bodyPr/>
        <a:lstStyle/>
        <a:p>
          <a:endParaRPr lang="en-US"/>
        </a:p>
      </dgm:t>
    </dgm:pt>
    <dgm:pt modelId="{274EA871-64D6-46B0-B315-B0F2E7538131}" type="sibTrans" cxnId="{D5297608-A2FD-4641-9390-590A5B9ECA04}">
      <dgm:prSet/>
      <dgm:spPr/>
      <dgm:t>
        <a:bodyPr/>
        <a:lstStyle/>
        <a:p>
          <a:endParaRPr lang="en-US"/>
        </a:p>
      </dgm:t>
    </dgm:pt>
    <dgm:pt modelId="{5F05F4C9-DB37-4070-AB1D-DD65AA6ECD18}">
      <dgm:prSet phldrT="[Văn bản]" custT="1"/>
      <dgm:spPr/>
      <dgm:t>
        <a:bodyPr/>
        <a:lstStyle/>
        <a:p>
          <a:r>
            <a:rPr lang="en-US" sz="1600" b="0" i="0" u="none" dirty="0"/>
            <a:t>Identify existing project information and the software that should be tested.</a:t>
          </a:r>
          <a:endParaRPr lang="en-US" sz="1600" b="0" dirty="0"/>
        </a:p>
        <a:p>
          <a:endParaRPr lang="en-US" sz="1600" dirty="0"/>
        </a:p>
      </dgm:t>
    </dgm:pt>
    <dgm:pt modelId="{913BF247-67EB-4330-A28A-6A0440AA928E}" type="parTrans" cxnId="{73421469-D6AE-4717-9C3F-0B539DAE03FE}">
      <dgm:prSet/>
      <dgm:spPr/>
      <dgm:t>
        <a:bodyPr/>
        <a:lstStyle/>
        <a:p>
          <a:endParaRPr lang="en-US"/>
        </a:p>
      </dgm:t>
    </dgm:pt>
    <dgm:pt modelId="{CFB7FC1C-51AD-4360-A98F-ED0A384EFBD3}" type="sibTrans" cxnId="{73421469-D6AE-4717-9C3F-0B539DAE03FE}">
      <dgm:prSet/>
      <dgm:spPr/>
      <dgm:t>
        <a:bodyPr/>
        <a:lstStyle/>
        <a:p>
          <a:endParaRPr lang="en-US"/>
        </a:p>
      </dgm:t>
    </dgm:pt>
    <dgm:pt modelId="{C0E43A24-8321-439D-94A4-F8758A21E9B6}">
      <dgm:prSet phldrT="[Văn bản]" custT="1"/>
      <dgm:spPr/>
      <dgm:t>
        <a:bodyPr/>
        <a:lstStyle/>
        <a:p>
          <a:r>
            <a:rPr lang="en-US" sz="1600" b="0" i="0" u="none" dirty="0"/>
            <a:t>Provide visibility to stakeholders in the testing effort that adequate consideration has been given to various aspects of governing the testing effort, and where appropriate to have those stakeholders approve the plan.</a:t>
          </a:r>
          <a:endParaRPr lang="en-US" sz="1600" dirty="0"/>
        </a:p>
      </dgm:t>
    </dgm:pt>
    <dgm:pt modelId="{B12F241A-1DB7-4592-BA4B-69C286747E7F}" type="parTrans" cxnId="{B289845C-FEF9-4DF2-81E4-3FCA9FB6FDCE}">
      <dgm:prSet/>
      <dgm:spPr/>
      <dgm:t>
        <a:bodyPr/>
        <a:lstStyle/>
        <a:p>
          <a:endParaRPr lang="en-US"/>
        </a:p>
      </dgm:t>
    </dgm:pt>
    <dgm:pt modelId="{D63E6D6B-58D4-4F27-9978-989007044E90}" type="sibTrans" cxnId="{B289845C-FEF9-4DF2-81E4-3FCA9FB6FDCE}">
      <dgm:prSet/>
      <dgm:spPr/>
      <dgm:t>
        <a:bodyPr/>
        <a:lstStyle/>
        <a:p>
          <a:endParaRPr lang="en-US"/>
        </a:p>
      </dgm:t>
    </dgm:pt>
    <dgm:pt modelId="{0129FA65-5693-4DAD-A115-29763CC176CF}" type="pres">
      <dgm:prSet presAssocID="{E80025FE-7732-4D9D-859D-C6531E0F0EB7}" presName="linear" presStyleCnt="0">
        <dgm:presLayoutVars>
          <dgm:dir/>
          <dgm:animLvl val="lvl"/>
          <dgm:resizeHandles val="exact"/>
        </dgm:presLayoutVars>
      </dgm:prSet>
      <dgm:spPr/>
    </dgm:pt>
    <dgm:pt modelId="{AC6DE59F-3215-45BC-833E-21D5D9ED4B1B}" type="pres">
      <dgm:prSet presAssocID="{7BCCD462-A121-4CA5-94ED-66219F77DC21}" presName="parentLin" presStyleCnt="0"/>
      <dgm:spPr/>
    </dgm:pt>
    <dgm:pt modelId="{0CF7C63D-8064-4BF8-8AC9-FED72F7C980A}" type="pres">
      <dgm:prSet presAssocID="{7BCCD462-A121-4CA5-94ED-66219F77DC21}" presName="parentLeftMargin" presStyleLbl="node1" presStyleIdx="0" presStyleCnt="3"/>
      <dgm:spPr/>
    </dgm:pt>
    <dgm:pt modelId="{951556FF-7A49-487C-99AB-23B213E46FA8}" type="pres">
      <dgm:prSet presAssocID="{7BCCD462-A121-4CA5-94ED-66219F77DC21}" presName="parentText" presStyleLbl="node1" presStyleIdx="0" presStyleCnt="3">
        <dgm:presLayoutVars>
          <dgm:chMax val="0"/>
          <dgm:bulletEnabled val="1"/>
        </dgm:presLayoutVars>
      </dgm:prSet>
      <dgm:spPr/>
    </dgm:pt>
    <dgm:pt modelId="{97231111-EE55-4E6F-BB87-BDFD6166F946}" type="pres">
      <dgm:prSet presAssocID="{7BCCD462-A121-4CA5-94ED-66219F77DC21}" presName="negativeSpace" presStyleCnt="0"/>
      <dgm:spPr/>
    </dgm:pt>
    <dgm:pt modelId="{932EDA32-FDBA-4C5C-A12D-1FD0FD94A482}" type="pres">
      <dgm:prSet presAssocID="{7BCCD462-A121-4CA5-94ED-66219F77DC21}" presName="childText" presStyleLbl="conFgAcc1" presStyleIdx="0" presStyleCnt="3">
        <dgm:presLayoutVars>
          <dgm:bulletEnabled val="1"/>
        </dgm:presLayoutVars>
      </dgm:prSet>
      <dgm:spPr/>
    </dgm:pt>
    <dgm:pt modelId="{212F33D8-03C6-479B-8BE5-DF1C30D54B3C}" type="pres">
      <dgm:prSet presAssocID="{274EA871-64D6-46B0-B315-B0F2E7538131}" presName="spaceBetweenRectangles" presStyleCnt="0"/>
      <dgm:spPr/>
    </dgm:pt>
    <dgm:pt modelId="{1751F9D3-51CD-47ED-94DD-042AD4FF884D}" type="pres">
      <dgm:prSet presAssocID="{5F05F4C9-DB37-4070-AB1D-DD65AA6ECD18}" presName="parentLin" presStyleCnt="0"/>
      <dgm:spPr/>
    </dgm:pt>
    <dgm:pt modelId="{74B22EBA-4F8E-4C75-A98B-C9896525E95F}" type="pres">
      <dgm:prSet presAssocID="{5F05F4C9-DB37-4070-AB1D-DD65AA6ECD18}" presName="parentLeftMargin" presStyleLbl="node1" presStyleIdx="0" presStyleCnt="3"/>
      <dgm:spPr/>
    </dgm:pt>
    <dgm:pt modelId="{C00C7BFA-463E-438B-8C2C-84489DF069FD}" type="pres">
      <dgm:prSet presAssocID="{5F05F4C9-DB37-4070-AB1D-DD65AA6ECD18}" presName="parentText" presStyleLbl="node1" presStyleIdx="1" presStyleCnt="3">
        <dgm:presLayoutVars>
          <dgm:chMax val="0"/>
          <dgm:bulletEnabled val="1"/>
        </dgm:presLayoutVars>
      </dgm:prSet>
      <dgm:spPr/>
    </dgm:pt>
    <dgm:pt modelId="{B11022EF-A193-4503-9B60-F593FE61DEED}" type="pres">
      <dgm:prSet presAssocID="{5F05F4C9-DB37-4070-AB1D-DD65AA6ECD18}" presName="negativeSpace" presStyleCnt="0"/>
      <dgm:spPr/>
    </dgm:pt>
    <dgm:pt modelId="{6A689E9A-6CF6-4570-8D2A-B1E980C1301A}" type="pres">
      <dgm:prSet presAssocID="{5F05F4C9-DB37-4070-AB1D-DD65AA6ECD18}" presName="childText" presStyleLbl="conFgAcc1" presStyleIdx="1" presStyleCnt="3">
        <dgm:presLayoutVars>
          <dgm:bulletEnabled val="1"/>
        </dgm:presLayoutVars>
      </dgm:prSet>
      <dgm:spPr/>
    </dgm:pt>
    <dgm:pt modelId="{B190C547-1E3A-4049-ACCD-E181BAFB314E}" type="pres">
      <dgm:prSet presAssocID="{CFB7FC1C-51AD-4360-A98F-ED0A384EFBD3}" presName="spaceBetweenRectangles" presStyleCnt="0"/>
      <dgm:spPr/>
    </dgm:pt>
    <dgm:pt modelId="{3E24C474-447E-4823-A7A5-A4A18AD5F34F}" type="pres">
      <dgm:prSet presAssocID="{C0E43A24-8321-439D-94A4-F8758A21E9B6}" presName="parentLin" presStyleCnt="0"/>
      <dgm:spPr/>
    </dgm:pt>
    <dgm:pt modelId="{4A3D3D6F-B702-4513-8C77-E0D46A48368D}" type="pres">
      <dgm:prSet presAssocID="{C0E43A24-8321-439D-94A4-F8758A21E9B6}" presName="parentLeftMargin" presStyleLbl="node1" presStyleIdx="1" presStyleCnt="3"/>
      <dgm:spPr/>
    </dgm:pt>
    <dgm:pt modelId="{5C820BAF-62D9-46E9-82C3-152FC27A69E2}" type="pres">
      <dgm:prSet presAssocID="{C0E43A24-8321-439D-94A4-F8758A21E9B6}" presName="parentText" presStyleLbl="node1" presStyleIdx="2" presStyleCnt="3">
        <dgm:presLayoutVars>
          <dgm:chMax val="0"/>
          <dgm:bulletEnabled val="1"/>
        </dgm:presLayoutVars>
      </dgm:prSet>
      <dgm:spPr/>
    </dgm:pt>
    <dgm:pt modelId="{14325AEA-8E9C-4416-A60E-FED63E9C065F}" type="pres">
      <dgm:prSet presAssocID="{C0E43A24-8321-439D-94A4-F8758A21E9B6}" presName="negativeSpace" presStyleCnt="0"/>
      <dgm:spPr/>
    </dgm:pt>
    <dgm:pt modelId="{5B28EDE0-051E-4922-A66E-4E1EA3257DAE}" type="pres">
      <dgm:prSet presAssocID="{C0E43A24-8321-439D-94A4-F8758A21E9B6}" presName="childText" presStyleLbl="conFgAcc1" presStyleIdx="2" presStyleCnt="3">
        <dgm:presLayoutVars>
          <dgm:bulletEnabled val="1"/>
        </dgm:presLayoutVars>
      </dgm:prSet>
      <dgm:spPr/>
    </dgm:pt>
  </dgm:ptLst>
  <dgm:cxnLst>
    <dgm:cxn modelId="{D5297608-A2FD-4641-9390-590A5B9ECA04}" srcId="{E80025FE-7732-4D9D-859D-C6531E0F0EB7}" destId="{7BCCD462-A121-4CA5-94ED-66219F77DC21}" srcOrd="0" destOrd="0" parTransId="{EEC954A7-A735-4CD3-9D37-C56660D5A290}" sibTransId="{274EA871-64D6-46B0-B315-B0F2E7538131}"/>
    <dgm:cxn modelId="{9C1CD829-8A8B-41FE-A8E6-F07EFBDE90EC}" type="presOf" srcId="{C0E43A24-8321-439D-94A4-F8758A21E9B6}" destId="{5C820BAF-62D9-46E9-82C3-152FC27A69E2}" srcOrd="1" destOrd="0" presId="urn:microsoft.com/office/officeart/2005/8/layout/list1"/>
    <dgm:cxn modelId="{36FFF53F-C55D-47E9-88F5-A8D273F63A0D}" type="presOf" srcId="{E80025FE-7732-4D9D-859D-C6531E0F0EB7}" destId="{0129FA65-5693-4DAD-A115-29763CC176CF}" srcOrd="0" destOrd="0" presId="urn:microsoft.com/office/officeart/2005/8/layout/list1"/>
    <dgm:cxn modelId="{B289845C-FEF9-4DF2-81E4-3FCA9FB6FDCE}" srcId="{E80025FE-7732-4D9D-859D-C6531E0F0EB7}" destId="{C0E43A24-8321-439D-94A4-F8758A21E9B6}" srcOrd="2" destOrd="0" parTransId="{B12F241A-1DB7-4592-BA4B-69C286747E7F}" sibTransId="{D63E6D6B-58D4-4F27-9978-989007044E90}"/>
    <dgm:cxn modelId="{42D2E442-8097-444A-9687-294BB25CA2B6}" type="presOf" srcId="{5F05F4C9-DB37-4070-AB1D-DD65AA6ECD18}" destId="{C00C7BFA-463E-438B-8C2C-84489DF069FD}" srcOrd="1" destOrd="0" presId="urn:microsoft.com/office/officeart/2005/8/layout/list1"/>
    <dgm:cxn modelId="{73421469-D6AE-4717-9C3F-0B539DAE03FE}" srcId="{E80025FE-7732-4D9D-859D-C6531E0F0EB7}" destId="{5F05F4C9-DB37-4070-AB1D-DD65AA6ECD18}" srcOrd="1" destOrd="0" parTransId="{913BF247-67EB-4330-A28A-6A0440AA928E}" sibTransId="{CFB7FC1C-51AD-4360-A98F-ED0A384EFBD3}"/>
    <dgm:cxn modelId="{6CD3D152-3B13-4A8B-A30D-981B9DB89346}" type="presOf" srcId="{C0E43A24-8321-439D-94A4-F8758A21E9B6}" destId="{4A3D3D6F-B702-4513-8C77-E0D46A48368D}" srcOrd="0" destOrd="0" presId="urn:microsoft.com/office/officeart/2005/8/layout/list1"/>
    <dgm:cxn modelId="{5080587A-74B6-4E98-8123-0B482F3B4AA6}" type="presOf" srcId="{7BCCD462-A121-4CA5-94ED-66219F77DC21}" destId="{951556FF-7A49-487C-99AB-23B213E46FA8}" srcOrd="1" destOrd="0" presId="urn:microsoft.com/office/officeart/2005/8/layout/list1"/>
    <dgm:cxn modelId="{909BCAB3-5CCC-4DEC-B535-D66C70E53BDD}" type="presOf" srcId="{5F05F4C9-DB37-4070-AB1D-DD65AA6ECD18}" destId="{74B22EBA-4F8E-4C75-A98B-C9896525E95F}" srcOrd="0" destOrd="0" presId="urn:microsoft.com/office/officeart/2005/8/layout/list1"/>
    <dgm:cxn modelId="{F6F7AFDD-45D6-401A-9323-3B54903E21DC}" type="presOf" srcId="{7BCCD462-A121-4CA5-94ED-66219F77DC21}" destId="{0CF7C63D-8064-4BF8-8AC9-FED72F7C980A}" srcOrd="0" destOrd="0" presId="urn:microsoft.com/office/officeart/2005/8/layout/list1"/>
    <dgm:cxn modelId="{E0302969-0806-448E-A3F3-105D14EEB70F}" type="presParOf" srcId="{0129FA65-5693-4DAD-A115-29763CC176CF}" destId="{AC6DE59F-3215-45BC-833E-21D5D9ED4B1B}" srcOrd="0" destOrd="0" presId="urn:microsoft.com/office/officeart/2005/8/layout/list1"/>
    <dgm:cxn modelId="{F855AB8E-36AD-4F1A-B766-2F4BC98E7B01}" type="presParOf" srcId="{AC6DE59F-3215-45BC-833E-21D5D9ED4B1B}" destId="{0CF7C63D-8064-4BF8-8AC9-FED72F7C980A}" srcOrd="0" destOrd="0" presId="urn:microsoft.com/office/officeart/2005/8/layout/list1"/>
    <dgm:cxn modelId="{F0B389FB-F435-4EF9-8B5A-F8DE201CA528}" type="presParOf" srcId="{AC6DE59F-3215-45BC-833E-21D5D9ED4B1B}" destId="{951556FF-7A49-487C-99AB-23B213E46FA8}" srcOrd="1" destOrd="0" presId="urn:microsoft.com/office/officeart/2005/8/layout/list1"/>
    <dgm:cxn modelId="{5594D626-134C-476E-AA26-768FC0082C65}" type="presParOf" srcId="{0129FA65-5693-4DAD-A115-29763CC176CF}" destId="{97231111-EE55-4E6F-BB87-BDFD6166F946}" srcOrd="1" destOrd="0" presId="urn:microsoft.com/office/officeart/2005/8/layout/list1"/>
    <dgm:cxn modelId="{BB5CB0F3-C79D-489A-9F0B-DE7C8A7D9048}" type="presParOf" srcId="{0129FA65-5693-4DAD-A115-29763CC176CF}" destId="{932EDA32-FDBA-4C5C-A12D-1FD0FD94A482}" srcOrd="2" destOrd="0" presId="urn:microsoft.com/office/officeart/2005/8/layout/list1"/>
    <dgm:cxn modelId="{253664EE-85EA-4EE0-ACA7-E696CF492FF9}" type="presParOf" srcId="{0129FA65-5693-4DAD-A115-29763CC176CF}" destId="{212F33D8-03C6-479B-8BE5-DF1C30D54B3C}" srcOrd="3" destOrd="0" presId="urn:microsoft.com/office/officeart/2005/8/layout/list1"/>
    <dgm:cxn modelId="{D3B5F57A-7520-45DC-9515-12BB426C9033}" type="presParOf" srcId="{0129FA65-5693-4DAD-A115-29763CC176CF}" destId="{1751F9D3-51CD-47ED-94DD-042AD4FF884D}" srcOrd="4" destOrd="0" presId="urn:microsoft.com/office/officeart/2005/8/layout/list1"/>
    <dgm:cxn modelId="{6F77734D-9BDA-43B9-BD68-43F6D96EC69D}" type="presParOf" srcId="{1751F9D3-51CD-47ED-94DD-042AD4FF884D}" destId="{74B22EBA-4F8E-4C75-A98B-C9896525E95F}" srcOrd="0" destOrd="0" presId="urn:microsoft.com/office/officeart/2005/8/layout/list1"/>
    <dgm:cxn modelId="{4F69CDC1-6C75-4609-B5A8-12905835A0CF}" type="presParOf" srcId="{1751F9D3-51CD-47ED-94DD-042AD4FF884D}" destId="{C00C7BFA-463E-438B-8C2C-84489DF069FD}" srcOrd="1" destOrd="0" presId="urn:microsoft.com/office/officeart/2005/8/layout/list1"/>
    <dgm:cxn modelId="{0ECC9228-9358-4DA7-8C6A-54CF6C85073E}" type="presParOf" srcId="{0129FA65-5693-4DAD-A115-29763CC176CF}" destId="{B11022EF-A193-4503-9B60-F593FE61DEED}" srcOrd="5" destOrd="0" presId="urn:microsoft.com/office/officeart/2005/8/layout/list1"/>
    <dgm:cxn modelId="{02DEC39A-3184-42A9-B629-373B6BD7D592}" type="presParOf" srcId="{0129FA65-5693-4DAD-A115-29763CC176CF}" destId="{6A689E9A-6CF6-4570-8D2A-B1E980C1301A}" srcOrd="6" destOrd="0" presId="urn:microsoft.com/office/officeart/2005/8/layout/list1"/>
    <dgm:cxn modelId="{2B27C77D-A6EC-4D9B-AB35-C94E5B796702}" type="presParOf" srcId="{0129FA65-5693-4DAD-A115-29763CC176CF}" destId="{B190C547-1E3A-4049-ACCD-E181BAFB314E}" srcOrd="7" destOrd="0" presId="urn:microsoft.com/office/officeart/2005/8/layout/list1"/>
    <dgm:cxn modelId="{78E2BDBE-6FFB-4DDD-B344-33440B84F4B5}" type="presParOf" srcId="{0129FA65-5693-4DAD-A115-29763CC176CF}" destId="{3E24C474-447E-4823-A7A5-A4A18AD5F34F}" srcOrd="8" destOrd="0" presId="urn:microsoft.com/office/officeart/2005/8/layout/list1"/>
    <dgm:cxn modelId="{A867D005-044E-4C0A-81C1-D9C152C1B210}" type="presParOf" srcId="{3E24C474-447E-4823-A7A5-A4A18AD5F34F}" destId="{4A3D3D6F-B702-4513-8C77-E0D46A48368D}" srcOrd="0" destOrd="0" presId="urn:microsoft.com/office/officeart/2005/8/layout/list1"/>
    <dgm:cxn modelId="{6FC47B09-5DA2-4245-BD20-BCA9ED919CD9}" type="presParOf" srcId="{3E24C474-447E-4823-A7A5-A4A18AD5F34F}" destId="{5C820BAF-62D9-46E9-82C3-152FC27A69E2}" srcOrd="1" destOrd="0" presId="urn:microsoft.com/office/officeart/2005/8/layout/list1"/>
    <dgm:cxn modelId="{18EA6184-33E8-4FA7-9B95-210EA0E5E3CC}" type="presParOf" srcId="{0129FA65-5693-4DAD-A115-29763CC176CF}" destId="{14325AEA-8E9C-4416-A60E-FED63E9C065F}" srcOrd="9" destOrd="0" presId="urn:microsoft.com/office/officeart/2005/8/layout/list1"/>
    <dgm:cxn modelId="{7430EE6A-C157-42CF-BF5D-3223042D3DDA}" type="presParOf" srcId="{0129FA65-5693-4DAD-A115-29763CC176CF}" destId="{5B28EDE0-051E-4922-A66E-4E1EA3257DA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002E7D3-3168-4F48-B8C5-787226EE0CAC}"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US"/>
        </a:p>
      </dgm:t>
    </dgm:pt>
    <dgm:pt modelId="{7A972BF4-3B94-411A-B115-7B0520C5B878}">
      <dgm:prSet phldrT="[Văn bản]"/>
      <dgm:spPr/>
      <dgm:t>
        <a:bodyPr/>
        <a:lstStyle/>
        <a:p>
          <a:r>
            <a:rPr lang="en-US" b="1" i="0" u="none" dirty="0"/>
            <a:t>Software Name</a:t>
          </a:r>
          <a:endParaRPr lang="en-US" dirty="0"/>
        </a:p>
      </dgm:t>
    </dgm:pt>
    <dgm:pt modelId="{F372ED2D-6517-49B2-9C0D-5AEE029EB6CE}" type="parTrans" cxnId="{CA09BA43-D4AF-4712-986F-AF921EE34906}">
      <dgm:prSet/>
      <dgm:spPr/>
      <dgm:t>
        <a:bodyPr/>
        <a:lstStyle/>
        <a:p>
          <a:endParaRPr lang="en-US"/>
        </a:p>
      </dgm:t>
    </dgm:pt>
    <dgm:pt modelId="{E9BD7C92-9A4A-4B2E-A705-C0120F4571E2}" type="sibTrans" cxnId="{CA09BA43-D4AF-4712-986F-AF921EE34906}">
      <dgm:prSet/>
      <dgm:spPr/>
      <dgm:t>
        <a:bodyPr/>
        <a:lstStyle/>
        <a:p>
          <a:endParaRPr lang="en-US"/>
        </a:p>
      </dgm:t>
    </dgm:pt>
    <dgm:pt modelId="{27246233-5151-47AD-9F1F-7E840172EE34}">
      <dgm:prSet phldrT="[Văn bản]"/>
      <dgm:spPr/>
      <dgm:t>
        <a:bodyPr/>
        <a:lstStyle/>
        <a:p>
          <a:r>
            <a:rPr lang="en-US" b="0" i="0" u="none" dirty="0"/>
            <a:t>Chrome/Microsoft Edge</a:t>
          </a:r>
          <a:endParaRPr lang="en-US" dirty="0"/>
        </a:p>
      </dgm:t>
    </dgm:pt>
    <dgm:pt modelId="{BFD3EB24-CCDE-46C4-8DE2-06618233C8CA}" type="parTrans" cxnId="{37BA81C4-6F2B-4191-BE53-33E753F93C9F}">
      <dgm:prSet/>
      <dgm:spPr/>
      <dgm:t>
        <a:bodyPr/>
        <a:lstStyle/>
        <a:p>
          <a:endParaRPr lang="en-US"/>
        </a:p>
      </dgm:t>
    </dgm:pt>
    <dgm:pt modelId="{592117EE-9EA0-4322-B867-0271819EA356}" type="sibTrans" cxnId="{37BA81C4-6F2B-4191-BE53-33E753F93C9F}">
      <dgm:prSet/>
      <dgm:spPr/>
      <dgm:t>
        <a:bodyPr/>
        <a:lstStyle/>
        <a:p>
          <a:endParaRPr lang="en-US"/>
        </a:p>
      </dgm:t>
    </dgm:pt>
    <dgm:pt modelId="{2CAEF947-19BD-4FC2-8E8F-888CBE63C189}">
      <dgm:prSet phldrT="[Văn bản]"/>
      <dgm:spPr/>
      <dgm:t>
        <a:bodyPr/>
        <a:lstStyle/>
        <a:p>
          <a:r>
            <a:rPr lang="en-US" b="0" i="0" u="none" dirty="0"/>
            <a:t>Windows 10, 32bit</a:t>
          </a:r>
          <a:endParaRPr lang="en-US" dirty="0"/>
        </a:p>
      </dgm:t>
    </dgm:pt>
    <dgm:pt modelId="{A3537225-F644-4140-8030-CBD94275B209}" type="parTrans" cxnId="{6EB37927-6787-40F8-900B-3FE6FEAB6491}">
      <dgm:prSet/>
      <dgm:spPr/>
      <dgm:t>
        <a:bodyPr/>
        <a:lstStyle/>
        <a:p>
          <a:endParaRPr lang="en-US"/>
        </a:p>
      </dgm:t>
    </dgm:pt>
    <dgm:pt modelId="{42133E33-2A2F-4548-BA70-B84867370B5F}" type="sibTrans" cxnId="{6EB37927-6787-40F8-900B-3FE6FEAB6491}">
      <dgm:prSet/>
      <dgm:spPr/>
      <dgm:t>
        <a:bodyPr/>
        <a:lstStyle/>
        <a:p>
          <a:endParaRPr lang="en-US"/>
        </a:p>
      </dgm:t>
    </dgm:pt>
    <dgm:pt modelId="{25112B1E-6C28-4542-B769-8ABCA37B54A5}">
      <dgm:prSet phldrT="[Văn bản]"/>
      <dgm:spPr/>
      <dgm:t>
        <a:bodyPr/>
        <a:lstStyle/>
        <a:p>
          <a:r>
            <a:rPr lang="en-US" b="1" i="0" u="none" dirty="0"/>
            <a:t>Purpose</a:t>
          </a:r>
          <a:endParaRPr lang="en-US" dirty="0"/>
        </a:p>
      </dgm:t>
    </dgm:pt>
    <dgm:pt modelId="{CEA2BB7D-D014-4662-AAB7-AA78387C425A}" type="parTrans" cxnId="{1643F4FB-F2E3-4303-9D1F-FE819441C177}">
      <dgm:prSet/>
      <dgm:spPr/>
      <dgm:t>
        <a:bodyPr/>
        <a:lstStyle/>
        <a:p>
          <a:endParaRPr lang="en-US"/>
        </a:p>
      </dgm:t>
    </dgm:pt>
    <dgm:pt modelId="{6F28F9D6-D05D-44BF-9A73-72B93FFD231E}" type="sibTrans" cxnId="{1643F4FB-F2E3-4303-9D1F-FE819441C177}">
      <dgm:prSet/>
      <dgm:spPr/>
      <dgm:t>
        <a:bodyPr/>
        <a:lstStyle/>
        <a:p>
          <a:endParaRPr lang="en-US"/>
        </a:p>
      </dgm:t>
    </dgm:pt>
    <dgm:pt modelId="{9110EDFE-87E2-4E99-9162-0BC51337F260}">
      <dgm:prSet phldrT="[Văn bản]"/>
      <dgm:spPr/>
      <dgm:t>
        <a:bodyPr/>
        <a:lstStyle/>
        <a:p>
          <a:r>
            <a:rPr lang="en-US" b="0" i="0" u="none" dirty="0"/>
            <a:t>Use to access to website in order to test function</a:t>
          </a:r>
          <a:endParaRPr lang="en-US" dirty="0"/>
        </a:p>
      </dgm:t>
    </dgm:pt>
    <dgm:pt modelId="{04746CB8-C3BA-4C0B-B751-7778766522EA}" type="parTrans" cxnId="{0C9CE1D9-2182-448D-B40C-835FAA88547A}">
      <dgm:prSet/>
      <dgm:spPr/>
      <dgm:t>
        <a:bodyPr/>
        <a:lstStyle/>
        <a:p>
          <a:endParaRPr lang="en-US"/>
        </a:p>
      </dgm:t>
    </dgm:pt>
    <dgm:pt modelId="{F09D6F15-808A-4D92-A15D-C87C85C99245}" type="sibTrans" cxnId="{0C9CE1D9-2182-448D-B40C-835FAA88547A}">
      <dgm:prSet/>
      <dgm:spPr/>
      <dgm:t>
        <a:bodyPr/>
        <a:lstStyle/>
        <a:p>
          <a:endParaRPr lang="en-US"/>
        </a:p>
      </dgm:t>
    </dgm:pt>
    <dgm:pt modelId="{30EF5DBF-3838-46E5-8B89-13E453F16909}">
      <dgm:prSet phldrT="[Văn bản]"/>
      <dgm:spPr/>
      <dgm:t>
        <a:bodyPr/>
        <a:lstStyle/>
        <a:p>
          <a:r>
            <a:rPr lang="en-US" b="0" i="0" u="none" dirty="0"/>
            <a:t>Operating system use to run browser and other software.</a:t>
          </a:r>
          <a:endParaRPr lang="en-US" dirty="0"/>
        </a:p>
      </dgm:t>
    </dgm:pt>
    <dgm:pt modelId="{A1F8046E-CEB2-4115-AC53-2FA9BC0DA710}" type="parTrans" cxnId="{1478E595-134D-4FE1-AFF0-804A17799F35}">
      <dgm:prSet/>
      <dgm:spPr/>
      <dgm:t>
        <a:bodyPr/>
        <a:lstStyle/>
        <a:p>
          <a:endParaRPr lang="en-US"/>
        </a:p>
      </dgm:t>
    </dgm:pt>
    <dgm:pt modelId="{6844FD74-A49E-45AE-8452-49DBC66017FB}" type="sibTrans" cxnId="{1478E595-134D-4FE1-AFF0-804A17799F35}">
      <dgm:prSet/>
      <dgm:spPr/>
      <dgm:t>
        <a:bodyPr/>
        <a:lstStyle/>
        <a:p>
          <a:endParaRPr lang="en-US"/>
        </a:p>
      </dgm:t>
    </dgm:pt>
    <dgm:pt modelId="{25085F82-A53E-4118-9B4E-A07092443582}">
      <dgm:prSet phldrT="[Văn bản]"/>
      <dgm:spPr/>
      <dgm:t>
        <a:bodyPr/>
        <a:lstStyle/>
        <a:p>
          <a:r>
            <a:rPr lang="en-US" b="1" i="0" u="none" dirty="0"/>
            <a:t>Version</a:t>
          </a:r>
          <a:endParaRPr lang="en-US" dirty="0"/>
        </a:p>
      </dgm:t>
    </dgm:pt>
    <dgm:pt modelId="{8F4496BC-9C4C-44F6-AA99-8666362195F0}" type="parTrans" cxnId="{92880F1F-568F-45AD-8DA8-679BA033E4D4}">
      <dgm:prSet/>
      <dgm:spPr/>
      <dgm:t>
        <a:bodyPr/>
        <a:lstStyle/>
        <a:p>
          <a:endParaRPr lang="en-US"/>
        </a:p>
      </dgm:t>
    </dgm:pt>
    <dgm:pt modelId="{17E5FDBF-11C4-43B3-8CF1-BC0F88176D76}" type="sibTrans" cxnId="{92880F1F-568F-45AD-8DA8-679BA033E4D4}">
      <dgm:prSet/>
      <dgm:spPr/>
      <dgm:t>
        <a:bodyPr/>
        <a:lstStyle/>
        <a:p>
          <a:endParaRPr lang="en-US"/>
        </a:p>
      </dgm:t>
    </dgm:pt>
    <dgm:pt modelId="{60FF6338-96BE-4D30-9407-7129D8A329CD}">
      <dgm:prSet phldrT="[Văn bản]"/>
      <dgm:spPr/>
      <dgm:t>
        <a:bodyPr/>
        <a:lstStyle/>
        <a:p>
          <a:r>
            <a:rPr lang="en-US" b="0" i="0" u="none" dirty="0"/>
            <a:t>Latest version</a:t>
          </a:r>
          <a:endParaRPr lang="en-US" dirty="0"/>
        </a:p>
      </dgm:t>
    </dgm:pt>
    <dgm:pt modelId="{0622A550-082F-4665-8862-CD72271AD17E}" type="parTrans" cxnId="{322EED63-1736-4452-8F45-7A3E1CDAB05A}">
      <dgm:prSet/>
      <dgm:spPr/>
      <dgm:t>
        <a:bodyPr/>
        <a:lstStyle/>
        <a:p>
          <a:endParaRPr lang="en-US"/>
        </a:p>
      </dgm:t>
    </dgm:pt>
    <dgm:pt modelId="{90408812-487B-4058-9913-FCB914CB0509}" type="sibTrans" cxnId="{322EED63-1736-4452-8F45-7A3E1CDAB05A}">
      <dgm:prSet/>
      <dgm:spPr/>
      <dgm:t>
        <a:bodyPr/>
        <a:lstStyle/>
        <a:p>
          <a:endParaRPr lang="en-US"/>
        </a:p>
      </dgm:t>
    </dgm:pt>
    <dgm:pt modelId="{E9B19B8D-D2C0-4D78-AF4D-71868469AB62}">
      <dgm:prSet phldrT="[Văn bản]"/>
      <dgm:spPr/>
      <dgm:t>
        <a:bodyPr/>
        <a:lstStyle/>
        <a:p>
          <a:r>
            <a:rPr lang="en-US" b="1" i="0" u="none" dirty="0"/>
            <a:t>Type and Other Notes</a:t>
          </a:r>
          <a:endParaRPr lang="en-US" dirty="0"/>
        </a:p>
      </dgm:t>
    </dgm:pt>
    <dgm:pt modelId="{DE9591D8-0623-4660-A6DC-CE8EEF31C247}" type="parTrans" cxnId="{632B716B-DF12-422B-A83F-63AFE4808C8A}">
      <dgm:prSet/>
      <dgm:spPr/>
      <dgm:t>
        <a:bodyPr/>
        <a:lstStyle/>
        <a:p>
          <a:endParaRPr lang="en-US"/>
        </a:p>
      </dgm:t>
    </dgm:pt>
    <dgm:pt modelId="{C5910BEB-D859-476D-8E6B-F48AC3D0DEE7}" type="sibTrans" cxnId="{632B716B-DF12-422B-A83F-63AFE4808C8A}">
      <dgm:prSet/>
      <dgm:spPr/>
      <dgm:t>
        <a:bodyPr/>
        <a:lstStyle/>
        <a:p>
          <a:endParaRPr lang="en-US"/>
        </a:p>
      </dgm:t>
    </dgm:pt>
    <dgm:pt modelId="{9439D9D4-DACF-499B-A6C5-6E2D378821BF}">
      <dgm:prSet phldrT="[Văn bản]"/>
      <dgm:spPr/>
      <dgm:t>
        <a:bodyPr/>
        <a:lstStyle/>
        <a:p>
          <a:r>
            <a:rPr lang="en-US" b="0" i="0" u="none" dirty="0"/>
            <a:t>Windows 7, 64 bit</a:t>
          </a:r>
          <a:endParaRPr lang="en-US" dirty="0"/>
        </a:p>
      </dgm:t>
    </dgm:pt>
    <dgm:pt modelId="{BF74A82A-C328-4144-95E9-F0785E411D72}" type="parTrans" cxnId="{8B556FB1-BE46-4A05-A82B-116750F24058}">
      <dgm:prSet/>
      <dgm:spPr/>
      <dgm:t>
        <a:bodyPr/>
        <a:lstStyle/>
        <a:p>
          <a:endParaRPr lang="en-US"/>
        </a:p>
      </dgm:t>
    </dgm:pt>
    <dgm:pt modelId="{43ADE3A1-2B48-498B-B71A-B89007B1E9E4}" type="sibTrans" cxnId="{8B556FB1-BE46-4A05-A82B-116750F24058}">
      <dgm:prSet/>
      <dgm:spPr/>
      <dgm:t>
        <a:bodyPr/>
        <a:lstStyle/>
        <a:p>
          <a:endParaRPr lang="en-US"/>
        </a:p>
      </dgm:t>
    </dgm:pt>
    <dgm:pt modelId="{F27ABC9C-CB92-42E0-8178-478F86EFF1CB}">
      <dgm:prSet phldrT="[Văn bản]"/>
      <dgm:spPr/>
      <dgm:t>
        <a:bodyPr/>
        <a:lstStyle/>
        <a:p>
          <a:r>
            <a:rPr lang="en-US" b="0" i="0" u="none" dirty="0"/>
            <a:t>Mac OS X 10.10</a:t>
          </a:r>
          <a:endParaRPr lang="en-US" dirty="0"/>
        </a:p>
      </dgm:t>
    </dgm:pt>
    <dgm:pt modelId="{479E6612-92A9-44F7-A191-8C99C443DAFD}" type="parTrans" cxnId="{30F71200-1DD1-49C9-B637-7A8AF06B3F2E}">
      <dgm:prSet/>
      <dgm:spPr/>
      <dgm:t>
        <a:bodyPr/>
        <a:lstStyle/>
        <a:p>
          <a:endParaRPr lang="en-US"/>
        </a:p>
      </dgm:t>
    </dgm:pt>
    <dgm:pt modelId="{908D998D-F4D6-48A0-986C-136E30BE2642}" type="sibTrans" cxnId="{30F71200-1DD1-49C9-B637-7A8AF06B3F2E}">
      <dgm:prSet/>
      <dgm:spPr/>
      <dgm:t>
        <a:bodyPr/>
        <a:lstStyle/>
        <a:p>
          <a:endParaRPr lang="en-US"/>
        </a:p>
      </dgm:t>
    </dgm:pt>
    <dgm:pt modelId="{9B586ACD-6AC4-4113-B307-9C37B5E1E0D1}">
      <dgm:prSet phldrT="[Văn bản]"/>
      <dgm:spPr/>
      <dgm:t>
        <a:bodyPr/>
        <a:lstStyle/>
        <a:p>
          <a:r>
            <a:rPr lang="en-US" b="0" i="0" u="none" dirty="0"/>
            <a:t>XAMPP</a:t>
          </a:r>
          <a:endParaRPr lang="en-US" dirty="0"/>
        </a:p>
      </dgm:t>
    </dgm:pt>
    <dgm:pt modelId="{0A8B25F1-AC25-4CA4-AA38-56FBFFD04EAF}" type="parTrans" cxnId="{61A245C2-D09A-4362-9B58-509C478D9C18}">
      <dgm:prSet/>
      <dgm:spPr/>
      <dgm:t>
        <a:bodyPr/>
        <a:lstStyle/>
        <a:p>
          <a:endParaRPr lang="en-US"/>
        </a:p>
      </dgm:t>
    </dgm:pt>
    <dgm:pt modelId="{B8A92995-BCB2-48E0-8756-AF182A20111A}" type="sibTrans" cxnId="{61A245C2-D09A-4362-9B58-509C478D9C18}">
      <dgm:prSet/>
      <dgm:spPr/>
      <dgm:t>
        <a:bodyPr/>
        <a:lstStyle/>
        <a:p>
          <a:endParaRPr lang="en-US"/>
        </a:p>
      </dgm:t>
    </dgm:pt>
    <dgm:pt modelId="{128C909A-516F-41D1-A9DE-5EE568C3A6C6}">
      <dgm:prSet phldrT="[Văn bản]"/>
      <dgm:spPr/>
      <dgm:t>
        <a:bodyPr/>
        <a:lstStyle/>
        <a:p>
          <a:r>
            <a:rPr lang="en-US" b="0" i="0" u="none" dirty="0"/>
            <a:t>Sublime text</a:t>
          </a:r>
          <a:endParaRPr lang="en-US" dirty="0"/>
        </a:p>
      </dgm:t>
    </dgm:pt>
    <dgm:pt modelId="{27D2DE2A-9B05-4B63-907F-CAFA7DFE56F8}" type="parTrans" cxnId="{CD7ADF95-9CEF-4122-A39A-88DA84E62CB4}">
      <dgm:prSet/>
      <dgm:spPr/>
      <dgm:t>
        <a:bodyPr/>
        <a:lstStyle/>
        <a:p>
          <a:endParaRPr lang="en-US"/>
        </a:p>
      </dgm:t>
    </dgm:pt>
    <dgm:pt modelId="{BF964800-4454-46C2-A8C7-11FBC7D72DC6}" type="sibTrans" cxnId="{CD7ADF95-9CEF-4122-A39A-88DA84E62CB4}">
      <dgm:prSet/>
      <dgm:spPr/>
      <dgm:t>
        <a:bodyPr/>
        <a:lstStyle/>
        <a:p>
          <a:endParaRPr lang="en-US"/>
        </a:p>
      </dgm:t>
    </dgm:pt>
    <dgm:pt modelId="{D50CEEED-D2FE-468E-BEA5-86D9A3DE7D1C}">
      <dgm:prSet phldrT="[Văn bản]"/>
      <dgm:spPr/>
      <dgm:t>
        <a:bodyPr/>
        <a:lstStyle/>
        <a:p>
          <a:r>
            <a:rPr lang="en-US" b="0" i="0" u="none" dirty="0"/>
            <a:t>Operating system use to run browser and other software.</a:t>
          </a:r>
          <a:endParaRPr lang="en-US" dirty="0"/>
        </a:p>
      </dgm:t>
    </dgm:pt>
    <dgm:pt modelId="{EBF56449-9B57-4066-90C3-3BD6B6D942EB}" type="parTrans" cxnId="{89B590C6-A69F-43A9-9EB6-55C80375FDEC}">
      <dgm:prSet/>
      <dgm:spPr/>
      <dgm:t>
        <a:bodyPr/>
        <a:lstStyle/>
        <a:p>
          <a:endParaRPr lang="en-US"/>
        </a:p>
      </dgm:t>
    </dgm:pt>
    <dgm:pt modelId="{E9F05AB8-80E0-49F6-A7CF-AE40A24828BD}" type="sibTrans" cxnId="{89B590C6-A69F-43A9-9EB6-55C80375FDEC}">
      <dgm:prSet/>
      <dgm:spPr/>
      <dgm:t>
        <a:bodyPr/>
        <a:lstStyle/>
        <a:p>
          <a:endParaRPr lang="en-US"/>
        </a:p>
      </dgm:t>
    </dgm:pt>
    <dgm:pt modelId="{8C0B6DE2-67DF-42AB-8777-466E59D0C84B}">
      <dgm:prSet phldrT="[Văn bản]"/>
      <dgm:spPr/>
      <dgm:t>
        <a:bodyPr/>
        <a:lstStyle/>
        <a:p>
          <a:r>
            <a:rPr lang="en-US" b="0" i="0" u="none" dirty="0"/>
            <a:t>Operating system use to run browser and other software.</a:t>
          </a:r>
          <a:endParaRPr lang="en-US" dirty="0"/>
        </a:p>
      </dgm:t>
    </dgm:pt>
    <dgm:pt modelId="{332CA3B6-AA53-44CA-B5D5-499E195F2212}" type="parTrans" cxnId="{F1ADA3E2-B74D-48A1-8C89-F1E50EF2196F}">
      <dgm:prSet/>
      <dgm:spPr/>
      <dgm:t>
        <a:bodyPr/>
        <a:lstStyle/>
        <a:p>
          <a:endParaRPr lang="en-US"/>
        </a:p>
      </dgm:t>
    </dgm:pt>
    <dgm:pt modelId="{E7220C1F-11E9-41E0-9CA0-98C4A731C095}" type="sibTrans" cxnId="{F1ADA3E2-B74D-48A1-8C89-F1E50EF2196F}">
      <dgm:prSet/>
      <dgm:spPr/>
      <dgm:t>
        <a:bodyPr/>
        <a:lstStyle/>
        <a:p>
          <a:endParaRPr lang="en-US"/>
        </a:p>
      </dgm:t>
    </dgm:pt>
    <dgm:pt modelId="{E055E7C3-ABEA-43F8-8E10-0597631410BA}">
      <dgm:prSet phldrT="[Văn bản]"/>
      <dgm:spPr/>
      <dgm:t>
        <a:bodyPr/>
        <a:lstStyle/>
        <a:p>
          <a:r>
            <a:rPr lang="en-US" b="0" i="0" u="none" dirty="0"/>
            <a:t>Create a localhost website</a:t>
          </a:r>
          <a:endParaRPr lang="en-US" dirty="0"/>
        </a:p>
      </dgm:t>
    </dgm:pt>
    <dgm:pt modelId="{53FFC4C1-40D1-4FE8-A6E8-FBE347FEFBF2}" type="parTrans" cxnId="{5C0E59D9-25EA-4322-82D9-EC1360234E4A}">
      <dgm:prSet/>
      <dgm:spPr/>
      <dgm:t>
        <a:bodyPr/>
        <a:lstStyle/>
        <a:p>
          <a:endParaRPr lang="en-US"/>
        </a:p>
      </dgm:t>
    </dgm:pt>
    <dgm:pt modelId="{463C759B-979B-4061-BD08-117868C07124}" type="sibTrans" cxnId="{5C0E59D9-25EA-4322-82D9-EC1360234E4A}">
      <dgm:prSet/>
      <dgm:spPr/>
      <dgm:t>
        <a:bodyPr/>
        <a:lstStyle/>
        <a:p>
          <a:endParaRPr lang="en-US"/>
        </a:p>
      </dgm:t>
    </dgm:pt>
    <dgm:pt modelId="{47D122DC-9E5E-46D2-813D-CDB134FB66FF}">
      <dgm:prSet phldrT="[Văn bản]"/>
      <dgm:spPr/>
      <dgm:t>
        <a:bodyPr/>
        <a:lstStyle/>
        <a:p>
          <a:r>
            <a:rPr lang="en-US" b="0" i="0" u="none" dirty="0"/>
            <a:t>View source code, structure folder.</a:t>
          </a:r>
          <a:endParaRPr lang="en-US" dirty="0"/>
        </a:p>
      </dgm:t>
    </dgm:pt>
    <dgm:pt modelId="{9C6D6F05-81AA-4B7A-9D2F-DA8A483B27BA}" type="parTrans" cxnId="{40B7B499-C715-46BF-BD82-B7C67E73E4E9}">
      <dgm:prSet/>
      <dgm:spPr/>
      <dgm:t>
        <a:bodyPr/>
        <a:lstStyle/>
        <a:p>
          <a:endParaRPr lang="en-US"/>
        </a:p>
      </dgm:t>
    </dgm:pt>
    <dgm:pt modelId="{57C0603E-D4E3-4609-B71B-FDEFFD306AC9}" type="sibTrans" cxnId="{40B7B499-C715-46BF-BD82-B7C67E73E4E9}">
      <dgm:prSet/>
      <dgm:spPr/>
      <dgm:t>
        <a:bodyPr/>
        <a:lstStyle/>
        <a:p>
          <a:endParaRPr lang="en-US"/>
        </a:p>
      </dgm:t>
    </dgm:pt>
    <dgm:pt modelId="{FBEAA8C6-9319-48D7-A777-E7A871700D4A}">
      <dgm:prSet/>
      <dgm:spPr/>
      <dgm:t>
        <a:bodyPr/>
        <a:lstStyle/>
        <a:p>
          <a:r>
            <a:rPr lang="en-US" b="0" i="0" u="none"/>
            <a:t>Latest version</a:t>
          </a:r>
          <a:endParaRPr lang="en-US" b="0"/>
        </a:p>
      </dgm:t>
    </dgm:pt>
    <dgm:pt modelId="{46AA5E2C-C830-4F8E-8C82-9641C66DAEBA}" type="parTrans" cxnId="{8AD846D2-EACC-4F24-BE1D-A0E461C8830C}">
      <dgm:prSet/>
      <dgm:spPr/>
      <dgm:t>
        <a:bodyPr/>
        <a:lstStyle/>
        <a:p>
          <a:endParaRPr lang="en-US"/>
        </a:p>
      </dgm:t>
    </dgm:pt>
    <dgm:pt modelId="{56FDA4E4-B738-41FE-8351-D860740AEB10}" type="sibTrans" cxnId="{8AD846D2-EACC-4F24-BE1D-A0E461C8830C}">
      <dgm:prSet/>
      <dgm:spPr/>
      <dgm:t>
        <a:bodyPr/>
        <a:lstStyle/>
        <a:p>
          <a:endParaRPr lang="en-US"/>
        </a:p>
      </dgm:t>
    </dgm:pt>
    <dgm:pt modelId="{339BF1C2-07E8-438B-BE04-283CCFC92E06}">
      <dgm:prSet/>
      <dgm:spPr/>
      <dgm:t>
        <a:bodyPr/>
        <a:lstStyle/>
        <a:p>
          <a:r>
            <a:rPr lang="en-US" b="0" i="0" u="none"/>
            <a:t>Latest version</a:t>
          </a:r>
          <a:endParaRPr lang="en-US" b="0"/>
        </a:p>
      </dgm:t>
    </dgm:pt>
    <dgm:pt modelId="{F96F84C5-549E-425A-B484-26674890295D}" type="parTrans" cxnId="{DC9D9EDF-4EB9-417D-AD3D-F8C2CBD29F02}">
      <dgm:prSet/>
      <dgm:spPr/>
      <dgm:t>
        <a:bodyPr/>
        <a:lstStyle/>
        <a:p>
          <a:endParaRPr lang="en-US"/>
        </a:p>
      </dgm:t>
    </dgm:pt>
    <dgm:pt modelId="{99882267-D1B5-4C77-83DC-4F2E6803724A}" type="sibTrans" cxnId="{DC9D9EDF-4EB9-417D-AD3D-F8C2CBD29F02}">
      <dgm:prSet/>
      <dgm:spPr/>
      <dgm:t>
        <a:bodyPr/>
        <a:lstStyle/>
        <a:p>
          <a:endParaRPr lang="en-US"/>
        </a:p>
      </dgm:t>
    </dgm:pt>
    <dgm:pt modelId="{9518C7D9-B152-4D10-8D97-6BC09A70E5CE}">
      <dgm:prSet/>
      <dgm:spPr/>
      <dgm:t>
        <a:bodyPr/>
        <a:lstStyle/>
        <a:p>
          <a:r>
            <a:rPr lang="en-US" b="0" i="0" u="none"/>
            <a:t>Latest version</a:t>
          </a:r>
          <a:endParaRPr lang="en-US" b="0"/>
        </a:p>
      </dgm:t>
    </dgm:pt>
    <dgm:pt modelId="{9C20DD41-08ED-4F85-A503-D9EE63A5EF64}" type="parTrans" cxnId="{D077FECD-1401-41DA-9D4D-842D90E07AC2}">
      <dgm:prSet/>
      <dgm:spPr/>
      <dgm:t>
        <a:bodyPr/>
        <a:lstStyle/>
        <a:p>
          <a:endParaRPr lang="en-US"/>
        </a:p>
      </dgm:t>
    </dgm:pt>
    <dgm:pt modelId="{64211752-50A2-4519-A9FA-9832C6D927B2}" type="sibTrans" cxnId="{D077FECD-1401-41DA-9D4D-842D90E07AC2}">
      <dgm:prSet/>
      <dgm:spPr/>
      <dgm:t>
        <a:bodyPr/>
        <a:lstStyle/>
        <a:p>
          <a:endParaRPr lang="en-US"/>
        </a:p>
      </dgm:t>
    </dgm:pt>
    <dgm:pt modelId="{541CF66C-766F-4EC4-90E0-38805BBCD3D4}">
      <dgm:prSet/>
      <dgm:spPr/>
      <dgm:t>
        <a:bodyPr/>
        <a:lstStyle/>
        <a:p>
          <a:r>
            <a:rPr lang="en-US" b="0" i="0" u="none"/>
            <a:t>Latest version</a:t>
          </a:r>
          <a:endParaRPr lang="en-US" b="0"/>
        </a:p>
      </dgm:t>
    </dgm:pt>
    <dgm:pt modelId="{F526C90E-5CBD-4FDE-8496-7F21AA09A508}" type="parTrans" cxnId="{4FC59E7B-A5FB-41D3-802B-4D6D43F7C716}">
      <dgm:prSet/>
      <dgm:spPr/>
      <dgm:t>
        <a:bodyPr/>
        <a:lstStyle/>
        <a:p>
          <a:endParaRPr lang="en-US"/>
        </a:p>
      </dgm:t>
    </dgm:pt>
    <dgm:pt modelId="{B60ACC8B-B387-492A-B976-1FEA06517ECB}" type="sibTrans" cxnId="{4FC59E7B-A5FB-41D3-802B-4D6D43F7C716}">
      <dgm:prSet/>
      <dgm:spPr/>
      <dgm:t>
        <a:bodyPr/>
        <a:lstStyle/>
        <a:p>
          <a:endParaRPr lang="en-US"/>
        </a:p>
      </dgm:t>
    </dgm:pt>
    <dgm:pt modelId="{52FF2D3F-A1B1-4264-A463-65A71A5EB0C7}">
      <dgm:prSet/>
      <dgm:spPr/>
      <dgm:t>
        <a:bodyPr/>
        <a:lstStyle/>
        <a:p>
          <a:r>
            <a:rPr lang="en-US" b="0" i="0" u="none" dirty="0"/>
            <a:t>Latest version</a:t>
          </a:r>
          <a:endParaRPr lang="en-US" b="0" dirty="0"/>
        </a:p>
      </dgm:t>
    </dgm:pt>
    <dgm:pt modelId="{35227C62-2C4F-46AB-B4AE-C6A9DEF32D74}" type="parTrans" cxnId="{2E250713-6A95-4C4B-93C8-DD09BFC138DA}">
      <dgm:prSet/>
      <dgm:spPr/>
      <dgm:t>
        <a:bodyPr/>
        <a:lstStyle/>
        <a:p>
          <a:endParaRPr lang="en-US"/>
        </a:p>
      </dgm:t>
    </dgm:pt>
    <dgm:pt modelId="{352ACAB7-E78E-4617-A5A0-525B72BE802A}" type="sibTrans" cxnId="{2E250713-6A95-4C4B-93C8-DD09BFC138DA}">
      <dgm:prSet/>
      <dgm:spPr/>
      <dgm:t>
        <a:bodyPr/>
        <a:lstStyle/>
        <a:p>
          <a:endParaRPr lang="en-US"/>
        </a:p>
      </dgm:t>
    </dgm:pt>
    <dgm:pt modelId="{7A3AC7F6-FB96-48E2-9979-A5BC2B00B48B}">
      <dgm:prSet/>
      <dgm:spPr/>
      <dgm:t>
        <a:bodyPr/>
        <a:lstStyle/>
        <a:p>
          <a:r>
            <a:rPr lang="en-US" b="0" i="0" u="none" dirty="0"/>
            <a:t>Internet Browser</a:t>
          </a:r>
          <a:endParaRPr lang="en-US" dirty="0"/>
        </a:p>
      </dgm:t>
    </dgm:pt>
    <dgm:pt modelId="{78ED3B35-35B5-42DE-B357-6CD0637C6B61}" type="parTrans" cxnId="{06FADCA2-7FE6-428D-898A-7CE7569F650A}">
      <dgm:prSet/>
      <dgm:spPr/>
      <dgm:t>
        <a:bodyPr/>
        <a:lstStyle/>
        <a:p>
          <a:endParaRPr lang="en-US"/>
        </a:p>
      </dgm:t>
    </dgm:pt>
    <dgm:pt modelId="{AB679480-9E90-4F7D-B6D1-DD0DF0392F42}" type="sibTrans" cxnId="{06FADCA2-7FE6-428D-898A-7CE7569F650A}">
      <dgm:prSet/>
      <dgm:spPr/>
      <dgm:t>
        <a:bodyPr/>
        <a:lstStyle/>
        <a:p>
          <a:endParaRPr lang="en-US"/>
        </a:p>
      </dgm:t>
    </dgm:pt>
    <dgm:pt modelId="{284E7C5E-E3F2-4BDA-AC03-4CCAB41F41E1}">
      <dgm:prSet/>
      <dgm:spPr/>
      <dgm:t>
        <a:bodyPr/>
        <a:lstStyle/>
        <a:p>
          <a:r>
            <a:rPr lang="en-US" b="0" i="0" u="none"/>
            <a:t>Operating System</a:t>
          </a:r>
          <a:endParaRPr lang="en-US" b="0"/>
        </a:p>
      </dgm:t>
    </dgm:pt>
    <dgm:pt modelId="{37F94425-23BE-4C57-BF72-55F8F1FF7B7D}" type="parTrans" cxnId="{F52FF3FC-8C6B-404F-BF12-8549065F6172}">
      <dgm:prSet/>
      <dgm:spPr/>
      <dgm:t>
        <a:bodyPr/>
        <a:lstStyle/>
        <a:p>
          <a:endParaRPr lang="en-US"/>
        </a:p>
      </dgm:t>
    </dgm:pt>
    <dgm:pt modelId="{70AFBC7E-9494-4F9E-9A93-2C0F69397A18}" type="sibTrans" cxnId="{F52FF3FC-8C6B-404F-BF12-8549065F6172}">
      <dgm:prSet/>
      <dgm:spPr/>
      <dgm:t>
        <a:bodyPr/>
        <a:lstStyle/>
        <a:p>
          <a:endParaRPr lang="en-US"/>
        </a:p>
      </dgm:t>
    </dgm:pt>
    <dgm:pt modelId="{FF2E52CB-0056-469E-A165-DF4060D87606}">
      <dgm:prSet/>
      <dgm:spPr/>
      <dgm:t>
        <a:bodyPr/>
        <a:lstStyle/>
        <a:p>
          <a:r>
            <a:rPr lang="en-US" b="0" i="0" u="none"/>
            <a:t>Operating System</a:t>
          </a:r>
          <a:endParaRPr lang="en-US" b="0"/>
        </a:p>
      </dgm:t>
    </dgm:pt>
    <dgm:pt modelId="{9BDA9DF6-B1B8-41D1-A608-20B38D54FC1D}" type="parTrans" cxnId="{D8C85211-7B02-45B8-9F72-62EB449D6F5D}">
      <dgm:prSet/>
      <dgm:spPr/>
      <dgm:t>
        <a:bodyPr/>
        <a:lstStyle/>
        <a:p>
          <a:endParaRPr lang="en-US"/>
        </a:p>
      </dgm:t>
    </dgm:pt>
    <dgm:pt modelId="{D4BFFB5F-7F67-44D5-87F1-BE00B24A2984}" type="sibTrans" cxnId="{D8C85211-7B02-45B8-9F72-62EB449D6F5D}">
      <dgm:prSet/>
      <dgm:spPr/>
      <dgm:t>
        <a:bodyPr/>
        <a:lstStyle/>
        <a:p>
          <a:endParaRPr lang="en-US"/>
        </a:p>
      </dgm:t>
    </dgm:pt>
    <dgm:pt modelId="{7623E90C-98E6-480C-B4D9-D860139F494B}">
      <dgm:prSet/>
      <dgm:spPr/>
      <dgm:t>
        <a:bodyPr/>
        <a:lstStyle/>
        <a:p>
          <a:r>
            <a:rPr lang="en-US" b="0" i="0" u="none"/>
            <a:t>Operating System</a:t>
          </a:r>
          <a:endParaRPr lang="en-US" b="0"/>
        </a:p>
      </dgm:t>
    </dgm:pt>
    <dgm:pt modelId="{A03509A5-91FC-4E71-B0E3-DED7DCB49C88}" type="parTrans" cxnId="{E581732B-7C1F-45DA-BD2E-7B939ACC970F}">
      <dgm:prSet/>
      <dgm:spPr/>
      <dgm:t>
        <a:bodyPr/>
        <a:lstStyle/>
        <a:p>
          <a:endParaRPr lang="en-US"/>
        </a:p>
      </dgm:t>
    </dgm:pt>
    <dgm:pt modelId="{5C90CF4A-0BCC-4073-9011-8C399142E3F6}" type="sibTrans" cxnId="{E581732B-7C1F-45DA-BD2E-7B939ACC970F}">
      <dgm:prSet/>
      <dgm:spPr/>
      <dgm:t>
        <a:bodyPr/>
        <a:lstStyle/>
        <a:p>
          <a:endParaRPr lang="en-US"/>
        </a:p>
      </dgm:t>
    </dgm:pt>
    <dgm:pt modelId="{A00BCBE7-06BB-4577-A5BA-784929628131}">
      <dgm:prSet/>
      <dgm:spPr/>
      <dgm:t>
        <a:bodyPr/>
        <a:lstStyle/>
        <a:p>
          <a:r>
            <a:rPr lang="en-US" b="0" i="0" u="none"/>
            <a:t>Website </a:t>
          </a:r>
          <a:endParaRPr lang="en-US" b="0"/>
        </a:p>
      </dgm:t>
    </dgm:pt>
    <dgm:pt modelId="{F2519058-FBA6-42ED-B2FC-FA293387699E}" type="parTrans" cxnId="{8D5706B2-05FF-496E-986B-F27FE4771EA7}">
      <dgm:prSet/>
      <dgm:spPr/>
      <dgm:t>
        <a:bodyPr/>
        <a:lstStyle/>
        <a:p>
          <a:endParaRPr lang="en-US"/>
        </a:p>
      </dgm:t>
    </dgm:pt>
    <dgm:pt modelId="{95B35C37-4297-4508-A250-80E348334B91}" type="sibTrans" cxnId="{8D5706B2-05FF-496E-986B-F27FE4771EA7}">
      <dgm:prSet/>
      <dgm:spPr/>
      <dgm:t>
        <a:bodyPr/>
        <a:lstStyle/>
        <a:p>
          <a:endParaRPr lang="en-US"/>
        </a:p>
      </dgm:t>
    </dgm:pt>
    <dgm:pt modelId="{DC10483F-39D2-4020-A931-918A47A59479}">
      <dgm:prSet/>
      <dgm:spPr/>
      <dgm:t>
        <a:bodyPr/>
        <a:lstStyle/>
        <a:p>
          <a:r>
            <a:rPr lang="en-US" b="0" i="0" u="none" dirty="0"/>
            <a:t>Text editor</a:t>
          </a:r>
          <a:endParaRPr lang="en-US" b="0" dirty="0"/>
        </a:p>
      </dgm:t>
    </dgm:pt>
    <dgm:pt modelId="{177637D1-9C6B-4416-BD76-DD60DBBED17F}" type="parTrans" cxnId="{B858F339-7438-4FC2-8560-AB304F1E1F2A}">
      <dgm:prSet/>
      <dgm:spPr/>
      <dgm:t>
        <a:bodyPr/>
        <a:lstStyle/>
        <a:p>
          <a:endParaRPr lang="en-US"/>
        </a:p>
      </dgm:t>
    </dgm:pt>
    <dgm:pt modelId="{06175F53-3C9A-431C-911B-886DF83B8F0A}" type="sibTrans" cxnId="{B858F339-7438-4FC2-8560-AB304F1E1F2A}">
      <dgm:prSet/>
      <dgm:spPr/>
      <dgm:t>
        <a:bodyPr/>
        <a:lstStyle/>
        <a:p>
          <a:endParaRPr lang="en-US"/>
        </a:p>
      </dgm:t>
    </dgm:pt>
    <dgm:pt modelId="{71B8827B-F927-4E7C-A5D3-90D678144C9E}" type="pres">
      <dgm:prSet presAssocID="{4002E7D3-3168-4F48-B8C5-787226EE0CAC}" presName="theList" presStyleCnt="0">
        <dgm:presLayoutVars>
          <dgm:dir/>
          <dgm:animLvl val="lvl"/>
          <dgm:resizeHandles val="exact"/>
        </dgm:presLayoutVars>
      </dgm:prSet>
      <dgm:spPr/>
    </dgm:pt>
    <dgm:pt modelId="{E5ECEACB-9EA0-41B0-B270-A90C469635DE}" type="pres">
      <dgm:prSet presAssocID="{7A972BF4-3B94-411A-B115-7B0520C5B878}" presName="compNode" presStyleCnt="0"/>
      <dgm:spPr/>
    </dgm:pt>
    <dgm:pt modelId="{4F73F09C-1E72-4E48-9641-808BA944698E}" type="pres">
      <dgm:prSet presAssocID="{7A972BF4-3B94-411A-B115-7B0520C5B878}" presName="aNode" presStyleLbl="bgShp" presStyleIdx="0" presStyleCnt="4"/>
      <dgm:spPr/>
    </dgm:pt>
    <dgm:pt modelId="{B6D2D6A0-1B23-4443-8D8A-E6665AFD95E6}" type="pres">
      <dgm:prSet presAssocID="{7A972BF4-3B94-411A-B115-7B0520C5B878}" presName="textNode" presStyleLbl="bgShp" presStyleIdx="0" presStyleCnt="4"/>
      <dgm:spPr/>
    </dgm:pt>
    <dgm:pt modelId="{B3158E3D-1D14-4C62-B7DD-2285B3A685C4}" type="pres">
      <dgm:prSet presAssocID="{7A972BF4-3B94-411A-B115-7B0520C5B878}" presName="compChildNode" presStyleCnt="0"/>
      <dgm:spPr/>
    </dgm:pt>
    <dgm:pt modelId="{7D84BB3B-89CD-48CE-9271-E30C9C42DF97}" type="pres">
      <dgm:prSet presAssocID="{7A972BF4-3B94-411A-B115-7B0520C5B878}" presName="theInnerList" presStyleCnt="0"/>
      <dgm:spPr/>
    </dgm:pt>
    <dgm:pt modelId="{F25A986F-905B-4ED9-BEBC-289E42BF93F7}" type="pres">
      <dgm:prSet presAssocID="{27246233-5151-47AD-9F1F-7E840172EE34}" presName="childNode" presStyleLbl="node1" presStyleIdx="0" presStyleCnt="24">
        <dgm:presLayoutVars>
          <dgm:bulletEnabled val="1"/>
        </dgm:presLayoutVars>
      </dgm:prSet>
      <dgm:spPr/>
    </dgm:pt>
    <dgm:pt modelId="{30D8EB2B-53B8-492C-A9C4-41A59066B675}" type="pres">
      <dgm:prSet presAssocID="{27246233-5151-47AD-9F1F-7E840172EE34}" presName="aSpace2" presStyleCnt="0"/>
      <dgm:spPr/>
    </dgm:pt>
    <dgm:pt modelId="{ED860736-BE67-4908-A927-5510843C4851}" type="pres">
      <dgm:prSet presAssocID="{2CAEF947-19BD-4FC2-8E8F-888CBE63C189}" presName="childNode" presStyleLbl="node1" presStyleIdx="1" presStyleCnt="24">
        <dgm:presLayoutVars>
          <dgm:bulletEnabled val="1"/>
        </dgm:presLayoutVars>
      </dgm:prSet>
      <dgm:spPr/>
    </dgm:pt>
    <dgm:pt modelId="{FE44874C-205E-4D7E-BFE5-F793BF0B64C7}" type="pres">
      <dgm:prSet presAssocID="{2CAEF947-19BD-4FC2-8E8F-888CBE63C189}" presName="aSpace2" presStyleCnt="0"/>
      <dgm:spPr/>
    </dgm:pt>
    <dgm:pt modelId="{5FC1C71F-92D1-4F58-95AE-00C46A52AAB3}" type="pres">
      <dgm:prSet presAssocID="{9439D9D4-DACF-499B-A6C5-6E2D378821BF}" presName="childNode" presStyleLbl="node1" presStyleIdx="2" presStyleCnt="24">
        <dgm:presLayoutVars>
          <dgm:bulletEnabled val="1"/>
        </dgm:presLayoutVars>
      </dgm:prSet>
      <dgm:spPr/>
    </dgm:pt>
    <dgm:pt modelId="{038EAB39-1AD0-4C51-8BCD-056761802615}" type="pres">
      <dgm:prSet presAssocID="{9439D9D4-DACF-499B-A6C5-6E2D378821BF}" presName="aSpace2" presStyleCnt="0"/>
      <dgm:spPr/>
    </dgm:pt>
    <dgm:pt modelId="{73615436-C47E-4D4A-BBD0-AFDB35770C8A}" type="pres">
      <dgm:prSet presAssocID="{F27ABC9C-CB92-42E0-8178-478F86EFF1CB}" presName="childNode" presStyleLbl="node1" presStyleIdx="3" presStyleCnt="24">
        <dgm:presLayoutVars>
          <dgm:bulletEnabled val="1"/>
        </dgm:presLayoutVars>
      </dgm:prSet>
      <dgm:spPr/>
    </dgm:pt>
    <dgm:pt modelId="{FF2EE8E7-F20A-43DA-97EF-EEFEC455ECCB}" type="pres">
      <dgm:prSet presAssocID="{F27ABC9C-CB92-42E0-8178-478F86EFF1CB}" presName="aSpace2" presStyleCnt="0"/>
      <dgm:spPr/>
    </dgm:pt>
    <dgm:pt modelId="{6A4EB5E8-0271-4970-BA08-378C72322F4A}" type="pres">
      <dgm:prSet presAssocID="{9B586ACD-6AC4-4113-B307-9C37B5E1E0D1}" presName="childNode" presStyleLbl="node1" presStyleIdx="4" presStyleCnt="24">
        <dgm:presLayoutVars>
          <dgm:bulletEnabled val="1"/>
        </dgm:presLayoutVars>
      </dgm:prSet>
      <dgm:spPr/>
    </dgm:pt>
    <dgm:pt modelId="{4824D661-2285-4221-8837-3ADCE2A3AD61}" type="pres">
      <dgm:prSet presAssocID="{9B586ACD-6AC4-4113-B307-9C37B5E1E0D1}" presName="aSpace2" presStyleCnt="0"/>
      <dgm:spPr/>
    </dgm:pt>
    <dgm:pt modelId="{80D205DF-FF3D-4D96-975B-EC78057733D0}" type="pres">
      <dgm:prSet presAssocID="{128C909A-516F-41D1-A9DE-5EE568C3A6C6}" presName="childNode" presStyleLbl="node1" presStyleIdx="5" presStyleCnt="24">
        <dgm:presLayoutVars>
          <dgm:bulletEnabled val="1"/>
        </dgm:presLayoutVars>
      </dgm:prSet>
      <dgm:spPr/>
    </dgm:pt>
    <dgm:pt modelId="{B83B7D84-091B-443A-93D3-9A61242F72DF}" type="pres">
      <dgm:prSet presAssocID="{7A972BF4-3B94-411A-B115-7B0520C5B878}" presName="aSpace" presStyleCnt="0"/>
      <dgm:spPr/>
    </dgm:pt>
    <dgm:pt modelId="{9B43442E-C056-4817-9499-B02C4A0796D0}" type="pres">
      <dgm:prSet presAssocID="{25112B1E-6C28-4542-B769-8ABCA37B54A5}" presName="compNode" presStyleCnt="0"/>
      <dgm:spPr/>
    </dgm:pt>
    <dgm:pt modelId="{B8B8BC3B-C59A-4275-A3E8-7BFB59599D63}" type="pres">
      <dgm:prSet presAssocID="{25112B1E-6C28-4542-B769-8ABCA37B54A5}" presName="aNode" presStyleLbl="bgShp" presStyleIdx="1" presStyleCnt="4"/>
      <dgm:spPr/>
    </dgm:pt>
    <dgm:pt modelId="{01634C02-8E9C-45D6-8553-7394A911BD24}" type="pres">
      <dgm:prSet presAssocID="{25112B1E-6C28-4542-B769-8ABCA37B54A5}" presName="textNode" presStyleLbl="bgShp" presStyleIdx="1" presStyleCnt="4"/>
      <dgm:spPr/>
    </dgm:pt>
    <dgm:pt modelId="{F3E68C6D-648A-484E-93AF-2CCA72F7F832}" type="pres">
      <dgm:prSet presAssocID="{25112B1E-6C28-4542-B769-8ABCA37B54A5}" presName="compChildNode" presStyleCnt="0"/>
      <dgm:spPr/>
    </dgm:pt>
    <dgm:pt modelId="{C0747EAD-2165-454D-BD09-9F9721F77790}" type="pres">
      <dgm:prSet presAssocID="{25112B1E-6C28-4542-B769-8ABCA37B54A5}" presName="theInnerList" presStyleCnt="0"/>
      <dgm:spPr/>
    </dgm:pt>
    <dgm:pt modelId="{E546F8CD-2608-4C79-ABB6-59E3CB5C1140}" type="pres">
      <dgm:prSet presAssocID="{9110EDFE-87E2-4E99-9162-0BC51337F260}" presName="childNode" presStyleLbl="node1" presStyleIdx="6" presStyleCnt="24">
        <dgm:presLayoutVars>
          <dgm:bulletEnabled val="1"/>
        </dgm:presLayoutVars>
      </dgm:prSet>
      <dgm:spPr/>
    </dgm:pt>
    <dgm:pt modelId="{23C86C4E-60DE-45A7-A5E8-091E296B5C5E}" type="pres">
      <dgm:prSet presAssocID="{9110EDFE-87E2-4E99-9162-0BC51337F260}" presName="aSpace2" presStyleCnt="0"/>
      <dgm:spPr/>
    </dgm:pt>
    <dgm:pt modelId="{D00EEF55-7C76-48D6-AAE2-BED35196BF2E}" type="pres">
      <dgm:prSet presAssocID="{30EF5DBF-3838-46E5-8B89-13E453F16909}" presName="childNode" presStyleLbl="node1" presStyleIdx="7" presStyleCnt="24">
        <dgm:presLayoutVars>
          <dgm:bulletEnabled val="1"/>
        </dgm:presLayoutVars>
      </dgm:prSet>
      <dgm:spPr/>
    </dgm:pt>
    <dgm:pt modelId="{3FAAC5F6-DEDA-4F9A-9003-6245346133A9}" type="pres">
      <dgm:prSet presAssocID="{30EF5DBF-3838-46E5-8B89-13E453F16909}" presName="aSpace2" presStyleCnt="0"/>
      <dgm:spPr/>
    </dgm:pt>
    <dgm:pt modelId="{CE132D51-AE90-40E6-97D8-7AA5EF3CD0FF}" type="pres">
      <dgm:prSet presAssocID="{D50CEEED-D2FE-468E-BEA5-86D9A3DE7D1C}" presName="childNode" presStyleLbl="node1" presStyleIdx="8" presStyleCnt="24">
        <dgm:presLayoutVars>
          <dgm:bulletEnabled val="1"/>
        </dgm:presLayoutVars>
      </dgm:prSet>
      <dgm:spPr/>
    </dgm:pt>
    <dgm:pt modelId="{A9FD90CF-12A5-4EEF-9641-ED75D7ED0C25}" type="pres">
      <dgm:prSet presAssocID="{D50CEEED-D2FE-468E-BEA5-86D9A3DE7D1C}" presName="aSpace2" presStyleCnt="0"/>
      <dgm:spPr/>
    </dgm:pt>
    <dgm:pt modelId="{C43BD9F0-E044-4918-9A06-1BEDCDD03896}" type="pres">
      <dgm:prSet presAssocID="{8C0B6DE2-67DF-42AB-8777-466E59D0C84B}" presName="childNode" presStyleLbl="node1" presStyleIdx="9" presStyleCnt="24">
        <dgm:presLayoutVars>
          <dgm:bulletEnabled val="1"/>
        </dgm:presLayoutVars>
      </dgm:prSet>
      <dgm:spPr/>
    </dgm:pt>
    <dgm:pt modelId="{AA7F84F0-C20F-4DDB-8665-E8C4D1117523}" type="pres">
      <dgm:prSet presAssocID="{8C0B6DE2-67DF-42AB-8777-466E59D0C84B}" presName="aSpace2" presStyleCnt="0"/>
      <dgm:spPr/>
    </dgm:pt>
    <dgm:pt modelId="{239244C2-B2E0-49F3-9F80-58D7D18C478E}" type="pres">
      <dgm:prSet presAssocID="{E055E7C3-ABEA-43F8-8E10-0597631410BA}" presName="childNode" presStyleLbl="node1" presStyleIdx="10" presStyleCnt="24">
        <dgm:presLayoutVars>
          <dgm:bulletEnabled val="1"/>
        </dgm:presLayoutVars>
      </dgm:prSet>
      <dgm:spPr/>
    </dgm:pt>
    <dgm:pt modelId="{7FBD8364-E8F6-4299-954D-B2D959E41D53}" type="pres">
      <dgm:prSet presAssocID="{E055E7C3-ABEA-43F8-8E10-0597631410BA}" presName="aSpace2" presStyleCnt="0"/>
      <dgm:spPr/>
    </dgm:pt>
    <dgm:pt modelId="{62BAD576-7B2B-4775-9020-44B39545BD7B}" type="pres">
      <dgm:prSet presAssocID="{47D122DC-9E5E-46D2-813D-CDB134FB66FF}" presName="childNode" presStyleLbl="node1" presStyleIdx="11" presStyleCnt="24">
        <dgm:presLayoutVars>
          <dgm:bulletEnabled val="1"/>
        </dgm:presLayoutVars>
      </dgm:prSet>
      <dgm:spPr/>
    </dgm:pt>
    <dgm:pt modelId="{1B959B14-CAC4-42B7-9B62-78215AE291B0}" type="pres">
      <dgm:prSet presAssocID="{25112B1E-6C28-4542-B769-8ABCA37B54A5}" presName="aSpace" presStyleCnt="0"/>
      <dgm:spPr/>
    </dgm:pt>
    <dgm:pt modelId="{9A772A2C-A963-4211-BEDA-809F7075D503}" type="pres">
      <dgm:prSet presAssocID="{25085F82-A53E-4118-9B4E-A07092443582}" presName="compNode" presStyleCnt="0"/>
      <dgm:spPr/>
    </dgm:pt>
    <dgm:pt modelId="{B7B69F38-C4E4-4FFD-BC96-4FE084E72077}" type="pres">
      <dgm:prSet presAssocID="{25085F82-A53E-4118-9B4E-A07092443582}" presName="aNode" presStyleLbl="bgShp" presStyleIdx="2" presStyleCnt="4"/>
      <dgm:spPr/>
    </dgm:pt>
    <dgm:pt modelId="{6D144FBD-6819-41BE-914D-AB4504CA92DE}" type="pres">
      <dgm:prSet presAssocID="{25085F82-A53E-4118-9B4E-A07092443582}" presName="textNode" presStyleLbl="bgShp" presStyleIdx="2" presStyleCnt="4"/>
      <dgm:spPr/>
    </dgm:pt>
    <dgm:pt modelId="{21BA4A5B-256E-4084-9D9B-A389A6CFDA90}" type="pres">
      <dgm:prSet presAssocID="{25085F82-A53E-4118-9B4E-A07092443582}" presName="compChildNode" presStyleCnt="0"/>
      <dgm:spPr/>
    </dgm:pt>
    <dgm:pt modelId="{FDFDA68C-F969-4EE3-ACA9-4C57B6BC6606}" type="pres">
      <dgm:prSet presAssocID="{25085F82-A53E-4118-9B4E-A07092443582}" presName="theInnerList" presStyleCnt="0"/>
      <dgm:spPr/>
    </dgm:pt>
    <dgm:pt modelId="{A2CB3AAB-282B-453A-8EC9-1297849599B2}" type="pres">
      <dgm:prSet presAssocID="{60FF6338-96BE-4D30-9407-7129D8A329CD}" presName="childNode" presStyleLbl="node1" presStyleIdx="12" presStyleCnt="24">
        <dgm:presLayoutVars>
          <dgm:bulletEnabled val="1"/>
        </dgm:presLayoutVars>
      </dgm:prSet>
      <dgm:spPr/>
    </dgm:pt>
    <dgm:pt modelId="{2EFD250E-AE67-4CE4-9133-45E98D1813FC}" type="pres">
      <dgm:prSet presAssocID="{60FF6338-96BE-4D30-9407-7129D8A329CD}" presName="aSpace2" presStyleCnt="0"/>
      <dgm:spPr/>
    </dgm:pt>
    <dgm:pt modelId="{C9AD31A5-280E-4386-BF89-FC7DCBD2EBD9}" type="pres">
      <dgm:prSet presAssocID="{FBEAA8C6-9319-48D7-A777-E7A871700D4A}" presName="childNode" presStyleLbl="node1" presStyleIdx="13" presStyleCnt="24">
        <dgm:presLayoutVars>
          <dgm:bulletEnabled val="1"/>
        </dgm:presLayoutVars>
      </dgm:prSet>
      <dgm:spPr/>
    </dgm:pt>
    <dgm:pt modelId="{17835F27-8C0C-4EC2-8067-C9AAB2910E95}" type="pres">
      <dgm:prSet presAssocID="{FBEAA8C6-9319-48D7-A777-E7A871700D4A}" presName="aSpace2" presStyleCnt="0"/>
      <dgm:spPr/>
    </dgm:pt>
    <dgm:pt modelId="{A595E6C2-8434-4808-9B30-4D75CFE2BBFF}" type="pres">
      <dgm:prSet presAssocID="{339BF1C2-07E8-438B-BE04-283CCFC92E06}" presName="childNode" presStyleLbl="node1" presStyleIdx="14" presStyleCnt="24">
        <dgm:presLayoutVars>
          <dgm:bulletEnabled val="1"/>
        </dgm:presLayoutVars>
      </dgm:prSet>
      <dgm:spPr/>
    </dgm:pt>
    <dgm:pt modelId="{6DBC71FC-A862-4846-87A5-1D3721B6C6AD}" type="pres">
      <dgm:prSet presAssocID="{339BF1C2-07E8-438B-BE04-283CCFC92E06}" presName="aSpace2" presStyleCnt="0"/>
      <dgm:spPr/>
    </dgm:pt>
    <dgm:pt modelId="{BEC524A9-1BE3-4283-8E91-54577237ED72}" type="pres">
      <dgm:prSet presAssocID="{9518C7D9-B152-4D10-8D97-6BC09A70E5CE}" presName="childNode" presStyleLbl="node1" presStyleIdx="15" presStyleCnt="24">
        <dgm:presLayoutVars>
          <dgm:bulletEnabled val="1"/>
        </dgm:presLayoutVars>
      </dgm:prSet>
      <dgm:spPr/>
    </dgm:pt>
    <dgm:pt modelId="{04BB211A-5FE0-4A39-9EC2-B3597B7B3296}" type="pres">
      <dgm:prSet presAssocID="{9518C7D9-B152-4D10-8D97-6BC09A70E5CE}" presName="aSpace2" presStyleCnt="0"/>
      <dgm:spPr/>
    </dgm:pt>
    <dgm:pt modelId="{5F895490-72EB-4765-8929-A69772E3DF03}" type="pres">
      <dgm:prSet presAssocID="{541CF66C-766F-4EC4-90E0-38805BBCD3D4}" presName="childNode" presStyleLbl="node1" presStyleIdx="16" presStyleCnt="24">
        <dgm:presLayoutVars>
          <dgm:bulletEnabled val="1"/>
        </dgm:presLayoutVars>
      </dgm:prSet>
      <dgm:spPr/>
    </dgm:pt>
    <dgm:pt modelId="{0DD5DBD6-8E40-4D2F-AAE9-AC954948A628}" type="pres">
      <dgm:prSet presAssocID="{541CF66C-766F-4EC4-90E0-38805BBCD3D4}" presName="aSpace2" presStyleCnt="0"/>
      <dgm:spPr/>
    </dgm:pt>
    <dgm:pt modelId="{C15F81BE-7367-4D9D-BC28-B71B6649D218}" type="pres">
      <dgm:prSet presAssocID="{52FF2D3F-A1B1-4264-A463-65A71A5EB0C7}" presName="childNode" presStyleLbl="node1" presStyleIdx="17" presStyleCnt="24">
        <dgm:presLayoutVars>
          <dgm:bulletEnabled val="1"/>
        </dgm:presLayoutVars>
      </dgm:prSet>
      <dgm:spPr/>
    </dgm:pt>
    <dgm:pt modelId="{ABD70B62-3E9D-42DC-84C6-A4565449A410}" type="pres">
      <dgm:prSet presAssocID="{25085F82-A53E-4118-9B4E-A07092443582}" presName="aSpace" presStyleCnt="0"/>
      <dgm:spPr/>
    </dgm:pt>
    <dgm:pt modelId="{D3911A8D-C8EC-4A80-9765-CC275EA42769}" type="pres">
      <dgm:prSet presAssocID="{E9B19B8D-D2C0-4D78-AF4D-71868469AB62}" presName="compNode" presStyleCnt="0"/>
      <dgm:spPr/>
    </dgm:pt>
    <dgm:pt modelId="{27137A73-6C71-4801-8197-EB9C4E907D5B}" type="pres">
      <dgm:prSet presAssocID="{E9B19B8D-D2C0-4D78-AF4D-71868469AB62}" presName="aNode" presStyleLbl="bgShp" presStyleIdx="3" presStyleCnt="4"/>
      <dgm:spPr/>
    </dgm:pt>
    <dgm:pt modelId="{FD3CE45C-EA8A-4C8F-897B-A3B914023C02}" type="pres">
      <dgm:prSet presAssocID="{E9B19B8D-D2C0-4D78-AF4D-71868469AB62}" presName="textNode" presStyleLbl="bgShp" presStyleIdx="3" presStyleCnt="4"/>
      <dgm:spPr/>
    </dgm:pt>
    <dgm:pt modelId="{CE5D02E2-64CF-4C01-AB31-3FFD4085A90F}" type="pres">
      <dgm:prSet presAssocID="{E9B19B8D-D2C0-4D78-AF4D-71868469AB62}" presName="compChildNode" presStyleCnt="0"/>
      <dgm:spPr/>
    </dgm:pt>
    <dgm:pt modelId="{44D20AF1-6134-43CF-A678-4E3EA9A92B38}" type="pres">
      <dgm:prSet presAssocID="{E9B19B8D-D2C0-4D78-AF4D-71868469AB62}" presName="theInnerList" presStyleCnt="0"/>
      <dgm:spPr/>
    </dgm:pt>
    <dgm:pt modelId="{5E03F2CF-9940-4F95-9C8F-F0426A462020}" type="pres">
      <dgm:prSet presAssocID="{7A3AC7F6-FB96-48E2-9979-A5BC2B00B48B}" presName="childNode" presStyleLbl="node1" presStyleIdx="18" presStyleCnt="24">
        <dgm:presLayoutVars>
          <dgm:bulletEnabled val="1"/>
        </dgm:presLayoutVars>
      </dgm:prSet>
      <dgm:spPr/>
    </dgm:pt>
    <dgm:pt modelId="{D8D82971-F3CA-42B4-B0B7-1CDF198327CC}" type="pres">
      <dgm:prSet presAssocID="{7A3AC7F6-FB96-48E2-9979-A5BC2B00B48B}" presName="aSpace2" presStyleCnt="0"/>
      <dgm:spPr/>
    </dgm:pt>
    <dgm:pt modelId="{E77511AD-E95D-4E2C-A5A4-A4B63E791BB1}" type="pres">
      <dgm:prSet presAssocID="{284E7C5E-E3F2-4BDA-AC03-4CCAB41F41E1}" presName="childNode" presStyleLbl="node1" presStyleIdx="19" presStyleCnt="24">
        <dgm:presLayoutVars>
          <dgm:bulletEnabled val="1"/>
        </dgm:presLayoutVars>
      </dgm:prSet>
      <dgm:spPr/>
    </dgm:pt>
    <dgm:pt modelId="{225279BB-20E5-4F8A-9005-B2A76FB0D3B9}" type="pres">
      <dgm:prSet presAssocID="{284E7C5E-E3F2-4BDA-AC03-4CCAB41F41E1}" presName="aSpace2" presStyleCnt="0"/>
      <dgm:spPr/>
    </dgm:pt>
    <dgm:pt modelId="{32D34B38-DA89-493C-9CE7-2BFD5CC1CE25}" type="pres">
      <dgm:prSet presAssocID="{FF2E52CB-0056-469E-A165-DF4060D87606}" presName="childNode" presStyleLbl="node1" presStyleIdx="20" presStyleCnt="24">
        <dgm:presLayoutVars>
          <dgm:bulletEnabled val="1"/>
        </dgm:presLayoutVars>
      </dgm:prSet>
      <dgm:spPr/>
    </dgm:pt>
    <dgm:pt modelId="{AB279BE9-0D4A-4329-8FA7-30A353AFB4E4}" type="pres">
      <dgm:prSet presAssocID="{FF2E52CB-0056-469E-A165-DF4060D87606}" presName="aSpace2" presStyleCnt="0"/>
      <dgm:spPr/>
    </dgm:pt>
    <dgm:pt modelId="{8654C1C8-458A-47F4-A7D7-CFD2C8357F34}" type="pres">
      <dgm:prSet presAssocID="{7623E90C-98E6-480C-B4D9-D860139F494B}" presName="childNode" presStyleLbl="node1" presStyleIdx="21" presStyleCnt="24">
        <dgm:presLayoutVars>
          <dgm:bulletEnabled val="1"/>
        </dgm:presLayoutVars>
      </dgm:prSet>
      <dgm:spPr/>
    </dgm:pt>
    <dgm:pt modelId="{6AD7B30D-C2E8-4CE5-B6FA-88444EAEC526}" type="pres">
      <dgm:prSet presAssocID="{7623E90C-98E6-480C-B4D9-D860139F494B}" presName="aSpace2" presStyleCnt="0"/>
      <dgm:spPr/>
    </dgm:pt>
    <dgm:pt modelId="{E805B188-D102-4D69-B386-18815D964BB7}" type="pres">
      <dgm:prSet presAssocID="{A00BCBE7-06BB-4577-A5BA-784929628131}" presName="childNode" presStyleLbl="node1" presStyleIdx="22" presStyleCnt="24">
        <dgm:presLayoutVars>
          <dgm:bulletEnabled val="1"/>
        </dgm:presLayoutVars>
      </dgm:prSet>
      <dgm:spPr/>
    </dgm:pt>
    <dgm:pt modelId="{7C6F75C1-E8DF-46DA-B257-97B659E9A795}" type="pres">
      <dgm:prSet presAssocID="{A00BCBE7-06BB-4577-A5BA-784929628131}" presName="aSpace2" presStyleCnt="0"/>
      <dgm:spPr/>
    </dgm:pt>
    <dgm:pt modelId="{5C82204B-A0F4-4A34-98A7-3FEA77DA370B}" type="pres">
      <dgm:prSet presAssocID="{DC10483F-39D2-4020-A931-918A47A59479}" presName="childNode" presStyleLbl="node1" presStyleIdx="23" presStyleCnt="24">
        <dgm:presLayoutVars>
          <dgm:bulletEnabled val="1"/>
        </dgm:presLayoutVars>
      </dgm:prSet>
      <dgm:spPr/>
    </dgm:pt>
  </dgm:ptLst>
  <dgm:cxnLst>
    <dgm:cxn modelId="{30F71200-1DD1-49C9-B637-7A8AF06B3F2E}" srcId="{7A972BF4-3B94-411A-B115-7B0520C5B878}" destId="{F27ABC9C-CB92-42E0-8178-478F86EFF1CB}" srcOrd="3" destOrd="0" parTransId="{479E6612-92A9-44F7-A191-8C99C443DAFD}" sibTransId="{908D998D-F4D6-48A0-986C-136E30BE2642}"/>
    <dgm:cxn modelId="{AE25A907-FC3C-4E8E-A971-B37204EFC814}" type="presOf" srcId="{FBEAA8C6-9319-48D7-A777-E7A871700D4A}" destId="{C9AD31A5-280E-4386-BF89-FC7DCBD2EBD9}" srcOrd="0" destOrd="0" presId="urn:microsoft.com/office/officeart/2005/8/layout/lProcess2"/>
    <dgm:cxn modelId="{5284A509-F201-49D0-B7F3-3E544265CF74}" type="presOf" srcId="{DC10483F-39D2-4020-A931-918A47A59479}" destId="{5C82204B-A0F4-4A34-98A7-3FEA77DA370B}" srcOrd="0" destOrd="0" presId="urn:microsoft.com/office/officeart/2005/8/layout/lProcess2"/>
    <dgm:cxn modelId="{D8C85211-7B02-45B8-9F72-62EB449D6F5D}" srcId="{E9B19B8D-D2C0-4D78-AF4D-71868469AB62}" destId="{FF2E52CB-0056-469E-A165-DF4060D87606}" srcOrd="2" destOrd="0" parTransId="{9BDA9DF6-B1B8-41D1-A608-20B38D54FC1D}" sibTransId="{D4BFFB5F-7F67-44D5-87F1-BE00B24A2984}"/>
    <dgm:cxn modelId="{2E250713-6A95-4C4B-93C8-DD09BFC138DA}" srcId="{25085F82-A53E-4118-9B4E-A07092443582}" destId="{52FF2D3F-A1B1-4264-A463-65A71A5EB0C7}" srcOrd="5" destOrd="0" parTransId="{35227C62-2C4F-46AB-B4AE-C6A9DEF32D74}" sibTransId="{352ACAB7-E78E-4617-A5A0-525B72BE802A}"/>
    <dgm:cxn modelId="{57147B15-2981-4379-9742-C8C18805B2D6}" type="presOf" srcId="{25112B1E-6C28-4542-B769-8ABCA37B54A5}" destId="{01634C02-8E9C-45D6-8553-7394A911BD24}" srcOrd="1" destOrd="0" presId="urn:microsoft.com/office/officeart/2005/8/layout/lProcess2"/>
    <dgm:cxn modelId="{A4D03F16-4D2F-445C-AAEB-DC15388FA50A}" type="presOf" srcId="{284E7C5E-E3F2-4BDA-AC03-4CCAB41F41E1}" destId="{E77511AD-E95D-4E2C-A5A4-A4B63E791BB1}" srcOrd="0" destOrd="0" presId="urn:microsoft.com/office/officeart/2005/8/layout/lProcess2"/>
    <dgm:cxn modelId="{0C479B16-C956-461D-80BE-0A3C4FE38FEB}" type="presOf" srcId="{52FF2D3F-A1B1-4264-A463-65A71A5EB0C7}" destId="{C15F81BE-7367-4D9D-BC28-B71B6649D218}" srcOrd="0" destOrd="0" presId="urn:microsoft.com/office/officeart/2005/8/layout/lProcess2"/>
    <dgm:cxn modelId="{3B3B8A18-4488-4050-B0A3-61080D1393B4}" type="presOf" srcId="{25112B1E-6C28-4542-B769-8ABCA37B54A5}" destId="{B8B8BC3B-C59A-4275-A3E8-7BFB59599D63}" srcOrd="0" destOrd="0" presId="urn:microsoft.com/office/officeart/2005/8/layout/lProcess2"/>
    <dgm:cxn modelId="{2480B718-0C47-4D23-A8F7-225F58208383}" type="presOf" srcId="{8C0B6DE2-67DF-42AB-8777-466E59D0C84B}" destId="{C43BD9F0-E044-4918-9A06-1BEDCDD03896}" srcOrd="0" destOrd="0" presId="urn:microsoft.com/office/officeart/2005/8/layout/lProcess2"/>
    <dgm:cxn modelId="{A82E1919-CB13-44AA-851F-B892EFA36381}" type="presOf" srcId="{25085F82-A53E-4118-9B4E-A07092443582}" destId="{6D144FBD-6819-41BE-914D-AB4504CA92DE}" srcOrd="1" destOrd="0" presId="urn:microsoft.com/office/officeart/2005/8/layout/lProcess2"/>
    <dgm:cxn modelId="{1C2D081A-DF0D-48C2-83EE-28E6E53F7516}" type="presOf" srcId="{541CF66C-766F-4EC4-90E0-38805BBCD3D4}" destId="{5F895490-72EB-4765-8929-A69772E3DF03}" srcOrd="0" destOrd="0" presId="urn:microsoft.com/office/officeart/2005/8/layout/lProcess2"/>
    <dgm:cxn modelId="{92880F1F-568F-45AD-8DA8-679BA033E4D4}" srcId="{4002E7D3-3168-4F48-B8C5-787226EE0CAC}" destId="{25085F82-A53E-4118-9B4E-A07092443582}" srcOrd="2" destOrd="0" parTransId="{8F4496BC-9C4C-44F6-AA99-8666362195F0}" sibTransId="{17E5FDBF-11C4-43B3-8CF1-BC0F88176D76}"/>
    <dgm:cxn modelId="{D3AB991F-6CF1-4AC0-84AA-2DC987B7F778}" type="presOf" srcId="{2CAEF947-19BD-4FC2-8E8F-888CBE63C189}" destId="{ED860736-BE67-4908-A927-5510843C4851}" srcOrd="0" destOrd="0" presId="urn:microsoft.com/office/officeart/2005/8/layout/lProcess2"/>
    <dgm:cxn modelId="{6EB37927-6787-40F8-900B-3FE6FEAB6491}" srcId="{7A972BF4-3B94-411A-B115-7B0520C5B878}" destId="{2CAEF947-19BD-4FC2-8E8F-888CBE63C189}" srcOrd="1" destOrd="0" parTransId="{A3537225-F644-4140-8030-CBD94275B209}" sibTransId="{42133E33-2A2F-4548-BA70-B84867370B5F}"/>
    <dgm:cxn modelId="{E581732B-7C1F-45DA-BD2E-7B939ACC970F}" srcId="{E9B19B8D-D2C0-4D78-AF4D-71868469AB62}" destId="{7623E90C-98E6-480C-B4D9-D860139F494B}" srcOrd="3" destOrd="0" parTransId="{A03509A5-91FC-4E71-B0E3-DED7DCB49C88}" sibTransId="{5C90CF4A-0BCC-4073-9011-8C399142E3F6}"/>
    <dgm:cxn modelId="{D94EE732-2E64-4037-9C11-BCBE4A5E6FCE}" type="presOf" srcId="{A00BCBE7-06BB-4577-A5BA-784929628131}" destId="{E805B188-D102-4D69-B386-18815D964BB7}" srcOrd="0" destOrd="0" presId="urn:microsoft.com/office/officeart/2005/8/layout/lProcess2"/>
    <dgm:cxn modelId="{B858F339-7438-4FC2-8560-AB304F1E1F2A}" srcId="{E9B19B8D-D2C0-4D78-AF4D-71868469AB62}" destId="{DC10483F-39D2-4020-A931-918A47A59479}" srcOrd="5" destOrd="0" parTransId="{177637D1-9C6B-4416-BD76-DD60DBBED17F}" sibTransId="{06175F53-3C9A-431C-911B-886DF83B8F0A}"/>
    <dgm:cxn modelId="{928D3440-FD9B-46A9-8DB2-FB64E58B398C}" type="presOf" srcId="{F27ABC9C-CB92-42E0-8178-478F86EFF1CB}" destId="{73615436-C47E-4D4A-BBD0-AFDB35770C8A}" srcOrd="0" destOrd="0" presId="urn:microsoft.com/office/officeart/2005/8/layout/lProcess2"/>
    <dgm:cxn modelId="{CA09BA43-D4AF-4712-986F-AF921EE34906}" srcId="{4002E7D3-3168-4F48-B8C5-787226EE0CAC}" destId="{7A972BF4-3B94-411A-B115-7B0520C5B878}" srcOrd="0" destOrd="0" parTransId="{F372ED2D-6517-49B2-9C0D-5AEE029EB6CE}" sibTransId="{E9BD7C92-9A4A-4B2E-A705-C0120F4571E2}"/>
    <dgm:cxn modelId="{322EED63-1736-4452-8F45-7A3E1CDAB05A}" srcId="{25085F82-A53E-4118-9B4E-A07092443582}" destId="{60FF6338-96BE-4D30-9407-7129D8A329CD}" srcOrd="0" destOrd="0" parTransId="{0622A550-082F-4665-8862-CD72271AD17E}" sibTransId="{90408812-487B-4058-9913-FCB914CB0509}"/>
    <dgm:cxn modelId="{376F134A-4916-4AE2-96CD-38DC8C7151DE}" type="presOf" srcId="{128C909A-516F-41D1-A9DE-5EE568C3A6C6}" destId="{80D205DF-FF3D-4D96-975B-EC78057733D0}" srcOrd="0" destOrd="0" presId="urn:microsoft.com/office/officeart/2005/8/layout/lProcess2"/>
    <dgm:cxn modelId="{632B716B-DF12-422B-A83F-63AFE4808C8A}" srcId="{4002E7D3-3168-4F48-B8C5-787226EE0CAC}" destId="{E9B19B8D-D2C0-4D78-AF4D-71868469AB62}" srcOrd="3" destOrd="0" parTransId="{DE9591D8-0623-4660-A6DC-CE8EEF31C247}" sibTransId="{C5910BEB-D859-476D-8E6B-F48AC3D0DEE7}"/>
    <dgm:cxn modelId="{B7314E51-5BE5-445C-B7EC-B9E6BD348868}" type="presOf" srcId="{E9B19B8D-D2C0-4D78-AF4D-71868469AB62}" destId="{FD3CE45C-EA8A-4C8F-897B-A3B914023C02}" srcOrd="1" destOrd="0" presId="urn:microsoft.com/office/officeart/2005/8/layout/lProcess2"/>
    <dgm:cxn modelId="{2050BB71-C31C-4141-9E30-D234B2CF0807}" type="presOf" srcId="{47D122DC-9E5E-46D2-813D-CDB134FB66FF}" destId="{62BAD576-7B2B-4775-9020-44B39545BD7B}" srcOrd="0" destOrd="0" presId="urn:microsoft.com/office/officeart/2005/8/layout/lProcess2"/>
    <dgm:cxn modelId="{D0545674-0827-426A-ABA5-55792FFF0650}" type="presOf" srcId="{7A972BF4-3B94-411A-B115-7B0520C5B878}" destId="{4F73F09C-1E72-4E48-9641-808BA944698E}" srcOrd="0" destOrd="0" presId="urn:microsoft.com/office/officeart/2005/8/layout/lProcess2"/>
    <dgm:cxn modelId="{5A2A5676-2D87-45D7-B2F6-2F3F7867A9F7}" type="presOf" srcId="{E9B19B8D-D2C0-4D78-AF4D-71868469AB62}" destId="{27137A73-6C71-4801-8197-EB9C4E907D5B}" srcOrd="0" destOrd="0" presId="urn:microsoft.com/office/officeart/2005/8/layout/lProcess2"/>
    <dgm:cxn modelId="{A6381259-48CD-4B28-8C8C-27DEAFF35986}" type="presOf" srcId="{9110EDFE-87E2-4E99-9162-0BC51337F260}" destId="{E546F8CD-2608-4C79-ABB6-59E3CB5C1140}" srcOrd="0" destOrd="0" presId="urn:microsoft.com/office/officeart/2005/8/layout/lProcess2"/>
    <dgm:cxn modelId="{4F7E4679-CB18-4ECD-881B-6A23D26FA8A7}" type="presOf" srcId="{E055E7C3-ABEA-43F8-8E10-0597631410BA}" destId="{239244C2-B2E0-49F3-9F80-58D7D18C478E}" srcOrd="0" destOrd="0" presId="urn:microsoft.com/office/officeart/2005/8/layout/lProcess2"/>
    <dgm:cxn modelId="{4FC59E7B-A5FB-41D3-802B-4D6D43F7C716}" srcId="{25085F82-A53E-4118-9B4E-A07092443582}" destId="{541CF66C-766F-4EC4-90E0-38805BBCD3D4}" srcOrd="4" destOrd="0" parTransId="{F526C90E-5CBD-4FDE-8496-7F21AA09A508}" sibTransId="{B60ACC8B-B387-492A-B976-1FEA06517ECB}"/>
    <dgm:cxn modelId="{6895CB7D-D1EF-4463-AB9E-B50B0828C660}" type="presOf" srcId="{7623E90C-98E6-480C-B4D9-D860139F494B}" destId="{8654C1C8-458A-47F4-A7D7-CFD2C8357F34}" srcOrd="0" destOrd="0" presId="urn:microsoft.com/office/officeart/2005/8/layout/lProcess2"/>
    <dgm:cxn modelId="{6ED2E184-8F58-49FD-A78C-AFE1BD9FEDB8}" type="presOf" srcId="{25085F82-A53E-4118-9B4E-A07092443582}" destId="{B7B69F38-C4E4-4FFD-BC96-4FE084E72077}" srcOrd="0" destOrd="0" presId="urn:microsoft.com/office/officeart/2005/8/layout/lProcess2"/>
    <dgm:cxn modelId="{00161287-11FA-44C2-80BE-345DF2CF3099}" type="presOf" srcId="{27246233-5151-47AD-9F1F-7E840172EE34}" destId="{F25A986F-905B-4ED9-BEBC-289E42BF93F7}" srcOrd="0" destOrd="0" presId="urn:microsoft.com/office/officeart/2005/8/layout/lProcess2"/>
    <dgm:cxn modelId="{308F3C89-1C32-464D-A42E-C094D6E43D10}" type="presOf" srcId="{4002E7D3-3168-4F48-B8C5-787226EE0CAC}" destId="{71B8827B-F927-4E7C-A5D3-90D678144C9E}" srcOrd="0" destOrd="0" presId="urn:microsoft.com/office/officeart/2005/8/layout/lProcess2"/>
    <dgm:cxn modelId="{A62ACB8E-84F7-40EE-8FCD-66B2F2C852F6}" type="presOf" srcId="{9439D9D4-DACF-499B-A6C5-6E2D378821BF}" destId="{5FC1C71F-92D1-4F58-95AE-00C46A52AAB3}" srcOrd="0" destOrd="0" presId="urn:microsoft.com/office/officeart/2005/8/layout/lProcess2"/>
    <dgm:cxn modelId="{3CBFF690-8617-4970-9E72-BEF80677630B}" type="presOf" srcId="{60FF6338-96BE-4D30-9407-7129D8A329CD}" destId="{A2CB3AAB-282B-453A-8EC9-1297849599B2}" srcOrd="0" destOrd="0" presId="urn:microsoft.com/office/officeart/2005/8/layout/lProcess2"/>
    <dgm:cxn modelId="{C4F20594-75AC-407B-B6AB-F7A66DAE54FD}" type="presOf" srcId="{FF2E52CB-0056-469E-A165-DF4060D87606}" destId="{32D34B38-DA89-493C-9CE7-2BFD5CC1CE25}" srcOrd="0" destOrd="0" presId="urn:microsoft.com/office/officeart/2005/8/layout/lProcess2"/>
    <dgm:cxn modelId="{CD7ADF95-9CEF-4122-A39A-88DA84E62CB4}" srcId="{7A972BF4-3B94-411A-B115-7B0520C5B878}" destId="{128C909A-516F-41D1-A9DE-5EE568C3A6C6}" srcOrd="5" destOrd="0" parTransId="{27D2DE2A-9B05-4B63-907F-CAFA7DFE56F8}" sibTransId="{BF964800-4454-46C2-A8C7-11FBC7D72DC6}"/>
    <dgm:cxn modelId="{1478E595-134D-4FE1-AFF0-804A17799F35}" srcId="{25112B1E-6C28-4542-B769-8ABCA37B54A5}" destId="{30EF5DBF-3838-46E5-8B89-13E453F16909}" srcOrd="1" destOrd="0" parTransId="{A1F8046E-CEB2-4115-AC53-2FA9BC0DA710}" sibTransId="{6844FD74-A49E-45AE-8452-49DBC66017FB}"/>
    <dgm:cxn modelId="{40B7B499-C715-46BF-BD82-B7C67E73E4E9}" srcId="{25112B1E-6C28-4542-B769-8ABCA37B54A5}" destId="{47D122DC-9E5E-46D2-813D-CDB134FB66FF}" srcOrd="5" destOrd="0" parTransId="{9C6D6F05-81AA-4B7A-9D2F-DA8A483B27BA}" sibTransId="{57C0603E-D4E3-4609-B71B-FDEFFD306AC9}"/>
    <dgm:cxn modelId="{A1AAB8A0-F35C-4432-B2E7-2F44AA7CE3A9}" type="presOf" srcId="{9B586ACD-6AC4-4113-B307-9C37B5E1E0D1}" destId="{6A4EB5E8-0271-4970-BA08-378C72322F4A}" srcOrd="0" destOrd="0" presId="urn:microsoft.com/office/officeart/2005/8/layout/lProcess2"/>
    <dgm:cxn modelId="{06FADCA2-7FE6-428D-898A-7CE7569F650A}" srcId="{E9B19B8D-D2C0-4D78-AF4D-71868469AB62}" destId="{7A3AC7F6-FB96-48E2-9979-A5BC2B00B48B}" srcOrd="0" destOrd="0" parTransId="{78ED3B35-35B5-42DE-B357-6CD0637C6B61}" sibTransId="{AB679480-9E90-4F7D-B6D1-DD0DF0392F42}"/>
    <dgm:cxn modelId="{8B556FB1-BE46-4A05-A82B-116750F24058}" srcId="{7A972BF4-3B94-411A-B115-7B0520C5B878}" destId="{9439D9D4-DACF-499B-A6C5-6E2D378821BF}" srcOrd="2" destOrd="0" parTransId="{BF74A82A-C328-4144-95E9-F0785E411D72}" sibTransId="{43ADE3A1-2B48-498B-B71A-B89007B1E9E4}"/>
    <dgm:cxn modelId="{8D5706B2-05FF-496E-986B-F27FE4771EA7}" srcId="{E9B19B8D-D2C0-4D78-AF4D-71868469AB62}" destId="{A00BCBE7-06BB-4577-A5BA-784929628131}" srcOrd="4" destOrd="0" parTransId="{F2519058-FBA6-42ED-B2FC-FA293387699E}" sibTransId="{95B35C37-4297-4508-A250-80E348334B91}"/>
    <dgm:cxn modelId="{61A245C2-D09A-4362-9B58-509C478D9C18}" srcId="{7A972BF4-3B94-411A-B115-7B0520C5B878}" destId="{9B586ACD-6AC4-4113-B307-9C37B5E1E0D1}" srcOrd="4" destOrd="0" parTransId="{0A8B25F1-AC25-4CA4-AA38-56FBFFD04EAF}" sibTransId="{B8A92995-BCB2-48E0-8756-AF182A20111A}"/>
    <dgm:cxn modelId="{37BA81C4-6F2B-4191-BE53-33E753F93C9F}" srcId="{7A972BF4-3B94-411A-B115-7B0520C5B878}" destId="{27246233-5151-47AD-9F1F-7E840172EE34}" srcOrd="0" destOrd="0" parTransId="{BFD3EB24-CCDE-46C4-8DE2-06618233C8CA}" sibTransId="{592117EE-9EA0-4322-B867-0271819EA356}"/>
    <dgm:cxn modelId="{89B590C6-A69F-43A9-9EB6-55C80375FDEC}" srcId="{25112B1E-6C28-4542-B769-8ABCA37B54A5}" destId="{D50CEEED-D2FE-468E-BEA5-86D9A3DE7D1C}" srcOrd="2" destOrd="0" parTransId="{EBF56449-9B57-4066-90C3-3BD6B6D942EB}" sibTransId="{E9F05AB8-80E0-49F6-A7CF-AE40A24828BD}"/>
    <dgm:cxn modelId="{6F94D2C6-F545-42A3-AC84-D78F9E7E7D62}" type="presOf" srcId="{D50CEEED-D2FE-468E-BEA5-86D9A3DE7D1C}" destId="{CE132D51-AE90-40E6-97D8-7AA5EF3CD0FF}" srcOrd="0" destOrd="0" presId="urn:microsoft.com/office/officeart/2005/8/layout/lProcess2"/>
    <dgm:cxn modelId="{D077FECD-1401-41DA-9D4D-842D90E07AC2}" srcId="{25085F82-A53E-4118-9B4E-A07092443582}" destId="{9518C7D9-B152-4D10-8D97-6BC09A70E5CE}" srcOrd="3" destOrd="0" parTransId="{9C20DD41-08ED-4F85-A503-D9EE63A5EF64}" sibTransId="{64211752-50A2-4519-A9FA-9832C6D927B2}"/>
    <dgm:cxn modelId="{8AD846D2-EACC-4F24-BE1D-A0E461C8830C}" srcId="{25085F82-A53E-4118-9B4E-A07092443582}" destId="{FBEAA8C6-9319-48D7-A777-E7A871700D4A}" srcOrd="1" destOrd="0" parTransId="{46AA5E2C-C830-4F8E-8C82-9641C66DAEBA}" sibTransId="{56FDA4E4-B738-41FE-8351-D860740AEB10}"/>
    <dgm:cxn modelId="{5C0E59D9-25EA-4322-82D9-EC1360234E4A}" srcId="{25112B1E-6C28-4542-B769-8ABCA37B54A5}" destId="{E055E7C3-ABEA-43F8-8E10-0597631410BA}" srcOrd="4" destOrd="0" parTransId="{53FFC4C1-40D1-4FE8-A6E8-FBE347FEFBF2}" sibTransId="{463C759B-979B-4061-BD08-117868C07124}"/>
    <dgm:cxn modelId="{0C9CE1D9-2182-448D-B40C-835FAA88547A}" srcId="{25112B1E-6C28-4542-B769-8ABCA37B54A5}" destId="{9110EDFE-87E2-4E99-9162-0BC51337F260}" srcOrd="0" destOrd="0" parTransId="{04746CB8-C3BA-4C0B-B751-7778766522EA}" sibTransId="{F09D6F15-808A-4D92-A15D-C87C85C99245}"/>
    <dgm:cxn modelId="{5984CBDC-A3E9-40E1-A8C3-D6FAA7DB3747}" type="presOf" srcId="{9518C7D9-B152-4D10-8D97-6BC09A70E5CE}" destId="{BEC524A9-1BE3-4283-8E91-54577237ED72}" srcOrd="0" destOrd="0" presId="urn:microsoft.com/office/officeart/2005/8/layout/lProcess2"/>
    <dgm:cxn modelId="{DC9D9EDF-4EB9-417D-AD3D-F8C2CBD29F02}" srcId="{25085F82-A53E-4118-9B4E-A07092443582}" destId="{339BF1C2-07E8-438B-BE04-283CCFC92E06}" srcOrd="2" destOrd="0" parTransId="{F96F84C5-549E-425A-B484-26674890295D}" sibTransId="{99882267-D1B5-4C77-83DC-4F2E6803724A}"/>
    <dgm:cxn modelId="{F1ADA3E2-B74D-48A1-8C89-F1E50EF2196F}" srcId="{25112B1E-6C28-4542-B769-8ABCA37B54A5}" destId="{8C0B6DE2-67DF-42AB-8777-466E59D0C84B}" srcOrd="3" destOrd="0" parTransId="{332CA3B6-AA53-44CA-B5D5-499E195F2212}" sibTransId="{E7220C1F-11E9-41E0-9CA0-98C4A731C095}"/>
    <dgm:cxn modelId="{ED8848E7-1059-4B86-B507-959DEAD933A3}" type="presOf" srcId="{339BF1C2-07E8-438B-BE04-283CCFC92E06}" destId="{A595E6C2-8434-4808-9B30-4D75CFE2BBFF}" srcOrd="0" destOrd="0" presId="urn:microsoft.com/office/officeart/2005/8/layout/lProcess2"/>
    <dgm:cxn modelId="{BD2C37EF-677F-4E30-99E7-54020C48B579}" type="presOf" srcId="{7A3AC7F6-FB96-48E2-9979-A5BC2B00B48B}" destId="{5E03F2CF-9940-4F95-9C8F-F0426A462020}" srcOrd="0" destOrd="0" presId="urn:microsoft.com/office/officeart/2005/8/layout/lProcess2"/>
    <dgm:cxn modelId="{E0AEA4F6-1A5C-4327-A86E-54590312F485}" type="presOf" srcId="{7A972BF4-3B94-411A-B115-7B0520C5B878}" destId="{B6D2D6A0-1B23-4443-8D8A-E6665AFD95E6}" srcOrd="1" destOrd="0" presId="urn:microsoft.com/office/officeart/2005/8/layout/lProcess2"/>
    <dgm:cxn modelId="{2E6348FB-72D8-43C0-BB24-FAE7697FA84F}" type="presOf" srcId="{30EF5DBF-3838-46E5-8B89-13E453F16909}" destId="{D00EEF55-7C76-48D6-AAE2-BED35196BF2E}" srcOrd="0" destOrd="0" presId="urn:microsoft.com/office/officeart/2005/8/layout/lProcess2"/>
    <dgm:cxn modelId="{1643F4FB-F2E3-4303-9D1F-FE819441C177}" srcId="{4002E7D3-3168-4F48-B8C5-787226EE0CAC}" destId="{25112B1E-6C28-4542-B769-8ABCA37B54A5}" srcOrd="1" destOrd="0" parTransId="{CEA2BB7D-D014-4662-AAB7-AA78387C425A}" sibTransId="{6F28F9D6-D05D-44BF-9A73-72B93FFD231E}"/>
    <dgm:cxn modelId="{F52FF3FC-8C6B-404F-BF12-8549065F6172}" srcId="{E9B19B8D-D2C0-4D78-AF4D-71868469AB62}" destId="{284E7C5E-E3F2-4BDA-AC03-4CCAB41F41E1}" srcOrd="1" destOrd="0" parTransId="{37F94425-23BE-4C57-BF72-55F8F1FF7B7D}" sibTransId="{70AFBC7E-9494-4F9E-9A93-2C0F69397A18}"/>
    <dgm:cxn modelId="{426DD77E-E528-43A8-86D8-58C7E756084E}" type="presParOf" srcId="{71B8827B-F927-4E7C-A5D3-90D678144C9E}" destId="{E5ECEACB-9EA0-41B0-B270-A90C469635DE}" srcOrd="0" destOrd="0" presId="urn:microsoft.com/office/officeart/2005/8/layout/lProcess2"/>
    <dgm:cxn modelId="{518BF360-27D5-472D-80E8-A09B138BF299}" type="presParOf" srcId="{E5ECEACB-9EA0-41B0-B270-A90C469635DE}" destId="{4F73F09C-1E72-4E48-9641-808BA944698E}" srcOrd="0" destOrd="0" presId="urn:microsoft.com/office/officeart/2005/8/layout/lProcess2"/>
    <dgm:cxn modelId="{ED8FFE5E-2DE5-4038-8050-FC3514690858}" type="presParOf" srcId="{E5ECEACB-9EA0-41B0-B270-A90C469635DE}" destId="{B6D2D6A0-1B23-4443-8D8A-E6665AFD95E6}" srcOrd="1" destOrd="0" presId="urn:microsoft.com/office/officeart/2005/8/layout/lProcess2"/>
    <dgm:cxn modelId="{D1ED7D3E-7359-4822-8EC7-360C920A1A61}" type="presParOf" srcId="{E5ECEACB-9EA0-41B0-B270-A90C469635DE}" destId="{B3158E3D-1D14-4C62-B7DD-2285B3A685C4}" srcOrd="2" destOrd="0" presId="urn:microsoft.com/office/officeart/2005/8/layout/lProcess2"/>
    <dgm:cxn modelId="{E214E179-9468-4A99-B54A-1AEDDEBB7C3C}" type="presParOf" srcId="{B3158E3D-1D14-4C62-B7DD-2285B3A685C4}" destId="{7D84BB3B-89CD-48CE-9271-E30C9C42DF97}" srcOrd="0" destOrd="0" presId="urn:microsoft.com/office/officeart/2005/8/layout/lProcess2"/>
    <dgm:cxn modelId="{F634AAC0-B825-4B8B-AD82-5B5B11610A8A}" type="presParOf" srcId="{7D84BB3B-89CD-48CE-9271-E30C9C42DF97}" destId="{F25A986F-905B-4ED9-BEBC-289E42BF93F7}" srcOrd="0" destOrd="0" presId="urn:microsoft.com/office/officeart/2005/8/layout/lProcess2"/>
    <dgm:cxn modelId="{9F2929DE-1ABF-4EDF-AC15-733DD977DB2F}" type="presParOf" srcId="{7D84BB3B-89CD-48CE-9271-E30C9C42DF97}" destId="{30D8EB2B-53B8-492C-A9C4-41A59066B675}" srcOrd="1" destOrd="0" presId="urn:microsoft.com/office/officeart/2005/8/layout/lProcess2"/>
    <dgm:cxn modelId="{8EAF3689-3E5E-41EF-A156-8010C5D07290}" type="presParOf" srcId="{7D84BB3B-89CD-48CE-9271-E30C9C42DF97}" destId="{ED860736-BE67-4908-A927-5510843C4851}" srcOrd="2" destOrd="0" presId="urn:microsoft.com/office/officeart/2005/8/layout/lProcess2"/>
    <dgm:cxn modelId="{7D16853A-4A52-4155-A42E-63A19480B409}" type="presParOf" srcId="{7D84BB3B-89CD-48CE-9271-E30C9C42DF97}" destId="{FE44874C-205E-4D7E-BFE5-F793BF0B64C7}" srcOrd="3" destOrd="0" presId="urn:microsoft.com/office/officeart/2005/8/layout/lProcess2"/>
    <dgm:cxn modelId="{D37F3F6A-5CFB-43B3-AF88-E0C0FFDA32C8}" type="presParOf" srcId="{7D84BB3B-89CD-48CE-9271-E30C9C42DF97}" destId="{5FC1C71F-92D1-4F58-95AE-00C46A52AAB3}" srcOrd="4" destOrd="0" presId="urn:microsoft.com/office/officeart/2005/8/layout/lProcess2"/>
    <dgm:cxn modelId="{143E0D36-5773-484C-B830-20D33FB0E12D}" type="presParOf" srcId="{7D84BB3B-89CD-48CE-9271-E30C9C42DF97}" destId="{038EAB39-1AD0-4C51-8BCD-056761802615}" srcOrd="5" destOrd="0" presId="urn:microsoft.com/office/officeart/2005/8/layout/lProcess2"/>
    <dgm:cxn modelId="{09DE614E-C761-42DB-AB28-6068857E0EFE}" type="presParOf" srcId="{7D84BB3B-89CD-48CE-9271-E30C9C42DF97}" destId="{73615436-C47E-4D4A-BBD0-AFDB35770C8A}" srcOrd="6" destOrd="0" presId="urn:microsoft.com/office/officeart/2005/8/layout/lProcess2"/>
    <dgm:cxn modelId="{0F457FC0-4C2B-454F-8301-7E27CF9B738A}" type="presParOf" srcId="{7D84BB3B-89CD-48CE-9271-E30C9C42DF97}" destId="{FF2EE8E7-F20A-43DA-97EF-EEFEC455ECCB}" srcOrd="7" destOrd="0" presId="urn:microsoft.com/office/officeart/2005/8/layout/lProcess2"/>
    <dgm:cxn modelId="{4F10E6D1-55A0-4218-A543-02C44D4E8E04}" type="presParOf" srcId="{7D84BB3B-89CD-48CE-9271-E30C9C42DF97}" destId="{6A4EB5E8-0271-4970-BA08-378C72322F4A}" srcOrd="8" destOrd="0" presId="urn:microsoft.com/office/officeart/2005/8/layout/lProcess2"/>
    <dgm:cxn modelId="{683A57EA-3247-44FD-8C97-1D752BB4F203}" type="presParOf" srcId="{7D84BB3B-89CD-48CE-9271-E30C9C42DF97}" destId="{4824D661-2285-4221-8837-3ADCE2A3AD61}" srcOrd="9" destOrd="0" presId="urn:microsoft.com/office/officeart/2005/8/layout/lProcess2"/>
    <dgm:cxn modelId="{49F54113-C09C-4082-A158-8C2EF5367189}" type="presParOf" srcId="{7D84BB3B-89CD-48CE-9271-E30C9C42DF97}" destId="{80D205DF-FF3D-4D96-975B-EC78057733D0}" srcOrd="10" destOrd="0" presId="urn:microsoft.com/office/officeart/2005/8/layout/lProcess2"/>
    <dgm:cxn modelId="{33FB245C-4830-48F3-8CD6-D483D9C63670}" type="presParOf" srcId="{71B8827B-F927-4E7C-A5D3-90D678144C9E}" destId="{B83B7D84-091B-443A-93D3-9A61242F72DF}" srcOrd="1" destOrd="0" presId="urn:microsoft.com/office/officeart/2005/8/layout/lProcess2"/>
    <dgm:cxn modelId="{019E4D3D-B4B1-4628-9367-C82A637F56B1}" type="presParOf" srcId="{71B8827B-F927-4E7C-A5D3-90D678144C9E}" destId="{9B43442E-C056-4817-9499-B02C4A0796D0}" srcOrd="2" destOrd="0" presId="urn:microsoft.com/office/officeart/2005/8/layout/lProcess2"/>
    <dgm:cxn modelId="{99826E35-46FB-4E8F-A044-91CEDC27DAD8}" type="presParOf" srcId="{9B43442E-C056-4817-9499-B02C4A0796D0}" destId="{B8B8BC3B-C59A-4275-A3E8-7BFB59599D63}" srcOrd="0" destOrd="0" presId="urn:microsoft.com/office/officeart/2005/8/layout/lProcess2"/>
    <dgm:cxn modelId="{9F0C63F7-BD4E-4CE3-8C44-4251FFA6B764}" type="presParOf" srcId="{9B43442E-C056-4817-9499-B02C4A0796D0}" destId="{01634C02-8E9C-45D6-8553-7394A911BD24}" srcOrd="1" destOrd="0" presId="urn:microsoft.com/office/officeart/2005/8/layout/lProcess2"/>
    <dgm:cxn modelId="{30861AAF-95E1-424F-825D-2F3C1F1CC6CE}" type="presParOf" srcId="{9B43442E-C056-4817-9499-B02C4A0796D0}" destId="{F3E68C6D-648A-484E-93AF-2CCA72F7F832}" srcOrd="2" destOrd="0" presId="urn:microsoft.com/office/officeart/2005/8/layout/lProcess2"/>
    <dgm:cxn modelId="{9E27AB27-BD06-4AFC-B523-AF18B9528BD1}" type="presParOf" srcId="{F3E68C6D-648A-484E-93AF-2CCA72F7F832}" destId="{C0747EAD-2165-454D-BD09-9F9721F77790}" srcOrd="0" destOrd="0" presId="urn:microsoft.com/office/officeart/2005/8/layout/lProcess2"/>
    <dgm:cxn modelId="{A1D828B5-6450-4394-A408-80007F9675D1}" type="presParOf" srcId="{C0747EAD-2165-454D-BD09-9F9721F77790}" destId="{E546F8CD-2608-4C79-ABB6-59E3CB5C1140}" srcOrd="0" destOrd="0" presId="urn:microsoft.com/office/officeart/2005/8/layout/lProcess2"/>
    <dgm:cxn modelId="{71E5CF31-CB3B-4523-BABE-C7831B0FEDFD}" type="presParOf" srcId="{C0747EAD-2165-454D-BD09-9F9721F77790}" destId="{23C86C4E-60DE-45A7-A5E8-091E296B5C5E}" srcOrd="1" destOrd="0" presId="urn:microsoft.com/office/officeart/2005/8/layout/lProcess2"/>
    <dgm:cxn modelId="{A01E9895-A2AE-40AB-8319-27C9C60F1FEE}" type="presParOf" srcId="{C0747EAD-2165-454D-BD09-9F9721F77790}" destId="{D00EEF55-7C76-48D6-AAE2-BED35196BF2E}" srcOrd="2" destOrd="0" presId="urn:microsoft.com/office/officeart/2005/8/layout/lProcess2"/>
    <dgm:cxn modelId="{23923EE1-D642-4491-8573-6AACF0A6B7F9}" type="presParOf" srcId="{C0747EAD-2165-454D-BD09-9F9721F77790}" destId="{3FAAC5F6-DEDA-4F9A-9003-6245346133A9}" srcOrd="3" destOrd="0" presId="urn:microsoft.com/office/officeart/2005/8/layout/lProcess2"/>
    <dgm:cxn modelId="{675A4329-F079-4BA0-9D2F-F671BAA77942}" type="presParOf" srcId="{C0747EAD-2165-454D-BD09-9F9721F77790}" destId="{CE132D51-AE90-40E6-97D8-7AA5EF3CD0FF}" srcOrd="4" destOrd="0" presId="urn:microsoft.com/office/officeart/2005/8/layout/lProcess2"/>
    <dgm:cxn modelId="{109EDC83-D61D-48FA-B696-D8DCF7614B26}" type="presParOf" srcId="{C0747EAD-2165-454D-BD09-9F9721F77790}" destId="{A9FD90CF-12A5-4EEF-9641-ED75D7ED0C25}" srcOrd="5" destOrd="0" presId="urn:microsoft.com/office/officeart/2005/8/layout/lProcess2"/>
    <dgm:cxn modelId="{30FEF868-6881-4A1D-8EE1-E9777DBD5E84}" type="presParOf" srcId="{C0747EAD-2165-454D-BD09-9F9721F77790}" destId="{C43BD9F0-E044-4918-9A06-1BEDCDD03896}" srcOrd="6" destOrd="0" presId="urn:microsoft.com/office/officeart/2005/8/layout/lProcess2"/>
    <dgm:cxn modelId="{ED06C4EF-798A-432A-8A74-2391A1F03852}" type="presParOf" srcId="{C0747EAD-2165-454D-BD09-9F9721F77790}" destId="{AA7F84F0-C20F-4DDB-8665-E8C4D1117523}" srcOrd="7" destOrd="0" presId="urn:microsoft.com/office/officeart/2005/8/layout/lProcess2"/>
    <dgm:cxn modelId="{07050BAD-5516-4331-B703-51ED29437F75}" type="presParOf" srcId="{C0747EAD-2165-454D-BD09-9F9721F77790}" destId="{239244C2-B2E0-49F3-9F80-58D7D18C478E}" srcOrd="8" destOrd="0" presId="urn:microsoft.com/office/officeart/2005/8/layout/lProcess2"/>
    <dgm:cxn modelId="{2FA6FF50-A945-4ABD-A8BE-E93CD0F84BCF}" type="presParOf" srcId="{C0747EAD-2165-454D-BD09-9F9721F77790}" destId="{7FBD8364-E8F6-4299-954D-B2D959E41D53}" srcOrd="9" destOrd="0" presId="urn:microsoft.com/office/officeart/2005/8/layout/lProcess2"/>
    <dgm:cxn modelId="{8D7DFB67-1396-4779-9423-80F3F42EB9EA}" type="presParOf" srcId="{C0747EAD-2165-454D-BD09-9F9721F77790}" destId="{62BAD576-7B2B-4775-9020-44B39545BD7B}" srcOrd="10" destOrd="0" presId="urn:microsoft.com/office/officeart/2005/8/layout/lProcess2"/>
    <dgm:cxn modelId="{F4386DCC-114E-4D15-A5E9-B7591415C8F7}" type="presParOf" srcId="{71B8827B-F927-4E7C-A5D3-90D678144C9E}" destId="{1B959B14-CAC4-42B7-9B62-78215AE291B0}" srcOrd="3" destOrd="0" presId="urn:microsoft.com/office/officeart/2005/8/layout/lProcess2"/>
    <dgm:cxn modelId="{81EF539E-53F9-4738-88D6-A2C45DEFD0E0}" type="presParOf" srcId="{71B8827B-F927-4E7C-A5D3-90D678144C9E}" destId="{9A772A2C-A963-4211-BEDA-809F7075D503}" srcOrd="4" destOrd="0" presId="urn:microsoft.com/office/officeart/2005/8/layout/lProcess2"/>
    <dgm:cxn modelId="{B74A0E92-0088-442E-BB92-67690D870173}" type="presParOf" srcId="{9A772A2C-A963-4211-BEDA-809F7075D503}" destId="{B7B69F38-C4E4-4FFD-BC96-4FE084E72077}" srcOrd="0" destOrd="0" presId="urn:microsoft.com/office/officeart/2005/8/layout/lProcess2"/>
    <dgm:cxn modelId="{A9C3AFB5-1222-497C-8EA4-1E49D7233B19}" type="presParOf" srcId="{9A772A2C-A963-4211-BEDA-809F7075D503}" destId="{6D144FBD-6819-41BE-914D-AB4504CA92DE}" srcOrd="1" destOrd="0" presId="urn:microsoft.com/office/officeart/2005/8/layout/lProcess2"/>
    <dgm:cxn modelId="{32DEC850-303A-4490-BB05-062DCFA48DDD}" type="presParOf" srcId="{9A772A2C-A963-4211-BEDA-809F7075D503}" destId="{21BA4A5B-256E-4084-9D9B-A389A6CFDA90}" srcOrd="2" destOrd="0" presId="urn:microsoft.com/office/officeart/2005/8/layout/lProcess2"/>
    <dgm:cxn modelId="{AFDC6C84-49BD-4F1A-A060-BB9E4F93B51C}" type="presParOf" srcId="{21BA4A5B-256E-4084-9D9B-A389A6CFDA90}" destId="{FDFDA68C-F969-4EE3-ACA9-4C57B6BC6606}" srcOrd="0" destOrd="0" presId="urn:microsoft.com/office/officeart/2005/8/layout/lProcess2"/>
    <dgm:cxn modelId="{85607345-A559-4F6C-8DC9-46EF61EF2DFF}" type="presParOf" srcId="{FDFDA68C-F969-4EE3-ACA9-4C57B6BC6606}" destId="{A2CB3AAB-282B-453A-8EC9-1297849599B2}" srcOrd="0" destOrd="0" presId="urn:microsoft.com/office/officeart/2005/8/layout/lProcess2"/>
    <dgm:cxn modelId="{5B2C0AA7-4F5C-496C-A258-7B24D2FEA578}" type="presParOf" srcId="{FDFDA68C-F969-4EE3-ACA9-4C57B6BC6606}" destId="{2EFD250E-AE67-4CE4-9133-45E98D1813FC}" srcOrd="1" destOrd="0" presId="urn:microsoft.com/office/officeart/2005/8/layout/lProcess2"/>
    <dgm:cxn modelId="{083DA823-7314-469E-BC12-89EAAE4DBA74}" type="presParOf" srcId="{FDFDA68C-F969-4EE3-ACA9-4C57B6BC6606}" destId="{C9AD31A5-280E-4386-BF89-FC7DCBD2EBD9}" srcOrd="2" destOrd="0" presId="urn:microsoft.com/office/officeart/2005/8/layout/lProcess2"/>
    <dgm:cxn modelId="{8729C4F7-B130-4C71-8206-80061743B6A4}" type="presParOf" srcId="{FDFDA68C-F969-4EE3-ACA9-4C57B6BC6606}" destId="{17835F27-8C0C-4EC2-8067-C9AAB2910E95}" srcOrd="3" destOrd="0" presId="urn:microsoft.com/office/officeart/2005/8/layout/lProcess2"/>
    <dgm:cxn modelId="{633A98DE-2549-4DBD-B523-4927AEC3F55D}" type="presParOf" srcId="{FDFDA68C-F969-4EE3-ACA9-4C57B6BC6606}" destId="{A595E6C2-8434-4808-9B30-4D75CFE2BBFF}" srcOrd="4" destOrd="0" presId="urn:microsoft.com/office/officeart/2005/8/layout/lProcess2"/>
    <dgm:cxn modelId="{34E7B726-C559-4C81-A70E-89297430F9B9}" type="presParOf" srcId="{FDFDA68C-F969-4EE3-ACA9-4C57B6BC6606}" destId="{6DBC71FC-A862-4846-87A5-1D3721B6C6AD}" srcOrd="5" destOrd="0" presId="urn:microsoft.com/office/officeart/2005/8/layout/lProcess2"/>
    <dgm:cxn modelId="{C67A4867-8A9D-4D43-8F9B-721006585FF6}" type="presParOf" srcId="{FDFDA68C-F969-4EE3-ACA9-4C57B6BC6606}" destId="{BEC524A9-1BE3-4283-8E91-54577237ED72}" srcOrd="6" destOrd="0" presId="urn:microsoft.com/office/officeart/2005/8/layout/lProcess2"/>
    <dgm:cxn modelId="{C1688D8E-2137-4814-B19E-C42E76E9FC41}" type="presParOf" srcId="{FDFDA68C-F969-4EE3-ACA9-4C57B6BC6606}" destId="{04BB211A-5FE0-4A39-9EC2-B3597B7B3296}" srcOrd="7" destOrd="0" presId="urn:microsoft.com/office/officeart/2005/8/layout/lProcess2"/>
    <dgm:cxn modelId="{A72B835C-8F34-4C32-893B-5F59E653AF41}" type="presParOf" srcId="{FDFDA68C-F969-4EE3-ACA9-4C57B6BC6606}" destId="{5F895490-72EB-4765-8929-A69772E3DF03}" srcOrd="8" destOrd="0" presId="urn:microsoft.com/office/officeart/2005/8/layout/lProcess2"/>
    <dgm:cxn modelId="{2EA0591F-FA3B-4756-ADE3-9B107045624B}" type="presParOf" srcId="{FDFDA68C-F969-4EE3-ACA9-4C57B6BC6606}" destId="{0DD5DBD6-8E40-4D2F-AAE9-AC954948A628}" srcOrd="9" destOrd="0" presId="urn:microsoft.com/office/officeart/2005/8/layout/lProcess2"/>
    <dgm:cxn modelId="{5C51F060-1FA8-4819-B02D-E4807B3C800D}" type="presParOf" srcId="{FDFDA68C-F969-4EE3-ACA9-4C57B6BC6606}" destId="{C15F81BE-7367-4D9D-BC28-B71B6649D218}" srcOrd="10" destOrd="0" presId="urn:microsoft.com/office/officeart/2005/8/layout/lProcess2"/>
    <dgm:cxn modelId="{D6C54C14-902A-4CA6-91FB-0C5198EEA4CE}" type="presParOf" srcId="{71B8827B-F927-4E7C-A5D3-90D678144C9E}" destId="{ABD70B62-3E9D-42DC-84C6-A4565449A410}" srcOrd="5" destOrd="0" presId="urn:microsoft.com/office/officeart/2005/8/layout/lProcess2"/>
    <dgm:cxn modelId="{5FF8E179-29D9-4934-958C-46C7FBE309FE}" type="presParOf" srcId="{71B8827B-F927-4E7C-A5D3-90D678144C9E}" destId="{D3911A8D-C8EC-4A80-9765-CC275EA42769}" srcOrd="6" destOrd="0" presId="urn:microsoft.com/office/officeart/2005/8/layout/lProcess2"/>
    <dgm:cxn modelId="{8608FF94-3521-43F0-BD66-0D055CA3B805}" type="presParOf" srcId="{D3911A8D-C8EC-4A80-9765-CC275EA42769}" destId="{27137A73-6C71-4801-8197-EB9C4E907D5B}" srcOrd="0" destOrd="0" presId="urn:microsoft.com/office/officeart/2005/8/layout/lProcess2"/>
    <dgm:cxn modelId="{8B883F19-F738-402F-AD2B-42E55418914C}" type="presParOf" srcId="{D3911A8D-C8EC-4A80-9765-CC275EA42769}" destId="{FD3CE45C-EA8A-4C8F-897B-A3B914023C02}" srcOrd="1" destOrd="0" presId="urn:microsoft.com/office/officeart/2005/8/layout/lProcess2"/>
    <dgm:cxn modelId="{CB498943-67C2-4DFD-90E9-BEEFED38A326}" type="presParOf" srcId="{D3911A8D-C8EC-4A80-9765-CC275EA42769}" destId="{CE5D02E2-64CF-4C01-AB31-3FFD4085A90F}" srcOrd="2" destOrd="0" presId="urn:microsoft.com/office/officeart/2005/8/layout/lProcess2"/>
    <dgm:cxn modelId="{3E14F7DF-4CC6-4FF3-9092-B9347323F425}" type="presParOf" srcId="{CE5D02E2-64CF-4C01-AB31-3FFD4085A90F}" destId="{44D20AF1-6134-43CF-A678-4E3EA9A92B38}" srcOrd="0" destOrd="0" presId="urn:microsoft.com/office/officeart/2005/8/layout/lProcess2"/>
    <dgm:cxn modelId="{491E5161-3B04-447A-8166-D9645132F8E3}" type="presParOf" srcId="{44D20AF1-6134-43CF-A678-4E3EA9A92B38}" destId="{5E03F2CF-9940-4F95-9C8F-F0426A462020}" srcOrd="0" destOrd="0" presId="urn:microsoft.com/office/officeart/2005/8/layout/lProcess2"/>
    <dgm:cxn modelId="{3374C150-2E67-46F2-88CB-A41A028724DC}" type="presParOf" srcId="{44D20AF1-6134-43CF-A678-4E3EA9A92B38}" destId="{D8D82971-F3CA-42B4-B0B7-1CDF198327CC}" srcOrd="1" destOrd="0" presId="urn:microsoft.com/office/officeart/2005/8/layout/lProcess2"/>
    <dgm:cxn modelId="{997685EC-E3FC-4589-B80A-A818457838DE}" type="presParOf" srcId="{44D20AF1-6134-43CF-A678-4E3EA9A92B38}" destId="{E77511AD-E95D-4E2C-A5A4-A4B63E791BB1}" srcOrd="2" destOrd="0" presId="urn:microsoft.com/office/officeart/2005/8/layout/lProcess2"/>
    <dgm:cxn modelId="{AAC4932E-278C-41E1-A5DE-0CA1C9452CEC}" type="presParOf" srcId="{44D20AF1-6134-43CF-A678-4E3EA9A92B38}" destId="{225279BB-20E5-4F8A-9005-B2A76FB0D3B9}" srcOrd="3" destOrd="0" presId="urn:microsoft.com/office/officeart/2005/8/layout/lProcess2"/>
    <dgm:cxn modelId="{230145B5-C439-4BE2-8D45-4FEFAD5B9D17}" type="presParOf" srcId="{44D20AF1-6134-43CF-A678-4E3EA9A92B38}" destId="{32D34B38-DA89-493C-9CE7-2BFD5CC1CE25}" srcOrd="4" destOrd="0" presId="urn:microsoft.com/office/officeart/2005/8/layout/lProcess2"/>
    <dgm:cxn modelId="{3B0432B6-BEAB-4AEA-ADF6-5FB332395C80}" type="presParOf" srcId="{44D20AF1-6134-43CF-A678-4E3EA9A92B38}" destId="{AB279BE9-0D4A-4329-8FA7-30A353AFB4E4}" srcOrd="5" destOrd="0" presId="urn:microsoft.com/office/officeart/2005/8/layout/lProcess2"/>
    <dgm:cxn modelId="{689A0D54-7433-4D4F-AFE0-77E4D4757C4B}" type="presParOf" srcId="{44D20AF1-6134-43CF-A678-4E3EA9A92B38}" destId="{8654C1C8-458A-47F4-A7D7-CFD2C8357F34}" srcOrd="6" destOrd="0" presId="urn:microsoft.com/office/officeart/2005/8/layout/lProcess2"/>
    <dgm:cxn modelId="{1C02C1D7-6A9A-45E5-B6CE-84DD1D4BC101}" type="presParOf" srcId="{44D20AF1-6134-43CF-A678-4E3EA9A92B38}" destId="{6AD7B30D-C2E8-4CE5-B6FA-88444EAEC526}" srcOrd="7" destOrd="0" presId="urn:microsoft.com/office/officeart/2005/8/layout/lProcess2"/>
    <dgm:cxn modelId="{BBA3A599-CD8B-4C4A-A6B7-DE0186269506}" type="presParOf" srcId="{44D20AF1-6134-43CF-A678-4E3EA9A92B38}" destId="{E805B188-D102-4D69-B386-18815D964BB7}" srcOrd="8" destOrd="0" presId="urn:microsoft.com/office/officeart/2005/8/layout/lProcess2"/>
    <dgm:cxn modelId="{38C21682-3E11-4102-A60D-2F24DFF6585E}" type="presParOf" srcId="{44D20AF1-6134-43CF-A678-4E3EA9A92B38}" destId="{7C6F75C1-E8DF-46DA-B257-97B659E9A795}" srcOrd="9" destOrd="0" presId="urn:microsoft.com/office/officeart/2005/8/layout/lProcess2"/>
    <dgm:cxn modelId="{961FC4DD-C20F-4D52-ACC6-1382D6E8E8DF}" type="presParOf" srcId="{44D20AF1-6134-43CF-A678-4E3EA9A92B38}" destId="{5C82204B-A0F4-4A34-98A7-3FEA77DA370B}" srcOrd="1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526E3-72B4-411A-B879-7E29175774E3}">
      <dsp:nvSpPr>
        <dsp:cNvPr id="0" name=""/>
        <dsp:cNvSpPr/>
      </dsp:nvSpPr>
      <dsp:spPr>
        <a:xfrm>
          <a:off x="5713" y="53289"/>
          <a:ext cx="2190179" cy="87607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Triều</a:t>
          </a:r>
          <a:endParaRPr lang="en-US" sz="3200" kern="1200" dirty="0">
            <a:latin typeface="Times New Roman" panose="02020603050405020304" pitchFamily="18" charset="0"/>
            <a:cs typeface="Times New Roman" panose="02020603050405020304" pitchFamily="18" charset="0"/>
          </a:endParaRPr>
        </a:p>
      </dsp:txBody>
      <dsp:txXfrm>
        <a:off x="5713" y="53289"/>
        <a:ext cx="2190179" cy="876071"/>
      </dsp:txXfrm>
    </dsp:sp>
    <dsp:sp modelId="{827BE65A-11E2-40D3-B345-51FC73D9B90C}">
      <dsp:nvSpPr>
        <dsp:cNvPr id="0" name=""/>
        <dsp:cNvSpPr/>
      </dsp:nvSpPr>
      <dsp:spPr>
        <a:xfrm>
          <a:off x="5713" y="929360"/>
          <a:ext cx="2190179" cy="45037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Propose main features for system (PA0)</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Vision document (PA1) - Stakeholder and User Descriptions</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Draw use case diagram (PA2)</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specification for use case import products, search product, manage product (admin role)</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document for PA3 - Architectural Goals and Constraints</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Revise PA2 error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Weekly report for PA3, PA4, PA6</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document for PA6</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test case and report bug</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Implement function add product to cart, login as customer</a:t>
          </a:r>
          <a:endParaRPr lang="en-US" sz="1300" kern="1200" dirty="0">
            <a:latin typeface="Times New Roman" panose="02020603050405020304" pitchFamily="18" charset="0"/>
            <a:cs typeface="Times New Roman" panose="02020603050405020304" pitchFamily="18" charset="0"/>
          </a:endParaRPr>
        </a:p>
      </dsp:txBody>
      <dsp:txXfrm>
        <a:off x="5713" y="929360"/>
        <a:ext cx="2190179" cy="4503750"/>
      </dsp:txXfrm>
    </dsp:sp>
    <dsp:sp modelId="{BAB63872-49E1-498E-9216-0ABF8E23388C}">
      <dsp:nvSpPr>
        <dsp:cNvPr id="0" name=""/>
        <dsp:cNvSpPr/>
      </dsp:nvSpPr>
      <dsp:spPr>
        <a:xfrm>
          <a:off x="2502518" y="53289"/>
          <a:ext cx="2190179" cy="876071"/>
        </a:xfrm>
        <a:prstGeom prst="rect">
          <a:avLst/>
        </a:prstGeom>
        <a:solidFill>
          <a:schemeClr val="accent5">
            <a:hueOff val="93942"/>
            <a:satOff val="9000"/>
            <a:lumOff val="2206"/>
            <a:alphaOff val="0"/>
          </a:schemeClr>
        </a:solidFill>
        <a:ln w="12700" cap="flat" cmpd="sng" algn="ctr">
          <a:solidFill>
            <a:schemeClr val="accent5">
              <a:hueOff val="93942"/>
              <a:satOff val="9000"/>
              <a:lumOff val="22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Tín</a:t>
          </a:r>
          <a:endParaRPr lang="en-US" sz="3200" kern="1200" dirty="0">
            <a:latin typeface="Times New Roman" panose="02020603050405020304" pitchFamily="18" charset="0"/>
            <a:cs typeface="Times New Roman" panose="02020603050405020304" pitchFamily="18" charset="0"/>
          </a:endParaRPr>
        </a:p>
      </dsp:txBody>
      <dsp:txXfrm>
        <a:off x="2502518" y="53289"/>
        <a:ext cx="2190179" cy="876071"/>
      </dsp:txXfrm>
    </dsp:sp>
    <dsp:sp modelId="{B30A3B09-DC5B-4CA5-B354-50627126F969}">
      <dsp:nvSpPr>
        <dsp:cNvPr id="0" name=""/>
        <dsp:cNvSpPr/>
      </dsp:nvSpPr>
      <dsp:spPr>
        <a:xfrm>
          <a:off x="2502518" y="929360"/>
          <a:ext cx="2190179" cy="4503750"/>
        </a:xfrm>
        <a:prstGeom prst="rect">
          <a:avLst/>
        </a:prstGeom>
        <a:solidFill>
          <a:schemeClr val="accent5">
            <a:tint val="40000"/>
            <a:alpha val="90000"/>
            <a:hueOff val="121663"/>
            <a:satOff val="11228"/>
            <a:lumOff val="767"/>
            <a:alphaOff val="0"/>
          </a:schemeClr>
        </a:solidFill>
        <a:ln w="12700" cap="flat" cmpd="sng" algn="ctr">
          <a:solidFill>
            <a:schemeClr val="accent5">
              <a:tint val="40000"/>
              <a:alpha val="90000"/>
              <a:hueOff val="121663"/>
              <a:satOff val="11228"/>
              <a:lumOff val="7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Target user and choose environment for system (PA0)</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Plan document (PA1) - Management Process</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specification for use case add to cart, view items, buy items(PA2)</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document for PA3 - Logical View : </a:t>
          </a:r>
          <a:r>
            <a:rPr lang="en-US" sz="1300" i="0" kern="1200" dirty="0" err="1">
              <a:latin typeface="Times New Roman" panose="02020603050405020304" pitchFamily="18" charset="0"/>
              <a:cs typeface="Times New Roman" panose="02020603050405020304" pitchFamily="18" charset="0"/>
            </a:rPr>
            <a:t>BackEnd</a:t>
          </a:r>
          <a:r>
            <a:rPr lang="en-US" sz="1300" i="0" kern="1200" dirty="0">
              <a:latin typeface="Times New Roman" panose="02020603050405020304" pitchFamily="18" charset="0"/>
              <a:cs typeface="Times New Roman" panose="02020603050405020304" pitchFamily="18" charset="0"/>
            </a:rPr>
            <a:t> Controller and Component </a:t>
          </a:r>
          <a:r>
            <a:rPr lang="en-US" sz="1300" i="0" kern="1200" dirty="0" err="1">
              <a:latin typeface="Times New Roman" panose="02020603050405020304" pitchFamily="18" charset="0"/>
              <a:cs typeface="Times New Roman" panose="02020603050405020304" pitchFamily="18" charset="0"/>
            </a:rPr>
            <a:t>BackEnd</a:t>
          </a:r>
          <a:r>
            <a:rPr lang="en-US" sz="1300" i="0" kern="1200" dirty="0">
              <a:latin typeface="Times New Roman" panose="02020603050405020304" pitchFamily="18" charset="0"/>
              <a:cs typeface="Times New Roman" panose="02020603050405020304" pitchFamily="18" charset="0"/>
            </a:rPr>
            <a:t> Controller (class diagram + explain key classes)</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PA4 document - Deployment</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Revise PA1 error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test case and report bug</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Create tables in database</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Add data into tables</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Coding constraint between tables</a:t>
          </a:r>
          <a:endParaRPr lang="en-US" sz="1300" kern="1200" dirty="0">
            <a:latin typeface="Times New Roman" panose="02020603050405020304" pitchFamily="18" charset="0"/>
            <a:cs typeface="Times New Roman" panose="02020603050405020304" pitchFamily="18" charset="0"/>
          </a:endParaRPr>
        </a:p>
      </dsp:txBody>
      <dsp:txXfrm>
        <a:off x="2502518" y="929360"/>
        <a:ext cx="2190179" cy="4503750"/>
      </dsp:txXfrm>
    </dsp:sp>
    <dsp:sp modelId="{9A094DD0-A1E2-4230-960B-1D9F3912D8F3}">
      <dsp:nvSpPr>
        <dsp:cNvPr id="0" name=""/>
        <dsp:cNvSpPr/>
      </dsp:nvSpPr>
      <dsp:spPr>
        <a:xfrm>
          <a:off x="4999322" y="53289"/>
          <a:ext cx="2190179" cy="876071"/>
        </a:xfrm>
        <a:prstGeom prst="rect">
          <a:avLst/>
        </a:prstGeom>
        <a:solidFill>
          <a:schemeClr val="accent5">
            <a:hueOff val="187884"/>
            <a:satOff val="18001"/>
            <a:lumOff val="4411"/>
            <a:alphaOff val="0"/>
          </a:schemeClr>
        </a:solidFill>
        <a:ln w="12700" cap="flat" cmpd="sng" algn="ctr">
          <a:solidFill>
            <a:schemeClr val="accent5">
              <a:hueOff val="187884"/>
              <a:satOff val="18001"/>
              <a:lumOff val="441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Hoàng</a:t>
          </a:r>
          <a:endParaRPr lang="en-US" sz="3200" kern="1200" dirty="0">
            <a:latin typeface="Times New Roman" panose="02020603050405020304" pitchFamily="18" charset="0"/>
            <a:cs typeface="Times New Roman" panose="02020603050405020304" pitchFamily="18" charset="0"/>
          </a:endParaRPr>
        </a:p>
      </dsp:txBody>
      <dsp:txXfrm>
        <a:off x="4999322" y="53289"/>
        <a:ext cx="2190179" cy="876071"/>
      </dsp:txXfrm>
    </dsp:sp>
    <dsp:sp modelId="{8512A699-E038-44DA-A6D6-CD118EB6E67F}">
      <dsp:nvSpPr>
        <dsp:cNvPr id="0" name=""/>
        <dsp:cNvSpPr/>
      </dsp:nvSpPr>
      <dsp:spPr>
        <a:xfrm>
          <a:off x="4999322" y="929360"/>
          <a:ext cx="2190179" cy="4503750"/>
        </a:xfrm>
        <a:prstGeom prst="rect">
          <a:avLst/>
        </a:prstGeom>
        <a:solidFill>
          <a:schemeClr val="accent5">
            <a:tint val="40000"/>
            <a:alpha val="90000"/>
            <a:hueOff val="243326"/>
            <a:satOff val="22456"/>
            <a:lumOff val="1534"/>
            <a:alphaOff val="0"/>
          </a:schemeClr>
        </a:solidFill>
        <a:ln w="12700" cap="flat" cmpd="sng" algn="ctr">
          <a:solidFill>
            <a:schemeClr val="accent5">
              <a:tint val="40000"/>
              <a:alpha val="90000"/>
              <a:hueOff val="243326"/>
              <a:satOff val="22456"/>
              <a:lumOff val="15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Review Main Features(PA0)</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Product Features, Non-Functional Requirements and write Weekly report(PA1). </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specification for use case Register, forgot password, profile management(PA2).</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document for PA3 - Logical View : </a:t>
          </a:r>
          <a:r>
            <a:rPr lang="en-US" sz="1300" i="0" kern="1200" dirty="0" err="1">
              <a:latin typeface="Times New Roman" panose="02020603050405020304" pitchFamily="18" charset="0"/>
              <a:cs typeface="Times New Roman" panose="02020603050405020304" pitchFamily="18" charset="0"/>
            </a:rPr>
            <a:t>BackEnd</a:t>
          </a:r>
          <a:r>
            <a:rPr lang="en-US" sz="1300" i="0" kern="1200" dirty="0">
              <a:latin typeface="Times New Roman" panose="02020603050405020304" pitchFamily="18" charset="0"/>
              <a:cs typeface="Times New Roman" panose="02020603050405020304" pitchFamily="18" charset="0"/>
            </a:rPr>
            <a:t> Route, Component: </a:t>
          </a:r>
          <a:r>
            <a:rPr lang="en-US" sz="1300" i="0" kern="1200" dirty="0" err="1">
              <a:latin typeface="Times New Roman" panose="02020603050405020304" pitchFamily="18" charset="0"/>
              <a:cs typeface="Times New Roman" panose="02020603050405020304" pitchFamily="18" charset="0"/>
            </a:rPr>
            <a:t>BackEnd</a:t>
          </a:r>
          <a:r>
            <a:rPr lang="en-US" sz="1300" i="0" kern="1200" dirty="0">
              <a:latin typeface="Times New Roman" panose="02020603050405020304" pitchFamily="18" charset="0"/>
              <a:cs typeface="Times New Roman" panose="02020603050405020304" pitchFamily="18" charset="0"/>
            </a:rPr>
            <a:t> Route(class diagram + explain key classes)(PA3). </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PA4 document - Implementation View(PA4). </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Revise PA3 error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Implement function Import product, manage product(role admin)</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test case for function Import items(PA6).</a:t>
          </a:r>
          <a:endParaRPr lang="en-US" sz="1300" kern="1200" dirty="0">
            <a:latin typeface="Times New Roman" panose="02020603050405020304" pitchFamily="18" charset="0"/>
            <a:cs typeface="Times New Roman" panose="02020603050405020304" pitchFamily="18" charset="0"/>
          </a:endParaRPr>
        </a:p>
      </dsp:txBody>
      <dsp:txXfrm>
        <a:off x="4999322" y="929360"/>
        <a:ext cx="2190179" cy="4503750"/>
      </dsp:txXfrm>
    </dsp:sp>
    <dsp:sp modelId="{5609D9A9-0E71-40AD-8EB3-5B500DB8B72D}">
      <dsp:nvSpPr>
        <dsp:cNvPr id="0" name=""/>
        <dsp:cNvSpPr/>
      </dsp:nvSpPr>
      <dsp:spPr>
        <a:xfrm>
          <a:off x="7496127" y="53289"/>
          <a:ext cx="2190179" cy="876071"/>
        </a:xfrm>
        <a:prstGeom prst="rect">
          <a:avLst/>
        </a:prstGeom>
        <a:solidFill>
          <a:schemeClr val="accent5">
            <a:hueOff val="281825"/>
            <a:satOff val="27001"/>
            <a:lumOff val="6617"/>
            <a:alphaOff val="0"/>
          </a:schemeClr>
        </a:solidFill>
        <a:ln w="12700" cap="flat" cmpd="sng" algn="ctr">
          <a:solidFill>
            <a:schemeClr val="accent5">
              <a:hueOff val="281825"/>
              <a:satOff val="27001"/>
              <a:lumOff val="661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Dương</a:t>
          </a:r>
          <a:endParaRPr lang="en-US" sz="3200" kern="1200" dirty="0">
            <a:latin typeface="Times New Roman" panose="02020603050405020304" pitchFamily="18" charset="0"/>
            <a:cs typeface="Times New Roman" panose="02020603050405020304" pitchFamily="18" charset="0"/>
          </a:endParaRPr>
        </a:p>
      </dsp:txBody>
      <dsp:txXfrm>
        <a:off x="7496127" y="53289"/>
        <a:ext cx="2190179" cy="876071"/>
      </dsp:txXfrm>
    </dsp:sp>
    <dsp:sp modelId="{2259D853-FA85-4298-BFFF-CA344E1B854E}">
      <dsp:nvSpPr>
        <dsp:cNvPr id="0" name=""/>
        <dsp:cNvSpPr/>
      </dsp:nvSpPr>
      <dsp:spPr>
        <a:xfrm>
          <a:off x="7496127" y="929360"/>
          <a:ext cx="2190179" cy="4503750"/>
        </a:xfrm>
        <a:prstGeom prst="rect">
          <a:avLst/>
        </a:prstGeom>
        <a:solidFill>
          <a:schemeClr val="accent5">
            <a:tint val="40000"/>
            <a:alpha val="90000"/>
            <a:hueOff val="364989"/>
            <a:satOff val="33683"/>
            <a:lumOff val="2301"/>
            <a:alphaOff val="0"/>
          </a:schemeClr>
        </a:solidFill>
        <a:ln w="12700" cap="flat" cmpd="sng" algn="ctr">
          <a:solidFill>
            <a:schemeClr val="accent5">
              <a:tint val="40000"/>
              <a:alpha val="90000"/>
              <a:hueOff val="364989"/>
              <a:satOff val="33683"/>
              <a:lumOff val="23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Presentation for project (PA0)</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Plan document - Introduction, Project Overview and Project Organization (PA1)</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Draw use case diagram (PA2)</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specification for use case Login, payment, rating</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document for PA3 - Component : </a:t>
          </a:r>
          <a:r>
            <a:rPr lang="en-US" sz="1300" i="0" kern="1200" dirty="0" err="1">
              <a:latin typeface="Times New Roman" panose="02020603050405020304" pitchFamily="18" charset="0"/>
              <a:cs typeface="Times New Roman" panose="02020603050405020304" pitchFamily="18" charset="0"/>
            </a:rPr>
            <a:t>FrontEnd</a:t>
          </a:r>
          <a:r>
            <a:rPr lang="en-US" sz="1300" i="0" kern="1200" dirty="0">
              <a:latin typeface="Times New Roman" panose="02020603050405020304" pitchFamily="18" charset="0"/>
              <a:cs typeface="Times New Roman" panose="02020603050405020304" pitchFamily="18" charset="0"/>
            </a:rPr>
            <a:t> Controller ( class diagram + explain key classes ) and Logical View : </a:t>
          </a:r>
          <a:r>
            <a:rPr lang="en-US" sz="1300" i="0" kern="1200" dirty="0" err="1">
              <a:latin typeface="Times New Roman" panose="02020603050405020304" pitchFamily="18" charset="0"/>
              <a:cs typeface="Times New Roman" panose="02020603050405020304" pitchFamily="18" charset="0"/>
            </a:rPr>
            <a:t>FrontEnd</a:t>
          </a:r>
          <a:r>
            <a:rPr lang="en-US" sz="1300" i="0" kern="1200" dirty="0">
              <a:latin typeface="Times New Roman" panose="02020603050405020304" pitchFamily="18" charset="0"/>
              <a:cs typeface="Times New Roman" panose="02020603050405020304" pitchFamily="18" charset="0"/>
            </a:rPr>
            <a:t> Controller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Revise PA4 error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test case for manage item in cart, login as customer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Implement function manage product in cart, order product</a:t>
          </a:r>
          <a:endParaRPr lang="en-US" sz="1300" kern="1200" dirty="0">
            <a:latin typeface="Times New Roman" panose="02020603050405020304" pitchFamily="18" charset="0"/>
            <a:cs typeface="Times New Roman" panose="02020603050405020304" pitchFamily="18" charset="0"/>
          </a:endParaRPr>
        </a:p>
      </dsp:txBody>
      <dsp:txXfrm>
        <a:off x="7496127" y="929360"/>
        <a:ext cx="2190179" cy="4503750"/>
      </dsp:txXfrm>
    </dsp:sp>
    <dsp:sp modelId="{AEBABE32-B362-4B89-9D41-072F168854EB}">
      <dsp:nvSpPr>
        <dsp:cNvPr id="0" name=""/>
        <dsp:cNvSpPr/>
      </dsp:nvSpPr>
      <dsp:spPr>
        <a:xfrm>
          <a:off x="9992931" y="53289"/>
          <a:ext cx="2190179" cy="876071"/>
        </a:xfrm>
        <a:prstGeom prst="rect">
          <a:avLst/>
        </a:prstGeom>
        <a:solidFill>
          <a:schemeClr val="accent5">
            <a:hueOff val="375767"/>
            <a:satOff val="36001"/>
            <a:lumOff val="8823"/>
            <a:alphaOff val="0"/>
          </a:schemeClr>
        </a:solidFill>
        <a:ln w="12700" cap="flat" cmpd="sng" algn="ctr">
          <a:solidFill>
            <a:schemeClr val="accent5">
              <a:hueOff val="375767"/>
              <a:satOff val="36001"/>
              <a:lumOff val="88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Quang</a:t>
          </a:r>
        </a:p>
      </dsp:txBody>
      <dsp:txXfrm>
        <a:off x="9992931" y="53289"/>
        <a:ext cx="2190179" cy="876071"/>
      </dsp:txXfrm>
    </dsp:sp>
    <dsp:sp modelId="{C78713F9-DDD1-4E5B-8535-2BEC1635FFF3}">
      <dsp:nvSpPr>
        <dsp:cNvPr id="0" name=""/>
        <dsp:cNvSpPr/>
      </dsp:nvSpPr>
      <dsp:spPr>
        <a:xfrm>
          <a:off x="9992931" y="929360"/>
          <a:ext cx="2190179" cy="4503750"/>
        </a:xfrm>
        <a:prstGeom prst="rect">
          <a:avLst/>
        </a:prstGeom>
        <a:solidFill>
          <a:schemeClr val="accent5">
            <a:tint val="40000"/>
            <a:alpha val="90000"/>
            <a:hueOff val="486652"/>
            <a:satOff val="44911"/>
            <a:lumOff val="3068"/>
            <a:alphaOff val="0"/>
          </a:schemeClr>
        </a:solidFill>
        <a:ln w="12700" cap="flat" cmpd="sng" algn="ctr">
          <a:solidFill>
            <a:schemeClr val="accent5">
              <a:tint val="40000"/>
              <a:alpha val="90000"/>
              <a:hueOff val="486652"/>
              <a:satOff val="44911"/>
              <a:lumOff val="30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Propose Ideas of Project(PA0)</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Vision document - Introduction, Positioning and Product Overview (PA1)</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Revise project plan, write detail for vision document (PA2)</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document for PA3 - Component : </a:t>
          </a:r>
          <a:r>
            <a:rPr lang="en-US" sz="1300" i="0" kern="1200" dirty="0" err="1">
              <a:latin typeface="Times New Roman" panose="02020603050405020304" pitchFamily="18" charset="0"/>
              <a:cs typeface="Times New Roman" panose="02020603050405020304" pitchFamily="18" charset="0"/>
            </a:rPr>
            <a:t>FrontEnd</a:t>
          </a:r>
          <a:r>
            <a:rPr lang="en-US" sz="1300" i="0" kern="1200" dirty="0">
              <a:latin typeface="Times New Roman" panose="02020603050405020304" pitchFamily="18" charset="0"/>
              <a:cs typeface="Times New Roman" panose="02020603050405020304" pitchFamily="18" charset="0"/>
            </a:rPr>
            <a:t> GUI ( class diagram + explain key classes ) and Logical View : </a:t>
          </a:r>
          <a:r>
            <a:rPr lang="en-US" sz="1300" i="0" kern="1200" dirty="0" err="1">
              <a:latin typeface="Times New Roman" panose="02020603050405020304" pitchFamily="18" charset="0"/>
              <a:cs typeface="Times New Roman" panose="02020603050405020304" pitchFamily="18" charset="0"/>
            </a:rPr>
            <a:t>FrontEnd</a:t>
          </a:r>
          <a:r>
            <a:rPr lang="en-US" sz="1300" i="0" kern="1200" dirty="0">
              <a:latin typeface="Times New Roman" panose="02020603050405020304" pitchFamily="18" charset="0"/>
              <a:cs typeface="Times New Roman" panose="02020603050405020304" pitchFamily="18" charset="0"/>
            </a:rPr>
            <a:t> Controller</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Design prototype for interface using Figma</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Revision history and submit, upload all PA into </a:t>
          </a:r>
          <a:r>
            <a:rPr lang="en-US" sz="1300" i="0" kern="1200" dirty="0" err="1">
              <a:latin typeface="Times New Roman" panose="02020603050405020304" pitchFamily="18" charset="0"/>
              <a:cs typeface="Times New Roman" panose="02020603050405020304" pitchFamily="18" charset="0"/>
            </a:rPr>
            <a:t>github</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Write test case for add item into cart, order product</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Design interface for system</a:t>
          </a:r>
          <a:endParaRPr lang="en-US" sz="130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r>
            <a:rPr lang="en-US" sz="1300" i="0" kern="1200" dirty="0">
              <a:latin typeface="Times New Roman" panose="02020603050405020304" pitchFamily="18" charset="0"/>
              <a:cs typeface="Times New Roman" panose="02020603050405020304" pitchFamily="18" charset="0"/>
            </a:rPr>
            <a:t>Gathering image for every product</a:t>
          </a:r>
          <a:br>
            <a:rPr lang="en-US" sz="1300" i="0" kern="1200" dirty="0">
              <a:latin typeface="Times New Roman" panose="02020603050405020304" pitchFamily="18" charset="0"/>
              <a:cs typeface="Times New Roman" panose="02020603050405020304" pitchFamily="18" charset="0"/>
            </a:rPr>
          </a:br>
          <a:r>
            <a:rPr lang="en-US" sz="1300" i="0" kern="1200" dirty="0">
              <a:latin typeface="Times New Roman" panose="02020603050405020304" pitchFamily="18" charset="0"/>
              <a:cs typeface="Times New Roman" panose="02020603050405020304" pitchFamily="18" charset="0"/>
            </a:rPr>
            <a:t>Fix bug reported</a:t>
          </a:r>
          <a:endParaRPr lang="en-US" sz="1300" kern="1200" dirty="0">
            <a:latin typeface="Times New Roman" panose="02020603050405020304" pitchFamily="18" charset="0"/>
            <a:cs typeface="Times New Roman" panose="02020603050405020304" pitchFamily="18" charset="0"/>
          </a:endParaRPr>
        </a:p>
      </dsp:txBody>
      <dsp:txXfrm>
        <a:off x="9992931" y="929360"/>
        <a:ext cx="2190179" cy="45037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F93AA-3680-49D6-8D99-D82D43C08D80}">
      <dsp:nvSpPr>
        <dsp:cNvPr id="0" name=""/>
        <dsp:cNvSpPr/>
      </dsp:nvSpPr>
      <dsp:spPr>
        <a:xfrm>
          <a:off x="2560320" y="4688"/>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7</a:t>
          </a:r>
        </a:p>
      </dsp:txBody>
      <dsp:txXfrm>
        <a:off x="2560320" y="92264"/>
        <a:ext cx="3577752" cy="525456"/>
      </dsp:txXfrm>
    </dsp:sp>
    <dsp:sp modelId="{9B3AC425-952B-464C-9745-20E4050703FF}">
      <dsp:nvSpPr>
        <dsp:cNvPr id="0" name=""/>
        <dsp:cNvSpPr/>
      </dsp:nvSpPr>
      <dsp:spPr>
        <a:xfrm>
          <a:off x="0" y="4688"/>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Number features:</a:t>
          </a:r>
          <a:endParaRPr lang="en-US" sz="1900" kern="1200" dirty="0"/>
        </a:p>
      </dsp:txBody>
      <dsp:txXfrm>
        <a:off x="34201" y="38889"/>
        <a:ext cx="2491918" cy="632206"/>
      </dsp:txXfrm>
    </dsp:sp>
    <dsp:sp modelId="{C7218CB9-CD5B-4D6E-84FC-7F4558E49980}">
      <dsp:nvSpPr>
        <dsp:cNvPr id="0" name=""/>
        <dsp:cNvSpPr/>
      </dsp:nvSpPr>
      <dsp:spPr>
        <a:xfrm>
          <a:off x="2560320" y="775357"/>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28</a:t>
          </a:r>
        </a:p>
      </dsp:txBody>
      <dsp:txXfrm>
        <a:off x="2560320" y="862933"/>
        <a:ext cx="3577752" cy="525456"/>
      </dsp:txXfrm>
    </dsp:sp>
    <dsp:sp modelId="{F7319D43-65CB-4626-A318-CFC5CC22AD3A}">
      <dsp:nvSpPr>
        <dsp:cNvPr id="0" name=""/>
        <dsp:cNvSpPr/>
      </dsp:nvSpPr>
      <dsp:spPr>
        <a:xfrm>
          <a:off x="0" y="775357"/>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Number test cases:</a:t>
          </a:r>
          <a:endParaRPr lang="en-US" sz="1900" kern="1200" dirty="0"/>
        </a:p>
      </dsp:txBody>
      <dsp:txXfrm>
        <a:off x="34201" y="809558"/>
        <a:ext cx="2491918" cy="632206"/>
      </dsp:txXfrm>
    </dsp:sp>
    <dsp:sp modelId="{6028BC6C-4A17-4E9D-9333-48F3766A5B31}">
      <dsp:nvSpPr>
        <dsp:cNvPr id="0" name=""/>
        <dsp:cNvSpPr/>
      </dsp:nvSpPr>
      <dsp:spPr>
        <a:xfrm>
          <a:off x="2560320" y="1546026"/>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22</a:t>
          </a:r>
        </a:p>
      </dsp:txBody>
      <dsp:txXfrm>
        <a:off x="2560320" y="1633602"/>
        <a:ext cx="3577752" cy="525456"/>
      </dsp:txXfrm>
    </dsp:sp>
    <dsp:sp modelId="{BD9C5854-E12F-4BE9-A461-F14A69D6D493}">
      <dsp:nvSpPr>
        <dsp:cNvPr id="0" name=""/>
        <dsp:cNvSpPr/>
      </dsp:nvSpPr>
      <dsp:spPr>
        <a:xfrm>
          <a:off x="0" y="1546026"/>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Pass:</a:t>
          </a:r>
          <a:endParaRPr lang="en-US" sz="1900" kern="1200" dirty="0"/>
        </a:p>
      </dsp:txBody>
      <dsp:txXfrm>
        <a:off x="34201" y="1580227"/>
        <a:ext cx="2491918" cy="632206"/>
      </dsp:txXfrm>
    </dsp:sp>
    <dsp:sp modelId="{C078D0E1-74A0-4BD1-B351-074AB93BA3B0}">
      <dsp:nvSpPr>
        <dsp:cNvPr id="0" name=""/>
        <dsp:cNvSpPr/>
      </dsp:nvSpPr>
      <dsp:spPr>
        <a:xfrm>
          <a:off x="2560320" y="2316695"/>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6</a:t>
          </a:r>
        </a:p>
      </dsp:txBody>
      <dsp:txXfrm>
        <a:off x="2560320" y="2404271"/>
        <a:ext cx="3577752" cy="525456"/>
      </dsp:txXfrm>
    </dsp:sp>
    <dsp:sp modelId="{E3D04FF0-904B-45D4-9872-F7173535DFAB}">
      <dsp:nvSpPr>
        <dsp:cNvPr id="0" name=""/>
        <dsp:cNvSpPr/>
      </dsp:nvSpPr>
      <dsp:spPr>
        <a:xfrm>
          <a:off x="0" y="2316695"/>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Fail:</a:t>
          </a:r>
          <a:endParaRPr lang="en-US" sz="1900" kern="1200" dirty="0"/>
        </a:p>
      </dsp:txBody>
      <dsp:txXfrm>
        <a:off x="34201" y="2350896"/>
        <a:ext cx="2491918" cy="632206"/>
      </dsp:txXfrm>
    </dsp:sp>
    <dsp:sp modelId="{1004021D-B57C-4DFF-862B-92D4A74CC9BC}">
      <dsp:nvSpPr>
        <dsp:cNvPr id="0" name=""/>
        <dsp:cNvSpPr/>
      </dsp:nvSpPr>
      <dsp:spPr>
        <a:xfrm>
          <a:off x="2560320" y="3087365"/>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6</a:t>
          </a:r>
        </a:p>
      </dsp:txBody>
      <dsp:txXfrm>
        <a:off x="2560320" y="3174941"/>
        <a:ext cx="3577752" cy="525456"/>
      </dsp:txXfrm>
    </dsp:sp>
    <dsp:sp modelId="{FB3D25BE-5316-4E2E-A6DA-00B33026A237}">
      <dsp:nvSpPr>
        <dsp:cNvPr id="0" name=""/>
        <dsp:cNvSpPr/>
      </dsp:nvSpPr>
      <dsp:spPr>
        <a:xfrm>
          <a:off x="0" y="3087365"/>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Total Bugs:</a:t>
          </a:r>
          <a:endParaRPr lang="en-US" sz="1900" kern="1200" dirty="0"/>
        </a:p>
      </dsp:txBody>
      <dsp:txXfrm>
        <a:off x="34201" y="3121566"/>
        <a:ext cx="2491918" cy="632206"/>
      </dsp:txXfrm>
    </dsp:sp>
    <dsp:sp modelId="{E696E496-D7C1-44EB-9953-31A7CE3CAC93}">
      <dsp:nvSpPr>
        <dsp:cNvPr id="0" name=""/>
        <dsp:cNvSpPr/>
      </dsp:nvSpPr>
      <dsp:spPr>
        <a:xfrm>
          <a:off x="2560320" y="3858034"/>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1</a:t>
          </a:r>
        </a:p>
      </dsp:txBody>
      <dsp:txXfrm>
        <a:off x="2560320" y="3945610"/>
        <a:ext cx="3577752" cy="525456"/>
      </dsp:txXfrm>
    </dsp:sp>
    <dsp:sp modelId="{BA9C5E0A-145D-4396-BFFC-CB8C741046CB}">
      <dsp:nvSpPr>
        <dsp:cNvPr id="0" name=""/>
        <dsp:cNvSpPr/>
      </dsp:nvSpPr>
      <dsp:spPr>
        <a:xfrm>
          <a:off x="0" y="3858034"/>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Fixed Bugs:</a:t>
          </a:r>
          <a:endParaRPr lang="en-US" sz="1900" kern="1200" dirty="0"/>
        </a:p>
      </dsp:txBody>
      <dsp:txXfrm>
        <a:off x="34201" y="3892235"/>
        <a:ext cx="2491918" cy="632206"/>
      </dsp:txXfrm>
    </dsp:sp>
    <dsp:sp modelId="{5493C381-80EB-41D6-A994-4E9C32B33132}">
      <dsp:nvSpPr>
        <dsp:cNvPr id="0" name=""/>
        <dsp:cNvSpPr/>
      </dsp:nvSpPr>
      <dsp:spPr>
        <a:xfrm>
          <a:off x="2560320" y="4628703"/>
          <a:ext cx="3840480" cy="700608"/>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t" anchorCtr="0">
          <a:noAutofit/>
        </a:bodyPr>
        <a:lstStyle/>
        <a:p>
          <a:pPr marL="285750" lvl="1" indent="-285750" algn="l" defTabSz="1511300">
            <a:lnSpc>
              <a:spcPct val="90000"/>
            </a:lnSpc>
            <a:spcBef>
              <a:spcPct val="0"/>
            </a:spcBef>
            <a:spcAft>
              <a:spcPct val="15000"/>
            </a:spcAft>
            <a:buChar char="•"/>
          </a:pPr>
          <a:r>
            <a:rPr lang="en-US" sz="3400" kern="1200" dirty="0"/>
            <a:t>5</a:t>
          </a:r>
        </a:p>
      </dsp:txBody>
      <dsp:txXfrm>
        <a:off x="2560320" y="4716279"/>
        <a:ext cx="3577752" cy="525456"/>
      </dsp:txXfrm>
    </dsp:sp>
    <dsp:sp modelId="{496B188A-619D-434F-84DC-1DF1BEAAB34A}">
      <dsp:nvSpPr>
        <dsp:cNvPr id="0" name=""/>
        <dsp:cNvSpPr/>
      </dsp:nvSpPr>
      <dsp:spPr>
        <a:xfrm>
          <a:off x="0" y="4628703"/>
          <a:ext cx="2560320" cy="7006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0" kern="1200" dirty="0"/>
            <a:t>Non fixed bugs:</a:t>
          </a:r>
          <a:endParaRPr lang="en-US" sz="1900" kern="1200" dirty="0"/>
        </a:p>
      </dsp:txBody>
      <dsp:txXfrm>
        <a:off x="34201" y="4662904"/>
        <a:ext cx="2491918" cy="632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3A5DC-F8F0-4F47-A21A-54EFFF16733B}">
      <dsp:nvSpPr>
        <dsp:cNvPr id="0" name=""/>
        <dsp:cNvSpPr/>
      </dsp:nvSpPr>
      <dsp:spPr>
        <a:xfrm>
          <a:off x="0" y="311366"/>
          <a:ext cx="6400800" cy="897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73" tIns="395732" rIns="496773" bIns="99568"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Because of Covid-19 epidemic, everyone can not go shopping directly at stores and have to limit direct touching.</a:t>
          </a:r>
          <a:endParaRPr lang="en-US" sz="1400" kern="1200" dirty="0"/>
        </a:p>
      </dsp:txBody>
      <dsp:txXfrm>
        <a:off x="0" y="311366"/>
        <a:ext cx="6400800" cy="897750"/>
      </dsp:txXfrm>
    </dsp:sp>
    <dsp:sp modelId="{733F935B-2955-4EA8-B7BF-743548925B55}">
      <dsp:nvSpPr>
        <dsp:cNvPr id="0" name=""/>
        <dsp:cNvSpPr/>
      </dsp:nvSpPr>
      <dsp:spPr>
        <a:xfrm>
          <a:off x="320040" y="30926"/>
          <a:ext cx="4480560" cy="5608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marL="0" lvl="0" indent="0" algn="l" defTabSz="622300">
            <a:lnSpc>
              <a:spcPct val="90000"/>
            </a:lnSpc>
            <a:spcBef>
              <a:spcPct val="0"/>
            </a:spcBef>
            <a:spcAft>
              <a:spcPct val="35000"/>
            </a:spcAft>
            <a:buNone/>
          </a:pPr>
          <a:r>
            <a:rPr lang="en-US" sz="1400" b="0" i="0" u="none" kern="1200" dirty="0"/>
            <a:t>The problem of</a:t>
          </a:r>
          <a:endParaRPr lang="en-US" sz="1400" kern="1200" dirty="0"/>
        </a:p>
      </dsp:txBody>
      <dsp:txXfrm>
        <a:off x="347420" y="58306"/>
        <a:ext cx="4425800" cy="506120"/>
      </dsp:txXfrm>
    </dsp:sp>
    <dsp:sp modelId="{0002366F-710E-4273-8B46-7D18FCFDD81E}">
      <dsp:nvSpPr>
        <dsp:cNvPr id="0" name=""/>
        <dsp:cNvSpPr/>
      </dsp:nvSpPr>
      <dsp:spPr>
        <a:xfrm>
          <a:off x="0" y="1592156"/>
          <a:ext cx="6400800" cy="703237"/>
        </a:xfrm>
        <a:prstGeom prst="rect">
          <a:avLst/>
        </a:prstGeom>
        <a:solidFill>
          <a:schemeClr val="lt1">
            <a:alpha val="90000"/>
            <a:hueOff val="0"/>
            <a:satOff val="0"/>
            <a:lumOff val="0"/>
            <a:alphaOff val="0"/>
          </a:schemeClr>
        </a:solidFill>
        <a:ln w="12700" cap="flat" cmpd="sng" algn="ctr">
          <a:solidFill>
            <a:schemeClr val="accent4">
              <a:hueOff val="548478"/>
              <a:satOff val="2377"/>
              <a:lumOff val="15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73" tIns="395732" rIns="496773" bIns="99568"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err="1"/>
            <a:t>Residents,salespeople</a:t>
          </a:r>
          <a:r>
            <a:rPr lang="en-US" sz="1400" b="0" i="0" u="none" kern="1200" dirty="0"/>
            <a:t>, businessmen</a:t>
          </a:r>
          <a:endParaRPr lang="en-US" sz="1400" kern="1200" dirty="0"/>
        </a:p>
      </dsp:txBody>
      <dsp:txXfrm>
        <a:off x="0" y="1592156"/>
        <a:ext cx="6400800" cy="703237"/>
      </dsp:txXfrm>
    </dsp:sp>
    <dsp:sp modelId="{3BE18480-2C6F-4656-935A-EB0BB7B8FC05}">
      <dsp:nvSpPr>
        <dsp:cNvPr id="0" name=""/>
        <dsp:cNvSpPr/>
      </dsp:nvSpPr>
      <dsp:spPr>
        <a:xfrm>
          <a:off x="320040" y="1311716"/>
          <a:ext cx="4480560" cy="560880"/>
        </a:xfrm>
        <a:prstGeom prst="roundRect">
          <a:avLst/>
        </a:prstGeom>
        <a:solidFill>
          <a:schemeClr val="accent4">
            <a:hueOff val="548478"/>
            <a:satOff val="2377"/>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marL="0" lvl="0" indent="0" algn="l" defTabSz="622300">
            <a:lnSpc>
              <a:spcPct val="90000"/>
            </a:lnSpc>
            <a:spcBef>
              <a:spcPct val="0"/>
            </a:spcBef>
            <a:spcAft>
              <a:spcPct val="35000"/>
            </a:spcAft>
            <a:buNone/>
          </a:pPr>
          <a:r>
            <a:rPr lang="en-US" sz="1400" b="0" i="0" u="none" kern="1200" dirty="0"/>
            <a:t>Affects</a:t>
          </a:r>
          <a:endParaRPr lang="en-US" sz="1400" kern="1200" dirty="0"/>
        </a:p>
      </dsp:txBody>
      <dsp:txXfrm>
        <a:off x="347420" y="1339096"/>
        <a:ext cx="4425800" cy="506120"/>
      </dsp:txXfrm>
    </dsp:sp>
    <dsp:sp modelId="{6EA3707E-DA16-4DFD-8BFF-6E3CCFC4210E}">
      <dsp:nvSpPr>
        <dsp:cNvPr id="0" name=""/>
        <dsp:cNvSpPr/>
      </dsp:nvSpPr>
      <dsp:spPr>
        <a:xfrm>
          <a:off x="0" y="2678433"/>
          <a:ext cx="6400800" cy="1107225"/>
        </a:xfrm>
        <a:prstGeom prst="rect">
          <a:avLst/>
        </a:prstGeom>
        <a:solidFill>
          <a:schemeClr val="lt1">
            <a:alpha val="90000"/>
            <a:hueOff val="0"/>
            <a:satOff val="0"/>
            <a:lumOff val="0"/>
            <a:alphaOff val="0"/>
          </a:schemeClr>
        </a:solidFill>
        <a:ln w="12700" cap="flat" cmpd="sng" algn="ctr">
          <a:solidFill>
            <a:schemeClr val="accent4">
              <a:hueOff val="1096956"/>
              <a:satOff val="4755"/>
              <a:lumOff val="31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73" tIns="395732" rIns="496773" bIns="99568"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Limit the need of shopping of many people and cause economic damage to shopping stores as well as </a:t>
          </a:r>
          <a:r>
            <a:rPr lang="en-US" sz="1400" b="0" i="0" u="none" kern="1200" dirty="0" err="1"/>
            <a:t>businessmans</a:t>
          </a:r>
          <a:endParaRPr lang="en-US" sz="1400" kern="1200" dirty="0"/>
        </a:p>
      </dsp:txBody>
      <dsp:txXfrm>
        <a:off x="0" y="2678433"/>
        <a:ext cx="6400800" cy="1107225"/>
      </dsp:txXfrm>
    </dsp:sp>
    <dsp:sp modelId="{D777CC17-4753-44C9-B1A2-9E6CD9C2C64D}">
      <dsp:nvSpPr>
        <dsp:cNvPr id="0" name=""/>
        <dsp:cNvSpPr/>
      </dsp:nvSpPr>
      <dsp:spPr>
        <a:xfrm>
          <a:off x="320040" y="2397993"/>
          <a:ext cx="4480560" cy="560880"/>
        </a:xfrm>
        <a:prstGeom prst="roundRect">
          <a:avLst/>
        </a:prstGeom>
        <a:solidFill>
          <a:schemeClr val="accent4">
            <a:hueOff val="1096956"/>
            <a:satOff val="4755"/>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marL="0" lvl="0" indent="0" algn="l" defTabSz="622300">
            <a:lnSpc>
              <a:spcPct val="90000"/>
            </a:lnSpc>
            <a:spcBef>
              <a:spcPct val="0"/>
            </a:spcBef>
            <a:spcAft>
              <a:spcPct val="35000"/>
            </a:spcAft>
            <a:buNone/>
          </a:pPr>
          <a:r>
            <a:rPr lang="en-US" sz="1400" b="0" i="0" u="none" kern="1200" dirty="0"/>
            <a:t>The impact of which is</a:t>
          </a:r>
          <a:endParaRPr lang="en-US" sz="1400" kern="1200" dirty="0"/>
        </a:p>
      </dsp:txBody>
      <dsp:txXfrm>
        <a:off x="347420" y="2425373"/>
        <a:ext cx="4425800" cy="506120"/>
      </dsp:txXfrm>
    </dsp:sp>
    <dsp:sp modelId="{9D542459-524E-4D4D-9B52-32917B4502C9}">
      <dsp:nvSpPr>
        <dsp:cNvPr id="0" name=""/>
        <dsp:cNvSpPr/>
      </dsp:nvSpPr>
      <dsp:spPr>
        <a:xfrm>
          <a:off x="0" y="4168698"/>
          <a:ext cx="6400800" cy="1286775"/>
        </a:xfrm>
        <a:prstGeom prst="rect">
          <a:avLst/>
        </a:prstGeom>
        <a:solidFill>
          <a:schemeClr val="lt1">
            <a:alpha val="90000"/>
            <a:hueOff val="0"/>
            <a:satOff val="0"/>
            <a:lumOff val="0"/>
            <a:alphaOff val="0"/>
          </a:schemeClr>
        </a:solidFill>
        <a:ln w="12700" cap="flat" cmpd="sng" algn="ctr">
          <a:solidFill>
            <a:schemeClr val="accent4">
              <a:hueOff val="1645434"/>
              <a:satOff val="7132"/>
              <a:lumOff val="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6773" tIns="395732" rIns="496773" bIns="99568" numCol="1" spcCol="1270" anchor="t" anchorCtr="0">
          <a:noAutofit/>
        </a:bodyPr>
        <a:lstStyle/>
        <a:p>
          <a:pPr marL="114300" lvl="1" indent="-114300" algn="l" defTabSz="622300">
            <a:lnSpc>
              <a:spcPct val="90000"/>
            </a:lnSpc>
            <a:spcBef>
              <a:spcPct val="0"/>
            </a:spcBef>
            <a:spcAft>
              <a:spcPct val="15000"/>
            </a:spcAft>
            <a:buChar char="•"/>
          </a:pPr>
          <a:r>
            <a:rPr lang="en-US" sz="1400" b="0" i="0" u="none" kern="1200" dirty="0"/>
            <a:t>Supply a convenient and safe way for many people to purchase and create profits for businessmen as well as reduce economic damage. Moreover, people now have a variety of shopping stores to choose and purchase.</a:t>
          </a:r>
          <a:endParaRPr lang="en-US" sz="1400" kern="1200" dirty="0"/>
        </a:p>
      </dsp:txBody>
      <dsp:txXfrm>
        <a:off x="0" y="4168698"/>
        <a:ext cx="6400800" cy="1286775"/>
      </dsp:txXfrm>
    </dsp:sp>
    <dsp:sp modelId="{D0E7FD05-6A87-41AD-9397-E1F8E0CF8C12}">
      <dsp:nvSpPr>
        <dsp:cNvPr id="0" name=""/>
        <dsp:cNvSpPr/>
      </dsp:nvSpPr>
      <dsp:spPr>
        <a:xfrm>
          <a:off x="320040" y="3888258"/>
          <a:ext cx="4480560" cy="560880"/>
        </a:xfrm>
        <a:prstGeom prst="roundRect">
          <a:avLst/>
        </a:prstGeom>
        <a:solidFill>
          <a:schemeClr val="accent4">
            <a:hueOff val="1645434"/>
            <a:satOff val="7132"/>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9355" tIns="0" rIns="169355" bIns="0" numCol="1" spcCol="1270" anchor="ctr" anchorCtr="0">
          <a:noAutofit/>
        </a:bodyPr>
        <a:lstStyle/>
        <a:p>
          <a:pPr marL="0" lvl="0" indent="0" algn="l" defTabSz="622300">
            <a:lnSpc>
              <a:spcPct val="90000"/>
            </a:lnSpc>
            <a:spcBef>
              <a:spcPct val="0"/>
            </a:spcBef>
            <a:spcAft>
              <a:spcPct val="35000"/>
            </a:spcAft>
            <a:buNone/>
          </a:pPr>
          <a:r>
            <a:rPr lang="en-US" sz="1400" b="0" i="0" u="none" kern="1200" dirty="0"/>
            <a:t>A successful solution would be</a:t>
          </a:r>
          <a:endParaRPr lang="en-US" sz="1400" kern="1200" dirty="0"/>
        </a:p>
      </dsp:txBody>
      <dsp:txXfrm>
        <a:off x="347420" y="3915638"/>
        <a:ext cx="4425800"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9F434-7D06-4AF4-84EC-A9B7311335FF}">
      <dsp:nvSpPr>
        <dsp:cNvPr id="0" name=""/>
        <dsp:cNvSpPr/>
      </dsp:nvSpPr>
      <dsp:spPr>
        <a:xfrm>
          <a:off x="0" y="318667"/>
          <a:ext cx="7238999" cy="963900"/>
        </a:xfrm>
        <a:prstGeom prst="rect">
          <a:avLst/>
        </a:prstGeom>
        <a:solidFill>
          <a:schemeClr val="lt1">
            <a:alpha val="90000"/>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20904" numCol="1" spcCol="1270" anchor="t" anchorCtr="0">
          <a:noAutofit/>
        </a:bodyPr>
        <a:lstStyle/>
        <a:p>
          <a:pPr marL="171450" lvl="1" indent="-171450" algn="l" defTabSz="755650">
            <a:lnSpc>
              <a:spcPct val="90000"/>
            </a:lnSpc>
            <a:spcBef>
              <a:spcPct val="0"/>
            </a:spcBef>
            <a:spcAft>
              <a:spcPct val="15000"/>
            </a:spcAft>
            <a:buChar char="•"/>
          </a:pPr>
          <a:r>
            <a:rPr lang="en-US" sz="1700" b="0" i="0" u="none" kern="1200" dirty="0"/>
            <a:t>Buyers, </a:t>
          </a:r>
          <a:r>
            <a:rPr lang="en-US" sz="1700" b="0" i="0" u="none" kern="1200" dirty="0" err="1"/>
            <a:t>salesmen,fashion</a:t>
          </a:r>
          <a:r>
            <a:rPr lang="en-US" sz="1700" b="0" i="0" u="none" kern="1200" dirty="0"/>
            <a:t> stores or fashion companies, enterprises</a:t>
          </a:r>
          <a:endParaRPr lang="en-US" sz="1700" kern="1200" dirty="0"/>
        </a:p>
      </dsp:txBody>
      <dsp:txXfrm>
        <a:off x="0" y="318667"/>
        <a:ext cx="7238999" cy="963900"/>
      </dsp:txXfrm>
    </dsp:sp>
    <dsp:sp modelId="{EEE3B464-B6C8-4716-842E-41FE17F94BB3}">
      <dsp:nvSpPr>
        <dsp:cNvPr id="0" name=""/>
        <dsp:cNvSpPr/>
      </dsp:nvSpPr>
      <dsp:spPr>
        <a:xfrm>
          <a:off x="361949" y="67747"/>
          <a:ext cx="5067299" cy="501840"/>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55650">
            <a:lnSpc>
              <a:spcPct val="90000"/>
            </a:lnSpc>
            <a:spcBef>
              <a:spcPct val="0"/>
            </a:spcBef>
            <a:spcAft>
              <a:spcPct val="35000"/>
            </a:spcAft>
            <a:buNone/>
          </a:pPr>
          <a:r>
            <a:rPr lang="en-US" sz="1700" kern="1200" dirty="0"/>
            <a:t>For</a:t>
          </a:r>
        </a:p>
      </dsp:txBody>
      <dsp:txXfrm>
        <a:off x="386447" y="92245"/>
        <a:ext cx="5018303" cy="452844"/>
      </dsp:txXfrm>
    </dsp:sp>
    <dsp:sp modelId="{6B65126D-12EA-42D9-B658-863C42DDA9ED}">
      <dsp:nvSpPr>
        <dsp:cNvPr id="0" name=""/>
        <dsp:cNvSpPr/>
      </dsp:nvSpPr>
      <dsp:spPr>
        <a:xfrm>
          <a:off x="0" y="1625287"/>
          <a:ext cx="7238999" cy="722925"/>
        </a:xfrm>
        <a:prstGeom prst="rect">
          <a:avLst/>
        </a:prstGeom>
        <a:solidFill>
          <a:schemeClr val="lt1">
            <a:alpha val="90000"/>
            <a:hueOff val="0"/>
            <a:satOff val="0"/>
            <a:lumOff val="0"/>
            <a:alphaOff val="0"/>
          </a:schemeClr>
        </a:solidFill>
        <a:ln w="12700" cap="flat" cmpd="sng" algn="ctr">
          <a:solidFill>
            <a:schemeClr val="accent5">
              <a:shade val="80000"/>
              <a:hueOff val="67850"/>
              <a:satOff val="927"/>
              <a:lumOff val="82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20904" numCol="1" spcCol="1270" anchor="t" anchorCtr="0">
          <a:noAutofit/>
        </a:bodyPr>
        <a:lstStyle/>
        <a:p>
          <a:pPr marL="171450" lvl="1" indent="-171450" algn="l" defTabSz="755650">
            <a:lnSpc>
              <a:spcPct val="90000"/>
            </a:lnSpc>
            <a:spcBef>
              <a:spcPct val="0"/>
            </a:spcBef>
            <a:spcAft>
              <a:spcPct val="15000"/>
            </a:spcAft>
            <a:buChar char="•"/>
          </a:pPr>
          <a:r>
            <a:rPr lang="en-US" sz="1700" b="0" i="0" u="none" kern="1200" dirty="0"/>
            <a:t>Buy, sell, or  review products</a:t>
          </a:r>
          <a:endParaRPr lang="en-US" sz="1700" kern="1200" dirty="0"/>
        </a:p>
      </dsp:txBody>
      <dsp:txXfrm>
        <a:off x="0" y="1625287"/>
        <a:ext cx="7238999" cy="722925"/>
      </dsp:txXfrm>
    </dsp:sp>
    <dsp:sp modelId="{B614FE93-EB34-4195-A667-4CBF5932A5CF}">
      <dsp:nvSpPr>
        <dsp:cNvPr id="0" name=""/>
        <dsp:cNvSpPr/>
      </dsp:nvSpPr>
      <dsp:spPr>
        <a:xfrm>
          <a:off x="361949" y="1374367"/>
          <a:ext cx="5067299" cy="501840"/>
        </a:xfrm>
        <a:prstGeom prst="roundRect">
          <a:avLst/>
        </a:prstGeom>
        <a:solidFill>
          <a:schemeClr val="accent5">
            <a:shade val="80000"/>
            <a:hueOff val="67850"/>
            <a:satOff val="927"/>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55650">
            <a:lnSpc>
              <a:spcPct val="90000"/>
            </a:lnSpc>
            <a:spcBef>
              <a:spcPct val="0"/>
            </a:spcBef>
            <a:spcAft>
              <a:spcPct val="35000"/>
            </a:spcAft>
            <a:buNone/>
          </a:pPr>
          <a:r>
            <a:rPr lang="en-US" sz="1700" kern="1200" dirty="0"/>
            <a:t>Who</a:t>
          </a:r>
        </a:p>
      </dsp:txBody>
      <dsp:txXfrm>
        <a:off x="386447" y="1398865"/>
        <a:ext cx="5018303" cy="452844"/>
      </dsp:txXfrm>
    </dsp:sp>
    <dsp:sp modelId="{2B210F4A-BB05-49A5-ABD8-DC3006DA36C5}">
      <dsp:nvSpPr>
        <dsp:cNvPr id="0" name=""/>
        <dsp:cNvSpPr/>
      </dsp:nvSpPr>
      <dsp:spPr>
        <a:xfrm>
          <a:off x="0" y="2690932"/>
          <a:ext cx="7238999" cy="722925"/>
        </a:xfrm>
        <a:prstGeom prst="rect">
          <a:avLst/>
        </a:prstGeom>
        <a:solidFill>
          <a:schemeClr val="lt1">
            <a:alpha val="90000"/>
            <a:hueOff val="0"/>
            <a:satOff val="0"/>
            <a:lumOff val="0"/>
            <a:alphaOff val="0"/>
          </a:schemeClr>
        </a:solidFill>
        <a:ln w="12700" cap="flat" cmpd="sng" algn="ctr">
          <a:solidFill>
            <a:schemeClr val="accent5">
              <a:shade val="80000"/>
              <a:hueOff val="135700"/>
              <a:satOff val="1853"/>
              <a:lumOff val="16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20904" numCol="1" spcCol="1270" anchor="t" anchorCtr="0">
          <a:noAutofit/>
        </a:bodyPr>
        <a:lstStyle/>
        <a:p>
          <a:pPr marL="171450" lvl="1" indent="-171450" algn="l" defTabSz="755650">
            <a:lnSpc>
              <a:spcPct val="90000"/>
            </a:lnSpc>
            <a:spcBef>
              <a:spcPct val="0"/>
            </a:spcBef>
            <a:spcAft>
              <a:spcPct val="15000"/>
            </a:spcAft>
            <a:buChar char="•"/>
          </a:pPr>
          <a:r>
            <a:rPr lang="en-US" sz="1700" b="0" i="0" u="none" kern="1200" dirty="0"/>
            <a:t>is a website</a:t>
          </a:r>
          <a:endParaRPr lang="en-US" sz="1700" kern="1200" dirty="0"/>
        </a:p>
      </dsp:txBody>
      <dsp:txXfrm>
        <a:off x="0" y="2690932"/>
        <a:ext cx="7238999" cy="722925"/>
      </dsp:txXfrm>
    </dsp:sp>
    <dsp:sp modelId="{CAA04AB4-8666-4EB9-900F-DC7260DB6248}">
      <dsp:nvSpPr>
        <dsp:cNvPr id="0" name=""/>
        <dsp:cNvSpPr/>
      </dsp:nvSpPr>
      <dsp:spPr>
        <a:xfrm>
          <a:off x="361949" y="2440012"/>
          <a:ext cx="5067299" cy="501840"/>
        </a:xfrm>
        <a:prstGeom prst="roundRect">
          <a:avLst/>
        </a:prstGeom>
        <a:solidFill>
          <a:schemeClr val="accent5">
            <a:shade val="80000"/>
            <a:hueOff val="135700"/>
            <a:satOff val="1853"/>
            <a:lumOff val="164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55650">
            <a:lnSpc>
              <a:spcPct val="90000"/>
            </a:lnSpc>
            <a:spcBef>
              <a:spcPct val="0"/>
            </a:spcBef>
            <a:spcAft>
              <a:spcPct val="35000"/>
            </a:spcAft>
            <a:buNone/>
          </a:pPr>
          <a:r>
            <a:rPr lang="en-US" sz="1700" kern="1200" dirty="0"/>
            <a:t>The</a:t>
          </a:r>
        </a:p>
      </dsp:txBody>
      <dsp:txXfrm>
        <a:off x="386447" y="2464510"/>
        <a:ext cx="5018303" cy="452844"/>
      </dsp:txXfrm>
    </dsp:sp>
    <dsp:sp modelId="{3D2A83BD-D8F9-427E-8119-6DA8067FF521}">
      <dsp:nvSpPr>
        <dsp:cNvPr id="0" name=""/>
        <dsp:cNvSpPr/>
      </dsp:nvSpPr>
      <dsp:spPr>
        <a:xfrm>
          <a:off x="0" y="3756577"/>
          <a:ext cx="7238999" cy="1204875"/>
        </a:xfrm>
        <a:prstGeom prst="rect">
          <a:avLst/>
        </a:prstGeom>
        <a:solidFill>
          <a:schemeClr val="lt1">
            <a:alpha val="90000"/>
            <a:hueOff val="0"/>
            <a:satOff val="0"/>
            <a:lumOff val="0"/>
            <a:alphaOff val="0"/>
          </a:schemeClr>
        </a:solidFill>
        <a:ln w="12700" cap="flat" cmpd="sng" algn="ctr">
          <a:solidFill>
            <a:schemeClr val="accent5">
              <a:shade val="80000"/>
              <a:hueOff val="203550"/>
              <a:satOff val="2780"/>
              <a:lumOff val="24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20904" numCol="1" spcCol="1270" anchor="t" anchorCtr="0">
          <a:noAutofit/>
        </a:bodyPr>
        <a:lstStyle/>
        <a:p>
          <a:pPr marL="171450" lvl="1" indent="-171450" algn="l" defTabSz="755650">
            <a:lnSpc>
              <a:spcPct val="90000"/>
            </a:lnSpc>
            <a:spcBef>
              <a:spcPct val="0"/>
            </a:spcBef>
            <a:spcAft>
              <a:spcPct val="15000"/>
            </a:spcAft>
            <a:buChar char="•"/>
          </a:pPr>
          <a:r>
            <a:rPr lang="en-US" sz="1700" b="0" i="0" u="none" kern="1200" dirty="0"/>
            <a:t>Enables to register an account for shopping online, open an online stores and access to product and salesman information</a:t>
          </a:r>
          <a:endParaRPr lang="en-US" sz="1700" kern="1200" dirty="0"/>
        </a:p>
      </dsp:txBody>
      <dsp:txXfrm>
        <a:off x="0" y="3756577"/>
        <a:ext cx="7238999" cy="1204875"/>
      </dsp:txXfrm>
    </dsp:sp>
    <dsp:sp modelId="{C1F72C1E-2CF6-447D-9694-19D57F00FB5A}">
      <dsp:nvSpPr>
        <dsp:cNvPr id="0" name=""/>
        <dsp:cNvSpPr/>
      </dsp:nvSpPr>
      <dsp:spPr>
        <a:xfrm>
          <a:off x="361949" y="3505657"/>
          <a:ext cx="5067299" cy="501840"/>
        </a:xfrm>
        <a:prstGeom prst="roundRect">
          <a:avLst/>
        </a:prstGeom>
        <a:solidFill>
          <a:schemeClr val="accent5">
            <a:shade val="80000"/>
            <a:hueOff val="203550"/>
            <a:satOff val="2780"/>
            <a:lumOff val="247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55650">
            <a:lnSpc>
              <a:spcPct val="90000"/>
            </a:lnSpc>
            <a:spcBef>
              <a:spcPct val="0"/>
            </a:spcBef>
            <a:spcAft>
              <a:spcPct val="35000"/>
            </a:spcAft>
            <a:buNone/>
          </a:pPr>
          <a:r>
            <a:rPr lang="en-US" sz="1700" kern="1200" dirty="0"/>
            <a:t>That</a:t>
          </a:r>
        </a:p>
      </dsp:txBody>
      <dsp:txXfrm>
        <a:off x="386447" y="3530155"/>
        <a:ext cx="5018303"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EEDD-99FA-4272-B1D3-45B3A3448A54}">
      <dsp:nvSpPr>
        <dsp:cNvPr id="0" name=""/>
        <dsp:cNvSpPr/>
      </dsp:nvSpPr>
      <dsp:spPr>
        <a:xfrm>
          <a:off x="2483642" y="190"/>
          <a:ext cx="2885784" cy="26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Đăng</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Triều</a:t>
          </a:r>
          <a:r>
            <a:rPr lang="en-US" sz="1600" kern="1200" dirty="0">
              <a:latin typeface="Times New Roman" panose="02020603050405020304" pitchFamily="18" charset="0"/>
              <a:cs typeface="Times New Roman" panose="02020603050405020304" pitchFamily="18" charset="0"/>
            </a:rPr>
            <a:t> – Project Manager</a:t>
          </a:r>
        </a:p>
      </dsp:txBody>
      <dsp:txXfrm>
        <a:off x="2483642" y="190"/>
        <a:ext cx="2885784" cy="262344"/>
      </dsp:txXfrm>
    </dsp:sp>
    <dsp:sp modelId="{FEBD89E5-F7E5-4DB6-8591-1E365F9EA767}">
      <dsp:nvSpPr>
        <dsp:cNvPr id="0" name=""/>
        <dsp:cNvSpPr/>
      </dsp:nvSpPr>
      <dsp:spPr>
        <a:xfrm>
          <a:off x="2483642"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D23BA-249C-48F9-BC0D-BA4A979ABFAC}">
      <dsp:nvSpPr>
        <dsp:cNvPr id="0" name=""/>
        <dsp:cNvSpPr/>
      </dsp:nvSpPr>
      <dsp:spPr>
        <a:xfrm>
          <a:off x="2889255"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7C944-94C0-4BB1-A1A6-1BE39A55B4DD}">
      <dsp:nvSpPr>
        <dsp:cNvPr id="0" name=""/>
        <dsp:cNvSpPr/>
      </dsp:nvSpPr>
      <dsp:spPr>
        <a:xfrm>
          <a:off x="3295189"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874364-F315-484E-B723-DDAE7C1122D1}">
      <dsp:nvSpPr>
        <dsp:cNvPr id="0" name=""/>
        <dsp:cNvSpPr/>
      </dsp:nvSpPr>
      <dsp:spPr>
        <a:xfrm>
          <a:off x="3700802"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DA7BD1-EB0E-4D68-8448-939FC151F088}">
      <dsp:nvSpPr>
        <dsp:cNvPr id="0" name=""/>
        <dsp:cNvSpPr/>
      </dsp:nvSpPr>
      <dsp:spPr>
        <a:xfrm>
          <a:off x="4106736"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BE2B7-722B-4B88-BFF9-0A0ED6BD0794}">
      <dsp:nvSpPr>
        <dsp:cNvPr id="0" name=""/>
        <dsp:cNvSpPr/>
      </dsp:nvSpPr>
      <dsp:spPr>
        <a:xfrm>
          <a:off x="4512349"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9A0688-EC0F-403D-B8D9-3BC32663B480}">
      <dsp:nvSpPr>
        <dsp:cNvPr id="0" name=""/>
        <dsp:cNvSpPr/>
      </dsp:nvSpPr>
      <dsp:spPr>
        <a:xfrm>
          <a:off x="4918282" y="262534"/>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9DA81F-F55E-455F-AD52-8A4B7693D488}">
      <dsp:nvSpPr>
        <dsp:cNvPr id="0" name=""/>
        <dsp:cNvSpPr/>
      </dsp:nvSpPr>
      <dsp:spPr>
        <a:xfrm>
          <a:off x="2483642" y="315974"/>
          <a:ext cx="2923299" cy="42752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Assign work, monitor project progress </a:t>
          </a:r>
          <a:endParaRPr lang="en-US" sz="1600" kern="1200" dirty="0">
            <a:latin typeface="Times New Roman" panose="02020603050405020304" pitchFamily="18" charset="0"/>
            <a:cs typeface="Times New Roman" panose="02020603050405020304" pitchFamily="18" charset="0"/>
          </a:endParaRPr>
        </a:p>
      </dsp:txBody>
      <dsp:txXfrm>
        <a:off x="2483642" y="315974"/>
        <a:ext cx="2923299" cy="427523"/>
      </dsp:txXfrm>
    </dsp:sp>
    <dsp:sp modelId="{DEC81E69-BEAD-4674-BBB8-2AC829D90CEC}">
      <dsp:nvSpPr>
        <dsp:cNvPr id="0" name=""/>
        <dsp:cNvSpPr/>
      </dsp:nvSpPr>
      <dsp:spPr>
        <a:xfrm>
          <a:off x="2483642" y="829607"/>
          <a:ext cx="2885784" cy="26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Thùy</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Dương</a:t>
          </a:r>
          <a:r>
            <a:rPr lang="en-US" sz="1600" kern="1200" dirty="0">
              <a:latin typeface="Times New Roman" panose="02020603050405020304" pitchFamily="18" charset="0"/>
              <a:cs typeface="Times New Roman" panose="02020603050405020304" pitchFamily="18" charset="0"/>
            </a:rPr>
            <a:t> – Designer</a:t>
          </a:r>
        </a:p>
      </dsp:txBody>
      <dsp:txXfrm>
        <a:off x="2483642" y="829607"/>
        <a:ext cx="2885784" cy="262344"/>
      </dsp:txXfrm>
    </dsp:sp>
    <dsp:sp modelId="{EA2AAF05-52DE-4570-A52D-2DFC644C2C54}">
      <dsp:nvSpPr>
        <dsp:cNvPr id="0" name=""/>
        <dsp:cNvSpPr/>
      </dsp:nvSpPr>
      <dsp:spPr>
        <a:xfrm>
          <a:off x="2483642"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DEE6B-FCDD-43EA-84DE-445B75CE5826}">
      <dsp:nvSpPr>
        <dsp:cNvPr id="0" name=""/>
        <dsp:cNvSpPr/>
      </dsp:nvSpPr>
      <dsp:spPr>
        <a:xfrm>
          <a:off x="2889255"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6E1055-0F73-47EE-B57E-C47B0BA82EE4}">
      <dsp:nvSpPr>
        <dsp:cNvPr id="0" name=""/>
        <dsp:cNvSpPr/>
      </dsp:nvSpPr>
      <dsp:spPr>
        <a:xfrm>
          <a:off x="3295189"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954DD9-8372-4A13-A672-FD0BCC11B1D7}">
      <dsp:nvSpPr>
        <dsp:cNvPr id="0" name=""/>
        <dsp:cNvSpPr/>
      </dsp:nvSpPr>
      <dsp:spPr>
        <a:xfrm>
          <a:off x="3700802"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CC0BB-17D0-45FF-AB1A-00A7ABA2AD64}">
      <dsp:nvSpPr>
        <dsp:cNvPr id="0" name=""/>
        <dsp:cNvSpPr/>
      </dsp:nvSpPr>
      <dsp:spPr>
        <a:xfrm>
          <a:off x="4106736"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D97B7-9310-4331-A62C-5AE5A9E38210}">
      <dsp:nvSpPr>
        <dsp:cNvPr id="0" name=""/>
        <dsp:cNvSpPr/>
      </dsp:nvSpPr>
      <dsp:spPr>
        <a:xfrm>
          <a:off x="4512349"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1B584-B3D4-4B8C-AA2C-D40067A6C9A4}">
      <dsp:nvSpPr>
        <dsp:cNvPr id="0" name=""/>
        <dsp:cNvSpPr/>
      </dsp:nvSpPr>
      <dsp:spPr>
        <a:xfrm>
          <a:off x="4918282" y="1091951"/>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8DCE7-D0B6-4D5D-995F-A3993BA69946}">
      <dsp:nvSpPr>
        <dsp:cNvPr id="0" name=""/>
        <dsp:cNvSpPr/>
      </dsp:nvSpPr>
      <dsp:spPr>
        <a:xfrm>
          <a:off x="2483642" y="1145392"/>
          <a:ext cx="2923299" cy="42752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Design web page interface </a:t>
          </a:r>
          <a:endParaRPr lang="en-US" sz="1600" kern="1200" dirty="0">
            <a:latin typeface="Times New Roman" panose="02020603050405020304" pitchFamily="18" charset="0"/>
            <a:cs typeface="Times New Roman" panose="02020603050405020304" pitchFamily="18" charset="0"/>
          </a:endParaRPr>
        </a:p>
      </dsp:txBody>
      <dsp:txXfrm>
        <a:off x="2483642" y="1145392"/>
        <a:ext cx="2923299" cy="427523"/>
      </dsp:txXfrm>
    </dsp:sp>
    <dsp:sp modelId="{FF70D7EC-32B8-4FBA-9236-79121F49FDD9}">
      <dsp:nvSpPr>
        <dsp:cNvPr id="0" name=""/>
        <dsp:cNvSpPr/>
      </dsp:nvSpPr>
      <dsp:spPr>
        <a:xfrm>
          <a:off x="2483642" y="1659025"/>
          <a:ext cx="2885784" cy="26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Hồng</a:t>
          </a:r>
          <a:r>
            <a:rPr lang="en-US" sz="1600" kern="1200" dirty="0">
              <a:latin typeface="Times New Roman" panose="02020603050405020304" pitchFamily="18" charset="0"/>
              <a:cs typeface="Times New Roman" panose="02020603050405020304" pitchFamily="18" charset="0"/>
            </a:rPr>
            <a:t> Quang - Tester</a:t>
          </a:r>
        </a:p>
      </dsp:txBody>
      <dsp:txXfrm>
        <a:off x="2483642" y="1659025"/>
        <a:ext cx="2885784" cy="262344"/>
      </dsp:txXfrm>
    </dsp:sp>
    <dsp:sp modelId="{9FA496B0-FF79-46D3-8802-C9641CA48AFA}">
      <dsp:nvSpPr>
        <dsp:cNvPr id="0" name=""/>
        <dsp:cNvSpPr/>
      </dsp:nvSpPr>
      <dsp:spPr>
        <a:xfrm>
          <a:off x="2483642"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1F8DF-8A7F-4339-A939-9A772656461F}">
      <dsp:nvSpPr>
        <dsp:cNvPr id="0" name=""/>
        <dsp:cNvSpPr/>
      </dsp:nvSpPr>
      <dsp:spPr>
        <a:xfrm>
          <a:off x="2889255"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3698F8-A9AE-4789-837A-525DC72ADAED}">
      <dsp:nvSpPr>
        <dsp:cNvPr id="0" name=""/>
        <dsp:cNvSpPr/>
      </dsp:nvSpPr>
      <dsp:spPr>
        <a:xfrm>
          <a:off x="3295189"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DE99C1-9144-478A-9BEF-991DE531E675}">
      <dsp:nvSpPr>
        <dsp:cNvPr id="0" name=""/>
        <dsp:cNvSpPr/>
      </dsp:nvSpPr>
      <dsp:spPr>
        <a:xfrm>
          <a:off x="3700802"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9EECC-BEF8-4473-AC7B-3B56ADC1BF08}">
      <dsp:nvSpPr>
        <dsp:cNvPr id="0" name=""/>
        <dsp:cNvSpPr/>
      </dsp:nvSpPr>
      <dsp:spPr>
        <a:xfrm>
          <a:off x="4106736"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B75761-AB4F-4821-B305-5C78FD0FB1FC}">
      <dsp:nvSpPr>
        <dsp:cNvPr id="0" name=""/>
        <dsp:cNvSpPr/>
      </dsp:nvSpPr>
      <dsp:spPr>
        <a:xfrm>
          <a:off x="4512349"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D56AEC-1796-44C0-85DF-152DCB806D50}">
      <dsp:nvSpPr>
        <dsp:cNvPr id="0" name=""/>
        <dsp:cNvSpPr/>
      </dsp:nvSpPr>
      <dsp:spPr>
        <a:xfrm>
          <a:off x="4918282" y="1921369"/>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B64ADD-B731-42FF-9CCC-CED3B7AD8271}">
      <dsp:nvSpPr>
        <dsp:cNvPr id="0" name=""/>
        <dsp:cNvSpPr/>
      </dsp:nvSpPr>
      <dsp:spPr>
        <a:xfrm>
          <a:off x="2483642" y="1974810"/>
          <a:ext cx="2923299" cy="42752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Check and find errors, Write Document</a:t>
          </a:r>
          <a:endParaRPr lang="en-US" sz="1600" kern="1200" dirty="0">
            <a:latin typeface="Times New Roman" panose="02020603050405020304" pitchFamily="18" charset="0"/>
            <a:cs typeface="Times New Roman" panose="02020603050405020304" pitchFamily="18" charset="0"/>
          </a:endParaRPr>
        </a:p>
      </dsp:txBody>
      <dsp:txXfrm>
        <a:off x="2483642" y="1974810"/>
        <a:ext cx="2923299" cy="427523"/>
      </dsp:txXfrm>
    </dsp:sp>
    <dsp:sp modelId="{AAA4D807-B8B1-460F-A08C-7E4D16FE92E3}">
      <dsp:nvSpPr>
        <dsp:cNvPr id="0" name=""/>
        <dsp:cNvSpPr/>
      </dsp:nvSpPr>
      <dsp:spPr>
        <a:xfrm>
          <a:off x="2483642" y="2488443"/>
          <a:ext cx="2885784" cy="26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Đức</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Hoàng</a:t>
          </a:r>
          <a:r>
            <a:rPr lang="en-US" sz="1600" kern="1200" dirty="0">
              <a:latin typeface="Times New Roman" panose="02020603050405020304" pitchFamily="18" charset="0"/>
              <a:cs typeface="Times New Roman" panose="02020603050405020304" pitchFamily="18" charset="0"/>
            </a:rPr>
            <a:t> - Developer</a:t>
          </a:r>
        </a:p>
      </dsp:txBody>
      <dsp:txXfrm>
        <a:off x="2483642" y="2488443"/>
        <a:ext cx="2885784" cy="262344"/>
      </dsp:txXfrm>
    </dsp:sp>
    <dsp:sp modelId="{D03CE8B1-6AB5-4845-9791-9FE576E54EA8}">
      <dsp:nvSpPr>
        <dsp:cNvPr id="0" name=""/>
        <dsp:cNvSpPr/>
      </dsp:nvSpPr>
      <dsp:spPr>
        <a:xfrm>
          <a:off x="2483642"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C9BCA-6F46-4455-8E1C-99D3CE5C7DC0}">
      <dsp:nvSpPr>
        <dsp:cNvPr id="0" name=""/>
        <dsp:cNvSpPr/>
      </dsp:nvSpPr>
      <dsp:spPr>
        <a:xfrm>
          <a:off x="2889255"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02D7D6-8F55-4737-BF8B-3490AB47BEBE}">
      <dsp:nvSpPr>
        <dsp:cNvPr id="0" name=""/>
        <dsp:cNvSpPr/>
      </dsp:nvSpPr>
      <dsp:spPr>
        <a:xfrm>
          <a:off x="3295189"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D71F9-1F2A-4C42-B73C-B89EC557CEE3}">
      <dsp:nvSpPr>
        <dsp:cNvPr id="0" name=""/>
        <dsp:cNvSpPr/>
      </dsp:nvSpPr>
      <dsp:spPr>
        <a:xfrm>
          <a:off x="3700802"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F3927-05C0-4C9D-94AF-31132647446D}">
      <dsp:nvSpPr>
        <dsp:cNvPr id="0" name=""/>
        <dsp:cNvSpPr/>
      </dsp:nvSpPr>
      <dsp:spPr>
        <a:xfrm>
          <a:off x="4106736"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8D03E-EBE0-49AF-A5CF-9FC50C7923D6}">
      <dsp:nvSpPr>
        <dsp:cNvPr id="0" name=""/>
        <dsp:cNvSpPr/>
      </dsp:nvSpPr>
      <dsp:spPr>
        <a:xfrm>
          <a:off x="4512349"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E9EC83-AEF5-4034-A7F3-6B31E0F22D13}">
      <dsp:nvSpPr>
        <dsp:cNvPr id="0" name=""/>
        <dsp:cNvSpPr/>
      </dsp:nvSpPr>
      <dsp:spPr>
        <a:xfrm>
          <a:off x="4918282" y="2750787"/>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4EF2E7-DEE9-47F2-BD95-AF9316198864}">
      <dsp:nvSpPr>
        <dsp:cNvPr id="0" name=""/>
        <dsp:cNvSpPr/>
      </dsp:nvSpPr>
      <dsp:spPr>
        <a:xfrm>
          <a:off x="2483642" y="2804228"/>
          <a:ext cx="2923299" cy="42752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Coding main</a:t>
          </a:r>
          <a:endParaRPr lang="en-US" sz="1600" kern="1200" dirty="0">
            <a:latin typeface="Times New Roman" panose="02020603050405020304" pitchFamily="18" charset="0"/>
            <a:cs typeface="Times New Roman" panose="02020603050405020304" pitchFamily="18" charset="0"/>
          </a:endParaRPr>
        </a:p>
      </dsp:txBody>
      <dsp:txXfrm>
        <a:off x="2483642" y="2804228"/>
        <a:ext cx="2923299" cy="427523"/>
      </dsp:txXfrm>
    </dsp:sp>
    <dsp:sp modelId="{28838B35-DDCF-4FA4-921B-5BEEC5DB7B03}">
      <dsp:nvSpPr>
        <dsp:cNvPr id="0" name=""/>
        <dsp:cNvSpPr/>
      </dsp:nvSpPr>
      <dsp:spPr>
        <a:xfrm>
          <a:off x="2483642" y="3317861"/>
          <a:ext cx="2885784" cy="26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711200">
            <a:lnSpc>
              <a:spcPct val="90000"/>
            </a:lnSpc>
            <a:spcBef>
              <a:spcPct val="0"/>
            </a:spcBef>
            <a:spcAft>
              <a:spcPct val="35000"/>
            </a:spcAft>
            <a:buNone/>
          </a:pPr>
          <a:r>
            <a:rPr lang="en-US" sz="1600" kern="1200" dirty="0" err="1">
              <a:latin typeface="Times New Roman" panose="02020603050405020304" pitchFamily="18" charset="0"/>
              <a:cs typeface="Times New Roman" panose="02020603050405020304" pitchFamily="18" charset="0"/>
            </a:rPr>
            <a:t>Bá</a:t>
          </a:r>
          <a:r>
            <a:rPr lang="en-US" sz="1600" kern="1200" dirty="0">
              <a:latin typeface="Times New Roman" panose="02020603050405020304" pitchFamily="18" charset="0"/>
              <a:cs typeface="Times New Roman" panose="02020603050405020304" pitchFamily="18" charset="0"/>
            </a:rPr>
            <a:t> </a:t>
          </a:r>
          <a:r>
            <a:rPr lang="en-US" sz="1600" kern="1200" dirty="0" err="1">
              <a:latin typeface="Times New Roman" panose="02020603050405020304" pitchFamily="18" charset="0"/>
              <a:cs typeface="Times New Roman" panose="02020603050405020304" pitchFamily="18" charset="0"/>
            </a:rPr>
            <a:t>Tín</a:t>
          </a:r>
          <a:r>
            <a:rPr lang="en-US" sz="1600" kern="1200" dirty="0">
              <a:latin typeface="Times New Roman" panose="02020603050405020304" pitchFamily="18" charset="0"/>
              <a:cs typeface="Times New Roman" panose="02020603050405020304" pitchFamily="18" charset="0"/>
            </a:rPr>
            <a:t> – Business Analyst</a:t>
          </a:r>
        </a:p>
      </dsp:txBody>
      <dsp:txXfrm>
        <a:off x="2483642" y="3317861"/>
        <a:ext cx="2885784" cy="262344"/>
      </dsp:txXfrm>
    </dsp:sp>
    <dsp:sp modelId="{D1D49B01-133B-45D1-A528-B022994FE36D}">
      <dsp:nvSpPr>
        <dsp:cNvPr id="0" name=""/>
        <dsp:cNvSpPr/>
      </dsp:nvSpPr>
      <dsp:spPr>
        <a:xfrm>
          <a:off x="2483642"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07D974-51C3-41E8-B422-3E1232FCDE93}">
      <dsp:nvSpPr>
        <dsp:cNvPr id="0" name=""/>
        <dsp:cNvSpPr/>
      </dsp:nvSpPr>
      <dsp:spPr>
        <a:xfrm>
          <a:off x="2889255"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1A10D7-7919-4B9A-A418-EBD7AA129A31}">
      <dsp:nvSpPr>
        <dsp:cNvPr id="0" name=""/>
        <dsp:cNvSpPr/>
      </dsp:nvSpPr>
      <dsp:spPr>
        <a:xfrm>
          <a:off x="3295189"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2FE93B-1BB9-4478-AF80-9151BA2FCD35}">
      <dsp:nvSpPr>
        <dsp:cNvPr id="0" name=""/>
        <dsp:cNvSpPr/>
      </dsp:nvSpPr>
      <dsp:spPr>
        <a:xfrm>
          <a:off x="3700802"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33589-9FFE-43C1-AB0E-3E4D3988049A}">
      <dsp:nvSpPr>
        <dsp:cNvPr id="0" name=""/>
        <dsp:cNvSpPr/>
      </dsp:nvSpPr>
      <dsp:spPr>
        <a:xfrm>
          <a:off x="4106736"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A67B86-0409-4121-8F19-F118F5AF60A6}">
      <dsp:nvSpPr>
        <dsp:cNvPr id="0" name=""/>
        <dsp:cNvSpPr/>
      </dsp:nvSpPr>
      <dsp:spPr>
        <a:xfrm>
          <a:off x="4512349"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D6710F-5F83-40C6-88FE-F66F80C76F5B}">
      <dsp:nvSpPr>
        <dsp:cNvPr id="0" name=""/>
        <dsp:cNvSpPr/>
      </dsp:nvSpPr>
      <dsp:spPr>
        <a:xfrm>
          <a:off x="4918282" y="3580205"/>
          <a:ext cx="675273" cy="534404"/>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A2522-4252-4120-B72A-3D7239E1BC0B}">
      <dsp:nvSpPr>
        <dsp:cNvPr id="0" name=""/>
        <dsp:cNvSpPr/>
      </dsp:nvSpPr>
      <dsp:spPr>
        <a:xfrm>
          <a:off x="2483642" y="3633645"/>
          <a:ext cx="2923299" cy="42752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l" defTabSz="711200">
            <a:lnSpc>
              <a:spcPct val="90000"/>
            </a:lnSpc>
            <a:spcBef>
              <a:spcPct val="0"/>
            </a:spcBef>
            <a:spcAft>
              <a:spcPct val="35000"/>
            </a:spcAft>
            <a:buNone/>
          </a:pPr>
          <a:r>
            <a:rPr lang="en-US" sz="1600" b="0" i="0" u="none" kern="1200" dirty="0">
              <a:latin typeface="Times New Roman" panose="02020603050405020304" pitchFamily="18" charset="0"/>
              <a:cs typeface="Times New Roman" panose="02020603050405020304" pitchFamily="18" charset="0"/>
            </a:rPr>
            <a:t>Taking demand, analyzing profession, choosing options for project development</a:t>
          </a:r>
          <a:endParaRPr lang="en-US" sz="1600" kern="1200" dirty="0">
            <a:latin typeface="Times New Roman" panose="02020603050405020304" pitchFamily="18" charset="0"/>
            <a:cs typeface="Times New Roman" panose="02020603050405020304" pitchFamily="18" charset="0"/>
          </a:endParaRPr>
        </a:p>
      </dsp:txBody>
      <dsp:txXfrm>
        <a:off x="2483642" y="3633645"/>
        <a:ext cx="2923299" cy="427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81FADA-9008-449B-93A5-DAB3BE117469}">
      <dsp:nvSpPr>
        <dsp:cNvPr id="0" name=""/>
        <dsp:cNvSpPr/>
      </dsp:nvSpPr>
      <dsp:spPr>
        <a:xfrm rot="5400000">
          <a:off x="-122161" y="136460"/>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u="none" kern="1200" dirty="0"/>
            <a:t>Security</a:t>
          </a:r>
          <a:endParaRPr lang="en-US" sz="1200" kern="1200" dirty="0"/>
        </a:p>
      </dsp:txBody>
      <dsp:txXfrm rot="-5400000">
        <a:off x="1" y="299341"/>
        <a:ext cx="570086" cy="244323"/>
      </dsp:txXfrm>
    </dsp:sp>
    <dsp:sp modelId="{E1174517-CD64-479B-9288-C3A774BD9BD6}">
      <dsp:nvSpPr>
        <dsp:cNvPr id="0" name=""/>
        <dsp:cNvSpPr/>
      </dsp:nvSpPr>
      <dsp:spPr>
        <a:xfrm rot="5400000">
          <a:off x="3220621" y="-2636235"/>
          <a:ext cx="529644"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When a user forgets his password, the link to create a new password must be sent to only the first registered email address</a:t>
          </a:r>
          <a:endParaRPr lang="en-US" sz="1200" kern="1200" dirty="0"/>
        </a:p>
      </dsp:txBody>
      <dsp:txXfrm rot="-5400000">
        <a:off x="570087" y="40154"/>
        <a:ext cx="5804858" cy="477934"/>
      </dsp:txXfrm>
    </dsp:sp>
    <dsp:sp modelId="{CFEF5BBB-26AB-40EE-A8ED-EA097407B414}">
      <dsp:nvSpPr>
        <dsp:cNvPr id="0" name=""/>
        <dsp:cNvSpPr/>
      </dsp:nvSpPr>
      <dsp:spPr>
        <a:xfrm rot="5400000">
          <a:off x="-122161" y="869081"/>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Performance</a:t>
          </a:r>
        </a:p>
      </dsp:txBody>
      <dsp:txXfrm rot="-5400000">
        <a:off x="1" y="1031962"/>
        <a:ext cx="570086" cy="244323"/>
      </dsp:txXfrm>
    </dsp:sp>
    <dsp:sp modelId="{553D8EC0-F198-4016-B0B3-121096F1C0BC}">
      <dsp:nvSpPr>
        <dsp:cNvPr id="0" name=""/>
        <dsp:cNvSpPr/>
      </dsp:nvSpPr>
      <dsp:spPr>
        <a:xfrm rot="5400000">
          <a:off x="3220760" y="-1903753"/>
          <a:ext cx="529366"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All data input and output screens need to be ready to be displayed to users quickly and accurately</a:t>
          </a:r>
          <a:endParaRPr lang="en-US" sz="1200" kern="1200" dirty="0"/>
        </a:p>
      </dsp:txBody>
      <dsp:txXfrm rot="-5400000">
        <a:off x="570087" y="772762"/>
        <a:ext cx="5804871" cy="477682"/>
      </dsp:txXfrm>
    </dsp:sp>
    <dsp:sp modelId="{8B089170-077D-4629-B224-8C431BBEB45C}">
      <dsp:nvSpPr>
        <dsp:cNvPr id="0" name=""/>
        <dsp:cNvSpPr/>
      </dsp:nvSpPr>
      <dsp:spPr>
        <a:xfrm rot="5400000">
          <a:off x="-122161" y="1601701"/>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u="none" kern="1200" dirty="0"/>
            <a:t>Usability</a:t>
          </a:r>
          <a:endParaRPr lang="en-US" sz="1200" kern="1200" dirty="0"/>
        </a:p>
      </dsp:txBody>
      <dsp:txXfrm rot="-5400000">
        <a:off x="1" y="1764582"/>
        <a:ext cx="570086" cy="244323"/>
      </dsp:txXfrm>
    </dsp:sp>
    <dsp:sp modelId="{8FFCF08C-C8EB-41F1-849F-7DC2AFC0A990}">
      <dsp:nvSpPr>
        <dsp:cNvPr id="0" name=""/>
        <dsp:cNvSpPr/>
      </dsp:nvSpPr>
      <dsp:spPr>
        <a:xfrm rot="5400000">
          <a:off x="3220760" y="-1171132"/>
          <a:ext cx="529366"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Easy to use, effective, for example, to buy an item we only need to perform 3 simple steps: select the item, purchase and finally pay.</a:t>
          </a:r>
          <a:endParaRPr lang="en-US" sz="1200" kern="1200" dirty="0"/>
        </a:p>
      </dsp:txBody>
      <dsp:txXfrm rot="-5400000">
        <a:off x="570087" y="1505383"/>
        <a:ext cx="5804871" cy="477682"/>
      </dsp:txXfrm>
    </dsp:sp>
    <dsp:sp modelId="{3B5E28B0-C712-47A1-9E5D-624D9EEBD1CD}">
      <dsp:nvSpPr>
        <dsp:cNvPr id="0" name=""/>
        <dsp:cNvSpPr/>
      </dsp:nvSpPr>
      <dsp:spPr>
        <a:xfrm rot="5400000">
          <a:off x="-122161" y="2334322"/>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u="none" kern="1200" dirty="0"/>
            <a:t>Integrity</a:t>
          </a:r>
          <a:endParaRPr lang="en-US" sz="1200" kern="1200" dirty="0"/>
        </a:p>
      </dsp:txBody>
      <dsp:txXfrm rot="-5400000">
        <a:off x="1" y="2497203"/>
        <a:ext cx="570086" cy="244323"/>
      </dsp:txXfrm>
    </dsp:sp>
    <dsp:sp modelId="{3D04736B-F3FD-4BB2-8BC4-E2735CA8F574}">
      <dsp:nvSpPr>
        <dsp:cNvPr id="0" name=""/>
        <dsp:cNvSpPr/>
      </dsp:nvSpPr>
      <dsp:spPr>
        <a:xfrm rot="5400000">
          <a:off x="3220760" y="-438511"/>
          <a:ext cx="529366"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Information for each product is accurate and reliable enough</a:t>
          </a:r>
          <a:endParaRPr lang="en-US" sz="1200" kern="1200" dirty="0"/>
        </a:p>
      </dsp:txBody>
      <dsp:txXfrm rot="-5400000">
        <a:off x="570087" y="2238004"/>
        <a:ext cx="5804871" cy="477682"/>
      </dsp:txXfrm>
    </dsp:sp>
    <dsp:sp modelId="{7BBEAB51-00E0-444C-B36A-09348445CE46}">
      <dsp:nvSpPr>
        <dsp:cNvPr id="0" name=""/>
        <dsp:cNvSpPr/>
      </dsp:nvSpPr>
      <dsp:spPr>
        <a:xfrm rot="5400000">
          <a:off x="-122161" y="3066943"/>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u="none" kern="1200" dirty="0"/>
            <a:t>Availability</a:t>
          </a:r>
          <a:endParaRPr lang="en-US" sz="1200" kern="1200" dirty="0"/>
        </a:p>
      </dsp:txBody>
      <dsp:txXfrm rot="-5400000">
        <a:off x="1" y="3229824"/>
        <a:ext cx="570086" cy="244323"/>
      </dsp:txXfrm>
    </dsp:sp>
    <dsp:sp modelId="{CAFFC20C-319C-467C-9781-82D4AA95E54D}">
      <dsp:nvSpPr>
        <dsp:cNvPr id="0" name=""/>
        <dsp:cNvSpPr/>
      </dsp:nvSpPr>
      <dsp:spPr>
        <a:xfrm rot="5400000">
          <a:off x="3220760" y="294108"/>
          <a:ext cx="529366"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The system must ensure 24/7 operation</a:t>
          </a:r>
          <a:endParaRPr lang="en-US" sz="1200" kern="1200" dirty="0"/>
        </a:p>
      </dsp:txBody>
      <dsp:txXfrm rot="-5400000">
        <a:off x="570087" y="2970623"/>
        <a:ext cx="5804871" cy="477682"/>
      </dsp:txXfrm>
    </dsp:sp>
    <dsp:sp modelId="{E820962F-6175-4C53-BFAF-5B2FDFA2F810}">
      <dsp:nvSpPr>
        <dsp:cNvPr id="0" name=""/>
        <dsp:cNvSpPr/>
      </dsp:nvSpPr>
      <dsp:spPr>
        <a:xfrm rot="5400000">
          <a:off x="-122161" y="3894831"/>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Audit</a:t>
          </a:r>
        </a:p>
      </dsp:txBody>
      <dsp:txXfrm rot="-5400000">
        <a:off x="1" y="4057712"/>
        <a:ext cx="570086" cy="244323"/>
      </dsp:txXfrm>
    </dsp:sp>
    <dsp:sp modelId="{2A19F4AD-1D8D-4D72-AA19-1D2EF24DD0D8}">
      <dsp:nvSpPr>
        <dsp:cNvPr id="0" name=""/>
        <dsp:cNvSpPr/>
      </dsp:nvSpPr>
      <dsp:spPr>
        <a:xfrm rot="5400000">
          <a:off x="3125492" y="1121997"/>
          <a:ext cx="719901"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The audit data will be stored separately in a separate database, different from the main database of the system.</a:t>
          </a:r>
          <a:endParaRPr lang="en-US" sz="1200" kern="1200" dirty="0"/>
        </a:p>
        <a:p>
          <a:pPr marL="114300" lvl="1" indent="-114300" algn="l" defTabSz="533400">
            <a:lnSpc>
              <a:spcPct val="90000"/>
            </a:lnSpc>
            <a:spcBef>
              <a:spcPct val="0"/>
            </a:spcBef>
            <a:spcAft>
              <a:spcPct val="15000"/>
            </a:spcAft>
            <a:buChar char="•"/>
          </a:pPr>
          <a:r>
            <a:rPr lang="en-US" sz="1200" b="0" i="0" u="none" kern="1200" dirty="0"/>
            <a:t>The audit data must be in Read Only mode and not edited from the user interface.</a:t>
          </a:r>
          <a:endParaRPr lang="en-US" sz="1200" b="0" kern="1200" dirty="0"/>
        </a:p>
      </dsp:txBody>
      <dsp:txXfrm rot="-5400000">
        <a:off x="570087" y="3712546"/>
        <a:ext cx="5795570" cy="649615"/>
      </dsp:txXfrm>
    </dsp:sp>
    <dsp:sp modelId="{4F1EFC2D-72A4-4EEF-926A-DF54891B2D0B}">
      <dsp:nvSpPr>
        <dsp:cNvPr id="0" name=""/>
        <dsp:cNvSpPr/>
      </dsp:nvSpPr>
      <dsp:spPr>
        <a:xfrm rot="5400000">
          <a:off x="-122161" y="4627452"/>
          <a:ext cx="814409" cy="57008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i="0" u="none" kern="1200" dirty="0"/>
            <a:t>Accessibility</a:t>
          </a:r>
          <a:endParaRPr lang="en-US" sz="1200" kern="1200" dirty="0"/>
        </a:p>
      </dsp:txBody>
      <dsp:txXfrm rot="-5400000">
        <a:off x="1" y="4790333"/>
        <a:ext cx="570086" cy="244323"/>
      </dsp:txXfrm>
    </dsp:sp>
    <dsp:sp modelId="{B606FB8E-9852-4BF0-9FF9-39A4F44D0CB4}">
      <dsp:nvSpPr>
        <dsp:cNvPr id="0" name=""/>
        <dsp:cNvSpPr/>
      </dsp:nvSpPr>
      <dsp:spPr>
        <a:xfrm rot="5400000">
          <a:off x="3220760" y="1854617"/>
          <a:ext cx="529366" cy="583071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b="0" i="0" u="none" kern="1200" dirty="0"/>
            <a:t>Support chat and exchange with users</a:t>
          </a:r>
          <a:endParaRPr lang="en-US" sz="1200" kern="1200" dirty="0"/>
        </a:p>
      </dsp:txBody>
      <dsp:txXfrm rot="-5400000">
        <a:off x="570087" y="4531132"/>
        <a:ext cx="5804871" cy="4776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2088A-C198-4E34-B2BC-178573C20AED}">
      <dsp:nvSpPr>
        <dsp:cNvPr id="0" name=""/>
        <dsp:cNvSpPr/>
      </dsp:nvSpPr>
      <dsp:spPr>
        <a:xfrm>
          <a:off x="3255" y="1916"/>
          <a:ext cx="6394289" cy="2578447"/>
        </a:xfrm>
        <a:prstGeom prst="roundRect">
          <a:avLst>
            <a:gd name="adj" fmla="val 10000"/>
          </a:avLst>
        </a:prstGeom>
        <a:solidFill>
          <a:schemeClr val="accent6">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b="0" i="0" u="none" kern="1200" dirty="0" err="1"/>
            <a:t>FrontEnd</a:t>
          </a:r>
          <a:r>
            <a:rPr lang="en-US" sz="6000" b="0" i="0" u="none" kern="1200" dirty="0"/>
            <a:t> – GUI </a:t>
          </a:r>
          <a:endParaRPr lang="en-US" sz="6000" kern="1200" dirty="0"/>
        </a:p>
      </dsp:txBody>
      <dsp:txXfrm>
        <a:off x="78775" y="77436"/>
        <a:ext cx="6243249" cy="2427407"/>
      </dsp:txXfrm>
    </dsp:sp>
    <dsp:sp modelId="{3C904D40-E950-4FD1-A59D-2E2538B54A56}">
      <dsp:nvSpPr>
        <dsp:cNvPr id="0" name=""/>
        <dsp:cNvSpPr/>
      </dsp:nvSpPr>
      <dsp:spPr>
        <a:xfrm>
          <a:off x="5619" y="2753635"/>
          <a:ext cx="3066008" cy="2578447"/>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0" i="0" u="none" kern="1200" dirty="0" err="1"/>
            <a:t>FrontEnd</a:t>
          </a:r>
          <a:r>
            <a:rPr lang="en-US" sz="4000" b="0" i="0" u="none" kern="1200" dirty="0"/>
            <a:t> – Controller </a:t>
          </a:r>
          <a:endParaRPr lang="en-US" sz="4000" kern="1200" dirty="0"/>
        </a:p>
      </dsp:txBody>
      <dsp:txXfrm>
        <a:off x="81139" y="2829155"/>
        <a:ext cx="2914968" cy="2427407"/>
      </dsp:txXfrm>
    </dsp:sp>
    <dsp:sp modelId="{17FAD4EA-3911-4FC3-BC17-6B339F06B4EE}">
      <dsp:nvSpPr>
        <dsp:cNvPr id="0" name=""/>
        <dsp:cNvSpPr/>
      </dsp:nvSpPr>
      <dsp:spPr>
        <a:xfrm>
          <a:off x="3329172" y="2753635"/>
          <a:ext cx="3066008" cy="2578447"/>
        </a:xfrm>
        <a:prstGeom prst="roundRect">
          <a:avLst>
            <a:gd name="adj" fmla="val 10000"/>
          </a:avLst>
        </a:prstGeom>
        <a:solidFill>
          <a:schemeClr val="accent6">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Font typeface="+mj-lt"/>
            <a:buNone/>
          </a:pPr>
          <a:r>
            <a:rPr lang="en-US" sz="4000" b="0" i="0" u="none" kern="1200" dirty="0" err="1"/>
            <a:t>BackEnd</a:t>
          </a:r>
          <a:r>
            <a:rPr lang="en-US" sz="4000" b="0" i="0" u="none" kern="1200" dirty="0"/>
            <a:t> Route – Controller </a:t>
          </a:r>
          <a:endParaRPr lang="en-US" sz="4000" kern="1200" dirty="0"/>
        </a:p>
      </dsp:txBody>
      <dsp:txXfrm>
        <a:off x="3404692" y="2829155"/>
        <a:ext cx="2914968" cy="24274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AF582-8123-4249-8028-7792CDD4BEF2}">
      <dsp:nvSpPr>
        <dsp:cNvPr id="0" name=""/>
        <dsp:cNvSpPr/>
      </dsp:nvSpPr>
      <dsp:spPr>
        <a:xfrm>
          <a:off x="0" y="0"/>
          <a:ext cx="6400800" cy="987102"/>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HTML</a:t>
          </a:r>
        </a:p>
        <a:p>
          <a:pPr marL="114300" lvl="1" indent="-114300" algn="l" defTabSz="666750">
            <a:lnSpc>
              <a:spcPct val="90000"/>
            </a:lnSpc>
            <a:spcBef>
              <a:spcPct val="0"/>
            </a:spcBef>
            <a:spcAft>
              <a:spcPct val="15000"/>
            </a:spcAft>
            <a:buChar char="•"/>
          </a:pPr>
          <a:r>
            <a:rPr lang="en-US" sz="1500" kern="1200" dirty="0"/>
            <a:t>Frontend – GUI </a:t>
          </a:r>
        </a:p>
      </dsp:txBody>
      <dsp:txXfrm>
        <a:off x="1378870" y="0"/>
        <a:ext cx="5021929" cy="987102"/>
      </dsp:txXfrm>
    </dsp:sp>
    <dsp:sp modelId="{4B0230BA-6E53-4CEA-A009-37868C4677A1}">
      <dsp:nvSpPr>
        <dsp:cNvPr id="0" name=""/>
        <dsp:cNvSpPr/>
      </dsp:nvSpPr>
      <dsp:spPr>
        <a:xfrm>
          <a:off x="98710" y="98710"/>
          <a:ext cx="1280160" cy="789682"/>
        </a:xfrm>
        <a:prstGeom prst="roundRect">
          <a:avLst>
            <a:gd name="adj" fmla="val 10000"/>
          </a:avLst>
        </a:prstGeom>
        <a:blipFill>
          <a:blip xmlns:r="http://schemas.openxmlformats.org/officeDocument/2006/relationships" r:embed="rId1"/>
          <a:srcRect/>
          <a:stretch>
            <a:fillRect t="-31000" b="-3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498186-50AD-4BBC-87F0-AB138926DBE2}">
      <dsp:nvSpPr>
        <dsp:cNvPr id="0" name=""/>
        <dsp:cNvSpPr/>
      </dsp:nvSpPr>
      <dsp:spPr>
        <a:xfrm>
          <a:off x="0" y="1085812"/>
          <a:ext cx="6400800" cy="987102"/>
        </a:xfrm>
        <a:prstGeom prst="roundRect">
          <a:avLst>
            <a:gd name="adj" fmla="val 10000"/>
          </a:avLst>
        </a:prstGeom>
        <a:solidFill>
          <a:schemeClr val="accent6">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CSS</a:t>
          </a:r>
        </a:p>
        <a:p>
          <a:pPr marL="114300" lvl="1" indent="-114300" algn="l" defTabSz="666750">
            <a:lnSpc>
              <a:spcPct val="90000"/>
            </a:lnSpc>
            <a:spcBef>
              <a:spcPct val="0"/>
            </a:spcBef>
            <a:spcAft>
              <a:spcPct val="15000"/>
            </a:spcAft>
            <a:buChar char="•"/>
          </a:pPr>
          <a:r>
            <a:rPr lang="en-US" sz="1500" kern="1200" dirty="0"/>
            <a:t>Frontend – GUI </a:t>
          </a:r>
        </a:p>
      </dsp:txBody>
      <dsp:txXfrm>
        <a:off x="1378870" y="1085812"/>
        <a:ext cx="5021929" cy="987102"/>
      </dsp:txXfrm>
    </dsp:sp>
    <dsp:sp modelId="{3A824D34-816E-4042-BBF6-5A88B6A1CC5C}">
      <dsp:nvSpPr>
        <dsp:cNvPr id="0" name=""/>
        <dsp:cNvSpPr/>
      </dsp:nvSpPr>
      <dsp:spPr>
        <a:xfrm>
          <a:off x="98710" y="1184523"/>
          <a:ext cx="1280160" cy="789682"/>
        </a:xfrm>
        <a:prstGeom prst="roundRect">
          <a:avLst>
            <a:gd name="adj" fmla="val 10000"/>
          </a:avLst>
        </a:prstGeom>
        <a:blipFill>
          <a:blip xmlns:r="http://schemas.openxmlformats.org/officeDocument/2006/relationships" r:embed="rId2"/>
          <a:srcRect/>
          <a:stretch>
            <a:fillRect t="-64000" b="-6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7B8B33-0708-46CF-8571-6A3FB26FDD1A}">
      <dsp:nvSpPr>
        <dsp:cNvPr id="0" name=""/>
        <dsp:cNvSpPr/>
      </dsp:nvSpPr>
      <dsp:spPr>
        <a:xfrm>
          <a:off x="0" y="2171625"/>
          <a:ext cx="6400800" cy="987102"/>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JavaScript</a:t>
          </a:r>
        </a:p>
        <a:p>
          <a:pPr marL="114300" lvl="1" indent="-114300" algn="l" defTabSz="666750">
            <a:lnSpc>
              <a:spcPct val="90000"/>
            </a:lnSpc>
            <a:spcBef>
              <a:spcPct val="0"/>
            </a:spcBef>
            <a:spcAft>
              <a:spcPct val="15000"/>
            </a:spcAft>
            <a:buChar char="•"/>
          </a:pPr>
          <a:r>
            <a:rPr lang="en-US" sz="1500" kern="1200" dirty="0"/>
            <a:t>Frontend – Controller </a:t>
          </a:r>
        </a:p>
      </dsp:txBody>
      <dsp:txXfrm>
        <a:off x="1378870" y="2171625"/>
        <a:ext cx="5021929" cy="987102"/>
      </dsp:txXfrm>
    </dsp:sp>
    <dsp:sp modelId="{8F6D67C2-2A12-40C0-A715-E8B1E9E5ACB4}">
      <dsp:nvSpPr>
        <dsp:cNvPr id="0" name=""/>
        <dsp:cNvSpPr/>
      </dsp:nvSpPr>
      <dsp:spPr>
        <a:xfrm>
          <a:off x="98710" y="2270335"/>
          <a:ext cx="1280160" cy="789682"/>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40000" b="-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BCCEEF-6D14-4C03-B64F-38DD25EC376A}">
      <dsp:nvSpPr>
        <dsp:cNvPr id="0" name=""/>
        <dsp:cNvSpPr/>
      </dsp:nvSpPr>
      <dsp:spPr>
        <a:xfrm>
          <a:off x="0" y="3257438"/>
          <a:ext cx="6400800" cy="987102"/>
        </a:xfrm>
        <a:prstGeom prst="roundRect">
          <a:avLst>
            <a:gd name="adj" fmla="val 10000"/>
          </a:avLst>
        </a:prstGeom>
        <a:solidFill>
          <a:schemeClr val="accent6">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PHP</a:t>
          </a:r>
        </a:p>
        <a:p>
          <a:pPr marL="114300" lvl="1" indent="-114300" algn="l" defTabSz="666750">
            <a:lnSpc>
              <a:spcPct val="90000"/>
            </a:lnSpc>
            <a:spcBef>
              <a:spcPct val="0"/>
            </a:spcBef>
            <a:spcAft>
              <a:spcPct val="15000"/>
            </a:spcAft>
            <a:buChar char="•"/>
          </a:pPr>
          <a:r>
            <a:rPr lang="en-US" sz="1500" kern="1200" dirty="0"/>
            <a:t>Backend – Router </a:t>
          </a:r>
        </a:p>
      </dsp:txBody>
      <dsp:txXfrm>
        <a:off x="1378870" y="3257438"/>
        <a:ext cx="5021929" cy="987102"/>
      </dsp:txXfrm>
    </dsp:sp>
    <dsp:sp modelId="{4EA7CD8D-1322-4FE3-AE0D-2B89694A6D5D}">
      <dsp:nvSpPr>
        <dsp:cNvPr id="0" name=""/>
        <dsp:cNvSpPr/>
      </dsp:nvSpPr>
      <dsp:spPr>
        <a:xfrm>
          <a:off x="98710" y="3356148"/>
          <a:ext cx="1280160" cy="789682"/>
        </a:xfrm>
        <a:prstGeom prst="roundRect">
          <a:avLst>
            <a:gd name="adj" fmla="val 10000"/>
          </a:avLst>
        </a:prstGeom>
        <a:blipFill>
          <a:blip xmlns:r="http://schemas.openxmlformats.org/officeDocument/2006/relationships" r:embed="rId4"/>
          <a:srcRect/>
          <a:stretch>
            <a:fillRect l="-1000" r="-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9D01CA-694B-4DAF-8C03-0E34F0A69B89}">
      <dsp:nvSpPr>
        <dsp:cNvPr id="0" name=""/>
        <dsp:cNvSpPr/>
      </dsp:nvSpPr>
      <dsp:spPr>
        <a:xfrm>
          <a:off x="0" y="4343251"/>
          <a:ext cx="6400800" cy="987102"/>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SQL</a:t>
          </a:r>
        </a:p>
        <a:p>
          <a:pPr marL="114300" lvl="1" indent="-114300" algn="l" defTabSz="666750">
            <a:lnSpc>
              <a:spcPct val="90000"/>
            </a:lnSpc>
            <a:spcBef>
              <a:spcPct val="0"/>
            </a:spcBef>
            <a:spcAft>
              <a:spcPct val="15000"/>
            </a:spcAft>
            <a:buChar char="•"/>
          </a:pPr>
          <a:r>
            <a:rPr lang="en-US" sz="1500" kern="1200" dirty="0"/>
            <a:t>Construct Database</a:t>
          </a:r>
        </a:p>
        <a:p>
          <a:pPr marL="114300" lvl="1" indent="-114300" algn="l" defTabSz="666750">
            <a:lnSpc>
              <a:spcPct val="90000"/>
            </a:lnSpc>
            <a:spcBef>
              <a:spcPct val="0"/>
            </a:spcBef>
            <a:spcAft>
              <a:spcPct val="15000"/>
            </a:spcAft>
            <a:buChar char="•"/>
          </a:pPr>
          <a:r>
            <a:rPr lang="en-US" sz="1500" kern="1200" dirty="0"/>
            <a:t>Save and </a:t>
          </a:r>
          <a:r>
            <a:rPr lang="en-US" sz="1500" kern="1200" dirty="0" err="1"/>
            <a:t>Impo</a:t>
          </a:r>
          <a:endParaRPr lang="en-US" sz="1500" kern="1200" dirty="0"/>
        </a:p>
      </dsp:txBody>
      <dsp:txXfrm>
        <a:off x="1378870" y="4343251"/>
        <a:ext cx="5021929" cy="987102"/>
      </dsp:txXfrm>
    </dsp:sp>
    <dsp:sp modelId="{F76DE77D-33AF-4AC0-A5FC-55F943405FED}">
      <dsp:nvSpPr>
        <dsp:cNvPr id="0" name=""/>
        <dsp:cNvSpPr/>
      </dsp:nvSpPr>
      <dsp:spPr>
        <a:xfrm>
          <a:off x="98710" y="4441961"/>
          <a:ext cx="1280160" cy="789682"/>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EDA32-FDBA-4C5C-A12D-1FD0FD94A482}">
      <dsp:nvSpPr>
        <dsp:cNvPr id="0" name=""/>
        <dsp:cNvSpPr/>
      </dsp:nvSpPr>
      <dsp:spPr>
        <a:xfrm>
          <a:off x="0" y="656939"/>
          <a:ext cx="6934199"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1556FF-7A49-487C-99AB-23B213E46FA8}">
      <dsp:nvSpPr>
        <dsp:cNvPr id="0" name=""/>
        <dsp:cNvSpPr/>
      </dsp:nvSpPr>
      <dsp:spPr>
        <a:xfrm>
          <a:off x="346709" y="37019"/>
          <a:ext cx="4853939" cy="123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marL="0" lvl="0" indent="0" algn="l" defTabSz="711200">
            <a:lnSpc>
              <a:spcPct val="90000"/>
            </a:lnSpc>
            <a:spcBef>
              <a:spcPct val="0"/>
            </a:spcBef>
            <a:spcAft>
              <a:spcPct val="35000"/>
            </a:spcAft>
            <a:buNone/>
          </a:pPr>
          <a:r>
            <a:rPr lang="en-US" sz="1600" b="0" i="0" u="none" kern="1200" dirty="0"/>
            <a:t>It is a brief summary of the product that is being tested.</a:t>
          </a:r>
          <a:endParaRPr lang="en-US" sz="1600" kern="1200" dirty="0"/>
        </a:p>
      </dsp:txBody>
      <dsp:txXfrm>
        <a:off x="407233" y="97543"/>
        <a:ext cx="4732891" cy="1118792"/>
      </dsp:txXfrm>
    </dsp:sp>
    <dsp:sp modelId="{6A689E9A-6CF6-4570-8D2A-B1E980C1301A}">
      <dsp:nvSpPr>
        <dsp:cNvPr id="0" name=""/>
        <dsp:cNvSpPr/>
      </dsp:nvSpPr>
      <dsp:spPr>
        <a:xfrm>
          <a:off x="0" y="2562060"/>
          <a:ext cx="6934199"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0C7BFA-463E-438B-8C2C-84489DF069FD}">
      <dsp:nvSpPr>
        <dsp:cNvPr id="0" name=""/>
        <dsp:cNvSpPr/>
      </dsp:nvSpPr>
      <dsp:spPr>
        <a:xfrm>
          <a:off x="346709" y="1942139"/>
          <a:ext cx="4853939" cy="123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marL="0" lvl="0" indent="0" algn="l" defTabSz="711200">
            <a:lnSpc>
              <a:spcPct val="90000"/>
            </a:lnSpc>
            <a:spcBef>
              <a:spcPct val="0"/>
            </a:spcBef>
            <a:spcAft>
              <a:spcPct val="35000"/>
            </a:spcAft>
            <a:buNone/>
          </a:pPr>
          <a:r>
            <a:rPr lang="en-US" sz="1600" b="0" i="0" u="none" kern="1200" dirty="0"/>
            <a:t>Identify existing project information and the software that should be tested.</a:t>
          </a:r>
          <a:endParaRPr lang="en-US" sz="1600" b="0" kern="1200" dirty="0"/>
        </a:p>
        <a:p>
          <a:pPr marL="0" lvl="0" indent="0" algn="l" defTabSz="711200">
            <a:lnSpc>
              <a:spcPct val="90000"/>
            </a:lnSpc>
            <a:spcBef>
              <a:spcPct val="0"/>
            </a:spcBef>
            <a:spcAft>
              <a:spcPct val="35000"/>
            </a:spcAft>
            <a:buNone/>
          </a:pPr>
          <a:endParaRPr lang="en-US" sz="1600" kern="1200" dirty="0"/>
        </a:p>
      </dsp:txBody>
      <dsp:txXfrm>
        <a:off x="407233" y="2002663"/>
        <a:ext cx="4732891" cy="1118792"/>
      </dsp:txXfrm>
    </dsp:sp>
    <dsp:sp modelId="{5B28EDE0-051E-4922-A66E-4E1EA3257DAE}">
      <dsp:nvSpPr>
        <dsp:cNvPr id="0" name=""/>
        <dsp:cNvSpPr/>
      </dsp:nvSpPr>
      <dsp:spPr>
        <a:xfrm>
          <a:off x="0" y="4467180"/>
          <a:ext cx="6934199"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820BAF-62D9-46E9-82C3-152FC27A69E2}">
      <dsp:nvSpPr>
        <dsp:cNvPr id="0" name=""/>
        <dsp:cNvSpPr/>
      </dsp:nvSpPr>
      <dsp:spPr>
        <a:xfrm>
          <a:off x="346709" y="3847260"/>
          <a:ext cx="4853939" cy="1239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3467" tIns="0" rIns="183467" bIns="0" numCol="1" spcCol="1270" anchor="ctr" anchorCtr="0">
          <a:noAutofit/>
        </a:bodyPr>
        <a:lstStyle/>
        <a:p>
          <a:pPr marL="0" lvl="0" indent="0" algn="l" defTabSz="711200">
            <a:lnSpc>
              <a:spcPct val="90000"/>
            </a:lnSpc>
            <a:spcBef>
              <a:spcPct val="0"/>
            </a:spcBef>
            <a:spcAft>
              <a:spcPct val="35000"/>
            </a:spcAft>
            <a:buNone/>
          </a:pPr>
          <a:r>
            <a:rPr lang="en-US" sz="1600" b="0" i="0" u="none" kern="1200" dirty="0"/>
            <a:t>Provide visibility to stakeholders in the testing effort that adequate consideration has been given to various aspects of governing the testing effort, and where appropriate to have those stakeholders approve the plan.</a:t>
          </a:r>
          <a:endParaRPr lang="en-US" sz="1600" kern="1200" dirty="0"/>
        </a:p>
      </dsp:txBody>
      <dsp:txXfrm>
        <a:off x="407233" y="3907784"/>
        <a:ext cx="4732891" cy="11187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3F09C-1E72-4E48-9641-808BA944698E}">
      <dsp:nvSpPr>
        <dsp:cNvPr id="0" name=""/>
        <dsp:cNvSpPr/>
      </dsp:nvSpPr>
      <dsp:spPr>
        <a:xfrm>
          <a:off x="1781" y="0"/>
          <a:ext cx="1748600" cy="64008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none" kern="1200" dirty="0"/>
            <a:t>Software Name</a:t>
          </a:r>
          <a:endParaRPr lang="en-US" sz="2800" kern="1200" dirty="0"/>
        </a:p>
      </dsp:txBody>
      <dsp:txXfrm>
        <a:off x="1781" y="0"/>
        <a:ext cx="1748600" cy="1920240"/>
      </dsp:txXfrm>
    </dsp:sp>
    <dsp:sp modelId="{F25A986F-905B-4ED9-BEBC-289E42BF93F7}">
      <dsp:nvSpPr>
        <dsp:cNvPr id="0" name=""/>
        <dsp:cNvSpPr/>
      </dsp:nvSpPr>
      <dsp:spPr>
        <a:xfrm>
          <a:off x="176642" y="1920552"/>
          <a:ext cx="1398880" cy="61452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Chrome/Microsoft Edge</a:t>
          </a:r>
          <a:endParaRPr lang="en-US" sz="1000" kern="1200" dirty="0"/>
        </a:p>
      </dsp:txBody>
      <dsp:txXfrm>
        <a:off x="194641" y="1938551"/>
        <a:ext cx="1362882" cy="578531"/>
      </dsp:txXfrm>
    </dsp:sp>
    <dsp:sp modelId="{ED860736-BE67-4908-A927-5510843C4851}">
      <dsp:nvSpPr>
        <dsp:cNvPr id="0" name=""/>
        <dsp:cNvSpPr/>
      </dsp:nvSpPr>
      <dsp:spPr>
        <a:xfrm>
          <a:off x="176642" y="2629625"/>
          <a:ext cx="1398880" cy="614529"/>
        </a:xfrm>
        <a:prstGeom prst="roundRect">
          <a:avLst>
            <a:gd name="adj" fmla="val 10000"/>
          </a:avLst>
        </a:prstGeom>
        <a:solidFill>
          <a:schemeClr val="accent5">
            <a:hueOff val="16338"/>
            <a:satOff val="1565"/>
            <a:lumOff val="3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Windows 10, 32bit</a:t>
          </a:r>
          <a:endParaRPr lang="en-US" sz="1000" kern="1200" dirty="0"/>
        </a:p>
      </dsp:txBody>
      <dsp:txXfrm>
        <a:off x="194641" y="2647624"/>
        <a:ext cx="1362882" cy="578531"/>
      </dsp:txXfrm>
    </dsp:sp>
    <dsp:sp modelId="{5FC1C71F-92D1-4F58-95AE-00C46A52AAB3}">
      <dsp:nvSpPr>
        <dsp:cNvPr id="0" name=""/>
        <dsp:cNvSpPr/>
      </dsp:nvSpPr>
      <dsp:spPr>
        <a:xfrm>
          <a:off x="176642" y="3338698"/>
          <a:ext cx="1398880" cy="614529"/>
        </a:xfrm>
        <a:prstGeom prst="roundRect">
          <a:avLst>
            <a:gd name="adj" fmla="val 10000"/>
          </a:avLst>
        </a:prstGeom>
        <a:solidFill>
          <a:schemeClr val="accent5">
            <a:hueOff val="32675"/>
            <a:satOff val="3131"/>
            <a:lumOff val="7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Windows 7, 64 bit</a:t>
          </a:r>
          <a:endParaRPr lang="en-US" sz="1000" kern="1200" dirty="0"/>
        </a:p>
      </dsp:txBody>
      <dsp:txXfrm>
        <a:off x="194641" y="3356697"/>
        <a:ext cx="1362882" cy="578531"/>
      </dsp:txXfrm>
    </dsp:sp>
    <dsp:sp modelId="{73615436-C47E-4D4A-BBD0-AFDB35770C8A}">
      <dsp:nvSpPr>
        <dsp:cNvPr id="0" name=""/>
        <dsp:cNvSpPr/>
      </dsp:nvSpPr>
      <dsp:spPr>
        <a:xfrm>
          <a:off x="176642" y="4047771"/>
          <a:ext cx="1398880" cy="614529"/>
        </a:xfrm>
        <a:prstGeom prst="roundRect">
          <a:avLst>
            <a:gd name="adj" fmla="val 10000"/>
          </a:avLst>
        </a:prstGeom>
        <a:solidFill>
          <a:schemeClr val="accent5">
            <a:hueOff val="49013"/>
            <a:satOff val="4696"/>
            <a:lumOff val="1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Mac OS X 10.10</a:t>
          </a:r>
          <a:endParaRPr lang="en-US" sz="1000" kern="1200" dirty="0"/>
        </a:p>
      </dsp:txBody>
      <dsp:txXfrm>
        <a:off x="194641" y="4065770"/>
        <a:ext cx="1362882" cy="578531"/>
      </dsp:txXfrm>
    </dsp:sp>
    <dsp:sp modelId="{6A4EB5E8-0271-4970-BA08-378C72322F4A}">
      <dsp:nvSpPr>
        <dsp:cNvPr id="0" name=""/>
        <dsp:cNvSpPr/>
      </dsp:nvSpPr>
      <dsp:spPr>
        <a:xfrm>
          <a:off x="176642" y="4756844"/>
          <a:ext cx="1398880" cy="614529"/>
        </a:xfrm>
        <a:prstGeom prst="roundRect">
          <a:avLst>
            <a:gd name="adj" fmla="val 10000"/>
          </a:avLst>
        </a:prstGeom>
        <a:solidFill>
          <a:schemeClr val="accent5">
            <a:hueOff val="65351"/>
            <a:satOff val="6261"/>
            <a:lumOff val="15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XAMPP</a:t>
          </a:r>
          <a:endParaRPr lang="en-US" sz="1000" kern="1200" dirty="0"/>
        </a:p>
      </dsp:txBody>
      <dsp:txXfrm>
        <a:off x="194641" y="4774843"/>
        <a:ext cx="1362882" cy="578531"/>
      </dsp:txXfrm>
    </dsp:sp>
    <dsp:sp modelId="{80D205DF-FF3D-4D96-975B-EC78057733D0}">
      <dsp:nvSpPr>
        <dsp:cNvPr id="0" name=""/>
        <dsp:cNvSpPr/>
      </dsp:nvSpPr>
      <dsp:spPr>
        <a:xfrm>
          <a:off x="176642" y="5465917"/>
          <a:ext cx="1398880" cy="614529"/>
        </a:xfrm>
        <a:prstGeom prst="roundRect">
          <a:avLst>
            <a:gd name="adj" fmla="val 10000"/>
          </a:avLst>
        </a:prstGeom>
        <a:solidFill>
          <a:schemeClr val="accent5">
            <a:hueOff val="81689"/>
            <a:satOff val="7826"/>
            <a:lumOff val="19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Sublime text</a:t>
          </a:r>
          <a:endParaRPr lang="en-US" sz="1000" kern="1200" dirty="0"/>
        </a:p>
      </dsp:txBody>
      <dsp:txXfrm>
        <a:off x="194641" y="5483916"/>
        <a:ext cx="1362882" cy="578531"/>
      </dsp:txXfrm>
    </dsp:sp>
    <dsp:sp modelId="{B8B8BC3B-C59A-4275-A3E8-7BFB59599D63}">
      <dsp:nvSpPr>
        <dsp:cNvPr id="0" name=""/>
        <dsp:cNvSpPr/>
      </dsp:nvSpPr>
      <dsp:spPr>
        <a:xfrm>
          <a:off x="1881527" y="0"/>
          <a:ext cx="1748600" cy="64008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none" kern="1200" dirty="0"/>
            <a:t>Purpose</a:t>
          </a:r>
          <a:endParaRPr lang="en-US" sz="2800" kern="1200" dirty="0"/>
        </a:p>
      </dsp:txBody>
      <dsp:txXfrm>
        <a:off x="1881527" y="0"/>
        <a:ext cx="1748600" cy="1920240"/>
      </dsp:txXfrm>
    </dsp:sp>
    <dsp:sp modelId="{E546F8CD-2608-4C79-ABB6-59E3CB5C1140}">
      <dsp:nvSpPr>
        <dsp:cNvPr id="0" name=""/>
        <dsp:cNvSpPr/>
      </dsp:nvSpPr>
      <dsp:spPr>
        <a:xfrm>
          <a:off x="2056387" y="1920552"/>
          <a:ext cx="1398880" cy="614529"/>
        </a:xfrm>
        <a:prstGeom prst="roundRect">
          <a:avLst>
            <a:gd name="adj" fmla="val 10000"/>
          </a:avLst>
        </a:prstGeom>
        <a:solidFill>
          <a:schemeClr val="accent5">
            <a:hueOff val="98026"/>
            <a:satOff val="9392"/>
            <a:lumOff val="23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Use to access to website in order to test function</a:t>
          </a:r>
          <a:endParaRPr lang="en-US" sz="1000" kern="1200" dirty="0"/>
        </a:p>
      </dsp:txBody>
      <dsp:txXfrm>
        <a:off x="2074386" y="1938551"/>
        <a:ext cx="1362882" cy="578531"/>
      </dsp:txXfrm>
    </dsp:sp>
    <dsp:sp modelId="{D00EEF55-7C76-48D6-AAE2-BED35196BF2E}">
      <dsp:nvSpPr>
        <dsp:cNvPr id="0" name=""/>
        <dsp:cNvSpPr/>
      </dsp:nvSpPr>
      <dsp:spPr>
        <a:xfrm>
          <a:off x="2056387" y="2629625"/>
          <a:ext cx="1398880" cy="614529"/>
        </a:xfrm>
        <a:prstGeom prst="roundRect">
          <a:avLst>
            <a:gd name="adj" fmla="val 10000"/>
          </a:avLst>
        </a:prstGeom>
        <a:solidFill>
          <a:schemeClr val="accent5">
            <a:hueOff val="114364"/>
            <a:satOff val="10957"/>
            <a:lumOff val="26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Operating system use to run browser and other software.</a:t>
          </a:r>
          <a:endParaRPr lang="en-US" sz="1000" kern="1200" dirty="0"/>
        </a:p>
      </dsp:txBody>
      <dsp:txXfrm>
        <a:off x="2074386" y="2647624"/>
        <a:ext cx="1362882" cy="578531"/>
      </dsp:txXfrm>
    </dsp:sp>
    <dsp:sp modelId="{CE132D51-AE90-40E6-97D8-7AA5EF3CD0FF}">
      <dsp:nvSpPr>
        <dsp:cNvPr id="0" name=""/>
        <dsp:cNvSpPr/>
      </dsp:nvSpPr>
      <dsp:spPr>
        <a:xfrm>
          <a:off x="2056387" y="3338698"/>
          <a:ext cx="1398880" cy="614529"/>
        </a:xfrm>
        <a:prstGeom prst="roundRect">
          <a:avLst>
            <a:gd name="adj" fmla="val 10000"/>
          </a:avLst>
        </a:prstGeom>
        <a:solidFill>
          <a:schemeClr val="accent5">
            <a:hueOff val="130702"/>
            <a:satOff val="12522"/>
            <a:lumOff val="30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Operating system use to run browser and other software.</a:t>
          </a:r>
          <a:endParaRPr lang="en-US" sz="1000" kern="1200" dirty="0"/>
        </a:p>
      </dsp:txBody>
      <dsp:txXfrm>
        <a:off x="2074386" y="3356697"/>
        <a:ext cx="1362882" cy="578531"/>
      </dsp:txXfrm>
    </dsp:sp>
    <dsp:sp modelId="{C43BD9F0-E044-4918-9A06-1BEDCDD03896}">
      <dsp:nvSpPr>
        <dsp:cNvPr id="0" name=""/>
        <dsp:cNvSpPr/>
      </dsp:nvSpPr>
      <dsp:spPr>
        <a:xfrm>
          <a:off x="2056387" y="4047771"/>
          <a:ext cx="1398880" cy="614529"/>
        </a:xfrm>
        <a:prstGeom prst="roundRect">
          <a:avLst>
            <a:gd name="adj" fmla="val 10000"/>
          </a:avLst>
        </a:prstGeom>
        <a:solidFill>
          <a:schemeClr val="accent5">
            <a:hueOff val="147039"/>
            <a:satOff val="14087"/>
            <a:lumOff val="34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Operating system use to run browser and other software.</a:t>
          </a:r>
          <a:endParaRPr lang="en-US" sz="1000" kern="1200" dirty="0"/>
        </a:p>
      </dsp:txBody>
      <dsp:txXfrm>
        <a:off x="2074386" y="4065770"/>
        <a:ext cx="1362882" cy="578531"/>
      </dsp:txXfrm>
    </dsp:sp>
    <dsp:sp modelId="{239244C2-B2E0-49F3-9F80-58D7D18C478E}">
      <dsp:nvSpPr>
        <dsp:cNvPr id="0" name=""/>
        <dsp:cNvSpPr/>
      </dsp:nvSpPr>
      <dsp:spPr>
        <a:xfrm>
          <a:off x="2056387" y="4756844"/>
          <a:ext cx="1398880" cy="614529"/>
        </a:xfrm>
        <a:prstGeom prst="roundRect">
          <a:avLst>
            <a:gd name="adj" fmla="val 10000"/>
          </a:avLst>
        </a:prstGeom>
        <a:solidFill>
          <a:schemeClr val="accent5">
            <a:hueOff val="163377"/>
            <a:satOff val="15653"/>
            <a:lumOff val="38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Create a localhost website</a:t>
          </a:r>
          <a:endParaRPr lang="en-US" sz="1000" kern="1200" dirty="0"/>
        </a:p>
      </dsp:txBody>
      <dsp:txXfrm>
        <a:off x="2074386" y="4774843"/>
        <a:ext cx="1362882" cy="578531"/>
      </dsp:txXfrm>
    </dsp:sp>
    <dsp:sp modelId="{62BAD576-7B2B-4775-9020-44B39545BD7B}">
      <dsp:nvSpPr>
        <dsp:cNvPr id="0" name=""/>
        <dsp:cNvSpPr/>
      </dsp:nvSpPr>
      <dsp:spPr>
        <a:xfrm>
          <a:off x="2056387" y="5465917"/>
          <a:ext cx="1398880" cy="614529"/>
        </a:xfrm>
        <a:prstGeom prst="roundRect">
          <a:avLst>
            <a:gd name="adj" fmla="val 10000"/>
          </a:avLst>
        </a:prstGeom>
        <a:solidFill>
          <a:schemeClr val="accent5">
            <a:hueOff val="179715"/>
            <a:satOff val="17218"/>
            <a:lumOff val="4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View source code, structure folder.</a:t>
          </a:r>
          <a:endParaRPr lang="en-US" sz="1000" kern="1200" dirty="0"/>
        </a:p>
      </dsp:txBody>
      <dsp:txXfrm>
        <a:off x="2074386" y="5483916"/>
        <a:ext cx="1362882" cy="578531"/>
      </dsp:txXfrm>
    </dsp:sp>
    <dsp:sp modelId="{B7B69F38-C4E4-4FFD-BC96-4FE084E72077}">
      <dsp:nvSpPr>
        <dsp:cNvPr id="0" name=""/>
        <dsp:cNvSpPr/>
      </dsp:nvSpPr>
      <dsp:spPr>
        <a:xfrm>
          <a:off x="3761272" y="0"/>
          <a:ext cx="1748600" cy="64008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none" kern="1200" dirty="0"/>
            <a:t>Version</a:t>
          </a:r>
          <a:endParaRPr lang="en-US" sz="2800" kern="1200" dirty="0"/>
        </a:p>
      </dsp:txBody>
      <dsp:txXfrm>
        <a:off x="3761272" y="0"/>
        <a:ext cx="1748600" cy="1920240"/>
      </dsp:txXfrm>
    </dsp:sp>
    <dsp:sp modelId="{A2CB3AAB-282B-453A-8EC9-1297849599B2}">
      <dsp:nvSpPr>
        <dsp:cNvPr id="0" name=""/>
        <dsp:cNvSpPr/>
      </dsp:nvSpPr>
      <dsp:spPr>
        <a:xfrm>
          <a:off x="3936132" y="1920552"/>
          <a:ext cx="1398880" cy="614529"/>
        </a:xfrm>
        <a:prstGeom prst="roundRect">
          <a:avLst>
            <a:gd name="adj" fmla="val 10000"/>
          </a:avLst>
        </a:prstGeom>
        <a:solidFill>
          <a:schemeClr val="accent5">
            <a:hueOff val="196052"/>
            <a:satOff val="18783"/>
            <a:lumOff val="46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Latest version</a:t>
          </a:r>
          <a:endParaRPr lang="en-US" sz="1000" kern="1200" dirty="0"/>
        </a:p>
      </dsp:txBody>
      <dsp:txXfrm>
        <a:off x="3954131" y="1938551"/>
        <a:ext cx="1362882" cy="578531"/>
      </dsp:txXfrm>
    </dsp:sp>
    <dsp:sp modelId="{C9AD31A5-280E-4386-BF89-FC7DCBD2EBD9}">
      <dsp:nvSpPr>
        <dsp:cNvPr id="0" name=""/>
        <dsp:cNvSpPr/>
      </dsp:nvSpPr>
      <dsp:spPr>
        <a:xfrm>
          <a:off x="3936132" y="2629625"/>
          <a:ext cx="1398880" cy="614529"/>
        </a:xfrm>
        <a:prstGeom prst="roundRect">
          <a:avLst>
            <a:gd name="adj" fmla="val 10000"/>
          </a:avLst>
        </a:prstGeom>
        <a:solidFill>
          <a:schemeClr val="accent5">
            <a:hueOff val="212390"/>
            <a:satOff val="20348"/>
            <a:lumOff val="49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Latest version</a:t>
          </a:r>
          <a:endParaRPr lang="en-US" sz="1000" b="0" kern="1200"/>
        </a:p>
      </dsp:txBody>
      <dsp:txXfrm>
        <a:off x="3954131" y="2647624"/>
        <a:ext cx="1362882" cy="578531"/>
      </dsp:txXfrm>
    </dsp:sp>
    <dsp:sp modelId="{A595E6C2-8434-4808-9B30-4D75CFE2BBFF}">
      <dsp:nvSpPr>
        <dsp:cNvPr id="0" name=""/>
        <dsp:cNvSpPr/>
      </dsp:nvSpPr>
      <dsp:spPr>
        <a:xfrm>
          <a:off x="3936132" y="3338698"/>
          <a:ext cx="1398880" cy="614529"/>
        </a:xfrm>
        <a:prstGeom prst="roundRect">
          <a:avLst>
            <a:gd name="adj" fmla="val 10000"/>
          </a:avLst>
        </a:prstGeom>
        <a:solidFill>
          <a:schemeClr val="accent5">
            <a:hueOff val="228728"/>
            <a:satOff val="21914"/>
            <a:lumOff val="53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Latest version</a:t>
          </a:r>
          <a:endParaRPr lang="en-US" sz="1000" b="0" kern="1200"/>
        </a:p>
      </dsp:txBody>
      <dsp:txXfrm>
        <a:off x="3954131" y="3356697"/>
        <a:ext cx="1362882" cy="578531"/>
      </dsp:txXfrm>
    </dsp:sp>
    <dsp:sp modelId="{BEC524A9-1BE3-4283-8E91-54577237ED72}">
      <dsp:nvSpPr>
        <dsp:cNvPr id="0" name=""/>
        <dsp:cNvSpPr/>
      </dsp:nvSpPr>
      <dsp:spPr>
        <a:xfrm>
          <a:off x="3936132" y="4047771"/>
          <a:ext cx="1398880" cy="614529"/>
        </a:xfrm>
        <a:prstGeom prst="roundRect">
          <a:avLst>
            <a:gd name="adj" fmla="val 10000"/>
          </a:avLst>
        </a:prstGeom>
        <a:solidFill>
          <a:schemeClr val="accent5">
            <a:hueOff val="245066"/>
            <a:satOff val="23479"/>
            <a:lumOff val="57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Latest version</a:t>
          </a:r>
          <a:endParaRPr lang="en-US" sz="1000" b="0" kern="1200"/>
        </a:p>
      </dsp:txBody>
      <dsp:txXfrm>
        <a:off x="3954131" y="4065770"/>
        <a:ext cx="1362882" cy="578531"/>
      </dsp:txXfrm>
    </dsp:sp>
    <dsp:sp modelId="{5F895490-72EB-4765-8929-A69772E3DF03}">
      <dsp:nvSpPr>
        <dsp:cNvPr id="0" name=""/>
        <dsp:cNvSpPr/>
      </dsp:nvSpPr>
      <dsp:spPr>
        <a:xfrm>
          <a:off x="3936132" y="4756844"/>
          <a:ext cx="1398880" cy="614529"/>
        </a:xfrm>
        <a:prstGeom prst="roundRect">
          <a:avLst>
            <a:gd name="adj" fmla="val 10000"/>
          </a:avLst>
        </a:prstGeom>
        <a:solidFill>
          <a:schemeClr val="accent5">
            <a:hueOff val="261403"/>
            <a:satOff val="25044"/>
            <a:lumOff val="6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Latest version</a:t>
          </a:r>
          <a:endParaRPr lang="en-US" sz="1000" b="0" kern="1200"/>
        </a:p>
      </dsp:txBody>
      <dsp:txXfrm>
        <a:off x="3954131" y="4774843"/>
        <a:ext cx="1362882" cy="578531"/>
      </dsp:txXfrm>
    </dsp:sp>
    <dsp:sp modelId="{C15F81BE-7367-4D9D-BC28-B71B6649D218}">
      <dsp:nvSpPr>
        <dsp:cNvPr id="0" name=""/>
        <dsp:cNvSpPr/>
      </dsp:nvSpPr>
      <dsp:spPr>
        <a:xfrm>
          <a:off x="3936132" y="5465917"/>
          <a:ext cx="1398880" cy="614529"/>
        </a:xfrm>
        <a:prstGeom prst="roundRect">
          <a:avLst>
            <a:gd name="adj" fmla="val 10000"/>
          </a:avLst>
        </a:prstGeom>
        <a:solidFill>
          <a:schemeClr val="accent5">
            <a:hueOff val="277741"/>
            <a:satOff val="26609"/>
            <a:lumOff val="65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Latest version</a:t>
          </a:r>
          <a:endParaRPr lang="en-US" sz="1000" b="0" kern="1200" dirty="0"/>
        </a:p>
      </dsp:txBody>
      <dsp:txXfrm>
        <a:off x="3954131" y="5483916"/>
        <a:ext cx="1362882" cy="578531"/>
      </dsp:txXfrm>
    </dsp:sp>
    <dsp:sp modelId="{27137A73-6C71-4801-8197-EB9C4E907D5B}">
      <dsp:nvSpPr>
        <dsp:cNvPr id="0" name=""/>
        <dsp:cNvSpPr/>
      </dsp:nvSpPr>
      <dsp:spPr>
        <a:xfrm>
          <a:off x="5641017" y="0"/>
          <a:ext cx="1748600" cy="640080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i="0" u="none" kern="1200" dirty="0"/>
            <a:t>Type and Other Notes</a:t>
          </a:r>
          <a:endParaRPr lang="en-US" sz="2800" kern="1200" dirty="0"/>
        </a:p>
      </dsp:txBody>
      <dsp:txXfrm>
        <a:off x="5641017" y="0"/>
        <a:ext cx="1748600" cy="1920240"/>
      </dsp:txXfrm>
    </dsp:sp>
    <dsp:sp modelId="{5E03F2CF-9940-4F95-9C8F-F0426A462020}">
      <dsp:nvSpPr>
        <dsp:cNvPr id="0" name=""/>
        <dsp:cNvSpPr/>
      </dsp:nvSpPr>
      <dsp:spPr>
        <a:xfrm>
          <a:off x="5815877" y="1920552"/>
          <a:ext cx="1398880" cy="614529"/>
        </a:xfrm>
        <a:prstGeom prst="roundRect">
          <a:avLst>
            <a:gd name="adj" fmla="val 10000"/>
          </a:avLst>
        </a:prstGeom>
        <a:solidFill>
          <a:schemeClr val="accent5">
            <a:hueOff val="294079"/>
            <a:satOff val="28175"/>
            <a:lumOff val="69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Internet Browser</a:t>
          </a:r>
          <a:endParaRPr lang="en-US" sz="1000" kern="1200" dirty="0"/>
        </a:p>
      </dsp:txBody>
      <dsp:txXfrm>
        <a:off x="5833876" y="1938551"/>
        <a:ext cx="1362882" cy="578531"/>
      </dsp:txXfrm>
    </dsp:sp>
    <dsp:sp modelId="{E77511AD-E95D-4E2C-A5A4-A4B63E791BB1}">
      <dsp:nvSpPr>
        <dsp:cNvPr id="0" name=""/>
        <dsp:cNvSpPr/>
      </dsp:nvSpPr>
      <dsp:spPr>
        <a:xfrm>
          <a:off x="5815877" y="2629625"/>
          <a:ext cx="1398880" cy="614529"/>
        </a:xfrm>
        <a:prstGeom prst="roundRect">
          <a:avLst>
            <a:gd name="adj" fmla="val 10000"/>
          </a:avLst>
        </a:prstGeom>
        <a:solidFill>
          <a:schemeClr val="accent5">
            <a:hueOff val="310416"/>
            <a:satOff val="29740"/>
            <a:lumOff val="72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Operating System</a:t>
          </a:r>
          <a:endParaRPr lang="en-US" sz="1000" b="0" kern="1200"/>
        </a:p>
      </dsp:txBody>
      <dsp:txXfrm>
        <a:off x="5833876" y="2647624"/>
        <a:ext cx="1362882" cy="578531"/>
      </dsp:txXfrm>
    </dsp:sp>
    <dsp:sp modelId="{32D34B38-DA89-493C-9CE7-2BFD5CC1CE25}">
      <dsp:nvSpPr>
        <dsp:cNvPr id="0" name=""/>
        <dsp:cNvSpPr/>
      </dsp:nvSpPr>
      <dsp:spPr>
        <a:xfrm>
          <a:off x="5815877" y="3338698"/>
          <a:ext cx="1398880" cy="614529"/>
        </a:xfrm>
        <a:prstGeom prst="roundRect">
          <a:avLst>
            <a:gd name="adj" fmla="val 10000"/>
          </a:avLst>
        </a:prstGeom>
        <a:solidFill>
          <a:schemeClr val="accent5">
            <a:hueOff val="326754"/>
            <a:satOff val="31305"/>
            <a:lumOff val="76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Operating System</a:t>
          </a:r>
          <a:endParaRPr lang="en-US" sz="1000" b="0" kern="1200"/>
        </a:p>
      </dsp:txBody>
      <dsp:txXfrm>
        <a:off x="5833876" y="3356697"/>
        <a:ext cx="1362882" cy="578531"/>
      </dsp:txXfrm>
    </dsp:sp>
    <dsp:sp modelId="{8654C1C8-458A-47F4-A7D7-CFD2C8357F34}">
      <dsp:nvSpPr>
        <dsp:cNvPr id="0" name=""/>
        <dsp:cNvSpPr/>
      </dsp:nvSpPr>
      <dsp:spPr>
        <a:xfrm>
          <a:off x="5815877" y="4047771"/>
          <a:ext cx="1398880" cy="614529"/>
        </a:xfrm>
        <a:prstGeom prst="roundRect">
          <a:avLst>
            <a:gd name="adj" fmla="val 10000"/>
          </a:avLst>
        </a:prstGeom>
        <a:solidFill>
          <a:schemeClr val="accent5">
            <a:hueOff val="343092"/>
            <a:satOff val="32870"/>
            <a:lumOff val="80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Operating System</a:t>
          </a:r>
          <a:endParaRPr lang="en-US" sz="1000" b="0" kern="1200"/>
        </a:p>
      </dsp:txBody>
      <dsp:txXfrm>
        <a:off x="5833876" y="4065770"/>
        <a:ext cx="1362882" cy="578531"/>
      </dsp:txXfrm>
    </dsp:sp>
    <dsp:sp modelId="{E805B188-D102-4D69-B386-18815D964BB7}">
      <dsp:nvSpPr>
        <dsp:cNvPr id="0" name=""/>
        <dsp:cNvSpPr/>
      </dsp:nvSpPr>
      <dsp:spPr>
        <a:xfrm>
          <a:off x="5815877" y="4756844"/>
          <a:ext cx="1398880" cy="614529"/>
        </a:xfrm>
        <a:prstGeom prst="roundRect">
          <a:avLst>
            <a:gd name="adj" fmla="val 10000"/>
          </a:avLst>
        </a:prstGeom>
        <a:solidFill>
          <a:schemeClr val="accent5">
            <a:hueOff val="359430"/>
            <a:satOff val="34436"/>
            <a:lumOff val="84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a:t>Website </a:t>
          </a:r>
          <a:endParaRPr lang="en-US" sz="1000" b="0" kern="1200"/>
        </a:p>
      </dsp:txBody>
      <dsp:txXfrm>
        <a:off x="5833876" y="4774843"/>
        <a:ext cx="1362882" cy="578531"/>
      </dsp:txXfrm>
    </dsp:sp>
    <dsp:sp modelId="{5C82204B-A0F4-4A34-98A7-3FEA77DA370B}">
      <dsp:nvSpPr>
        <dsp:cNvPr id="0" name=""/>
        <dsp:cNvSpPr/>
      </dsp:nvSpPr>
      <dsp:spPr>
        <a:xfrm>
          <a:off x="5815877" y="5465917"/>
          <a:ext cx="1398880" cy="614529"/>
        </a:xfrm>
        <a:prstGeom prst="roundRect">
          <a:avLst>
            <a:gd name="adj" fmla="val 10000"/>
          </a:avLst>
        </a:prstGeom>
        <a:solidFill>
          <a:schemeClr val="accent5">
            <a:hueOff val="375767"/>
            <a:satOff val="36001"/>
            <a:lumOff val="8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9050" rIns="25400" bIns="190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t>Text editor</a:t>
          </a:r>
          <a:endParaRPr lang="en-US" sz="1000" b="0" kern="1200" dirty="0"/>
        </a:p>
      </dsp:txBody>
      <dsp:txXfrm>
        <a:off x="5833876" y="5483916"/>
        <a:ext cx="1362882" cy="57853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vi-VN" dirty="0">
              <a:latin typeface="Calibri" panose="020F0502020204030204" pitchFamily="34" charset="0"/>
            </a:endParaRPr>
          </a:p>
        </p:txBody>
      </p:sp>
      <p:sp>
        <p:nvSpPr>
          <p:cNvPr id="3" name="Chỗ dành sẵn cho Ngày thá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CA0ADAB-D278-4EBC-9DF3-CB1C14DDAA09}" type="datetime1">
              <a:rPr lang="vi-VN" smtClean="0">
                <a:latin typeface="Calibri" panose="020F0502020204030204" pitchFamily="34" charset="0"/>
              </a:rPr>
              <a:t>15/05/2021</a:t>
            </a:fld>
            <a:endParaRPr lang="vi-VN" dirty="0">
              <a:latin typeface="Calibri" panose="020F0502020204030204" pitchFamily="34" charset="0"/>
            </a:endParaRPr>
          </a:p>
        </p:txBody>
      </p:sp>
      <p:sp>
        <p:nvSpPr>
          <p:cNvPr id="4" name="Chỗ dành sẵ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vi-VN" dirty="0">
              <a:latin typeface="Calibri" panose="020F0502020204030204" pitchFamily="34" charset="0"/>
            </a:endParaRPr>
          </a:p>
        </p:txBody>
      </p:sp>
      <p:sp>
        <p:nvSpPr>
          <p:cNvPr id="5" name="Chỗ dành sẵn cho Số hiệu Trang chiế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vi-VN">
                <a:latin typeface="Calibri" panose="020F0502020204030204" pitchFamily="34" charset="0"/>
              </a:rPr>
              <a:t>‹#›</a:t>
            </a:fld>
            <a:endParaRPr lang="vi-VN" dirty="0">
              <a:latin typeface="Calibri" panose="020F0502020204030204" pitchFamily="34" charset="0"/>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vi-VN" dirty="0"/>
          </a:p>
        </p:txBody>
      </p:sp>
      <p:sp>
        <p:nvSpPr>
          <p:cNvPr id="3" name="Chỗ dành sẵn cho Ngày tháng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3E0709F4-E30E-4CE5-B9B8-A458079C12FF}" type="datetime1">
              <a:rPr lang="vi-VN" smtClean="0"/>
              <a:pPr/>
              <a:t>15/05/2021</a:t>
            </a:fld>
            <a:endParaRPr lang="vi-VN" dirty="0"/>
          </a:p>
        </p:txBody>
      </p:sp>
      <p:sp>
        <p:nvSpPr>
          <p:cNvPr id="4" name="Chỗ dành sẵn cho Hình ảnh của Trang chiếu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vi-VN" noProof="0" dirty="0"/>
          </a:p>
        </p:txBody>
      </p:sp>
      <p:sp>
        <p:nvSpPr>
          <p:cNvPr id="5" name="Chỗ dành sẵn cho Ghi ch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6" name="Chỗ dành sẵn cho Chân trang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pitchFamily="34" charset="0"/>
              </a:defRPr>
            </a:lvl1pPr>
          </a:lstStyle>
          <a:p>
            <a:endParaRPr lang="vi-VN" dirty="0"/>
          </a:p>
        </p:txBody>
      </p:sp>
      <p:sp>
        <p:nvSpPr>
          <p:cNvPr id="7" name="Chỗ dành sẵn cho Số hiệu Trang chiế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F93199CD-3E1B-4AE6-990F-76F925F5EA9F}" type="slidenum">
              <a:rPr lang="vi-VN" smtClean="0"/>
              <a:pPr/>
              <a:t>‹#›</a:t>
            </a:fld>
            <a:endParaRPr lang="vi-VN"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ỗ dành sẵn cho Ghi chú 2"/>
          <p:cNvSpPr>
            <a:spLocks noGrp="1"/>
          </p:cNvSpPr>
          <p:nvPr>
            <p:ph type="body" idx="1"/>
          </p:nvPr>
        </p:nvSpPr>
        <p:spPr/>
        <p:txBody>
          <a:bodyPr rtlCol="0"/>
          <a:lstStyle/>
          <a:p>
            <a:pPr rtl="0"/>
            <a:endParaRPr lang="vi-VN" noProof="0" dirty="0">
              <a:latin typeface="Calibri" panose="020F0502020204030204" pitchFamily="34" charset="0"/>
            </a:endParaRPr>
          </a:p>
        </p:txBody>
      </p:sp>
      <p:sp>
        <p:nvSpPr>
          <p:cNvPr id="4" name="Chỗ dành sẵn cho Số hiệu Trang chiếu 3"/>
          <p:cNvSpPr>
            <a:spLocks noGrp="1"/>
          </p:cNvSpPr>
          <p:nvPr>
            <p:ph type="sldNum" sz="quarter" idx="10"/>
          </p:nvPr>
        </p:nvSpPr>
        <p:spPr/>
        <p:txBody>
          <a:bodyPr rtlCol="0"/>
          <a:lstStyle/>
          <a:p>
            <a:pPr rtl="0"/>
            <a:fld id="{F93199CD-3E1B-4AE6-990F-76F925F5EA9F}" type="slidenum">
              <a:rPr lang="vi-VN" smtClean="0"/>
              <a:t>1</a:t>
            </a:fld>
            <a:endParaRPr lang="vi-VN"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latin typeface="Calibri" panose="020F0502020204030204" pitchFamily="34" charset="0"/>
            </a:endParaRPr>
          </a:p>
        </p:txBody>
      </p:sp>
      <p:sp>
        <p:nvSpPr>
          <p:cNvPr id="4" name="Chỗ dành sẵn cho Số hiệu Trang chiếu 3"/>
          <p:cNvSpPr>
            <a:spLocks noGrp="1"/>
          </p:cNvSpPr>
          <p:nvPr>
            <p:ph type="sldNum" sz="quarter" idx="10"/>
          </p:nvPr>
        </p:nvSpPr>
        <p:spPr/>
        <p:txBody>
          <a:bodyPr/>
          <a:lstStyle/>
          <a:p>
            <a:pPr rtl="0"/>
            <a:fld id="{F93199CD-3E1B-4AE6-990F-76F925F5EA9F}" type="slidenum">
              <a:rPr lang="vi-VN" smtClean="0"/>
              <a:t>2</a:t>
            </a:fld>
            <a:endParaRPr lang="vi-VN" dirty="0"/>
          </a:p>
        </p:txBody>
      </p:sp>
    </p:spTree>
    <p:extLst>
      <p:ext uri="{BB962C8B-B14F-4D97-AF65-F5344CB8AC3E}">
        <p14:creationId xmlns:p14="http://schemas.microsoft.com/office/powerpoint/2010/main" val="3277577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noProof="0" dirty="0">
              <a:latin typeface="Calibri" panose="020F0502020204030204" pitchFamily="34" charset="0"/>
            </a:endParaRPr>
          </a:p>
        </p:txBody>
      </p:sp>
      <p:sp>
        <p:nvSpPr>
          <p:cNvPr id="4" name="Chỗ dành sẵn cho Số hiệu Trang chiếu 3"/>
          <p:cNvSpPr>
            <a:spLocks noGrp="1"/>
          </p:cNvSpPr>
          <p:nvPr>
            <p:ph type="sldNum" sz="quarter" idx="10"/>
          </p:nvPr>
        </p:nvSpPr>
        <p:spPr/>
        <p:txBody>
          <a:bodyPr/>
          <a:lstStyle/>
          <a:p>
            <a:pPr rtl="0"/>
            <a:fld id="{F93199CD-3E1B-4AE6-990F-76F925F5EA9F}" type="slidenum">
              <a:rPr lang="vi-VN" smtClean="0"/>
              <a:t>3</a:t>
            </a:fld>
            <a:endParaRPr lang="vi-VN" dirty="0"/>
          </a:p>
        </p:txBody>
      </p:sp>
    </p:spTree>
    <p:extLst>
      <p:ext uri="{BB962C8B-B14F-4D97-AF65-F5344CB8AC3E}">
        <p14:creationId xmlns:p14="http://schemas.microsoft.com/office/powerpoint/2010/main" val="3194443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êu đề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vi-VN" noProof="0"/>
              <a:t>Bấm để sửa kiểu tiêu đề Bản cái</a:t>
            </a:r>
            <a:endParaRPr lang="vi-VN" noProof="0" dirty="0"/>
          </a:p>
        </p:txBody>
      </p:sp>
      <p:sp>
        <p:nvSpPr>
          <p:cNvPr id="3" name="Phụ đề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vi-VN" noProof="0"/>
              <a:t>Bấm để chỉnh sửa kiểu tiêu đề phụ của Bản cái</a:t>
            </a:r>
            <a:endParaRPr lang="vi-VN" noProof="0" dirty="0"/>
          </a:p>
        </p:txBody>
      </p:sp>
      <p:sp>
        <p:nvSpPr>
          <p:cNvPr id="7" name="Chỗ dành sẵn cho Ngày tháng 6"/>
          <p:cNvSpPr>
            <a:spLocks noGrp="1"/>
          </p:cNvSpPr>
          <p:nvPr>
            <p:ph type="dt" sz="half" idx="10"/>
          </p:nvPr>
        </p:nvSpPr>
        <p:spPr/>
        <p:txBody>
          <a:bodyPr rtlCol="0"/>
          <a:lstStyle>
            <a:lvl1pPr>
              <a:defRPr sz="1100"/>
            </a:lvl1pPr>
          </a:lstStyle>
          <a:p>
            <a:pPr rtl="0"/>
            <a:fld id="{B47EF56A-15D7-48E0-A584-C62535CAF70D}" type="datetime1">
              <a:rPr lang="vi-VN" noProof="0" smtClean="0"/>
              <a:t>15/05/2021</a:t>
            </a:fld>
            <a:endParaRPr lang="vi-VN" noProof="0" dirty="0"/>
          </a:p>
        </p:txBody>
      </p:sp>
      <p:sp>
        <p:nvSpPr>
          <p:cNvPr id="8" name="Chỗ dành sẵn cho Chân trang 7"/>
          <p:cNvSpPr>
            <a:spLocks noGrp="1"/>
          </p:cNvSpPr>
          <p:nvPr>
            <p:ph type="ftr" sz="quarter" idx="11"/>
          </p:nvPr>
        </p:nvSpPr>
        <p:spPr/>
        <p:txBody>
          <a:bodyPr rtlCol="0"/>
          <a:lstStyle>
            <a:lvl1pPr>
              <a:defRPr sz="1100"/>
            </a:lvl1pPr>
          </a:lstStyle>
          <a:p>
            <a:pPr rtl="0"/>
            <a:r>
              <a:rPr lang="vi-VN" noProof="0" dirty="0"/>
              <a:t>Thêm chân trang</a:t>
            </a:r>
          </a:p>
        </p:txBody>
      </p:sp>
      <p:sp>
        <p:nvSpPr>
          <p:cNvPr id="9" name="Chỗ dành sẵn cho Số hiệu Trang chiếu 8"/>
          <p:cNvSpPr>
            <a:spLocks noGrp="1"/>
          </p:cNvSpPr>
          <p:nvPr>
            <p:ph type="sldNum" sz="quarter" idx="12"/>
          </p:nvPr>
        </p:nvSpPr>
        <p:spPr/>
        <p:txBody>
          <a:bodyPr rtlCol="0"/>
          <a:lstStyle>
            <a:lvl1pPr>
              <a:defRPr sz="1100"/>
            </a:lvl1pPr>
          </a:lstStyle>
          <a:p>
            <a:pPr rtl="0"/>
            <a:fld id="{2A013F82-EE5E-44EE-A61D-E31C6657F26F}" type="slidenum">
              <a:rPr lang="vi-VN" noProof="0" smtClean="0"/>
              <a:pPr/>
              <a:t>‹#›</a:t>
            </a:fld>
            <a:endParaRPr lang="vi-VN"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ỗ dành sẵn cho Ngày tháng 3"/>
          <p:cNvSpPr>
            <a:spLocks noGrp="1"/>
          </p:cNvSpPr>
          <p:nvPr>
            <p:ph type="dt" sz="half" idx="10"/>
          </p:nvPr>
        </p:nvSpPr>
        <p:spPr/>
        <p:txBody>
          <a:bodyPr rtlCol="0"/>
          <a:lstStyle/>
          <a:p>
            <a:pPr rtl="0"/>
            <a:fld id="{E53FA061-B950-4DED-B8BB-F776545A6DDF}" type="datetime1">
              <a:rPr lang="vi-VN" noProof="0" smtClean="0"/>
              <a:t>15/05/2021</a:t>
            </a:fld>
            <a:endParaRPr lang="vi-VN" noProof="0" dirty="0"/>
          </a:p>
        </p:txBody>
      </p:sp>
      <p:sp>
        <p:nvSpPr>
          <p:cNvPr id="6" name="Chỗ dành sẵn cho Số hiệu Trang chiếu 5"/>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9142412" y="381001"/>
            <a:ext cx="1524001" cy="5638800"/>
          </a:xfrm>
        </p:spPr>
        <p:txBody>
          <a:bodyPr vert="eaVert" rtlCol="0"/>
          <a:lstStyle/>
          <a:p>
            <a:pPr rtl="0"/>
            <a:r>
              <a:rPr lang="vi-VN" noProof="0"/>
              <a:t>Bấm để sửa kiểu tiêu đề Bản cái</a:t>
            </a:r>
            <a:endParaRPr lang="vi-VN" noProof="0" dirty="0"/>
          </a:p>
        </p:txBody>
      </p:sp>
      <p:sp>
        <p:nvSpPr>
          <p:cNvPr id="3" name="Chỗ dành sẵn cho Văn bản Dọc 2"/>
          <p:cNvSpPr>
            <a:spLocks noGrp="1"/>
          </p:cNvSpPr>
          <p:nvPr>
            <p:ph type="body" orient="vert" idx="1"/>
          </p:nvPr>
        </p:nvSpPr>
        <p:spPr>
          <a:xfrm>
            <a:off x="1522412" y="381001"/>
            <a:ext cx="7391399" cy="5638800"/>
          </a:xfrm>
        </p:spPr>
        <p:txBody>
          <a:bodyPr vert="eaVert" rtlCol="0"/>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ỗ dành sẵn cho Ngày tháng 3"/>
          <p:cNvSpPr>
            <a:spLocks noGrp="1"/>
          </p:cNvSpPr>
          <p:nvPr>
            <p:ph type="dt" sz="half" idx="10"/>
          </p:nvPr>
        </p:nvSpPr>
        <p:spPr/>
        <p:txBody>
          <a:bodyPr rtlCol="0"/>
          <a:lstStyle/>
          <a:p>
            <a:pPr rtl="0"/>
            <a:fld id="{59965FAE-EC4A-4EDC-B0C9-E27F29D2B765}" type="datetime1">
              <a:rPr lang="vi-VN" noProof="0" smtClean="0"/>
              <a:t>15/05/2021</a:t>
            </a:fld>
            <a:endParaRPr lang="vi-VN" noProof="0" dirty="0"/>
          </a:p>
        </p:txBody>
      </p:sp>
      <p:sp>
        <p:nvSpPr>
          <p:cNvPr id="6" name="Chỗ dành sẵn cho Số hiệu Trang chiếu 5"/>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3" name="Chỗ dành sẵn cho Nội dung 2"/>
          <p:cNvSpPr>
            <a:spLocks noGrp="1"/>
          </p:cNvSpPr>
          <p:nvPr>
            <p:ph idx="1"/>
          </p:nvPr>
        </p:nvSpPr>
        <p:spPr/>
        <p:txBody>
          <a:bodyPr rtlCol="0"/>
          <a:lstStyle>
            <a:lvl5pPr>
              <a:defRPr/>
            </a:lvl5pPr>
            <a:lvl6pPr>
              <a:defRPr/>
            </a:lvl6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ỗ dành sẵn cho Ngày tháng 3"/>
          <p:cNvSpPr>
            <a:spLocks noGrp="1"/>
          </p:cNvSpPr>
          <p:nvPr>
            <p:ph type="dt" sz="half" idx="10"/>
          </p:nvPr>
        </p:nvSpPr>
        <p:spPr/>
        <p:txBody>
          <a:bodyPr rtlCol="0"/>
          <a:lstStyle/>
          <a:p>
            <a:pPr rtl="0"/>
            <a:fld id="{867A8B52-6F82-4EE3-869C-C6E26E9F0919}" type="datetime1">
              <a:rPr lang="vi-VN" noProof="0" smtClean="0"/>
              <a:t>15/05/2021</a:t>
            </a:fld>
            <a:endParaRPr lang="vi-VN" noProof="0" dirty="0"/>
          </a:p>
        </p:txBody>
      </p:sp>
      <p:sp>
        <p:nvSpPr>
          <p:cNvPr id="6" name="Chỗ dành sẵn cho Số hiệu Trang chiếu 5"/>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sp>
        <p:nvSpPr>
          <p:cNvPr id="2" name="Tiêu đề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vi-VN" noProof="0"/>
              <a:t>Bấm để sửa kiểu tiêu đề Bản cái</a:t>
            </a:r>
            <a:endParaRPr lang="vi-VN" noProof="0" dirty="0"/>
          </a:p>
        </p:txBody>
      </p:sp>
      <p:sp>
        <p:nvSpPr>
          <p:cNvPr id="3" name="Chỗ dành sẵn cho Văn bản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vi-VN" noProof="0"/>
              <a:t>Bấm để chỉnh sửa kiểu văn bản của Bản cái</a:t>
            </a:r>
          </a:p>
        </p:txBody>
      </p:sp>
      <p:sp>
        <p:nvSpPr>
          <p:cNvPr id="5" name="Chỗ dành sẵn cho Chân trang 4"/>
          <p:cNvSpPr>
            <a:spLocks noGrp="1"/>
          </p:cNvSpPr>
          <p:nvPr>
            <p:ph type="ftr" sz="quarter" idx="11"/>
          </p:nvPr>
        </p:nvSpPr>
        <p:spPr/>
        <p:txBody>
          <a:bodyPr rtlCol="0"/>
          <a:lstStyle/>
          <a:p>
            <a:pPr rtl="0"/>
            <a:r>
              <a:rPr lang="vi-VN" noProof="0" dirty="0"/>
              <a:t>Thêm chân trang</a:t>
            </a:r>
          </a:p>
        </p:txBody>
      </p:sp>
      <p:sp>
        <p:nvSpPr>
          <p:cNvPr id="4" name="Chỗ dành sẵn cho Ngày tháng 3"/>
          <p:cNvSpPr>
            <a:spLocks noGrp="1"/>
          </p:cNvSpPr>
          <p:nvPr>
            <p:ph type="dt" sz="half" idx="10"/>
          </p:nvPr>
        </p:nvSpPr>
        <p:spPr/>
        <p:txBody>
          <a:bodyPr rtlCol="0"/>
          <a:lstStyle/>
          <a:p>
            <a:pPr rtl="0"/>
            <a:fld id="{1F0F44B5-6C98-4B13-8769-3E9803154B62}" type="datetime1">
              <a:rPr lang="vi-VN" noProof="0" smtClean="0"/>
              <a:t>15/05/2021</a:t>
            </a:fld>
            <a:endParaRPr lang="vi-VN" noProof="0" dirty="0"/>
          </a:p>
        </p:txBody>
      </p:sp>
      <p:sp>
        <p:nvSpPr>
          <p:cNvPr id="6" name="Chỗ dành sẵn cho Số hiệu Trang chiếu 5"/>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a:xfrm>
            <a:off x="1522412" y="381000"/>
            <a:ext cx="9144002" cy="1371600"/>
          </a:xfrm>
        </p:spPr>
        <p:txBody>
          <a:bodyPr rtlCol="0"/>
          <a:lstStyle/>
          <a:p>
            <a:pPr rtl="0"/>
            <a:r>
              <a:rPr lang="vi-VN" noProof="0"/>
              <a:t>Bấm để sửa kiểu tiêu đề Bản cái</a:t>
            </a:r>
            <a:endParaRPr lang="vi-VN" noProof="0" dirty="0"/>
          </a:p>
        </p:txBody>
      </p:sp>
      <p:sp>
        <p:nvSpPr>
          <p:cNvPr id="3" name="Chỗ dành sẵn cho Nội dung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ỗ dành sẵn cho Nội dung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ỗ dành sẵn cho Ngày tháng 4"/>
          <p:cNvSpPr>
            <a:spLocks noGrp="1"/>
          </p:cNvSpPr>
          <p:nvPr>
            <p:ph type="dt" sz="half" idx="10"/>
          </p:nvPr>
        </p:nvSpPr>
        <p:spPr/>
        <p:txBody>
          <a:bodyPr rtlCol="0"/>
          <a:lstStyle/>
          <a:p>
            <a:pPr rtl="0"/>
            <a:fld id="{0BC44E90-3FB8-4B10-A888-270A39EAF538}" type="datetime1">
              <a:rPr lang="vi-VN" noProof="0" smtClean="0"/>
              <a:t>15/05/2021</a:t>
            </a:fld>
            <a:endParaRPr lang="vi-VN" noProof="0" dirty="0"/>
          </a:p>
        </p:txBody>
      </p:sp>
      <p:sp>
        <p:nvSpPr>
          <p:cNvPr id="7" name="Chỗ dành sẵn cho Số hiệu Trang chiếu 6"/>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sp>
        <p:nvSpPr>
          <p:cNvPr id="2" name="Tiêu đề 1"/>
          <p:cNvSpPr>
            <a:spLocks noGrp="1"/>
          </p:cNvSpPr>
          <p:nvPr>
            <p:ph type="title"/>
          </p:nvPr>
        </p:nvSpPr>
        <p:spPr>
          <a:xfrm>
            <a:off x="1522412" y="381000"/>
            <a:ext cx="9144002" cy="1371600"/>
          </a:xfrm>
        </p:spPr>
        <p:txBody>
          <a:bodyPr rtlCol="0"/>
          <a:lstStyle>
            <a:lvl1pPr>
              <a:defRPr/>
            </a:lvl1pPr>
          </a:lstStyle>
          <a:p>
            <a:pPr rtl="0"/>
            <a:r>
              <a:rPr lang="vi-VN" noProof="0"/>
              <a:t>Bấm để sửa kiểu tiêu đề Bản cái</a:t>
            </a:r>
            <a:endParaRPr lang="vi-VN" noProof="0" dirty="0"/>
          </a:p>
        </p:txBody>
      </p:sp>
      <p:sp>
        <p:nvSpPr>
          <p:cNvPr id="3" name="Chỗ dành sẵn cho Văn bản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4" name="Chỗ dành sẵn cho Nội dung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5" name="Chỗ dành sẵn cho Văn bản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noProof="0"/>
              <a:t>Bấm để chỉnh sửa kiểu văn bản của Bản cái</a:t>
            </a:r>
          </a:p>
        </p:txBody>
      </p:sp>
      <p:sp>
        <p:nvSpPr>
          <p:cNvPr id="6" name="Chỗ dành sẵn cho Nội dung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8" name="Chỗ dành sẵn cho Chân trang 7"/>
          <p:cNvSpPr>
            <a:spLocks noGrp="1"/>
          </p:cNvSpPr>
          <p:nvPr>
            <p:ph type="ftr" sz="quarter" idx="11"/>
          </p:nvPr>
        </p:nvSpPr>
        <p:spPr/>
        <p:txBody>
          <a:bodyPr rtlCol="0"/>
          <a:lstStyle/>
          <a:p>
            <a:pPr rtl="0"/>
            <a:r>
              <a:rPr lang="vi-VN" noProof="0" dirty="0"/>
              <a:t>Thêm chân trang</a:t>
            </a:r>
          </a:p>
        </p:txBody>
      </p:sp>
      <p:sp>
        <p:nvSpPr>
          <p:cNvPr id="7" name="Chỗ dành sẵn cho Ngày tháng 6"/>
          <p:cNvSpPr>
            <a:spLocks noGrp="1"/>
          </p:cNvSpPr>
          <p:nvPr>
            <p:ph type="dt" sz="half" idx="10"/>
          </p:nvPr>
        </p:nvSpPr>
        <p:spPr/>
        <p:txBody>
          <a:bodyPr rtlCol="0"/>
          <a:lstStyle/>
          <a:p>
            <a:pPr rtl="0"/>
            <a:fld id="{5B18F979-2BFC-414B-B3F7-6A12F4AEF038}" type="datetime1">
              <a:rPr lang="vi-VN" noProof="0" smtClean="0"/>
              <a:t>15/05/2021</a:t>
            </a:fld>
            <a:endParaRPr lang="vi-VN" noProof="0" dirty="0"/>
          </a:p>
        </p:txBody>
      </p:sp>
      <p:sp>
        <p:nvSpPr>
          <p:cNvPr id="9" name="Chỗ dành sẵn cho Số hiệu Trang chiếu 8"/>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ề 1"/>
          <p:cNvSpPr>
            <a:spLocks noGrp="1"/>
          </p:cNvSpPr>
          <p:nvPr>
            <p:ph type="title"/>
          </p:nvPr>
        </p:nvSpPr>
        <p:spPr/>
        <p:txBody>
          <a:bodyPr rtlCol="0"/>
          <a:lstStyle/>
          <a:p>
            <a:pPr rtl="0"/>
            <a:r>
              <a:rPr lang="vi-VN" noProof="0"/>
              <a:t>Bấm để sửa kiểu tiêu đề Bản cái</a:t>
            </a:r>
            <a:endParaRPr lang="vi-VN" noProof="0" dirty="0"/>
          </a:p>
        </p:txBody>
      </p:sp>
      <p:sp>
        <p:nvSpPr>
          <p:cNvPr id="4" name="Chỗ dành sẵn cho Chân trang 3"/>
          <p:cNvSpPr>
            <a:spLocks noGrp="1"/>
          </p:cNvSpPr>
          <p:nvPr>
            <p:ph type="ftr" sz="quarter" idx="11"/>
          </p:nvPr>
        </p:nvSpPr>
        <p:spPr/>
        <p:txBody>
          <a:bodyPr rtlCol="0"/>
          <a:lstStyle/>
          <a:p>
            <a:pPr rtl="0"/>
            <a:r>
              <a:rPr lang="vi-VN" noProof="0" dirty="0"/>
              <a:t>Thêm chân trang</a:t>
            </a:r>
          </a:p>
        </p:txBody>
      </p:sp>
      <p:sp>
        <p:nvSpPr>
          <p:cNvPr id="3" name="Chỗ dành sẵn cho Ngày tháng 2"/>
          <p:cNvSpPr>
            <a:spLocks noGrp="1"/>
          </p:cNvSpPr>
          <p:nvPr>
            <p:ph type="dt" sz="half" idx="10"/>
          </p:nvPr>
        </p:nvSpPr>
        <p:spPr/>
        <p:txBody>
          <a:bodyPr rtlCol="0"/>
          <a:lstStyle/>
          <a:p>
            <a:pPr rtl="0"/>
            <a:fld id="{9CE7CB36-80C3-4218-B776-93620D42C348}" type="datetime1">
              <a:rPr lang="vi-VN" noProof="0" smtClean="0"/>
              <a:t>15/05/2021</a:t>
            </a:fld>
            <a:endParaRPr lang="vi-VN" noProof="0" dirty="0"/>
          </a:p>
        </p:txBody>
      </p:sp>
      <p:sp>
        <p:nvSpPr>
          <p:cNvPr id="5" name="Chỗ dành sẵn cho Số hiệu Trang chiếu 4"/>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3" name="Chỗ dành sẵn cho Chân trang 2"/>
          <p:cNvSpPr>
            <a:spLocks noGrp="1"/>
          </p:cNvSpPr>
          <p:nvPr>
            <p:ph type="ftr" sz="quarter" idx="11"/>
          </p:nvPr>
        </p:nvSpPr>
        <p:spPr/>
        <p:txBody>
          <a:bodyPr rtlCol="0"/>
          <a:lstStyle/>
          <a:p>
            <a:pPr rtl="0"/>
            <a:r>
              <a:rPr lang="vi-VN" noProof="0" dirty="0"/>
              <a:t>Thêm chân trang</a:t>
            </a:r>
          </a:p>
        </p:txBody>
      </p:sp>
      <p:sp>
        <p:nvSpPr>
          <p:cNvPr id="2" name="Chỗ dành sẵn cho Ngày tháng 1"/>
          <p:cNvSpPr>
            <a:spLocks noGrp="1"/>
          </p:cNvSpPr>
          <p:nvPr>
            <p:ph type="dt" sz="half" idx="10"/>
          </p:nvPr>
        </p:nvSpPr>
        <p:spPr/>
        <p:txBody>
          <a:bodyPr rtlCol="0"/>
          <a:lstStyle/>
          <a:p>
            <a:pPr rtl="0"/>
            <a:fld id="{5A190321-D3C2-4DCE-855F-D78E311F3842}" type="datetime1">
              <a:rPr lang="vi-VN" noProof="0" smtClean="0"/>
              <a:t>15/05/2021</a:t>
            </a:fld>
            <a:endParaRPr lang="vi-VN" noProof="0" dirty="0"/>
          </a:p>
        </p:txBody>
      </p:sp>
      <p:sp>
        <p:nvSpPr>
          <p:cNvPr id="4" name="Chỗ dành sẵn cho Số hiệu Trang chiếu 3"/>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vi-VN" noProof="0"/>
              <a:t>Bấm để sửa kiểu tiêu đề Bản cái</a:t>
            </a:r>
            <a:endParaRPr lang="vi-VN" noProof="0" dirty="0"/>
          </a:p>
        </p:txBody>
      </p:sp>
      <p:sp>
        <p:nvSpPr>
          <p:cNvPr id="3" name="Chỗ dành sẵn cho Nội dung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vi-VN" noProof="0"/>
              <a:t>Bấm để chỉnh sửa kiểu văn bản của Bản cái</a:t>
            </a:r>
          </a:p>
          <a:p>
            <a:pPr lvl="1" rtl="0"/>
            <a:r>
              <a:rPr lang="vi-VN" noProof="0"/>
              <a:t>Mức hai</a:t>
            </a:r>
          </a:p>
          <a:p>
            <a:pPr lvl="2" rtl="0"/>
            <a:r>
              <a:rPr lang="vi-VN" noProof="0"/>
              <a:t>Mức ba</a:t>
            </a:r>
          </a:p>
          <a:p>
            <a:pPr lvl="3" rtl="0"/>
            <a:r>
              <a:rPr lang="vi-VN" noProof="0"/>
              <a:t>Mức bốn</a:t>
            </a:r>
          </a:p>
          <a:p>
            <a:pPr lvl="4" rtl="0"/>
            <a:r>
              <a:rPr lang="vi-VN" noProof="0"/>
              <a:t>Mức năm</a:t>
            </a:r>
            <a:endParaRPr lang="vi-VN" noProof="0" dirty="0"/>
          </a:p>
        </p:txBody>
      </p:sp>
      <p:sp>
        <p:nvSpPr>
          <p:cNvPr id="4" name="Chỗ dành sẵn cho Văn bản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VN" noProof="0"/>
              <a:t>Bấm để chỉnh sửa kiểu văn bản của Bản cái</a:t>
            </a:r>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ỗ dành sẵn cho Ngày tháng 4"/>
          <p:cNvSpPr>
            <a:spLocks noGrp="1"/>
          </p:cNvSpPr>
          <p:nvPr>
            <p:ph type="dt" sz="half" idx="10"/>
          </p:nvPr>
        </p:nvSpPr>
        <p:spPr/>
        <p:txBody>
          <a:bodyPr rtlCol="0"/>
          <a:lstStyle/>
          <a:p>
            <a:pPr rtl="0"/>
            <a:fld id="{C78B1B03-F59B-4314-89F6-2F569CCC38C5}" type="datetime1">
              <a:rPr lang="vi-VN" noProof="0" smtClean="0"/>
              <a:t>15/05/2021</a:t>
            </a:fld>
            <a:endParaRPr lang="vi-VN" noProof="0" dirty="0"/>
          </a:p>
        </p:txBody>
      </p:sp>
      <p:sp>
        <p:nvSpPr>
          <p:cNvPr id="7" name="Chỗ dành sẵn cho Số hiệu Trang chiếu 6"/>
          <p:cNvSpPr>
            <a:spLocks noGrp="1"/>
          </p:cNvSpPr>
          <p:nvPr>
            <p:ph type="sldNum" sz="quarter" idx="12"/>
          </p:nvPr>
        </p:nvSpPr>
        <p:spPr/>
        <p:txBody>
          <a:bodyPr rtlCol="0"/>
          <a:lstStyle/>
          <a:p>
            <a:pPr rtl="0"/>
            <a:fld id="{2A013F82-EE5E-44EE-A61D-E31C6657F26F}" type="slidenum">
              <a:rPr lang="vi-VN" noProof="0" smtClean="0"/>
              <a:t>‹#›</a:t>
            </a:fld>
            <a:endParaRPr lang="vi-VN"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vi-VN" noProof="0"/>
              <a:t>Bấm để sửa kiểu tiêu đề Bản cái</a:t>
            </a:r>
            <a:endParaRPr lang="vi-VN" noProof="0" dirty="0"/>
          </a:p>
        </p:txBody>
      </p:sp>
      <p:sp>
        <p:nvSpPr>
          <p:cNvPr id="3" name="Chỗ dành sẵn cho Ảnh 2" descr="Chỗ dành sẵn trống để thêm một hình ảnh. Bấm vào chỗ dành sẵn, rồi chọn hình ảnh mà bạn muốn thêm"/>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VN" noProof="0"/>
              <a:t>Bấm biểu tượng để thêm hình ảnh</a:t>
            </a:r>
            <a:endParaRPr lang="vi-VN" noProof="0" dirty="0"/>
          </a:p>
        </p:txBody>
      </p:sp>
      <p:sp>
        <p:nvSpPr>
          <p:cNvPr id="4" name="Chỗ dành sẵn cho Văn bản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VN" noProof="0"/>
              <a:t>Bấm để chỉnh sửa kiểu văn bản của Bản cái</a:t>
            </a:r>
          </a:p>
        </p:txBody>
      </p:sp>
      <p:sp>
        <p:nvSpPr>
          <p:cNvPr id="6" name="Chỗ dành sẵn cho Chân trang 5"/>
          <p:cNvSpPr>
            <a:spLocks noGrp="1"/>
          </p:cNvSpPr>
          <p:nvPr>
            <p:ph type="ftr" sz="quarter" idx="11"/>
          </p:nvPr>
        </p:nvSpPr>
        <p:spPr/>
        <p:txBody>
          <a:bodyPr rtlCol="0"/>
          <a:lstStyle/>
          <a:p>
            <a:pPr rtl="0"/>
            <a:r>
              <a:rPr lang="vi-VN" noProof="0" dirty="0"/>
              <a:t>Thêm chân trang</a:t>
            </a:r>
          </a:p>
        </p:txBody>
      </p:sp>
      <p:sp>
        <p:nvSpPr>
          <p:cNvPr id="5" name="Chỗ dành sẵn cho Ngày tháng 4"/>
          <p:cNvSpPr>
            <a:spLocks noGrp="1"/>
          </p:cNvSpPr>
          <p:nvPr>
            <p:ph type="dt" sz="half" idx="10"/>
          </p:nvPr>
        </p:nvSpPr>
        <p:spPr/>
        <p:txBody>
          <a:bodyPr rtlCol="0"/>
          <a:lstStyle/>
          <a:p>
            <a:pPr rtl="0"/>
            <a:fld id="{B26EB3C3-B265-44A0-923A-F7B3AD3A6F03}" type="datetime1">
              <a:rPr lang="vi-VN" noProof="0" smtClean="0"/>
              <a:t>15/05/2021</a:t>
            </a:fld>
            <a:endParaRPr lang="vi-VN" noProof="0" dirty="0"/>
          </a:p>
        </p:txBody>
      </p:sp>
      <p:sp>
        <p:nvSpPr>
          <p:cNvPr id="7" name="Chỗ dành sẵn cho Số hiệu Trang chiếu 6"/>
          <p:cNvSpPr>
            <a:spLocks noGrp="1"/>
          </p:cNvSpPr>
          <p:nvPr>
            <p:ph type="sldNum" sz="quarter" idx="12"/>
          </p:nvPr>
        </p:nvSpPr>
        <p:spPr/>
        <p:txBody>
          <a:bodyPr rtlCol="0"/>
          <a:lstStyle/>
          <a:p>
            <a:pPr rtl="0"/>
            <a:fld id="{2A013F82-EE5E-44EE-A61D-E31C6657F26F}" type="slidenum">
              <a:rPr lang="vi-VN" noProof="0" smtClean="0"/>
              <a:pPr/>
              <a:t>‹#›</a:t>
            </a:fld>
            <a:endParaRPr lang="vi-VN"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Chỗ dành sẵn cho Tiêu đề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tiêu đề Bản cái</a:t>
            </a:r>
          </a:p>
        </p:txBody>
      </p:sp>
      <p:sp>
        <p:nvSpPr>
          <p:cNvPr id="3" name="Chỗ dành sẵn cho Văn bản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vi-VN" noProof="0" dirty="0" err="1"/>
              <a:t>Bấm</a:t>
            </a:r>
            <a:r>
              <a:rPr lang="vi-VN" noProof="0" dirty="0"/>
              <a:t> </a:t>
            </a:r>
            <a:r>
              <a:rPr lang="vi-VN" noProof="0" dirty="0" err="1"/>
              <a:t>để</a:t>
            </a:r>
            <a:r>
              <a:rPr lang="vi-VN" noProof="0" dirty="0"/>
              <a:t> </a:t>
            </a:r>
            <a:r>
              <a:rPr lang="vi-VN" noProof="0" dirty="0" err="1"/>
              <a:t>chỉnh</a:t>
            </a:r>
            <a:r>
              <a:rPr lang="vi-VN" noProof="0" dirty="0"/>
              <a:t> </a:t>
            </a:r>
            <a:r>
              <a:rPr lang="vi-VN" noProof="0" dirty="0" err="1"/>
              <a:t>sửa</a:t>
            </a:r>
            <a:r>
              <a:rPr lang="vi-VN" noProof="0" dirty="0"/>
              <a:t> </a:t>
            </a:r>
            <a:r>
              <a:rPr lang="vi-VN" noProof="0" dirty="0" err="1"/>
              <a:t>kiểu</a:t>
            </a:r>
            <a:r>
              <a:rPr lang="vi-VN" noProof="0" dirty="0"/>
              <a:t> văn bản </a:t>
            </a:r>
            <a:r>
              <a:rPr lang="vi-VN" noProof="0" dirty="0" err="1"/>
              <a:t>Bản</a:t>
            </a:r>
            <a:r>
              <a:rPr lang="vi-VN" noProof="0" dirty="0"/>
              <a:t> cái</a:t>
            </a:r>
          </a:p>
          <a:p>
            <a:pPr lvl="1" rtl="0"/>
            <a:r>
              <a:rPr lang="vi-VN" noProof="0" dirty="0" err="1"/>
              <a:t>Mức</a:t>
            </a:r>
            <a:r>
              <a:rPr lang="vi-VN" noProof="0" dirty="0"/>
              <a:t> hai</a:t>
            </a:r>
          </a:p>
          <a:p>
            <a:pPr lvl="2" rtl="0"/>
            <a:r>
              <a:rPr lang="vi-VN" noProof="0" dirty="0" err="1"/>
              <a:t>Mức</a:t>
            </a:r>
            <a:r>
              <a:rPr lang="vi-VN" noProof="0" dirty="0"/>
              <a:t> ba</a:t>
            </a:r>
          </a:p>
          <a:p>
            <a:pPr lvl="3" rtl="0"/>
            <a:r>
              <a:rPr lang="vi-VN" noProof="0" dirty="0" err="1"/>
              <a:t>Mức</a:t>
            </a:r>
            <a:r>
              <a:rPr lang="vi-VN" noProof="0" dirty="0"/>
              <a:t> bốn</a:t>
            </a:r>
          </a:p>
          <a:p>
            <a:pPr lvl="4" rtl="0"/>
            <a:r>
              <a:rPr lang="vi-VN" noProof="0" dirty="0" err="1"/>
              <a:t>Mức</a:t>
            </a:r>
            <a:r>
              <a:rPr lang="vi-VN" noProof="0" dirty="0"/>
              <a:t> năm</a:t>
            </a:r>
          </a:p>
        </p:txBody>
      </p:sp>
      <p:sp>
        <p:nvSpPr>
          <p:cNvPr id="5" name="Chỗ dành sẵn cho Chân trang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latin typeface="Calibri" panose="020F0502020204030204" pitchFamily="34" charset="0"/>
              </a:defRPr>
            </a:lvl1pPr>
          </a:lstStyle>
          <a:p>
            <a:r>
              <a:rPr lang="vi-VN"/>
              <a:t>Thêm chân trang</a:t>
            </a:r>
            <a:endParaRPr lang="vi-VN" dirty="0"/>
          </a:p>
        </p:txBody>
      </p:sp>
      <p:sp>
        <p:nvSpPr>
          <p:cNvPr id="4" name="Chỗ dành sẵn cho Ngày tháng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latin typeface="Calibri" panose="020F0502020204030204" pitchFamily="34" charset="0"/>
              </a:defRPr>
            </a:lvl1pPr>
          </a:lstStyle>
          <a:p>
            <a:fld id="{8AFE6E64-211C-48C9-8478-67A52366A20F}" type="datetime1">
              <a:rPr lang="vi-VN" smtClean="0"/>
              <a:pPr/>
              <a:t>15/05/2021</a:t>
            </a:fld>
            <a:endParaRPr lang="vi-VN" dirty="0"/>
          </a:p>
        </p:txBody>
      </p:sp>
      <p:sp>
        <p:nvSpPr>
          <p:cNvPr id="6" name="Chỗ dành sẵn cho Số hiệu Trang chiếu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latin typeface="Calibri" panose="020F0502020204030204" pitchFamily="34" charset="0"/>
              </a:defRPr>
            </a:lvl1pPr>
          </a:lstStyle>
          <a:p>
            <a:fld id="{2A013F82-EE5E-44EE-A61D-E31C6657F26F}" type="slidenum">
              <a:rPr lang="vi-VN" smtClean="0"/>
              <a:pPr/>
              <a:t>‹#›</a:t>
            </a:fld>
            <a:endParaRPr lang="vi-VN"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Calibri" panose="020F0502020204030204" pitchFamily="34" charset="0"/>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Calibri" panose="020F0502020204030204" pitchFamily="34" charset="0"/>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Calibri" panose="020F0502020204030204" pitchFamily="34" charset="0"/>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Calibri" panose="020F0502020204030204" pitchFamily="34" charset="0"/>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Calibri" panose="020F0502020204030204" pitchFamily="34" charset="0"/>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Calibri" panose="020F0502020204030204" pitchFamily="34" charset="0"/>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7.jp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8.jpg"/><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1.jpg"/><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2.jp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751012" y="1752600"/>
            <a:ext cx="8229600" cy="2895600"/>
          </a:xfrm>
        </p:spPr>
        <p:txBody>
          <a:bodyPr rtlCol="0"/>
          <a:lstStyle/>
          <a:p>
            <a:pPr algn="ctr" rtl="0"/>
            <a:r>
              <a:rPr lang="en-US" dirty="0">
                <a:latin typeface="Times New Roman" panose="02020603050405020304" pitchFamily="18" charset="0"/>
                <a:cs typeface="Times New Roman" panose="02020603050405020304" pitchFamily="18" charset="0"/>
              </a:rPr>
              <a:t>BÁO CÁO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QUÁ TRÌNH HOẠT ĐỘNG CỦA NHÓM</a:t>
            </a:r>
            <a:endParaRPr lang="vi-VN" dirty="0">
              <a:latin typeface="Times New Roman" panose="02020603050405020304" pitchFamily="18" charset="0"/>
              <a:cs typeface="Times New Roman" panose="02020603050405020304" pitchFamily="18" charset="0"/>
            </a:endParaRPr>
          </a:p>
        </p:txBody>
      </p:sp>
      <p:sp>
        <p:nvSpPr>
          <p:cNvPr id="3" name="Phụ đề 2"/>
          <p:cNvSpPr>
            <a:spLocks noGrp="1"/>
          </p:cNvSpPr>
          <p:nvPr>
            <p:ph type="subTitle" idx="1"/>
          </p:nvPr>
        </p:nvSpPr>
        <p:spPr/>
        <p:txBody>
          <a:bodyPr rtlCol="0">
            <a:normAutofit/>
          </a:bodyPr>
          <a:lstStyle/>
          <a:p>
            <a:pPr rtl="0"/>
            <a:r>
              <a:rPr lang="en-US" sz="2800" dirty="0" err="1">
                <a:solidFill>
                  <a:srgbClr val="FFFF00"/>
                </a:solidFill>
              </a:rPr>
              <a:t>Nhập</a:t>
            </a:r>
            <a:r>
              <a:rPr lang="en-US" sz="2800" dirty="0">
                <a:solidFill>
                  <a:srgbClr val="FFFF00"/>
                </a:solidFill>
              </a:rPr>
              <a:t> </a:t>
            </a:r>
            <a:r>
              <a:rPr lang="en-US" sz="2800" dirty="0" err="1">
                <a:solidFill>
                  <a:srgbClr val="FFFF00"/>
                </a:solidFill>
              </a:rPr>
              <a:t>môn</a:t>
            </a:r>
            <a:r>
              <a:rPr lang="en-US" sz="2800" dirty="0">
                <a:solidFill>
                  <a:srgbClr val="FFFF00"/>
                </a:solidFill>
              </a:rPr>
              <a:t> </a:t>
            </a:r>
            <a:r>
              <a:rPr lang="en-US" sz="2800" dirty="0" err="1">
                <a:solidFill>
                  <a:srgbClr val="FFFF00"/>
                </a:solidFill>
              </a:rPr>
              <a:t>công</a:t>
            </a:r>
            <a:r>
              <a:rPr lang="en-US" sz="2800" dirty="0">
                <a:solidFill>
                  <a:srgbClr val="FFFF00"/>
                </a:solidFill>
              </a:rPr>
              <a:t> </a:t>
            </a:r>
            <a:r>
              <a:rPr lang="en-US" sz="2800" dirty="0" err="1">
                <a:solidFill>
                  <a:srgbClr val="FFFF00"/>
                </a:solidFill>
              </a:rPr>
              <a:t>nghệ</a:t>
            </a:r>
            <a:r>
              <a:rPr lang="en-US" sz="2800" dirty="0">
                <a:solidFill>
                  <a:srgbClr val="FFFF00"/>
                </a:solidFill>
              </a:rPr>
              <a:t> </a:t>
            </a:r>
            <a:r>
              <a:rPr lang="en-US" sz="2800" dirty="0" err="1">
                <a:solidFill>
                  <a:srgbClr val="FFFF00"/>
                </a:solidFill>
              </a:rPr>
              <a:t>phần</a:t>
            </a:r>
            <a:r>
              <a:rPr lang="en-US" sz="2800" dirty="0">
                <a:solidFill>
                  <a:srgbClr val="FFFF00"/>
                </a:solidFill>
              </a:rPr>
              <a:t> </a:t>
            </a:r>
            <a:r>
              <a:rPr lang="en-US" sz="2800" dirty="0" err="1">
                <a:solidFill>
                  <a:srgbClr val="FFFF00"/>
                </a:solidFill>
              </a:rPr>
              <a:t>mêm</a:t>
            </a:r>
            <a:endParaRPr lang="vi-VN" sz="2800" dirty="0">
              <a:solidFill>
                <a:srgbClr val="FFFF00"/>
              </a:solidFill>
              <a:latin typeface="Calibri" panose="020F0502020204030204" pitchFamily="34" charset="0"/>
            </a:endParaRP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DAE6039-BCD1-44D1-A71E-6F7A2A997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19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F54A385C-FE38-40BE-89D0-3D13CD3ADFB6}"/>
              </a:ext>
            </a:extLst>
          </p:cNvPr>
          <p:cNvSpPr>
            <a:spLocks noGrp="1"/>
          </p:cNvSpPr>
          <p:nvPr>
            <p:ph type="title"/>
          </p:nvPr>
        </p:nvSpPr>
        <p:spPr>
          <a:xfrm>
            <a:off x="115669" y="2514600"/>
            <a:ext cx="3596607" cy="914400"/>
          </a:xfrm>
        </p:spPr>
        <p:txBody>
          <a:bodyPr/>
          <a:lstStyle/>
          <a:p>
            <a:r>
              <a:rPr lang="en-US" dirty="0">
                <a:solidFill>
                  <a:srgbClr val="FFFF00"/>
                </a:solidFill>
              </a:rPr>
              <a:t>Frontend – GUI </a:t>
            </a:r>
          </a:p>
        </p:txBody>
      </p:sp>
      <p:pic>
        <p:nvPicPr>
          <p:cNvPr id="2050" name="Picture 2">
            <a:extLst>
              <a:ext uri="{FF2B5EF4-FFF2-40B4-BE49-F238E27FC236}">
                <a16:creationId xmlns:a16="http://schemas.microsoft.com/office/drawing/2014/main" id="{C2621EA1-F70D-49EB-A889-83F0249390C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5214" y="228600"/>
            <a:ext cx="7162798" cy="6477000"/>
          </a:xfrm>
          <a:prstGeom prst="rect">
            <a:avLst/>
          </a:prstGeom>
          <a:solidFill>
            <a:srgbClr val="FFFFFF"/>
          </a:solidFill>
        </p:spPr>
      </p:pic>
    </p:spTree>
    <p:extLst>
      <p:ext uri="{BB962C8B-B14F-4D97-AF65-F5344CB8AC3E}">
        <p14:creationId xmlns:p14="http://schemas.microsoft.com/office/powerpoint/2010/main" val="171213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5CFE4D-BE0D-46DE-A6D7-E4EA1E5113F8}"/>
              </a:ext>
            </a:extLst>
          </p:cNvPr>
          <p:cNvSpPr>
            <a:spLocks noGrp="1"/>
          </p:cNvSpPr>
          <p:nvPr>
            <p:ph type="title"/>
          </p:nvPr>
        </p:nvSpPr>
        <p:spPr>
          <a:xfrm>
            <a:off x="271558" y="762000"/>
            <a:ext cx="4348999" cy="2667000"/>
          </a:xfrm>
        </p:spPr>
        <p:txBody>
          <a:bodyPr/>
          <a:lstStyle/>
          <a:p>
            <a:r>
              <a:rPr lang="en-US" dirty="0">
                <a:solidFill>
                  <a:srgbClr val="FFFF00"/>
                </a:solidFill>
              </a:rPr>
              <a:t>Frontend – Controller </a:t>
            </a:r>
          </a:p>
        </p:txBody>
      </p:sp>
      <p:pic>
        <p:nvPicPr>
          <p:cNvPr id="3074" name="Picture 2">
            <a:extLst>
              <a:ext uri="{FF2B5EF4-FFF2-40B4-BE49-F238E27FC236}">
                <a16:creationId xmlns:a16="http://schemas.microsoft.com/office/drawing/2014/main" id="{96E66FF6-CCF3-458B-86F6-9FF1F6DFD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6613" y="228600"/>
            <a:ext cx="73914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177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292978-C061-4A36-9F94-94366B8E5364}"/>
              </a:ext>
            </a:extLst>
          </p:cNvPr>
          <p:cNvSpPr>
            <a:spLocks noGrp="1"/>
          </p:cNvSpPr>
          <p:nvPr>
            <p:ph type="title"/>
          </p:nvPr>
        </p:nvSpPr>
        <p:spPr>
          <a:xfrm>
            <a:off x="379412" y="800100"/>
            <a:ext cx="3596607" cy="2667000"/>
          </a:xfrm>
        </p:spPr>
        <p:txBody>
          <a:bodyPr/>
          <a:lstStyle/>
          <a:p>
            <a:r>
              <a:rPr lang="en-US" dirty="0">
                <a:solidFill>
                  <a:srgbClr val="FFFF00"/>
                </a:solidFill>
              </a:rPr>
              <a:t>Backend -Router</a:t>
            </a:r>
          </a:p>
        </p:txBody>
      </p:sp>
      <p:pic>
        <p:nvPicPr>
          <p:cNvPr id="4098" name="Picture 2">
            <a:extLst>
              <a:ext uri="{FF2B5EF4-FFF2-40B4-BE49-F238E27FC236}">
                <a16:creationId xmlns:a16="http://schemas.microsoft.com/office/drawing/2014/main" id="{FC8C74DD-88E6-4A80-AC2E-AF8FD5C3C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425" y="228600"/>
            <a:ext cx="7316787"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43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240C5A8-1E0A-4351-B70E-ED93BB3E7C7B}"/>
              </a:ext>
            </a:extLst>
          </p:cNvPr>
          <p:cNvSpPr>
            <a:spLocks noGrp="1"/>
          </p:cNvSpPr>
          <p:nvPr>
            <p:ph type="title"/>
          </p:nvPr>
        </p:nvSpPr>
        <p:spPr>
          <a:xfrm>
            <a:off x="150812" y="4038600"/>
            <a:ext cx="3596607" cy="2667000"/>
          </a:xfrm>
        </p:spPr>
        <p:txBody>
          <a:bodyPr/>
          <a:lstStyle/>
          <a:p>
            <a:r>
              <a:rPr lang="en-US" dirty="0">
                <a:solidFill>
                  <a:srgbClr val="FFFF00"/>
                </a:solidFill>
              </a:rPr>
              <a:t>Technologies</a:t>
            </a:r>
          </a:p>
        </p:txBody>
      </p:sp>
      <p:graphicFrame>
        <p:nvGraphicFramePr>
          <p:cNvPr id="5" name="Chỗ dành sẵn cho Nội dung 4">
            <a:extLst>
              <a:ext uri="{FF2B5EF4-FFF2-40B4-BE49-F238E27FC236}">
                <a16:creationId xmlns:a16="http://schemas.microsoft.com/office/drawing/2014/main" id="{E7F5E5DE-8B7B-46EF-B0CC-DB5A7317E2E0}"/>
              </a:ext>
            </a:extLst>
          </p:cNvPr>
          <p:cNvGraphicFramePr>
            <a:graphicFrameLocks noGrp="1"/>
          </p:cNvGraphicFramePr>
          <p:nvPr>
            <p:ph idx="1"/>
            <p:extLst>
              <p:ext uri="{D42A27DB-BD31-4B8C-83A1-F6EECF244321}">
                <p14:modId xmlns:p14="http://schemas.microsoft.com/office/powerpoint/2010/main" val="127742297"/>
              </p:ext>
            </p:extLst>
          </p:nvPr>
        </p:nvGraphicFramePr>
        <p:xfrm>
          <a:off x="5484812" y="6858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Hình ảnh 3">
            <a:extLst>
              <a:ext uri="{FF2B5EF4-FFF2-40B4-BE49-F238E27FC236}">
                <a16:creationId xmlns:a16="http://schemas.microsoft.com/office/drawing/2014/main" id="{59C716B7-8A9B-47B4-B706-63AFDCF2A1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796"/>
            <a:ext cx="5103812" cy="5635332"/>
          </a:xfrm>
          <a:prstGeom prst="rect">
            <a:avLst/>
          </a:prstGeom>
        </p:spPr>
      </p:pic>
    </p:spTree>
    <p:extLst>
      <p:ext uri="{BB962C8B-B14F-4D97-AF65-F5344CB8AC3E}">
        <p14:creationId xmlns:p14="http://schemas.microsoft.com/office/powerpoint/2010/main" val="296109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C7BDE20-AC95-4A79-A075-B96F8219BD31}"/>
              </a:ext>
            </a:extLst>
          </p:cNvPr>
          <p:cNvSpPr>
            <a:spLocks noGrp="1"/>
          </p:cNvSpPr>
          <p:nvPr>
            <p:ph type="title"/>
          </p:nvPr>
        </p:nvSpPr>
        <p:spPr>
          <a:xfrm>
            <a:off x="16907" y="5486400"/>
            <a:ext cx="3596607" cy="1219200"/>
          </a:xfrm>
        </p:spPr>
        <p:txBody>
          <a:bodyPr/>
          <a:lstStyle/>
          <a:p>
            <a:r>
              <a:rPr lang="en-US" dirty="0">
                <a:solidFill>
                  <a:srgbClr val="FFFF00"/>
                </a:solidFill>
              </a:rPr>
              <a:t>Test Plan</a:t>
            </a:r>
          </a:p>
        </p:txBody>
      </p:sp>
      <p:graphicFrame>
        <p:nvGraphicFramePr>
          <p:cNvPr id="5" name="Chỗ dành sẵn cho Nội dung 4">
            <a:extLst>
              <a:ext uri="{FF2B5EF4-FFF2-40B4-BE49-F238E27FC236}">
                <a16:creationId xmlns:a16="http://schemas.microsoft.com/office/drawing/2014/main" id="{33629843-5E9B-4D27-A3D7-14D20C76FBDC}"/>
              </a:ext>
            </a:extLst>
          </p:cNvPr>
          <p:cNvGraphicFramePr>
            <a:graphicFrameLocks noGrp="1"/>
          </p:cNvGraphicFramePr>
          <p:nvPr>
            <p:ph idx="1"/>
            <p:extLst>
              <p:ext uri="{D42A27DB-BD31-4B8C-83A1-F6EECF244321}">
                <p14:modId xmlns:p14="http://schemas.microsoft.com/office/powerpoint/2010/main" val="1903645458"/>
              </p:ext>
            </p:extLst>
          </p:nvPr>
        </p:nvGraphicFramePr>
        <p:xfrm>
          <a:off x="4951412" y="457200"/>
          <a:ext cx="6934199"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Hình ảnh 6">
            <a:extLst>
              <a:ext uri="{FF2B5EF4-FFF2-40B4-BE49-F238E27FC236}">
                <a16:creationId xmlns:a16="http://schemas.microsoft.com/office/drawing/2014/main" id="{3370EE3E-BCCD-458E-BE2B-0DFFCA8174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07" y="-3699"/>
            <a:ext cx="4799012" cy="6019800"/>
          </a:xfrm>
          <a:prstGeom prst="rect">
            <a:avLst/>
          </a:prstGeom>
        </p:spPr>
      </p:pic>
    </p:spTree>
    <p:extLst>
      <p:ext uri="{BB962C8B-B14F-4D97-AF65-F5344CB8AC3E}">
        <p14:creationId xmlns:p14="http://schemas.microsoft.com/office/powerpoint/2010/main" val="421633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22866E1-9202-4B17-A0F0-2AE0AA7DBAAD}"/>
              </a:ext>
            </a:extLst>
          </p:cNvPr>
          <p:cNvSpPr>
            <a:spLocks noGrp="1"/>
          </p:cNvSpPr>
          <p:nvPr>
            <p:ph type="title"/>
          </p:nvPr>
        </p:nvSpPr>
        <p:spPr>
          <a:xfrm>
            <a:off x="27263" y="2294961"/>
            <a:ext cx="3596607" cy="2667000"/>
          </a:xfrm>
        </p:spPr>
        <p:txBody>
          <a:bodyPr/>
          <a:lstStyle/>
          <a:p>
            <a:r>
              <a:rPr lang="en-US" dirty="0">
                <a:solidFill>
                  <a:srgbClr val="FFFF00"/>
                </a:solidFill>
              </a:rPr>
              <a:t>Test case</a:t>
            </a:r>
          </a:p>
        </p:txBody>
      </p:sp>
      <p:pic>
        <p:nvPicPr>
          <p:cNvPr id="6" name="Hình ảnh 5">
            <a:extLst>
              <a:ext uri="{FF2B5EF4-FFF2-40B4-BE49-F238E27FC236}">
                <a16:creationId xmlns:a16="http://schemas.microsoft.com/office/drawing/2014/main" id="{686E6377-919D-4E0F-89FF-C569DFE9BBAA}"/>
              </a:ext>
            </a:extLst>
          </p:cNvPr>
          <p:cNvPicPr>
            <a:picLocks noChangeAspect="1"/>
          </p:cNvPicPr>
          <p:nvPr/>
        </p:nvPicPr>
        <p:blipFill>
          <a:blip r:embed="rId2"/>
          <a:stretch>
            <a:fillRect/>
          </a:stretch>
        </p:blipFill>
        <p:spPr>
          <a:xfrm>
            <a:off x="-1" y="4961961"/>
            <a:ext cx="12188825" cy="1896039"/>
          </a:xfrm>
          <a:prstGeom prst="rect">
            <a:avLst/>
          </a:prstGeom>
        </p:spPr>
      </p:pic>
      <p:pic>
        <p:nvPicPr>
          <p:cNvPr id="8" name="Hình ảnh 7" descr="Ảnh có chứa văn bản&#10;&#10;Mô tả được tạo tự động">
            <a:extLst>
              <a:ext uri="{FF2B5EF4-FFF2-40B4-BE49-F238E27FC236}">
                <a16:creationId xmlns:a16="http://schemas.microsoft.com/office/drawing/2014/main" id="{519AA4D1-78A4-40D4-9D1E-E49127D67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412" y="130289"/>
            <a:ext cx="9753600" cy="4825014"/>
          </a:xfrm>
          <a:prstGeom prst="rect">
            <a:avLst/>
          </a:prstGeom>
        </p:spPr>
      </p:pic>
    </p:spTree>
    <p:extLst>
      <p:ext uri="{BB962C8B-B14F-4D97-AF65-F5344CB8AC3E}">
        <p14:creationId xmlns:p14="http://schemas.microsoft.com/office/powerpoint/2010/main" val="209500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BDD9040-15E4-4841-A266-4EAD88D79116}"/>
              </a:ext>
            </a:extLst>
          </p:cNvPr>
          <p:cNvSpPr>
            <a:spLocks noGrp="1"/>
          </p:cNvSpPr>
          <p:nvPr>
            <p:ph type="title"/>
          </p:nvPr>
        </p:nvSpPr>
        <p:spPr>
          <a:xfrm>
            <a:off x="-18604" y="2895600"/>
            <a:ext cx="3596607" cy="2667000"/>
          </a:xfrm>
        </p:spPr>
        <p:txBody>
          <a:bodyPr/>
          <a:lstStyle/>
          <a:p>
            <a:r>
              <a:rPr lang="en-US" dirty="0">
                <a:solidFill>
                  <a:srgbClr val="FFFF00"/>
                </a:solidFill>
              </a:rPr>
              <a:t>Test environment</a:t>
            </a:r>
          </a:p>
        </p:txBody>
      </p:sp>
      <p:graphicFrame>
        <p:nvGraphicFramePr>
          <p:cNvPr id="5" name="Chỗ dành sẵn cho Nội dung 4">
            <a:extLst>
              <a:ext uri="{FF2B5EF4-FFF2-40B4-BE49-F238E27FC236}">
                <a16:creationId xmlns:a16="http://schemas.microsoft.com/office/drawing/2014/main" id="{494A8663-4421-417B-85D7-B6FB25D25C62}"/>
              </a:ext>
            </a:extLst>
          </p:cNvPr>
          <p:cNvGraphicFramePr>
            <a:graphicFrameLocks noGrp="1"/>
          </p:cNvGraphicFramePr>
          <p:nvPr>
            <p:ph idx="1"/>
            <p:extLst>
              <p:ext uri="{D42A27DB-BD31-4B8C-83A1-F6EECF244321}">
                <p14:modId xmlns:p14="http://schemas.microsoft.com/office/powerpoint/2010/main" val="604048836"/>
              </p:ext>
            </p:extLst>
          </p:nvPr>
        </p:nvGraphicFramePr>
        <p:xfrm>
          <a:off x="4722813" y="228600"/>
          <a:ext cx="73914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hỗ dành sẵn cho Văn bản 3">
            <a:extLst>
              <a:ext uri="{FF2B5EF4-FFF2-40B4-BE49-F238E27FC236}">
                <a16:creationId xmlns:a16="http://schemas.microsoft.com/office/drawing/2014/main" id="{CE256A6B-A895-44F8-AAD2-915E2C56D79C}"/>
              </a:ext>
            </a:extLst>
          </p:cNvPr>
          <p:cNvSpPr>
            <a:spLocks noGrp="1"/>
          </p:cNvSpPr>
          <p:nvPr>
            <p:ph type="body" sz="half" idx="2"/>
          </p:nvPr>
        </p:nvSpPr>
        <p:spPr>
          <a:xfrm>
            <a:off x="74612" y="5715000"/>
            <a:ext cx="3581399" cy="1371600"/>
          </a:xfrm>
        </p:spPr>
        <p:txBody>
          <a:bodyPr/>
          <a:lstStyle/>
          <a:p>
            <a:r>
              <a:rPr lang="en-US" sz="1800" b="0" i="0" u="none" strike="noStrike" dirty="0">
                <a:effectLst/>
                <a:latin typeface="Times New Roman" panose="02020603050405020304" pitchFamily="18" charset="0"/>
              </a:rPr>
              <a:t>The following base software elements are required in the test environment for this </a:t>
            </a:r>
            <a:r>
              <a:rPr lang="en-US" sz="1800" b="0" i="1" u="none" strike="noStrike" dirty="0">
                <a:effectLst/>
                <a:latin typeface="Times New Roman" panose="02020603050405020304" pitchFamily="18" charset="0"/>
              </a:rPr>
              <a:t>Test Plan</a:t>
            </a:r>
            <a:endParaRPr lang="en-US" dirty="0"/>
          </a:p>
        </p:txBody>
      </p:sp>
      <p:pic>
        <p:nvPicPr>
          <p:cNvPr id="9" name="Hình ảnh 8">
            <a:extLst>
              <a:ext uri="{FF2B5EF4-FFF2-40B4-BE49-F238E27FC236}">
                <a16:creationId xmlns:a16="http://schemas.microsoft.com/office/drawing/2014/main" id="{7CAAFFAC-E048-4717-B325-53D7EA20AD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 y="21336"/>
            <a:ext cx="4550664" cy="4550664"/>
          </a:xfrm>
          <a:prstGeom prst="rect">
            <a:avLst/>
          </a:prstGeom>
        </p:spPr>
      </p:pic>
    </p:spTree>
    <p:extLst>
      <p:ext uri="{BB962C8B-B14F-4D97-AF65-F5344CB8AC3E}">
        <p14:creationId xmlns:p14="http://schemas.microsoft.com/office/powerpoint/2010/main" val="73973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8DC5B1-C24F-4F19-B8A2-2FAED6C7A019}"/>
              </a:ext>
            </a:extLst>
          </p:cNvPr>
          <p:cNvSpPr>
            <a:spLocks noGrp="1"/>
          </p:cNvSpPr>
          <p:nvPr>
            <p:ph type="title"/>
          </p:nvPr>
        </p:nvSpPr>
        <p:spPr>
          <a:xfrm>
            <a:off x="0" y="3581400"/>
            <a:ext cx="3596607" cy="2667000"/>
          </a:xfrm>
        </p:spPr>
        <p:txBody>
          <a:bodyPr/>
          <a:lstStyle/>
          <a:p>
            <a:r>
              <a:rPr lang="en-US" dirty="0">
                <a:solidFill>
                  <a:srgbClr val="FFFF00"/>
                </a:solidFill>
              </a:rPr>
              <a:t>Test Result</a:t>
            </a:r>
          </a:p>
        </p:txBody>
      </p:sp>
      <p:graphicFrame>
        <p:nvGraphicFramePr>
          <p:cNvPr id="5" name="Chỗ dành sẵn cho Nội dung 4">
            <a:extLst>
              <a:ext uri="{FF2B5EF4-FFF2-40B4-BE49-F238E27FC236}">
                <a16:creationId xmlns:a16="http://schemas.microsoft.com/office/drawing/2014/main" id="{C18766E5-2C61-42B5-A444-00136E89215C}"/>
              </a:ext>
            </a:extLst>
          </p:cNvPr>
          <p:cNvGraphicFramePr>
            <a:graphicFrameLocks noGrp="1"/>
          </p:cNvGraphicFramePr>
          <p:nvPr>
            <p:ph idx="1"/>
            <p:extLst>
              <p:ext uri="{D42A27DB-BD31-4B8C-83A1-F6EECF244321}">
                <p14:modId xmlns:p14="http://schemas.microsoft.com/office/powerpoint/2010/main" val="3519387139"/>
              </p:ext>
            </p:extLst>
          </p:nvPr>
        </p:nvGraphicFramePr>
        <p:xfrm>
          <a:off x="4951413" y="6858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hỗ dành sẵn cho Văn bản 3">
            <a:extLst>
              <a:ext uri="{FF2B5EF4-FFF2-40B4-BE49-F238E27FC236}">
                <a16:creationId xmlns:a16="http://schemas.microsoft.com/office/drawing/2014/main" id="{F8F35CFF-1B00-4366-AC87-16BB63EA91DC}"/>
              </a:ext>
            </a:extLst>
          </p:cNvPr>
          <p:cNvSpPr>
            <a:spLocks noGrp="1"/>
          </p:cNvSpPr>
          <p:nvPr>
            <p:ph type="body" sz="half" idx="2"/>
          </p:nvPr>
        </p:nvSpPr>
        <p:spPr>
          <a:xfrm>
            <a:off x="0" y="6248400"/>
            <a:ext cx="3581399" cy="457200"/>
          </a:xfrm>
        </p:spPr>
        <p:txBody>
          <a:bodyPr/>
          <a:lstStyle/>
          <a:p>
            <a:r>
              <a:rPr lang="en-US" dirty="0"/>
              <a:t>Result about testing our website</a:t>
            </a:r>
          </a:p>
        </p:txBody>
      </p:sp>
      <p:pic>
        <p:nvPicPr>
          <p:cNvPr id="7" name="Hình ảnh 6">
            <a:extLst>
              <a:ext uri="{FF2B5EF4-FFF2-40B4-BE49-F238E27FC236}">
                <a16:creationId xmlns:a16="http://schemas.microsoft.com/office/drawing/2014/main" id="{CDD6147E-7552-4FFE-9C41-43EC84E6D1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27" y="20714"/>
            <a:ext cx="4849180" cy="5694286"/>
          </a:xfrm>
          <a:prstGeom prst="rect">
            <a:avLst/>
          </a:prstGeom>
        </p:spPr>
      </p:pic>
    </p:spTree>
    <p:extLst>
      <p:ext uri="{BB962C8B-B14F-4D97-AF65-F5344CB8AC3E}">
        <p14:creationId xmlns:p14="http://schemas.microsoft.com/office/powerpoint/2010/main" val="390484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1522413" y="381000"/>
            <a:ext cx="6324599" cy="1371600"/>
          </a:xfrm>
        </p:spPr>
        <p:txBody>
          <a:bodyPr rtlCol="0"/>
          <a:lstStyle/>
          <a:p>
            <a:pPr rtl="0"/>
            <a:r>
              <a:rPr lang="en-US" dirty="0" err="1">
                <a:solidFill>
                  <a:srgbClr val="FFFF00"/>
                </a:solidFill>
                <a:latin typeface="Calibri" panose="020F0502020204030204" pitchFamily="34" charset="0"/>
              </a:rPr>
              <a:t>Danh</a:t>
            </a:r>
            <a:r>
              <a:rPr lang="en-US" dirty="0">
                <a:solidFill>
                  <a:srgbClr val="FFFF00"/>
                </a:solidFill>
                <a:latin typeface="Calibri" panose="020F0502020204030204" pitchFamily="34" charset="0"/>
              </a:rPr>
              <a:t> </a:t>
            </a:r>
            <a:r>
              <a:rPr lang="en-US" dirty="0" err="1">
                <a:solidFill>
                  <a:srgbClr val="FFFF00"/>
                </a:solidFill>
                <a:latin typeface="Calibri" panose="020F0502020204030204" pitchFamily="34" charset="0"/>
              </a:rPr>
              <a:t>sách</a:t>
            </a:r>
            <a:r>
              <a:rPr lang="en-US" dirty="0">
                <a:solidFill>
                  <a:srgbClr val="FFFF00"/>
                </a:solidFill>
                <a:latin typeface="Calibri" panose="020F0502020204030204" pitchFamily="34" charset="0"/>
              </a:rPr>
              <a:t> </a:t>
            </a:r>
            <a:r>
              <a:rPr lang="en-US" dirty="0" err="1">
                <a:solidFill>
                  <a:srgbClr val="FFFF00"/>
                </a:solidFill>
                <a:latin typeface="Calibri" panose="020F0502020204030204" pitchFamily="34" charset="0"/>
              </a:rPr>
              <a:t>thành</a:t>
            </a:r>
            <a:r>
              <a:rPr lang="en-US" dirty="0">
                <a:solidFill>
                  <a:srgbClr val="FFFF00"/>
                </a:solidFill>
                <a:latin typeface="Calibri" panose="020F0502020204030204" pitchFamily="34" charset="0"/>
              </a:rPr>
              <a:t> </a:t>
            </a:r>
            <a:r>
              <a:rPr lang="en-US" dirty="0" err="1">
                <a:solidFill>
                  <a:srgbClr val="FFFF00"/>
                </a:solidFill>
                <a:latin typeface="Calibri" panose="020F0502020204030204" pitchFamily="34" charset="0"/>
              </a:rPr>
              <a:t>viên</a:t>
            </a:r>
            <a:r>
              <a:rPr lang="en-US" dirty="0">
                <a:solidFill>
                  <a:srgbClr val="FFFF00"/>
                </a:solidFill>
                <a:latin typeface="Calibri" panose="020F0502020204030204" pitchFamily="34" charset="0"/>
              </a:rPr>
              <a:t> </a:t>
            </a:r>
            <a:r>
              <a:rPr lang="en-US" dirty="0" err="1">
                <a:solidFill>
                  <a:srgbClr val="FFFF00"/>
                </a:solidFill>
                <a:latin typeface="Calibri" panose="020F0502020204030204" pitchFamily="34" charset="0"/>
              </a:rPr>
              <a:t>của</a:t>
            </a:r>
            <a:r>
              <a:rPr lang="en-US" dirty="0">
                <a:solidFill>
                  <a:srgbClr val="FFFF00"/>
                </a:solidFill>
                <a:latin typeface="Calibri" panose="020F0502020204030204" pitchFamily="34" charset="0"/>
              </a:rPr>
              <a:t> </a:t>
            </a:r>
            <a:r>
              <a:rPr lang="en-US" dirty="0" err="1">
                <a:solidFill>
                  <a:srgbClr val="FFFF00"/>
                </a:solidFill>
                <a:latin typeface="Calibri" panose="020F0502020204030204" pitchFamily="34" charset="0"/>
              </a:rPr>
              <a:t>nhóm</a:t>
            </a:r>
            <a:endParaRPr lang="vi-VN" dirty="0">
              <a:solidFill>
                <a:srgbClr val="FFFF00"/>
              </a:solidFill>
              <a:latin typeface="Calibri" panose="020F0502020204030204" pitchFamily="34" charset="0"/>
            </a:endParaRPr>
          </a:p>
        </p:txBody>
      </p:sp>
      <p:sp>
        <p:nvSpPr>
          <p:cNvPr id="14" name="Chỗ dành sẵn cho Nội dung 13"/>
          <p:cNvSpPr>
            <a:spLocks noGrp="1"/>
          </p:cNvSpPr>
          <p:nvPr>
            <p:ph idx="1"/>
          </p:nvPr>
        </p:nvSpPr>
        <p:spPr/>
        <p:txBody>
          <a:bodyPr rtlCol="0"/>
          <a:lstStyle/>
          <a:p>
            <a:pPr marL="0" lvl="0" indent="0" rtl="0">
              <a:buNone/>
            </a:pPr>
            <a:r>
              <a:rPr lang="en-US" dirty="0">
                <a:latin typeface="Calibri" panose="020F0502020204030204" pitchFamily="34" charset="0"/>
              </a:rPr>
              <a:t>18127241 – </a:t>
            </a:r>
            <a:r>
              <a:rPr lang="en-US" dirty="0" err="1">
                <a:latin typeface="Calibri" panose="020F0502020204030204" pitchFamily="34" charset="0"/>
              </a:rPr>
              <a:t>Nguyễn</a:t>
            </a:r>
            <a:r>
              <a:rPr lang="en-US" dirty="0">
                <a:latin typeface="Calibri" panose="020F0502020204030204" pitchFamily="34" charset="0"/>
              </a:rPr>
              <a:t> </a:t>
            </a:r>
            <a:r>
              <a:rPr lang="en-US" dirty="0" err="1">
                <a:latin typeface="Calibri" panose="020F0502020204030204" pitchFamily="34" charset="0"/>
              </a:rPr>
              <a:t>Đăng</a:t>
            </a:r>
            <a:r>
              <a:rPr lang="en-US" dirty="0">
                <a:latin typeface="Calibri" panose="020F0502020204030204" pitchFamily="34" charset="0"/>
              </a:rPr>
              <a:t> </a:t>
            </a:r>
            <a:r>
              <a:rPr lang="en-US" dirty="0" err="1">
                <a:latin typeface="Calibri" panose="020F0502020204030204" pitchFamily="34" charset="0"/>
              </a:rPr>
              <a:t>Triều</a:t>
            </a:r>
            <a:endParaRPr lang="en-US" dirty="0">
              <a:latin typeface="Calibri" panose="020F0502020204030204" pitchFamily="34" charset="0"/>
            </a:endParaRPr>
          </a:p>
          <a:p>
            <a:pPr marL="0" lvl="0" indent="0" rtl="0">
              <a:buNone/>
            </a:pPr>
            <a:r>
              <a:rPr lang="en-US" dirty="0"/>
              <a:t>18127274 – </a:t>
            </a:r>
            <a:r>
              <a:rPr lang="en-US" dirty="0" err="1"/>
              <a:t>Nguyễn</a:t>
            </a:r>
            <a:r>
              <a:rPr lang="en-US" dirty="0"/>
              <a:t> Lê </a:t>
            </a:r>
            <a:r>
              <a:rPr lang="en-US" dirty="0" err="1"/>
              <a:t>Đức</a:t>
            </a:r>
            <a:r>
              <a:rPr lang="en-US" dirty="0"/>
              <a:t> </a:t>
            </a:r>
            <a:r>
              <a:rPr lang="en-US" dirty="0" err="1"/>
              <a:t>Hoàng</a:t>
            </a:r>
            <a:endParaRPr lang="en-US" dirty="0"/>
          </a:p>
          <a:p>
            <a:pPr marL="0" lvl="0" indent="0" rtl="0">
              <a:buNone/>
            </a:pPr>
            <a:r>
              <a:rPr lang="en-US" dirty="0">
                <a:latin typeface="Calibri" panose="020F0502020204030204" pitchFamily="34" charset="0"/>
              </a:rPr>
              <a:t>18127086 – Lê </a:t>
            </a:r>
            <a:r>
              <a:rPr lang="en-US" dirty="0" err="1">
                <a:latin typeface="Calibri" panose="020F0502020204030204" pitchFamily="34" charset="0"/>
              </a:rPr>
              <a:t>Th</a:t>
            </a:r>
            <a:r>
              <a:rPr lang="en-US" dirty="0" err="1"/>
              <a:t>ị</a:t>
            </a:r>
            <a:r>
              <a:rPr lang="en-US" dirty="0"/>
              <a:t> </a:t>
            </a:r>
            <a:r>
              <a:rPr lang="en-US" dirty="0" err="1"/>
              <a:t>Thùy</a:t>
            </a:r>
            <a:r>
              <a:rPr lang="en-US" dirty="0"/>
              <a:t> </a:t>
            </a:r>
            <a:r>
              <a:rPr lang="en-US" dirty="0" err="1"/>
              <a:t>Dương</a:t>
            </a:r>
            <a:endParaRPr lang="en-US" dirty="0"/>
          </a:p>
          <a:p>
            <a:pPr marL="0" lvl="0" indent="0" rtl="0">
              <a:buNone/>
            </a:pPr>
            <a:r>
              <a:rPr lang="en-US" dirty="0">
                <a:latin typeface="Calibri" panose="020F0502020204030204" pitchFamily="34" charset="0"/>
              </a:rPr>
              <a:t>18127230 – </a:t>
            </a:r>
            <a:r>
              <a:rPr lang="en-US" dirty="0" err="1">
                <a:latin typeface="Calibri" panose="020F0502020204030204" pitchFamily="34" charset="0"/>
              </a:rPr>
              <a:t>Nguyễn</a:t>
            </a:r>
            <a:r>
              <a:rPr lang="en-US" dirty="0">
                <a:latin typeface="Calibri" panose="020F0502020204030204" pitchFamily="34" charset="0"/>
              </a:rPr>
              <a:t> </a:t>
            </a:r>
            <a:r>
              <a:rPr lang="en-US" dirty="0" err="1">
                <a:latin typeface="Calibri" panose="020F0502020204030204" pitchFamily="34" charset="0"/>
              </a:rPr>
              <a:t>B</a:t>
            </a:r>
            <a:r>
              <a:rPr lang="en-US" dirty="0" err="1"/>
              <a:t>á</a:t>
            </a:r>
            <a:r>
              <a:rPr lang="en-US" dirty="0"/>
              <a:t> </a:t>
            </a:r>
            <a:r>
              <a:rPr lang="en-US" dirty="0" err="1"/>
              <a:t>Tín</a:t>
            </a:r>
            <a:endParaRPr lang="en-US" dirty="0"/>
          </a:p>
          <a:p>
            <a:pPr marL="0" lvl="0" indent="0" rtl="0">
              <a:buNone/>
            </a:pPr>
            <a:r>
              <a:rPr lang="en-US" dirty="0">
                <a:latin typeface="Calibri" panose="020F0502020204030204" pitchFamily="34" charset="0"/>
              </a:rPr>
              <a:t>18127190 – L</a:t>
            </a:r>
            <a:r>
              <a:rPr lang="en-US" dirty="0"/>
              <a:t>ê </a:t>
            </a:r>
            <a:r>
              <a:rPr lang="en-US" dirty="0" err="1"/>
              <a:t>Hồng</a:t>
            </a:r>
            <a:r>
              <a:rPr lang="en-US" dirty="0"/>
              <a:t> Quang</a:t>
            </a:r>
            <a:endParaRPr lang="vi-VN" dirty="0">
              <a:latin typeface="Calibri" panose="020F0502020204030204" pitchFamily="34" charset="0"/>
            </a:endParaRP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êu đề 12"/>
          <p:cNvSpPr>
            <a:spLocks noGrp="1"/>
          </p:cNvSpPr>
          <p:nvPr>
            <p:ph type="title"/>
          </p:nvPr>
        </p:nvSpPr>
        <p:spPr>
          <a:xfrm>
            <a:off x="379412" y="304800"/>
            <a:ext cx="9144001" cy="609600"/>
          </a:xfrm>
        </p:spPr>
        <p:txBody>
          <a:bodyPr rtlCol="0"/>
          <a:lstStyle/>
          <a:p>
            <a:pPr rtl="0"/>
            <a:r>
              <a:rPr lang="en-US" dirty="0">
                <a:solidFill>
                  <a:srgbClr val="FFFF00"/>
                </a:solidFill>
                <a:latin typeface="Calibri" panose="020F0502020204030204" pitchFamily="34" charset="0"/>
              </a:rPr>
              <a:t>Work assigned</a:t>
            </a:r>
            <a:endParaRPr lang="vi-VN" dirty="0">
              <a:solidFill>
                <a:srgbClr val="FFFF00"/>
              </a:solidFill>
              <a:latin typeface="Calibri" panose="020F0502020204030204" pitchFamily="34" charset="0"/>
            </a:endParaRPr>
          </a:p>
        </p:txBody>
      </p:sp>
      <p:graphicFrame>
        <p:nvGraphicFramePr>
          <p:cNvPr id="4" name="Chỗ dành sẵn cho Nội dung 3">
            <a:extLst>
              <a:ext uri="{FF2B5EF4-FFF2-40B4-BE49-F238E27FC236}">
                <a16:creationId xmlns:a16="http://schemas.microsoft.com/office/drawing/2014/main" id="{0A864E76-1A60-4FDB-BE68-81AB23F320C5}"/>
              </a:ext>
            </a:extLst>
          </p:cNvPr>
          <p:cNvGraphicFramePr>
            <a:graphicFrameLocks noGrp="1"/>
          </p:cNvGraphicFramePr>
          <p:nvPr>
            <p:ph idx="1"/>
            <p:extLst>
              <p:ext uri="{D42A27DB-BD31-4B8C-83A1-F6EECF244321}">
                <p14:modId xmlns:p14="http://schemas.microsoft.com/office/powerpoint/2010/main" val="488782209"/>
              </p:ext>
            </p:extLst>
          </p:nvPr>
        </p:nvGraphicFramePr>
        <p:xfrm>
          <a:off x="0" y="1066800"/>
          <a:ext cx="12188825"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EF00626-C5AE-4F5C-93FE-AB65C0A5048B}"/>
              </a:ext>
            </a:extLst>
          </p:cNvPr>
          <p:cNvSpPr>
            <a:spLocks noGrp="1"/>
          </p:cNvSpPr>
          <p:nvPr>
            <p:ph type="title"/>
          </p:nvPr>
        </p:nvSpPr>
        <p:spPr>
          <a:xfrm>
            <a:off x="206189" y="152400"/>
            <a:ext cx="4419600" cy="702816"/>
          </a:xfrm>
        </p:spPr>
        <p:txBody>
          <a:bodyPr anchor="b">
            <a:normAutofit/>
          </a:bodyPr>
          <a:lstStyle/>
          <a:p>
            <a:r>
              <a:rPr lang="en-US" dirty="0">
                <a:solidFill>
                  <a:srgbClr val="FFFF00"/>
                </a:solidFill>
              </a:rPr>
              <a:t>Problem statement</a:t>
            </a:r>
          </a:p>
        </p:txBody>
      </p:sp>
      <p:pic>
        <p:nvPicPr>
          <p:cNvPr id="5" name="Hình ảnh 4">
            <a:extLst>
              <a:ext uri="{FF2B5EF4-FFF2-40B4-BE49-F238E27FC236}">
                <a16:creationId xmlns:a16="http://schemas.microsoft.com/office/drawing/2014/main" id="{AD1FB2AA-7920-4B96-BB60-8E9C3DFE6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578" y="114300"/>
            <a:ext cx="5318609" cy="6629400"/>
          </a:xfrm>
          <a:prstGeom prst="rect">
            <a:avLst/>
          </a:prstGeom>
          <a:noFill/>
        </p:spPr>
      </p:pic>
      <p:graphicFrame>
        <p:nvGraphicFramePr>
          <p:cNvPr id="8" name="Chỗ dành sẵn cho Nội dung 7">
            <a:extLst>
              <a:ext uri="{FF2B5EF4-FFF2-40B4-BE49-F238E27FC236}">
                <a16:creationId xmlns:a16="http://schemas.microsoft.com/office/drawing/2014/main" id="{12333E8F-BF6F-41BE-B20A-13EF79347078}"/>
              </a:ext>
            </a:extLst>
          </p:cNvPr>
          <p:cNvGraphicFramePr>
            <a:graphicFrameLocks noGrp="1"/>
          </p:cNvGraphicFramePr>
          <p:nvPr>
            <p:ph sz="half" idx="1"/>
            <p:extLst>
              <p:ext uri="{D42A27DB-BD31-4B8C-83A1-F6EECF244321}">
                <p14:modId xmlns:p14="http://schemas.microsoft.com/office/powerpoint/2010/main" val="2334542068"/>
              </p:ext>
            </p:extLst>
          </p:nvPr>
        </p:nvGraphicFramePr>
        <p:xfrm>
          <a:off x="227012" y="990600"/>
          <a:ext cx="6400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211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4CC815-3A3B-4C13-A7E5-3F7B55A4AA9B}"/>
              </a:ext>
            </a:extLst>
          </p:cNvPr>
          <p:cNvSpPr>
            <a:spLocks noGrp="1"/>
          </p:cNvSpPr>
          <p:nvPr>
            <p:ph type="title"/>
          </p:nvPr>
        </p:nvSpPr>
        <p:spPr>
          <a:xfrm>
            <a:off x="379413" y="457200"/>
            <a:ext cx="5562599" cy="762000"/>
          </a:xfrm>
        </p:spPr>
        <p:txBody>
          <a:bodyPr>
            <a:normAutofit/>
          </a:bodyPr>
          <a:lstStyle/>
          <a:p>
            <a:r>
              <a:rPr lang="en-US" dirty="0">
                <a:solidFill>
                  <a:srgbClr val="FFFF00"/>
                </a:solidFill>
              </a:rPr>
              <a:t>Product position statement</a:t>
            </a:r>
          </a:p>
        </p:txBody>
      </p:sp>
      <p:graphicFrame>
        <p:nvGraphicFramePr>
          <p:cNvPr id="7" name="Chỗ dành sẵn cho Nội dung 6">
            <a:extLst>
              <a:ext uri="{FF2B5EF4-FFF2-40B4-BE49-F238E27FC236}">
                <a16:creationId xmlns:a16="http://schemas.microsoft.com/office/drawing/2014/main" id="{F188648F-0880-4E78-8EE1-BE326ACDC505}"/>
              </a:ext>
            </a:extLst>
          </p:cNvPr>
          <p:cNvGraphicFramePr>
            <a:graphicFrameLocks noGrp="1"/>
          </p:cNvGraphicFramePr>
          <p:nvPr>
            <p:ph idx="1"/>
            <p:extLst>
              <p:ext uri="{D42A27DB-BD31-4B8C-83A1-F6EECF244321}">
                <p14:modId xmlns:p14="http://schemas.microsoft.com/office/powerpoint/2010/main" val="1300213053"/>
              </p:ext>
            </p:extLst>
          </p:nvPr>
        </p:nvGraphicFramePr>
        <p:xfrm>
          <a:off x="379413" y="1371600"/>
          <a:ext cx="7238999"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Hình ảnh 8" descr="Ảnh có chứa văn bản, bảng trắng&#10;&#10;Mô tả được tạo tự động">
            <a:extLst>
              <a:ext uri="{FF2B5EF4-FFF2-40B4-BE49-F238E27FC236}">
                <a16:creationId xmlns:a16="http://schemas.microsoft.com/office/drawing/2014/main" id="{4AB6820C-ED86-4C7F-B2F1-34F713A791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23212" y="1295400"/>
            <a:ext cx="3962400" cy="4724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045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C2351B-8A30-434F-B514-1A42361C4207}"/>
              </a:ext>
            </a:extLst>
          </p:cNvPr>
          <p:cNvSpPr>
            <a:spLocks noGrp="1"/>
          </p:cNvSpPr>
          <p:nvPr>
            <p:ph type="title"/>
          </p:nvPr>
        </p:nvSpPr>
        <p:spPr/>
        <p:txBody>
          <a:bodyPr/>
          <a:lstStyle/>
          <a:p>
            <a:r>
              <a:rPr lang="en-US" dirty="0">
                <a:solidFill>
                  <a:srgbClr val="FFFF00"/>
                </a:solidFill>
              </a:rPr>
              <a:t>Team structure and responsibilities</a:t>
            </a:r>
          </a:p>
        </p:txBody>
      </p:sp>
      <p:graphicFrame>
        <p:nvGraphicFramePr>
          <p:cNvPr id="8" name="Chỗ dành sẵn cho Nội dung 7">
            <a:extLst>
              <a:ext uri="{FF2B5EF4-FFF2-40B4-BE49-F238E27FC236}">
                <a16:creationId xmlns:a16="http://schemas.microsoft.com/office/drawing/2014/main" id="{9A0AA46F-A5AF-4B05-832B-68D9F5F799E7}"/>
              </a:ext>
            </a:extLst>
          </p:cNvPr>
          <p:cNvGraphicFramePr>
            <a:graphicFrameLocks noGrp="1"/>
          </p:cNvGraphicFramePr>
          <p:nvPr>
            <p:ph idx="1"/>
            <p:extLst>
              <p:ext uri="{D42A27DB-BD31-4B8C-83A1-F6EECF244321}">
                <p14:modId xmlns:p14="http://schemas.microsoft.com/office/powerpoint/2010/main" val="3065417981"/>
              </p:ext>
            </p:extLst>
          </p:nvPr>
        </p:nvGraphicFramePr>
        <p:xfrm>
          <a:off x="4799012" y="2057400"/>
          <a:ext cx="80771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Hình ảnh 11">
            <a:extLst>
              <a:ext uri="{FF2B5EF4-FFF2-40B4-BE49-F238E27FC236}">
                <a16:creationId xmlns:a16="http://schemas.microsoft.com/office/drawing/2014/main" id="{D65E3236-6CE9-4856-AA8D-EDEEAF03C0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612" y="1828800"/>
            <a:ext cx="5924550" cy="3724275"/>
          </a:xfrm>
          <a:prstGeom prst="rect">
            <a:avLst/>
          </a:prstGeom>
        </p:spPr>
      </p:pic>
    </p:spTree>
    <p:extLst>
      <p:ext uri="{BB962C8B-B14F-4D97-AF65-F5344CB8AC3E}">
        <p14:creationId xmlns:p14="http://schemas.microsoft.com/office/powerpoint/2010/main" val="56032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3CB142-7208-4335-B19E-7D93F774025B}"/>
              </a:ext>
            </a:extLst>
          </p:cNvPr>
          <p:cNvSpPr>
            <a:spLocks noGrp="1"/>
          </p:cNvSpPr>
          <p:nvPr>
            <p:ph type="title"/>
          </p:nvPr>
        </p:nvSpPr>
        <p:spPr>
          <a:xfrm>
            <a:off x="150812" y="4038600"/>
            <a:ext cx="3596607" cy="2667000"/>
          </a:xfrm>
        </p:spPr>
        <p:txBody>
          <a:bodyPr anchor="b">
            <a:normAutofit/>
          </a:bodyPr>
          <a:lstStyle/>
          <a:p>
            <a:r>
              <a:rPr lang="en-US" dirty="0" err="1"/>
              <a:t>Usecase</a:t>
            </a:r>
            <a:r>
              <a:rPr lang="en-US" dirty="0"/>
              <a:t> Model</a:t>
            </a:r>
          </a:p>
        </p:txBody>
      </p:sp>
      <p:pic>
        <p:nvPicPr>
          <p:cNvPr id="5" name="Chỗ dành sẵn cho Nội dung 4">
            <a:extLst>
              <a:ext uri="{FF2B5EF4-FFF2-40B4-BE49-F238E27FC236}">
                <a16:creationId xmlns:a16="http://schemas.microsoft.com/office/drawing/2014/main" id="{1C6EF857-FE59-4DB5-B4E4-B07FE3BD76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9412" y="457200"/>
            <a:ext cx="7772400" cy="5867400"/>
          </a:xfrm>
          <a:noFill/>
        </p:spPr>
      </p:pic>
    </p:spTree>
    <p:extLst>
      <p:ext uri="{BB962C8B-B14F-4D97-AF65-F5344CB8AC3E}">
        <p14:creationId xmlns:p14="http://schemas.microsoft.com/office/powerpoint/2010/main" val="244592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ỗ dành sẵn cho Nội dung 4">
            <a:extLst>
              <a:ext uri="{FF2B5EF4-FFF2-40B4-BE49-F238E27FC236}">
                <a16:creationId xmlns:a16="http://schemas.microsoft.com/office/drawing/2014/main" id="{921AF1A4-9CA0-4689-9438-2741CAA3D790}"/>
              </a:ext>
            </a:extLst>
          </p:cNvPr>
          <p:cNvGraphicFramePr>
            <a:graphicFrameLocks noGrp="1"/>
          </p:cNvGraphicFramePr>
          <p:nvPr>
            <p:ph idx="1"/>
            <p:extLst>
              <p:ext uri="{D42A27DB-BD31-4B8C-83A1-F6EECF244321}">
                <p14:modId xmlns:p14="http://schemas.microsoft.com/office/powerpoint/2010/main" val="3864606787"/>
              </p:ext>
            </p:extLst>
          </p:nvPr>
        </p:nvGraphicFramePr>
        <p:xfrm>
          <a:off x="5561012" y="6858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Hình ảnh 8">
            <a:extLst>
              <a:ext uri="{FF2B5EF4-FFF2-40B4-BE49-F238E27FC236}">
                <a16:creationId xmlns:a16="http://schemas.microsoft.com/office/drawing/2014/main" id="{F62F7653-CA31-4DB3-A608-3B0C275EE1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0"/>
            <a:ext cx="5332413" cy="6858000"/>
          </a:xfrm>
          <a:prstGeom prst="rect">
            <a:avLst/>
          </a:prstGeom>
        </p:spPr>
      </p:pic>
    </p:spTree>
    <p:extLst>
      <p:ext uri="{BB962C8B-B14F-4D97-AF65-F5344CB8AC3E}">
        <p14:creationId xmlns:p14="http://schemas.microsoft.com/office/powerpoint/2010/main" val="411747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C2DBA8-8F48-450C-A7FD-C2E3B806675B}"/>
              </a:ext>
            </a:extLst>
          </p:cNvPr>
          <p:cNvSpPr>
            <a:spLocks noGrp="1"/>
          </p:cNvSpPr>
          <p:nvPr>
            <p:ph type="title"/>
          </p:nvPr>
        </p:nvSpPr>
        <p:spPr>
          <a:xfrm>
            <a:off x="227012" y="1910593"/>
            <a:ext cx="4196599" cy="1524000"/>
          </a:xfrm>
        </p:spPr>
        <p:txBody>
          <a:bodyPr/>
          <a:lstStyle/>
          <a:p>
            <a:r>
              <a:rPr lang="en-US" sz="5400" dirty="0">
                <a:solidFill>
                  <a:srgbClr val="FFFF00"/>
                </a:solidFill>
              </a:rPr>
              <a:t>Architecture</a:t>
            </a:r>
          </a:p>
        </p:txBody>
      </p:sp>
      <p:graphicFrame>
        <p:nvGraphicFramePr>
          <p:cNvPr id="5" name="Chỗ dành sẵn cho Nội dung 4">
            <a:extLst>
              <a:ext uri="{FF2B5EF4-FFF2-40B4-BE49-F238E27FC236}">
                <a16:creationId xmlns:a16="http://schemas.microsoft.com/office/drawing/2014/main" id="{4656BF4A-7245-4832-B9A9-CAA70FBE8FC4}"/>
              </a:ext>
            </a:extLst>
          </p:cNvPr>
          <p:cNvGraphicFramePr>
            <a:graphicFrameLocks noGrp="1"/>
          </p:cNvGraphicFramePr>
          <p:nvPr>
            <p:ph idx="1"/>
            <p:extLst>
              <p:ext uri="{D42A27DB-BD31-4B8C-83A1-F6EECF244321}">
                <p14:modId xmlns:p14="http://schemas.microsoft.com/office/powerpoint/2010/main" val="1499659766"/>
              </p:ext>
            </p:extLst>
          </p:nvPr>
        </p:nvGraphicFramePr>
        <p:xfrm>
          <a:off x="4951413" y="685800"/>
          <a:ext cx="6400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0969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ẫu thiết kế nguyên tử màu lam">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6_TF03460636" id="{4B4C754C-DEEC-476A-9137-EA58215DDC34}" vid="{FE9ED697-3431-48AA-9D32-6E5CDDDA000F}"/>
    </a:ext>
  </a:extLst>
</a:theme>
</file>

<file path=ppt/theme/theme2.xml><?xml version="1.0" encoding="utf-8"?>
<a:theme xmlns:a="http://schemas.openxmlformats.org/drawingml/2006/main" name="Chủ đề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Chủ đề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Trang chiếu có thiết kế nguyên tử màu lam</Template>
  <TotalTime>1788</TotalTime>
  <Words>1099</Words>
  <Application>Microsoft Office PowerPoint</Application>
  <PresentationFormat>Tùy chỉnh</PresentationFormat>
  <Paragraphs>177</Paragraphs>
  <Slides>18</Slides>
  <Notes>3</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18</vt:i4>
      </vt:variant>
    </vt:vector>
  </HeadingPairs>
  <TitlesOfParts>
    <vt:vector size="22" baseType="lpstr">
      <vt:lpstr>Arial</vt:lpstr>
      <vt:lpstr>Calibri</vt:lpstr>
      <vt:lpstr>Times New Roman</vt:lpstr>
      <vt:lpstr>Mẫu thiết kế nguyên tử màu lam</vt:lpstr>
      <vt:lpstr>BÁO CÁO  QUÁ TRÌNH HOẠT ĐỘNG CỦA NHÓM</vt:lpstr>
      <vt:lpstr>Danh sách thành viên của nhóm</vt:lpstr>
      <vt:lpstr>Work assigned</vt:lpstr>
      <vt:lpstr>Problem statement</vt:lpstr>
      <vt:lpstr>Product position statement</vt:lpstr>
      <vt:lpstr>Team structure and responsibilities</vt:lpstr>
      <vt:lpstr>Usecase Model</vt:lpstr>
      <vt:lpstr>Bản trình bày PowerPoint</vt:lpstr>
      <vt:lpstr>Architecture</vt:lpstr>
      <vt:lpstr>Bản trình bày PowerPoint</vt:lpstr>
      <vt:lpstr>Frontend – GUI </vt:lpstr>
      <vt:lpstr>Frontend – Controller </vt:lpstr>
      <vt:lpstr>Backend -Router</vt:lpstr>
      <vt:lpstr>Technologies</vt:lpstr>
      <vt:lpstr>Test Plan</vt:lpstr>
      <vt:lpstr>Test case</vt:lpstr>
      <vt:lpstr>Test environment</vt:lpstr>
      <vt:lpstr>Test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QUÁ TRÌNH HOẠT ĐỘNG CỦA NHÓM</dc:title>
  <dc:creator>Tin Nguyen</dc:creator>
  <cp:lastModifiedBy>Tin Nguyen</cp:lastModifiedBy>
  <cp:revision>31</cp:revision>
  <dcterms:created xsi:type="dcterms:W3CDTF">2021-05-13T13:29:55Z</dcterms:created>
  <dcterms:modified xsi:type="dcterms:W3CDTF">2021-05-15T03:58:38Z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