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9" r:id="rId2"/>
    <p:sldId id="282" r:id="rId3"/>
    <p:sldId id="307" r:id="rId4"/>
    <p:sldId id="345" r:id="rId5"/>
    <p:sldId id="346" r:id="rId6"/>
    <p:sldId id="348" r:id="rId7"/>
    <p:sldId id="349" r:id="rId8"/>
    <p:sldId id="350" r:id="rId9"/>
    <p:sldId id="351" r:id="rId10"/>
    <p:sldId id="353" r:id="rId11"/>
    <p:sldId id="343" r:id="rId12"/>
    <p:sldId id="339" r:id="rId13"/>
    <p:sldId id="280" r:id="rId14"/>
    <p:sldId id="341" r:id="rId15"/>
  </p:sldIdLst>
  <p:sldSz cx="11704638" cy="65833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 styleId="{37CE84F3-28C3-443E-9E96-99CF82512B78}" styleName="">
    <a:wholeTbl>
      <a:tcTxStyle>
        <a:font>
          <a:latin typeface="+mn-lt"/>
          <a:ea typeface="+mn-ea"/>
          <a:cs typeface="+mn-cs"/>
        </a:font>
        <a:srgbClr val="FFFFFF"/>
      </a:tcTxStyle>
      <a:tcStyle>
        <a:tcBdr/>
        <a:fill>
          <a:solidFill>
            <a:srgbClr val="C0504D"/>
          </a:solidFill>
        </a:fill>
      </a:tcStyle>
    </a:wholeTbl>
    <a:band1H>
      <a:tcStyle>
        <a:tcBdr/>
        <a:fill>
          <a:solidFill>
            <a:srgbClr val="993E3C"/>
          </a:solidFill>
        </a:fill>
      </a:tcStyle>
    </a:band1H>
    <a:band1V>
      <a:tcStyle>
        <a:tcBdr/>
        <a:fill>
          <a:solidFill>
            <a:srgbClr val="993E3C"/>
          </a:solidFill>
        </a:fill>
      </a:tcStyle>
    </a:band1V>
    <a:lastCol>
      <a:tcTxStyle b="on">
        <a:font>
          <a:latin typeface=""/>
          <a:ea typeface=""/>
          <a:cs typeface=""/>
        </a:font>
      </a:tcTxStyle>
      <a:tcStyle>
        <a:tcBdr>
          <a:left>
            <a:ln w="25402" cap="flat" cmpd="sng" algn="ctr">
              <a:solidFill>
                <a:srgbClr val="FFFFFF"/>
              </a:solidFill>
              <a:prstDash val="solid"/>
              <a:round/>
              <a:headEnd type="none" w="med" len="med"/>
              <a:tailEnd type="none" w="med" len="med"/>
            </a:ln>
          </a:left>
        </a:tcBdr>
        <a:fill>
          <a:solidFill>
            <a:srgbClr val="993E3C"/>
          </a:solidFill>
        </a:fill>
      </a:tcStyle>
    </a:lastCol>
    <a:firstCol>
      <a:tcTxStyle b="on">
        <a:font>
          <a:latin typeface=""/>
          <a:ea typeface=""/>
          <a:cs typeface=""/>
        </a:font>
      </a:tcTxStyle>
      <a:tcStyle>
        <a:tcBdr>
          <a:right>
            <a:ln w="25402" cap="flat" cmpd="sng" algn="ctr">
              <a:solidFill>
                <a:srgbClr val="FFFFFF"/>
              </a:solidFill>
              <a:prstDash val="solid"/>
              <a:round/>
              <a:headEnd type="none" w="med" len="med"/>
              <a:tailEnd type="none" w="med" len="med"/>
            </a:ln>
          </a:right>
        </a:tcBdr>
        <a:fill>
          <a:solidFill>
            <a:srgbClr val="993E3C"/>
          </a:solidFill>
        </a:fill>
      </a:tcStyle>
    </a:firstCol>
    <a:lastRow>
      <a:tcTxStyle b="on">
        <a:font>
          <a:latin typeface=""/>
          <a:ea typeface=""/>
          <a:cs typeface=""/>
        </a:font>
      </a:tcTxStyle>
      <a:tcStyle>
        <a:tcBdr>
          <a:top>
            <a:ln w="25402" cap="flat" cmpd="sng" algn="ctr">
              <a:solidFill>
                <a:srgbClr val="FFFFFF"/>
              </a:solidFill>
              <a:prstDash val="solid"/>
              <a:round/>
              <a:headEnd type="none" w="med" len="med"/>
              <a:tailEnd type="none" w="med" len="med"/>
            </a:ln>
          </a:top>
        </a:tcBdr>
        <a:fill>
          <a:solidFill>
            <a:srgbClr val="7F3230"/>
          </a:solidFill>
        </a:fill>
      </a:tcStyle>
    </a:lastRow>
    <a:firstRow>
      <a:tcTxStyle b="on">
        <a:font>
          <a:latin typeface=""/>
          <a:ea typeface=""/>
          <a:cs typeface=""/>
        </a:font>
      </a:tcTxStyle>
      <a:tcStyle>
        <a:tcBdr>
          <a:bottom>
            <a:ln w="25402" cap="flat" cmpd="sng" algn="ctr">
              <a:solidFill>
                <a:srgbClr val="FFFFFF"/>
              </a:solidFill>
              <a:prstDash val="solid"/>
              <a:round/>
              <a:headEnd type="none" w="med" len="med"/>
              <a:tailEnd type="none" w="med" len="med"/>
            </a:ln>
          </a:bottom>
        </a:tcBdr>
        <a:fill>
          <a:solidFill>
            <a:srgbClr val="000000"/>
          </a:solidFill>
        </a:fill>
      </a:tcStyle>
    </a:firstRow>
  </a:tblStyle>
  <a:tblStyle styleId="{3C2FFA5D-87B4-456A-9821-1D502468CF0F}" styleName="">
    <a:wholeTbl>
      <a:tcTxStyle>
        <a:font>
          <a:latin typeface="+mn-lt"/>
          <a:ea typeface="+mn-ea"/>
          <a:cs typeface="+mn-cs"/>
        </a:font>
        <a:srgbClr val="000000"/>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wholeTbl>
    <a:band1H>
      <a:tcStyle>
        <a:tcBdr/>
        <a:fill>
          <a:solidFill>
            <a:srgbClr val="4F81BD"/>
          </a:solidFill>
        </a:fill>
      </a:tcStyle>
    </a:band1H>
    <a:band2H>
      <a:tcStyle>
        <a:tcBdr/>
        <a:fill>
          <a:solidFill>
            <a:srgbClr val="4F81BD"/>
          </a:solidFill>
        </a:fill>
      </a:tcStyle>
    </a:band2H>
    <a:band1V>
      <a:tcStyle>
        <a:tcBdr>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band1V>
    <a:band2V>
      <a:tcStyle>
        <a:tcBdr/>
        <a:fill>
          <a:solidFill>
            <a:srgbClr val="4F81BD"/>
          </a:solidFill>
        </a:fill>
      </a:tcStyle>
    </a:band2V>
    <a:la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Col>
    <a:fir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firstCol>
    <a:lastRow>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Row>
    <a:firstRow>
      <a:tcTxStyle b="on">
        <a:font>
          <a:latin typeface="+mn-lt"/>
          <a:ea typeface="+mn-ea"/>
          <a:cs typeface="+mn-cs"/>
        </a:font>
        <a:srgbClr val="FFFFFF"/>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4643"/>
  </p:normalViewPr>
  <p:slideViewPr>
    <p:cSldViewPr snapToGrid="0" snapToObjects="1">
      <p:cViewPr varScale="1">
        <p:scale>
          <a:sx n="124" d="100"/>
          <a:sy n="124" d="100"/>
        </p:scale>
        <p:origin x="2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307D236-EC24-49D4-9F92-5F62A454C349}"/>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C4A8361D-062B-4882-9622-898F34F418C6}"/>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B5239E4C-5DBC-4EE5-94B9-2B43250ABC54}" type="datetimeFigureOut">
              <a:rPr lang="en-US"/>
              <a:t>1/29/19</a:t>
            </a:fld>
            <a:endParaRPr lang="en-US"/>
          </a:p>
        </p:txBody>
      </p:sp>
      <p:sp>
        <p:nvSpPr>
          <p:cNvPr id="4" name="Footer Placeholder 3">
            <a:extLst>
              <a:ext uri="{FF2B5EF4-FFF2-40B4-BE49-F238E27FC236}">
                <a16:creationId xmlns="" xmlns:a16="http://schemas.microsoft.com/office/drawing/2014/main" id="{18BBC38B-3F86-4712-96E2-845CD03C99AD}"/>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A2B4E439-A684-4CF1-8B15-24CE3577A4ED}"/>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7E4BD1E3-8BF7-465A-B513-15576DB8D3BB}" type="slidenum">
              <a:t>‹#›</a:t>
            </a:fld>
            <a:endParaRPr lang="en-US"/>
          </a:p>
        </p:txBody>
      </p:sp>
      <p:sp>
        <p:nvSpPr>
          <p:cNvPr id="6" name="Header Placeholder 1">
            <a:extLst>
              <a:ext uri="{FF2B5EF4-FFF2-40B4-BE49-F238E27FC236}">
                <a16:creationId xmlns="" xmlns:a16="http://schemas.microsoft.com/office/drawing/2014/main" id="{1652160D-6E4D-493F-A1B8-94436B8D302F}"/>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7" name="Date Placeholder 2">
            <a:extLst>
              <a:ext uri="{FF2B5EF4-FFF2-40B4-BE49-F238E27FC236}">
                <a16:creationId xmlns="" xmlns:a16="http://schemas.microsoft.com/office/drawing/2014/main" id="{003E91D0-8A5F-4EA7-944D-1242EC30F080}"/>
              </a:ext>
            </a:extLst>
          </p:cNvPr>
          <p:cNvSpPr txBox="1">
            <a:spLocks noGrp="1"/>
          </p:cNvSpPr>
          <p:nvPr>
            <p:ph type="dt" sz="quarter"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97FEF0F-3A25-4473-A228-5FC940DA1706}" type="datetime1">
              <a:rPr lang="en-GB" sz="1200" b="0" i="0" u="none" strike="noStrike" kern="1200" cap="none" spc="0" baseline="0">
                <a:solidFill>
                  <a:srgbClr val="000000"/>
                </a:solidFill>
                <a:uFillTx/>
                <a:latin typeface="Sky Text"/>
              </a:rPr>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t>29/01/2019</a:t>
            </a:fld>
            <a:endParaRPr lang="en-GB" sz="1200" b="0" i="0" u="none" strike="noStrike" kern="1200" cap="none" spc="0" baseline="0">
              <a:solidFill>
                <a:srgbClr val="000000"/>
              </a:solidFill>
              <a:uFillTx/>
              <a:latin typeface="Sky Text"/>
            </a:endParaRPr>
          </a:p>
        </p:txBody>
      </p:sp>
      <p:sp>
        <p:nvSpPr>
          <p:cNvPr id="8" name="Footer Placeholder 3">
            <a:extLst>
              <a:ext uri="{FF2B5EF4-FFF2-40B4-BE49-F238E27FC236}">
                <a16:creationId xmlns="" xmlns:a16="http://schemas.microsoft.com/office/drawing/2014/main" id="{2CECAB09-B1CA-488D-9468-1238D693C4A6}"/>
              </a:ext>
            </a:extLst>
          </p:cNvPr>
          <p:cNvSpPr txBox="1">
            <a:spLocks noGrp="1"/>
          </p:cNvSpPr>
          <p:nvPr>
            <p:ph type="ftr" sz="quarter" idx="2"/>
          </p:nvPr>
        </p:nvSpPr>
        <p:spPr>
          <a:xfrm>
            <a:off x="0"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9" name="Slide Number Placeholder 4">
            <a:extLst>
              <a:ext uri="{FF2B5EF4-FFF2-40B4-BE49-F238E27FC236}">
                <a16:creationId xmlns="" xmlns:a16="http://schemas.microsoft.com/office/drawing/2014/main" id="{DBEF0D69-B2F4-4FE0-A167-B7409C881861}"/>
              </a:ext>
            </a:extLst>
          </p:cNvPr>
          <p:cNvSpPr txBox="1">
            <a:spLocks noGrp="1"/>
          </p:cNvSpPr>
          <p:nvPr>
            <p:ph type="sldNum" sz="quarter" idx="3"/>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344184-F923-4CAF-9870-0C8F93BD5C96}" type="slidenum">
              <a:t>‹#›</a:t>
            </a:fld>
            <a:endParaRPr lang="en-GB" sz="1200" b="0" i="0" u="none" strike="noStrike" kern="1200" cap="none" spc="0" baseline="0">
              <a:solidFill>
                <a:srgbClr val="000000"/>
              </a:solidFill>
              <a:uFillTx/>
              <a:latin typeface="Sky Text"/>
            </a:endParaRPr>
          </a:p>
        </p:txBody>
      </p:sp>
    </p:spTree>
    <p:extLst>
      <p:ext uri="{BB962C8B-B14F-4D97-AF65-F5344CB8AC3E}">
        <p14:creationId xmlns:p14="http://schemas.microsoft.com/office/powerpoint/2010/main" val="2033327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 xmlns:a16="http://schemas.microsoft.com/office/drawing/2014/main" id="{E3CA4944-91DB-419C-9B85-6B2E48A4C49C}"/>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9" name="Date Placeholder 2">
            <a:extLst>
              <a:ext uri="{FF2B5EF4-FFF2-40B4-BE49-F238E27FC236}">
                <a16:creationId xmlns="" xmlns:a16="http://schemas.microsoft.com/office/drawing/2014/main" id="{FF35B9FD-E9C3-4A4E-A232-9C350D013696}"/>
              </a:ext>
            </a:extLst>
          </p:cNvPr>
          <p:cNvSpPr txBox="1">
            <a:spLocks noGrp="1"/>
          </p:cNvSpPr>
          <p:nvPr>
            <p:ph type="dt"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5C40661A-FF99-43E9-8625-B04CCA98DB49}" type="datetime1">
              <a:rPr lang="en-US"/>
              <a:pPr lvl="0"/>
              <a:t>1/29/19</a:t>
            </a:fld>
            <a:endParaRPr lang="en-US"/>
          </a:p>
        </p:txBody>
      </p:sp>
      <p:sp>
        <p:nvSpPr>
          <p:cNvPr id="10" name="Slide Image Placeholder 3">
            <a:extLst>
              <a:ext uri="{FF2B5EF4-FFF2-40B4-BE49-F238E27FC236}">
                <a16:creationId xmlns="" xmlns:a16="http://schemas.microsoft.com/office/drawing/2014/main" id="{0F45E758-102C-4252-9457-BDC346B25C98}"/>
              </a:ext>
            </a:extLst>
          </p:cNvPr>
          <p:cNvSpPr>
            <a:spLocks noGrp="1" noRot="1" noChangeAspect="1"/>
          </p:cNvSpPr>
          <p:nvPr>
            <p:ph type="sldImg" idx="2"/>
          </p:nvPr>
        </p:nvSpPr>
        <p:spPr>
          <a:xfrm>
            <a:off x="90489" y="744541"/>
            <a:ext cx="6616698" cy="3722686"/>
          </a:xfrm>
          <a:prstGeom prst="rect">
            <a:avLst/>
          </a:prstGeom>
          <a:noFill/>
          <a:ln w="12701">
            <a:solidFill>
              <a:srgbClr val="000000"/>
            </a:solidFill>
            <a:prstDash val="solid"/>
          </a:ln>
        </p:spPr>
      </p:sp>
      <p:sp>
        <p:nvSpPr>
          <p:cNvPr id="11" name="Notes Placeholder 4">
            <a:extLst>
              <a:ext uri="{FF2B5EF4-FFF2-40B4-BE49-F238E27FC236}">
                <a16:creationId xmlns="" xmlns:a16="http://schemas.microsoft.com/office/drawing/2014/main" id="{D3DF7A88-849E-422C-BEA7-E1BD76F24FDF}"/>
              </a:ext>
            </a:extLst>
          </p:cNvPr>
          <p:cNvSpPr txBox="1">
            <a:spLocks noGrp="1"/>
          </p:cNvSpPr>
          <p:nvPr>
            <p:ph type="body" sz="quarter" idx="3"/>
          </p:nvPr>
        </p:nvSpPr>
        <p:spPr>
          <a:xfrm>
            <a:off x="679764" y="4715908"/>
            <a:ext cx="5438137" cy="4467703"/>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Footer Placeholder 5">
            <a:extLst>
              <a:ext uri="{FF2B5EF4-FFF2-40B4-BE49-F238E27FC236}">
                <a16:creationId xmlns="" xmlns:a16="http://schemas.microsoft.com/office/drawing/2014/main" id="{4FE82BAE-4F41-4154-A441-5B43502F6C33}"/>
              </a:ext>
            </a:extLst>
          </p:cNvPr>
          <p:cNvSpPr txBox="1">
            <a:spLocks noGrp="1"/>
          </p:cNvSpPr>
          <p:nvPr>
            <p:ph type="ftr" sz="quarter" idx="4"/>
          </p:nvPr>
        </p:nvSpPr>
        <p:spPr>
          <a:xfrm>
            <a:off x="0"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13" name="Slide Number Placeholder 6">
            <a:extLst>
              <a:ext uri="{FF2B5EF4-FFF2-40B4-BE49-F238E27FC236}">
                <a16:creationId xmlns="" xmlns:a16="http://schemas.microsoft.com/office/drawing/2014/main" id="{CED64587-65A8-466C-BB0B-B812D794A53D}"/>
              </a:ext>
            </a:extLst>
          </p:cNvPr>
          <p:cNvSpPr txBox="1">
            <a:spLocks noGrp="1"/>
          </p:cNvSpPr>
          <p:nvPr>
            <p:ph type="sldNum" sz="quarter" idx="5"/>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768C71A9-6C82-413F-B76E-0BA9A8B9830D}" type="slidenum">
              <a:t>‹#›</a:t>
            </a:fld>
            <a:endParaRPr lang="en-US"/>
          </a:p>
        </p:txBody>
      </p:sp>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1387469C-9F68-4097-95C7-42011AAA5201}" type="datetimeFigureOut">
              <a:rPr lang="en-US"/>
              <a:t>1/29/19</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CF41DB38-EF8E-49C1-854C-7BA74D7DC14A}" type="slidenum">
              <a:t>‹#›</a:t>
            </a:fld>
            <a:endParaRPr lang="en-US"/>
          </a:p>
        </p:txBody>
      </p:sp>
    </p:spTree>
    <p:extLst>
      <p:ext uri="{BB962C8B-B14F-4D97-AF65-F5344CB8AC3E}">
        <p14:creationId xmlns:p14="http://schemas.microsoft.com/office/powerpoint/2010/main" val="3631100633"/>
      </p:ext>
    </p:extLst>
  </p:cSld>
  <p:clrMap bg1="lt1" tx1="dk1" bg2="lt2" tx2="dk2" accent1="accent1" accent2="accent2" accent3="accent3" accent4="accent4" accent5="accent5" accent6="accent6" hlink="hlink" folHlink="folHlink"/>
  <p:notesStyle>
    <a:lvl1pPr marL="0" marR="0" lvl="0"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1pPr>
    <a:lvl2pPr marL="585216" marR="0" lvl="1"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2pPr>
    <a:lvl3pPr marL="1170432" marR="0" lvl="2"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3pPr>
    <a:lvl4pPr marL="1755648" marR="0" lvl="3"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4pPr>
    <a:lvl5pPr marL="2340864" marR="0" lvl="4"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C9CBAAC4-33AD-4986-92DF-2C3148E7E13C}"/>
              </a:ext>
            </a:extLst>
          </p:cNvPr>
          <p:cNvSpPr>
            <a:spLocks noGrp="1" noRot="1" noChangeAspect="1"/>
          </p:cNvSpPr>
          <p:nvPr>
            <p:ph type="sldImg"/>
          </p:nvPr>
        </p:nvSpPr>
        <p:spPr>
          <a:xfrm>
            <a:off x="90488" y="744538"/>
            <a:ext cx="6616700" cy="3722687"/>
          </a:xfrm>
          <a:noFill/>
          <a:ln w="12701">
            <a:solidFill>
              <a:srgbClr val="000000"/>
            </a:solidFill>
            <a:prstDash val="solid"/>
          </a:ln>
        </p:spPr>
      </p:sp>
      <p:sp>
        <p:nvSpPr>
          <p:cNvPr id="3" name="Notes Placeholder 2">
            <a:extLst>
              <a:ext uri="{FF2B5EF4-FFF2-40B4-BE49-F238E27FC236}">
                <a16:creationId xmlns="" xmlns:a16="http://schemas.microsoft.com/office/drawing/2014/main" id="{0A794444-6664-48A2-ADFA-6C7059D629F0}"/>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 xmlns:a16="http://schemas.microsoft.com/office/drawing/2014/main" id="{590AE690-482B-4756-ACDC-87FC96C8FC33}"/>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73DCA4B2-E4AC-4C3C-BA98-6CC46BCCE65D}"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46C272AF-405B-4A53-B2DC-4BB6F2F865FC}"/>
              </a:ext>
            </a:extLst>
          </p:cNvPr>
          <p:cNvSpPr>
            <a:spLocks noGrp="1" noRot="1" noChangeAspect="1"/>
          </p:cNvSpPr>
          <p:nvPr>
            <p:ph type="sldImg"/>
          </p:nvPr>
        </p:nvSpPr>
        <p:spPr>
          <a:xfrm>
            <a:off x="90489" y="744541"/>
            <a:ext cx="6616698" cy="3722686"/>
          </a:xfrm>
          <a:noFill/>
          <a:ln w="12701">
            <a:solidFill>
              <a:srgbClr val="000000"/>
            </a:solidFill>
            <a:prstDash val="solid"/>
          </a:ln>
        </p:spPr>
      </p:sp>
      <p:sp>
        <p:nvSpPr>
          <p:cNvPr id="3" name="Notes Placeholder 2">
            <a:extLst>
              <a:ext uri="{FF2B5EF4-FFF2-40B4-BE49-F238E27FC236}">
                <a16:creationId xmlns="" xmlns:a16="http://schemas.microsoft.com/office/drawing/2014/main" id="{20E471A3-2DC4-47C1-8171-FAD24340FC84}"/>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 xmlns:a16="http://schemas.microsoft.com/office/drawing/2014/main" id="{EEB30ADB-B6E3-4FC0-9F1A-2842C9223A2F}"/>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A5F6D507-27E5-46D1-9024-00CB11B3111F}"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How</a:t>
            </a:r>
            <a:r>
              <a:rPr lang="en-US" baseline="0" dirty="0" smtClean="0"/>
              <a:t> do you </a:t>
            </a:r>
            <a:r>
              <a:rPr lang="en-US" baseline="0" dirty="0" err="1" smtClean="0"/>
              <a:t>evaluete</a:t>
            </a:r>
            <a:r>
              <a:rPr lang="en-US" baseline="0" dirty="0" smtClean="0"/>
              <a:t> this expression?</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4</a:t>
            </a:fld>
            <a:endParaRPr lang="en-US"/>
          </a:p>
        </p:txBody>
      </p:sp>
    </p:spTree>
    <p:extLst>
      <p:ext uri="{BB962C8B-B14F-4D97-AF65-F5344CB8AC3E}">
        <p14:creationId xmlns:p14="http://schemas.microsoft.com/office/powerpoint/2010/main" val="1849615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The</a:t>
            </a:r>
            <a:r>
              <a:rPr lang="en-US" baseline="0" dirty="0" smtClean="0"/>
              <a:t> green area is the continuation for 4</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5</a:t>
            </a:fld>
            <a:endParaRPr lang="en-US"/>
          </a:p>
        </p:txBody>
      </p:sp>
    </p:spTree>
    <p:extLst>
      <p:ext uri="{BB962C8B-B14F-4D97-AF65-F5344CB8AC3E}">
        <p14:creationId xmlns:p14="http://schemas.microsoft.com/office/powerpoint/2010/main" val="744069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6</a:t>
            </a:fld>
            <a:endParaRPr lang="en-US"/>
          </a:p>
        </p:txBody>
      </p:sp>
    </p:spTree>
    <p:extLst>
      <p:ext uri="{BB962C8B-B14F-4D97-AF65-F5344CB8AC3E}">
        <p14:creationId xmlns:p14="http://schemas.microsoft.com/office/powerpoint/2010/main" val="192018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7</a:t>
            </a:fld>
            <a:endParaRPr lang="en-US"/>
          </a:p>
        </p:txBody>
      </p:sp>
    </p:spTree>
    <p:extLst>
      <p:ext uri="{BB962C8B-B14F-4D97-AF65-F5344CB8AC3E}">
        <p14:creationId xmlns:p14="http://schemas.microsoft.com/office/powerpoint/2010/main" val="571324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8</a:t>
            </a:fld>
            <a:endParaRPr lang="en-US"/>
          </a:p>
        </p:txBody>
      </p:sp>
    </p:spTree>
    <p:extLst>
      <p:ext uri="{BB962C8B-B14F-4D97-AF65-F5344CB8AC3E}">
        <p14:creationId xmlns:p14="http://schemas.microsoft.com/office/powerpoint/2010/main" val="581778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style</a:t>
            </a:r>
            <a:r>
              <a:rPr lang="en-US" dirty="0" smtClean="0"/>
              <a:t> you</a:t>
            </a:r>
            <a:r>
              <a:rPr lang="en-US" baseline="0" dirty="0" smtClean="0"/>
              <a:t> use every day.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9</a:t>
            </a:fld>
            <a:endParaRPr lang="en-US"/>
          </a:p>
        </p:txBody>
      </p:sp>
    </p:spTree>
    <p:extLst>
      <p:ext uri="{BB962C8B-B14F-4D97-AF65-F5344CB8AC3E}">
        <p14:creationId xmlns:p14="http://schemas.microsoft.com/office/powerpoint/2010/main" val="1504588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a:t>
            </a:r>
            <a:r>
              <a:rPr lang="en-US" baseline="0" dirty="0" smtClean="0"/>
              <a:t> function takes an extra argument in respect of their direct style, this argument is the continuation.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 function doesn’t return a value explicitly but rather call the continuation.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Turning inside out our world</a:t>
            </a:r>
            <a:r>
              <a:rPr lang="en-US" baseline="0" dirty="0" smtClean="0"/>
              <a:t>. Or better Turning outside in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10</a:t>
            </a:fld>
            <a:endParaRPr lang="en-US"/>
          </a:p>
        </p:txBody>
      </p:sp>
    </p:spTree>
    <p:extLst>
      <p:ext uri="{BB962C8B-B14F-4D97-AF65-F5344CB8AC3E}">
        <p14:creationId xmlns:p14="http://schemas.microsoft.com/office/powerpoint/2010/main" val="109053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mention default clear in constructor injection example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11</a:t>
            </a:fld>
            <a:endParaRPr lang="en-US"/>
          </a:p>
        </p:txBody>
      </p:sp>
    </p:spTree>
    <p:extLst>
      <p:ext uri="{BB962C8B-B14F-4D97-AF65-F5344CB8AC3E}">
        <p14:creationId xmlns:p14="http://schemas.microsoft.com/office/powerpoint/2010/main" val="825034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4CFBF-8D11-468E-BBC8-4C90355576F3}"/>
              </a:ext>
            </a:extLst>
          </p:cNvPr>
          <p:cNvSpPr txBox="1">
            <a:spLocks noGrp="1"/>
          </p:cNvSpPr>
          <p:nvPr>
            <p:ph type="ctrTitle"/>
          </p:nvPr>
        </p:nvSpPr>
        <p:spPr>
          <a:xfrm>
            <a:off x="596902" y="4637086"/>
            <a:ext cx="10510835" cy="677863"/>
          </a:xfrm>
        </p:spPr>
        <p:txBody>
          <a:bodyPr anchor="b" anchorCtr="1"/>
          <a:lstStyle>
            <a:lvl1pPr algn="ctr">
              <a:defRPr/>
            </a:lvl1pPr>
          </a:lstStyle>
          <a:p>
            <a:pPr lvl="0"/>
            <a:r>
              <a:rPr lang="en-US"/>
              <a:t>Click to edit Master title style</a:t>
            </a:r>
            <a:endParaRPr lang="en-GB"/>
          </a:p>
        </p:txBody>
      </p:sp>
      <p:sp>
        <p:nvSpPr>
          <p:cNvPr id="3" name="Subtitle 2">
            <a:extLst>
              <a:ext uri="{FF2B5EF4-FFF2-40B4-BE49-F238E27FC236}">
                <a16:creationId xmlns="" xmlns:a16="http://schemas.microsoft.com/office/drawing/2014/main" id="{730B18E8-D1BB-4220-BD5E-A3355BF002A2}"/>
              </a:ext>
            </a:extLst>
          </p:cNvPr>
          <p:cNvSpPr txBox="1">
            <a:spLocks noGrp="1"/>
          </p:cNvSpPr>
          <p:nvPr>
            <p:ph type="subTitle" idx="1"/>
          </p:nvPr>
        </p:nvSpPr>
        <p:spPr>
          <a:xfrm>
            <a:off x="596902" y="5314949"/>
            <a:ext cx="10510835" cy="674690"/>
          </a:xfrm>
        </p:spPr>
        <p:txBody>
          <a:bodyPr anchorCtr="1"/>
          <a:lstStyle>
            <a:lvl1pPr marL="0" indent="0" algn="ctr">
              <a:buNone/>
              <a:defRPr sz="2000">
                <a:latin typeface="Sky Text Medium"/>
              </a:defRPr>
            </a:lvl1pPr>
          </a:lstStyle>
          <a:p>
            <a:pPr lvl="0"/>
            <a:r>
              <a:rPr lang="en-US"/>
              <a:t>Click to edit Master subtitle style</a:t>
            </a:r>
            <a:endParaRPr lang="en-GB"/>
          </a:p>
        </p:txBody>
      </p:sp>
      <p:pic>
        <p:nvPicPr>
          <p:cNvPr id="4" name="Picture 4">
            <a:extLst>
              <a:ext uri="{FF2B5EF4-FFF2-40B4-BE49-F238E27FC236}">
                <a16:creationId xmlns="" xmlns:a16="http://schemas.microsoft.com/office/drawing/2014/main" id="{1F38BF83-9CAE-4C45-9EFD-A6BA12B190C9}"/>
              </a:ext>
            </a:extLst>
          </p:cNvPr>
          <p:cNvPicPr>
            <a:picLocks noChangeAspect="1"/>
          </p:cNvPicPr>
          <p:nvPr/>
        </p:nvPicPr>
        <p:blipFill>
          <a:blip r:embed="rId2"/>
          <a:stretch>
            <a:fillRect/>
          </a:stretch>
        </p:blipFill>
        <p:spPr>
          <a:xfrm>
            <a:off x="1925479" y="725896"/>
            <a:ext cx="7787231" cy="4380314"/>
          </a:xfrm>
          <a:prstGeom prst="rect">
            <a:avLst/>
          </a:prstGeom>
          <a:noFill/>
          <a:ln cap="flat">
            <a:noFill/>
          </a:ln>
        </p:spPr>
      </p:pic>
    </p:spTree>
    <p:extLst>
      <p:ext uri="{BB962C8B-B14F-4D97-AF65-F5344CB8AC3E}">
        <p14:creationId xmlns:p14="http://schemas.microsoft.com/office/powerpoint/2010/main" val="29858090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3">
            <a:extLst>
              <a:ext uri="{FF2B5EF4-FFF2-40B4-BE49-F238E27FC236}">
                <a16:creationId xmlns="" xmlns:a16="http://schemas.microsoft.com/office/drawing/2014/main" id="{7CFB1FD7-D423-4AA6-BC9F-CEE35A35C7A9}"/>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
        <p:nvSpPr>
          <p:cNvPr id="3" name="TextBox 5">
            <a:extLst>
              <a:ext uri="{FF2B5EF4-FFF2-40B4-BE49-F238E27FC236}">
                <a16:creationId xmlns="" xmlns:a16="http://schemas.microsoft.com/office/drawing/2014/main" id="{2B5BA3C6-F5B9-4BA3-9D83-0648A80C37D0}"/>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282A6-0B91-486E-A085-113BE205069C}" type="slidenum">
              <a:t>‹#›</a:t>
            </a:fld>
            <a:endParaRPr lang="en-US" sz="900" b="0" i="0" u="none" strike="noStrike" kern="1200" cap="none" spc="0" baseline="0">
              <a:solidFill>
                <a:srgbClr val="323232"/>
              </a:solidFill>
              <a:uFillTx/>
              <a:latin typeface="Sky Text Medium"/>
              <a:ea typeface="Sky Text"/>
            </a:endParaRPr>
          </a:p>
        </p:txBody>
      </p:sp>
      <p:sp>
        <p:nvSpPr>
          <p:cNvPr id="4" name="Title 1">
            <a:extLst>
              <a:ext uri="{FF2B5EF4-FFF2-40B4-BE49-F238E27FC236}">
                <a16:creationId xmlns="" xmlns:a16="http://schemas.microsoft.com/office/drawing/2014/main" id="{2388E442-17E8-4F61-9A6A-C188E334C77C}"/>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5" name="Content Placeholder 2">
            <a:extLst>
              <a:ext uri="{FF2B5EF4-FFF2-40B4-BE49-F238E27FC236}">
                <a16:creationId xmlns="" xmlns:a16="http://schemas.microsoft.com/office/drawing/2014/main" id="{CB968BC8-66AB-472B-8797-AB0AB0FBF575}"/>
              </a:ext>
            </a:extLst>
          </p:cNvPr>
          <p:cNvSpPr txBox="1">
            <a:spLocks noGrp="1"/>
          </p:cNvSpPr>
          <p:nvPr>
            <p:ph idx="4294967295"/>
          </p:nvPr>
        </p:nvSpPr>
        <p:spPr>
          <a:xfrm>
            <a:off x="596902" y="1601791"/>
            <a:ext cx="1051083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 xmlns:a16="http://schemas.microsoft.com/office/drawing/2014/main" id="{710437BF-7B3C-4944-9438-F0E72485DA57}"/>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spTree>
    <p:extLst>
      <p:ext uri="{BB962C8B-B14F-4D97-AF65-F5344CB8AC3E}">
        <p14:creationId xmlns:p14="http://schemas.microsoft.com/office/powerpoint/2010/main" val="10731323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A21D0E-6F86-42A8-AD0F-EAD1F500A7BE}"/>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 xmlns:a16="http://schemas.microsoft.com/office/drawing/2014/main" id="{A41E4711-D31B-427D-B501-9EF6C1BEE633}"/>
              </a:ext>
            </a:extLst>
          </p:cNvPr>
          <p:cNvSpPr txBox="1">
            <a:spLocks noGrp="1"/>
          </p:cNvSpPr>
          <p:nvPr>
            <p:ph idx="4294967295"/>
          </p:nvPr>
        </p:nvSpPr>
        <p:spPr>
          <a:xfrm>
            <a:off x="596902" y="1601791"/>
            <a:ext cx="513959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 xmlns:a16="http://schemas.microsoft.com/office/drawing/2014/main" id="{9935EB66-D1B6-426D-AB4C-AE5AD7BF3FBD}"/>
              </a:ext>
            </a:extLst>
          </p:cNvPr>
          <p:cNvSpPr txBox="1">
            <a:spLocks noGrp="1"/>
          </p:cNvSpPr>
          <p:nvPr>
            <p:ph idx="4294967295"/>
          </p:nvPr>
        </p:nvSpPr>
        <p:spPr>
          <a:xfrm>
            <a:off x="5973766" y="1601791"/>
            <a:ext cx="5133971"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Box 7">
            <a:extLst>
              <a:ext uri="{FF2B5EF4-FFF2-40B4-BE49-F238E27FC236}">
                <a16:creationId xmlns="" xmlns:a16="http://schemas.microsoft.com/office/drawing/2014/main" id="{31379DFD-2E96-489A-AFFA-0FACA2B04512}"/>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658C0EE-8D95-43A6-85C3-663A4D439375}" type="slidenum">
              <a:t>‹#›</a:t>
            </a:fld>
            <a:endParaRPr lang="en-US" sz="900" b="0" i="0" u="none" strike="noStrike" kern="1200" cap="none" spc="0" baseline="0">
              <a:solidFill>
                <a:srgbClr val="323232"/>
              </a:solidFill>
              <a:uFillTx/>
              <a:latin typeface="Sky Text Medium"/>
              <a:ea typeface="Sky Text"/>
            </a:endParaRPr>
          </a:p>
        </p:txBody>
      </p:sp>
      <p:sp>
        <p:nvSpPr>
          <p:cNvPr id="6" name="Text Placeholder 4">
            <a:extLst>
              <a:ext uri="{FF2B5EF4-FFF2-40B4-BE49-F238E27FC236}">
                <a16:creationId xmlns="" xmlns:a16="http://schemas.microsoft.com/office/drawing/2014/main" id="{ECF1529D-7B77-4B9A-8DBA-249C98CB5320}"/>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pic>
        <p:nvPicPr>
          <p:cNvPr id="7" name="Picture 9">
            <a:extLst>
              <a:ext uri="{FF2B5EF4-FFF2-40B4-BE49-F238E27FC236}">
                <a16:creationId xmlns="" xmlns:a16="http://schemas.microsoft.com/office/drawing/2014/main" id="{9247F1E8-A1CE-4134-8393-70EBEBD08233}"/>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82489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DF7764-C8B7-4A0C-A362-F9A3AEAD5E62}"/>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3" name="TextBox 5">
            <a:extLst>
              <a:ext uri="{FF2B5EF4-FFF2-40B4-BE49-F238E27FC236}">
                <a16:creationId xmlns="" xmlns:a16="http://schemas.microsoft.com/office/drawing/2014/main" id="{1054F63D-6497-4C73-8EDA-4BDCB9B86FED}"/>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F150FC-8660-449A-A71B-10D000A89E7F}" type="slidenum">
              <a:t>‹#›</a:t>
            </a:fld>
            <a:endParaRPr lang="en-US" sz="900" b="0" i="0" u="none" strike="noStrike" kern="1200" cap="none" spc="0" baseline="0">
              <a:solidFill>
                <a:srgbClr val="323232"/>
              </a:solidFill>
              <a:uFillTx/>
              <a:latin typeface="Sky Text Medium"/>
              <a:ea typeface="Sky Text"/>
            </a:endParaRPr>
          </a:p>
        </p:txBody>
      </p:sp>
      <p:sp>
        <p:nvSpPr>
          <p:cNvPr id="4" name="Text Placeholder 4">
            <a:extLst>
              <a:ext uri="{FF2B5EF4-FFF2-40B4-BE49-F238E27FC236}">
                <a16:creationId xmlns="" xmlns:a16="http://schemas.microsoft.com/office/drawing/2014/main" id="{A35768B9-0CFF-4DE1-8FC7-6C6460CDD2E3}"/>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pic>
        <p:nvPicPr>
          <p:cNvPr id="5" name="Picture 6">
            <a:extLst>
              <a:ext uri="{FF2B5EF4-FFF2-40B4-BE49-F238E27FC236}">
                <a16:creationId xmlns="" xmlns:a16="http://schemas.microsoft.com/office/drawing/2014/main" id="{9B53228E-179F-4E23-9F82-58F06247C891}"/>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41868637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3">
            <a:extLst>
              <a:ext uri="{FF2B5EF4-FFF2-40B4-BE49-F238E27FC236}">
                <a16:creationId xmlns="" xmlns:a16="http://schemas.microsoft.com/office/drawing/2014/main" id="{B65F637C-89CC-408A-A6B7-5E62AC56BEBF}"/>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7AAAB9-E865-446B-A41D-0B0EEC10F340}" type="slidenum">
              <a:t>‹#›</a:t>
            </a:fld>
            <a:endParaRPr lang="en-US" sz="900" b="0" i="0" u="none" strike="noStrike" kern="1200" cap="none" spc="0" baseline="0">
              <a:solidFill>
                <a:srgbClr val="323232"/>
              </a:solidFill>
              <a:uFillTx/>
              <a:latin typeface="Sky Text Medium"/>
              <a:ea typeface="Sky Text"/>
            </a:endParaRPr>
          </a:p>
        </p:txBody>
      </p:sp>
      <p:pic>
        <p:nvPicPr>
          <p:cNvPr id="3" name="Picture 4">
            <a:extLst>
              <a:ext uri="{FF2B5EF4-FFF2-40B4-BE49-F238E27FC236}">
                <a16:creationId xmlns="" xmlns:a16="http://schemas.microsoft.com/office/drawing/2014/main" id="{21196BCA-DFA4-465A-A2F2-ECBB1F3B1315}"/>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2360310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Break Colour">
    <p:bg>
      <p:bgPr>
        <a:gradFill>
          <a:gsLst>
            <a:gs pos="0">
              <a:srgbClr val="009CDD"/>
            </a:gs>
            <a:gs pos="100000">
              <a:srgbClr val="3333AD"/>
            </a:gs>
          </a:gsLst>
          <a:lin ang="2064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11E8A6-A582-4771-9A94-FCDA8648B504}"/>
              </a:ext>
            </a:extLst>
          </p:cNvPr>
          <p:cNvSpPr txBox="1">
            <a:spLocks noGrp="1"/>
          </p:cNvSpPr>
          <p:nvPr>
            <p:ph type="title"/>
          </p:nvPr>
        </p:nvSpPr>
        <p:spPr>
          <a:xfrm>
            <a:off x="596902" y="2782884"/>
            <a:ext cx="10510835" cy="1017590"/>
          </a:xfrm>
        </p:spPr>
        <p:txBody>
          <a:bodyPr/>
          <a:lstStyle>
            <a:lvl1pPr>
              <a:defRPr>
                <a:solidFill>
                  <a:srgbClr val="FFFFFF"/>
                </a:solidFill>
              </a:defRPr>
            </a:lvl1pPr>
          </a:lstStyle>
          <a:p>
            <a:pPr lvl="0"/>
            <a:r>
              <a:rPr lang="en-US"/>
              <a:t>Click to edit Master title style</a:t>
            </a:r>
            <a:endParaRPr lang="en-GB"/>
          </a:p>
        </p:txBody>
      </p:sp>
    </p:spTree>
    <p:extLst>
      <p:ext uri="{BB962C8B-B14F-4D97-AF65-F5344CB8AC3E}">
        <p14:creationId xmlns:p14="http://schemas.microsoft.com/office/powerpoint/2010/main" val="17975096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EC8E5B4-7946-4318-A239-806DA6EEF846}"/>
              </a:ext>
            </a:extLst>
          </p:cNvPr>
          <p:cNvSpPr txBox="1">
            <a:spLocks noGrp="1"/>
          </p:cNvSpPr>
          <p:nvPr>
            <p:ph type="title"/>
          </p:nvPr>
        </p:nvSpPr>
        <p:spPr>
          <a:xfrm>
            <a:off x="596902" y="584201"/>
            <a:ext cx="10510835" cy="1017590"/>
          </a:xfrm>
          <a:prstGeom prst="rect">
            <a:avLst/>
          </a:prstGeom>
          <a:noFill/>
          <a:ln>
            <a:noFill/>
          </a:ln>
        </p:spPr>
        <p:txBody>
          <a:bodyPr vert="horz" wrap="square" lIns="0" tIns="0" rIns="0" bIns="0" anchor="t" anchorCtr="0" compatLnSpc="1">
            <a:noAutofit/>
          </a:bodyPr>
          <a:lstStyle/>
          <a:p>
            <a:pPr lvl="0"/>
            <a:r>
              <a:rPr lang="en-US"/>
              <a:t>Click to edit Master title style</a:t>
            </a:r>
            <a:endParaRPr lang="en-GB"/>
          </a:p>
        </p:txBody>
      </p:sp>
      <p:sp>
        <p:nvSpPr>
          <p:cNvPr id="3" name="Text Placeholder 2">
            <a:extLst>
              <a:ext uri="{FF2B5EF4-FFF2-40B4-BE49-F238E27FC236}">
                <a16:creationId xmlns="" xmlns:a16="http://schemas.microsoft.com/office/drawing/2014/main" id="{6F332652-3AB5-4321-83D8-6D63FC3AEFDD}"/>
              </a:ext>
            </a:extLst>
          </p:cNvPr>
          <p:cNvSpPr txBox="1">
            <a:spLocks noGrp="1"/>
          </p:cNvSpPr>
          <p:nvPr>
            <p:ph type="body" idx="1"/>
          </p:nvPr>
        </p:nvSpPr>
        <p:spPr>
          <a:xfrm>
            <a:off x="596902" y="1601791"/>
            <a:ext cx="10510835" cy="4054477"/>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marL="0" marR="0" lvl="0" indent="0" algn="l" defTabSz="1170432" rtl="0" fontAlgn="auto" hangingPunct="1">
        <a:lnSpc>
          <a:spcPct val="100000"/>
        </a:lnSpc>
        <a:spcBef>
          <a:spcPts val="770"/>
        </a:spcBef>
        <a:spcAft>
          <a:spcPts val="0"/>
        </a:spcAft>
        <a:buNone/>
        <a:tabLst/>
        <a:defRPr lang="en-US" sz="2800" b="0" i="0" u="none" strike="noStrike" kern="1200" cap="none" spc="0" baseline="0">
          <a:solidFill>
            <a:srgbClr val="009CDD"/>
          </a:solidFill>
          <a:uFillTx/>
          <a:latin typeface="Sky Text Medium"/>
        </a:defRPr>
      </a:lvl1pPr>
    </p:titleStyle>
    <p:bodyStyle>
      <a:lvl1pPr marL="229614" marR="0" lvl="0" indent="-229614" algn="l" defTabSz="1170432" rtl="0" fontAlgn="auto" hangingPunct="1">
        <a:lnSpc>
          <a:spcPct val="100000"/>
        </a:lnSpc>
        <a:spcBef>
          <a:spcPts val="770"/>
        </a:spcBef>
        <a:spcAft>
          <a:spcPts val="0"/>
        </a:spcAft>
        <a:buClr>
          <a:srgbClr val="009CDD"/>
        </a:buClr>
        <a:buSzPct val="100000"/>
        <a:buFont typeface="Arial" pitchFamily="34"/>
        <a:buChar char="•"/>
        <a:tabLst/>
        <a:defRPr lang="en-US" sz="1800" b="0" i="0" u="none" strike="noStrike" kern="1200" cap="none" spc="0" baseline="0">
          <a:solidFill>
            <a:srgbClr val="323232"/>
          </a:solidFill>
          <a:uFillTx/>
          <a:latin typeface="Sky Text"/>
        </a:defRPr>
      </a:lvl1pPr>
      <a:lvl2pPr marL="460372" marR="0" lvl="1" indent="-228600" algn="l" defTabSz="1170432" rtl="0" fontAlgn="auto" hangingPunct="1">
        <a:lnSpc>
          <a:spcPct val="100000"/>
        </a:lnSpc>
        <a:spcBef>
          <a:spcPts val="770"/>
        </a:spcBef>
        <a:spcAft>
          <a:spcPts val="0"/>
        </a:spcAft>
        <a:buClr>
          <a:srgbClr val="009CDD"/>
        </a:buClr>
        <a:buSzPct val="100000"/>
        <a:buFont typeface="Arial" pitchFamily="34"/>
        <a:buChar char="–"/>
        <a:tabLst/>
        <a:defRPr lang="en-US" sz="1600" b="0" i="0" u="none" strike="noStrike" kern="1200" cap="none" spc="0" baseline="0">
          <a:solidFill>
            <a:srgbClr val="323232"/>
          </a:solidFill>
          <a:uFillTx/>
          <a:latin typeface="Sky Text"/>
        </a:defRPr>
      </a:lvl2pPr>
      <a:lvl3pPr marL="623885" marR="0" lvl="2" indent="-161921" algn="l" defTabSz="1170432" rtl="0" fontAlgn="auto" hangingPunct="1">
        <a:lnSpc>
          <a:spcPct val="100000"/>
        </a:lnSpc>
        <a:spcBef>
          <a:spcPts val="770"/>
        </a:spcBef>
        <a:spcAft>
          <a:spcPts val="0"/>
        </a:spcAft>
        <a:buClr>
          <a:srgbClr val="009CDD"/>
        </a:buClr>
        <a:buSzPct val="100000"/>
        <a:buFont typeface="Lucida Grande"/>
        <a:buChar char="­"/>
        <a:tabLst/>
        <a:defRPr lang="en-US" sz="1400" b="0" i="0" u="none" strike="noStrike" kern="1200" cap="none" spc="0" baseline="0">
          <a:solidFill>
            <a:srgbClr val="323232"/>
          </a:solidFill>
          <a:uFillTx/>
          <a:latin typeface="Sky Text"/>
        </a:defRPr>
      </a:lvl3pPr>
      <a:lvl4pPr marL="893761" marR="0" lvl="3" indent="-179386" algn="l" defTabSz="1170432" rtl="0" fontAlgn="auto" hangingPunct="1">
        <a:lnSpc>
          <a:spcPct val="100000"/>
        </a:lnSpc>
        <a:spcBef>
          <a:spcPts val="770"/>
        </a:spcBef>
        <a:spcAft>
          <a:spcPts val="0"/>
        </a:spcAft>
        <a:buClr>
          <a:srgbClr val="009CDD"/>
        </a:buClr>
        <a:buSzPct val="100000"/>
        <a:buFont typeface="Arial" pitchFamily="34"/>
        <a:buChar char="–"/>
        <a:tabLst/>
        <a:defRPr lang="en-US" sz="1200" b="0" i="0" u="none" strike="noStrike" kern="1200" cap="none" spc="0" baseline="0">
          <a:solidFill>
            <a:srgbClr val="323232"/>
          </a:solidFill>
          <a:uFillTx/>
          <a:latin typeface="Sky Text"/>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10B8D4-3832-41C7-B84A-ABB5BD1158E3}"/>
              </a:ext>
            </a:extLst>
          </p:cNvPr>
          <p:cNvSpPr txBox="1">
            <a:spLocks noGrp="1"/>
          </p:cNvSpPr>
          <p:nvPr>
            <p:ph type="ctrTitle"/>
          </p:nvPr>
        </p:nvSpPr>
        <p:spPr>
          <a:xfrm>
            <a:off x="596902" y="4637086"/>
            <a:ext cx="10510835" cy="677863"/>
          </a:xfrm>
        </p:spPr>
        <p:txBody>
          <a:bodyPr/>
          <a:lstStyle/>
          <a:p>
            <a:pPr lvl="0"/>
            <a:r>
              <a:rPr lang="en-GB" dirty="0" smtClean="0"/>
              <a:t>DIY Continuations</a:t>
            </a:r>
            <a:endParaRPr lang="en-US" dirty="0"/>
          </a:p>
        </p:txBody>
      </p:sp>
      <p:sp>
        <p:nvSpPr>
          <p:cNvPr id="3" name="Subtitle 2">
            <a:extLst>
              <a:ext uri="{FF2B5EF4-FFF2-40B4-BE49-F238E27FC236}">
                <a16:creationId xmlns="" xmlns:a16="http://schemas.microsoft.com/office/drawing/2014/main" id="{5C97C450-884A-416F-8121-97A271368A81}"/>
              </a:ext>
            </a:extLst>
          </p:cNvPr>
          <p:cNvSpPr txBox="1">
            <a:spLocks noGrp="1"/>
          </p:cNvSpPr>
          <p:nvPr>
            <p:ph type="subTitle" idx="1"/>
          </p:nvPr>
        </p:nvSpPr>
        <p:spPr>
          <a:xfrm>
            <a:off x="596902" y="5314949"/>
            <a:ext cx="10510835" cy="674690"/>
          </a:xfrm>
        </p:spPr>
        <p:txBody>
          <a:bodyPr/>
          <a:lstStyle/>
          <a:p>
            <a:pPr lvl="0"/>
            <a:r>
              <a:rPr lang="en-GB" dirty="0" smtClean="0"/>
              <a:t>Paolo Picci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Continuation Passing Style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438" y="139130"/>
            <a:ext cx="3124200" cy="2524125"/>
          </a:xfrm>
          <a:prstGeom prst="rect">
            <a:avLst/>
          </a:prstGeom>
        </p:spPr>
      </p:pic>
      <p:sp>
        <p:nvSpPr>
          <p:cNvPr id="5" name="TextBox 4"/>
          <p:cNvSpPr txBox="1"/>
          <p:nvPr/>
        </p:nvSpPr>
        <p:spPr>
          <a:xfrm>
            <a:off x="1551398" y="1900719"/>
            <a:ext cx="8257620" cy="4093428"/>
          </a:xfrm>
          <a:prstGeom prst="rect">
            <a:avLst/>
          </a:prstGeom>
          <a:noFill/>
        </p:spPr>
        <p:txBody>
          <a:bodyPr wrap="square" rtlCol="0">
            <a:spAutoFit/>
          </a:bodyPr>
          <a:lstStyle/>
          <a:p>
            <a:r>
              <a:rPr lang="mr-IN" sz="2000" b="1" dirty="0" err="1" smtClean="0">
                <a:solidFill>
                  <a:srgbClr val="000080"/>
                </a:solidFill>
                <a:latin typeface="Courier" charset="0"/>
                <a:ea typeface="Courier" charset="0"/>
                <a:cs typeface="Courier" charset="0"/>
              </a:rPr>
              <a:t>def</a:t>
            </a:r>
            <a:r>
              <a:rPr lang="mr-IN" sz="2000" b="1" dirty="0" smtClean="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sum</a:t>
            </a:r>
            <a:r>
              <a:rPr lang="mr-IN" sz="2000" dirty="0">
                <a:latin typeface="Courier" charset="0"/>
                <a:ea typeface="Courier" charset="0"/>
                <a:cs typeface="Courier" charset="0"/>
              </a:rPr>
              <a:t>(</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y</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y</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pitagoras</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aa</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bb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sum</a:t>
            </a:r>
            <a:r>
              <a:rPr lang="mr-IN" sz="2000" dirty="0">
                <a:latin typeface="Courier" charset="0"/>
                <a:ea typeface="Courier" charset="0"/>
                <a:cs typeface="Courier" charset="0"/>
              </a:rPr>
              <a:t>(</a:t>
            </a:r>
            <a:r>
              <a:rPr lang="mr-IN" sz="2000" dirty="0" err="1">
                <a:latin typeface="Courier" charset="0"/>
                <a:ea typeface="Courier" charset="0"/>
                <a:cs typeface="Courier" charset="0"/>
              </a:rPr>
              <a:t>aa</a:t>
            </a:r>
            <a:r>
              <a:rPr lang="mr-IN" sz="2000" dirty="0">
                <a:latin typeface="Courier" charset="0"/>
                <a:ea typeface="Courier" charset="0"/>
                <a:cs typeface="Courier" charset="0"/>
              </a:rPr>
              <a:t>, </a:t>
            </a:r>
            <a:r>
              <a:rPr lang="mr-IN" sz="2000" dirty="0" err="1">
                <a:latin typeface="Courier" charset="0"/>
                <a:ea typeface="Courier" charset="0"/>
                <a:cs typeface="Courier" charset="0"/>
              </a:rPr>
              <a:t>bb</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795022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4" name="Text Placeholder 3"/>
          <p:cNvSpPr>
            <a:spLocks noGrp="1"/>
          </p:cNvSpPr>
          <p:nvPr>
            <p:ph type="body" sz="quarter" idx="4294967295"/>
          </p:nvPr>
        </p:nvSpPr>
        <p:spPr>
          <a:xfrm>
            <a:off x="585788" y="5656262"/>
            <a:ext cx="5151437" cy="333375"/>
          </a:xfrm>
          <a:prstGeom prst="rect">
            <a:avLst/>
          </a:prstGeom>
        </p:spPr>
        <p:txBody>
          <a:bodyPr/>
          <a:lstStyle/>
          <a:p>
            <a:endParaRPr lang="en-US"/>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596901" y="1044000"/>
            <a:ext cx="10510838" cy="5678478"/>
          </a:xfrm>
          <a:prstGeom prst="rect">
            <a:avLst/>
          </a:prstGeom>
          <a:noFill/>
        </p:spPr>
        <p:txBody>
          <a:bodyPr wrap="square" tIns="0" rtlCol="0">
            <a:spAutoFit/>
          </a:bodyPr>
          <a:lstStyle/>
          <a:p>
            <a:r>
              <a:rPr lang="en-US" sz="2000" b="1" dirty="0" smtClean="0">
                <a:solidFill>
                  <a:srgbClr val="CC7832"/>
                </a:solidFill>
                <a:latin typeface="Andale Mono" charset="0"/>
                <a:ea typeface="Andale Mono" charset="0"/>
                <a:cs typeface="Andale Mono" charset="0"/>
              </a:rPr>
              <a:t>trait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br>
              <a:rPr lang="en-US" sz="2000" dirty="0" smtClean="0">
                <a:solidFill>
                  <a:srgbClr val="4E807D"/>
                </a:solidFill>
                <a:latin typeface="Andale Mono" charset="0"/>
                <a:ea typeface="Andale Mono" charset="0"/>
                <a:cs typeface="Andale Mono" charset="0"/>
              </a:rPr>
            </a:br>
            <a:r>
              <a:rPr lang="en-US" sz="2000" dirty="0" smtClean="0">
                <a:solidFill>
                  <a:srgbClr val="4E807D"/>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hasWord</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CC7832"/>
                </a:solidFill>
                <a:latin typeface="Andale Mono" charset="0"/>
                <a:ea typeface="Andale Mono" charset="0"/>
                <a:cs typeface="Andale Mono" charset="0"/>
              </a:rPr>
              <a:t>Boolean</a:t>
            </a:r>
            <a:br>
              <a:rPr lang="en-US" sz="2000" dirty="0" smtClean="0">
                <a:solidFill>
                  <a:srgbClr val="CC7832"/>
                </a:solidFill>
                <a:latin typeface="Andale Mono" charset="0"/>
                <a:ea typeface="Andale Mono" charset="0"/>
                <a:cs typeface="Andale Mono" charset="0"/>
              </a:rPr>
            </a:br>
            <a:r>
              <a:rPr lang="en-US" sz="2000" dirty="0" smtClean="0">
                <a:solidFill>
                  <a:srgbClr val="CC7832"/>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smtClean="0">
                <a:solidFill>
                  <a:srgbClr val="FFC66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Option[</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intoSyllables</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List</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Syllable</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a:t>
            </a:r>
          </a:p>
          <a:p>
            <a:endParaRPr lang="en-US" sz="2000" dirty="0" smtClean="0">
              <a:latin typeface="Andale Mono" charset="0"/>
              <a:ea typeface="Andale Mono" charset="0"/>
              <a:cs typeface="Andale Mono" charset="0"/>
            </a:endParaRPr>
          </a:p>
          <a:p>
            <a:r>
              <a:rPr lang="en-US" sz="2000" b="1" dirty="0" smtClean="0">
                <a:solidFill>
                  <a:srgbClr val="CC7832"/>
                </a:solidFill>
                <a:latin typeface="Andale Mono" charset="0"/>
                <a:ea typeface="Andale Mono" charset="0"/>
                <a:cs typeface="Andale Mono" charset="0"/>
              </a:rPr>
              <a:t>class </a:t>
            </a:r>
            <a:r>
              <a:rPr lang="en-US" sz="2000" dirty="0" err="1" smtClean="0">
                <a:latin typeface="Andale Mono" charset="0"/>
                <a:ea typeface="Andale Mono" charset="0"/>
                <a:cs typeface="Andale Mono" charset="0"/>
              </a:rPr>
              <a:t>DefaultWordDictionary</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err="1" smtClean="0">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r>
              <a:rPr lang="en-US" sz="2000" dirty="0" smtClean="0">
                <a:solidFill>
                  <a:srgbClr val="CC7832"/>
                </a:solidFill>
                <a:latin typeface="Andale Mono" charset="0"/>
                <a:ea typeface="Andale Mono" charset="0"/>
                <a:cs typeface="Andale Mono" charset="0"/>
              </a:rPr>
              <a:t>,</a:t>
            </a:r>
          </a:p>
          <a:p>
            <a:r>
              <a:rPr lang="en-US" sz="2000" b="1" dirty="0" smtClean="0">
                <a:solidFill>
                  <a:srgbClr val="CC7832"/>
                </a:solidFill>
                <a:latin typeface="Andale Mono" charset="0"/>
                <a:ea typeface="Andale Mono" charset="0"/>
                <a:cs typeface="Andale Mono" charset="0"/>
              </a:rPr>
              <a:t>     private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smtClean="0">
                <a:latin typeface="Andale Mono" charset="0"/>
                <a:ea typeface="Andale Mono" charset="0"/>
                <a:cs typeface="Andale Mono" charset="0"/>
              </a:rPr>
              <a:t>definitions: </a:t>
            </a:r>
            <a:r>
              <a:rPr lang="en-US" sz="2000" dirty="0" smtClean="0">
                <a:solidFill>
                  <a:srgbClr val="4E807D"/>
                </a:solidFill>
                <a:latin typeface="Andale Mono" charset="0"/>
                <a:ea typeface="Andale Mono" charset="0"/>
                <a:cs typeface="Andale Mono" charset="0"/>
              </a:rPr>
              <a:t>Map</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Word</a:t>
            </a:r>
            <a:r>
              <a:rPr lang="en-US" sz="2000" dirty="0" smtClean="0">
                <a:solidFill>
                  <a:srgbClr val="CC7832"/>
                </a:solidFill>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 </a:t>
            </a:r>
            <a:r>
              <a:rPr lang="en-US" sz="2000" b="1" dirty="0" smtClean="0">
                <a:solidFill>
                  <a:srgbClr val="CC7832"/>
                </a:solidFill>
                <a:latin typeface="Andale Mono" charset="0"/>
                <a:ea typeface="Andale Mono" charset="0"/>
                <a:cs typeface="Andale Mono" charset="0"/>
              </a:rPr>
              <a:t>extends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hasWord</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CC7832"/>
                </a:solidFill>
                <a:latin typeface="Andale Mono" charset="0"/>
                <a:ea typeface="Andale Mono" charset="0"/>
                <a:cs typeface="Andale Mono" charset="0"/>
              </a:rPr>
              <a:t>Boolean </a:t>
            </a:r>
            <a:r>
              <a:rPr lang="en-US" sz="1800" dirty="0" smtClean="0">
                <a:latin typeface="Andale Mono" charset="0"/>
                <a:ea typeface="Andale Mono" charset="0"/>
                <a:cs typeface="Andale Mono" charset="0"/>
              </a:rPr>
              <a:t>=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smtClean="0">
                <a:solidFill>
                  <a:srgbClr val="FFC66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Option[</a:t>
            </a:r>
            <a:r>
              <a:rPr lang="en-US" sz="1800" dirty="0" smtClean="0">
                <a:solidFill>
                  <a:srgbClr val="4E807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intoSyllables</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4E807D"/>
                </a:solidFill>
                <a:latin typeface="Andale Mono" charset="0"/>
                <a:ea typeface="Andale Mono" charset="0"/>
                <a:cs typeface="Andale Mono" charset="0"/>
              </a:rPr>
              <a:t>List</a:t>
            </a:r>
            <a:r>
              <a:rPr lang="en-US" sz="1800" dirty="0" smtClean="0">
                <a:latin typeface="Andale Mono" charset="0"/>
                <a:ea typeface="Andale Mono" charset="0"/>
                <a:cs typeface="Andale Mono" charset="0"/>
              </a:rPr>
              <a:t>[</a:t>
            </a:r>
            <a:r>
              <a:rPr lang="en-US" sz="1800" dirty="0" smtClean="0">
                <a:solidFill>
                  <a:srgbClr val="4E807D"/>
                </a:solidFill>
                <a:latin typeface="Andale Mono" charset="0"/>
                <a:ea typeface="Andale Mono" charset="0"/>
                <a:cs typeface="Andale Mono" charset="0"/>
              </a:rPr>
              <a:t>Syllable</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dirty="0" smtClean="0">
                <a:latin typeface="Andale Mono" charset="0"/>
                <a:ea typeface="Andale Mono" charset="0"/>
                <a:cs typeface="Andale Mono" charset="0"/>
              </a:rPr>
              <a:t>}</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30424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84">
    <p:spTree>
      <p:nvGrpSpPr>
        <p:cNvPr id="1" name=""/>
        <p:cNvGrpSpPr/>
        <p:nvPr/>
      </p:nvGrpSpPr>
      <p:grpSpPr>
        <a:xfrm>
          <a:off x="0" y="0"/>
          <a:ext cx="0" cy="0"/>
          <a:chOff x="0" y="0"/>
          <a:chExt cx="0" cy="0"/>
        </a:xfrm>
      </p:grpSpPr>
      <p:sp>
        <p:nvSpPr>
          <p:cNvPr id="2" name="Title 5">
            <a:extLst>
              <a:ext uri="{FF2B5EF4-FFF2-40B4-BE49-F238E27FC236}">
                <a16:creationId xmlns="" xmlns:a16="http://schemas.microsoft.com/office/drawing/2014/main" id="{3BC9B16F-E2BE-48B8-9923-22A13B9A6782}"/>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 xmlns:a16="http://schemas.microsoft.com/office/drawing/2014/main" id="{356BB5C8-5364-4FB9-A0B5-3A6FAF1CC5D7}"/>
              </a:ext>
            </a:extLst>
          </p:cNvPr>
          <p:cNvSpPr txBox="1">
            <a:spLocks noGrp="1"/>
          </p:cNvSpPr>
          <p:nvPr>
            <p:ph type="body" idx="4294967295"/>
          </p:nvPr>
        </p:nvSpPr>
        <p:spPr>
          <a:xfrm>
            <a:off x="596902" y="1601791"/>
            <a:ext cx="10510835" cy="4054477"/>
          </a:xfrm>
        </p:spPr>
        <p:txBody>
          <a:bodyPr/>
          <a:lstStyle/>
          <a:p>
            <a:pPr marL="0" lvl="0" indent="0">
              <a:buNone/>
            </a:pPr>
            <a:r>
              <a:rPr lang="en-US">
                <a:solidFill>
                  <a:srgbClr val="009CDD"/>
                </a:solidFill>
                <a:latin typeface="Sky Text Medium"/>
              </a:rPr>
              <a:t>Subhead 1 Sky text medium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r>
              <a:rPr lang="en-US"/>
              <a:t>Bullet point Sky text regular 18pt</a:t>
            </a:r>
          </a:p>
          <a:p>
            <a:pPr lvl="0"/>
            <a:r>
              <a:rPr lang="en-US"/>
              <a:t>Bullet point Sky text regular 18pt</a:t>
            </a:r>
          </a:p>
          <a:p>
            <a:pPr lvl="0"/>
            <a:r>
              <a:rPr lang="en-US"/>
              <a:t>Bullet point Sky text regular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endParaRPr lang="en-US"/>
          </a:p>
        </p:txBody>
      </p:sp>
      <p:sp>
        <p:nvSpPr>
          <p:cNvPr id="4" name="Text Placeholder 1">
            <a:extLst>
              <a:ext uri="{FF2B5EF4-FFF2-40B4-BE49-F238E27FC236}">
                <a16:creationId xmlns="" xmlns:a16="http://schemas.microsoft.com/office/drawing/2014/main" id="{AD200C66-4FD0-40D9-978A-EC271B267A15}"/>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5">
            <a:extLst>
              <a:ext uri="{FF2B5EF4-FFF2-40B4-BE49-F238E27FC236}">
                <a16:creationId xmlns="" xmlns:a16="http://schemas.microsoft.com/office/drawing/2014/main" id="{727F1B19-99A4-4BCA-A689-5D0744656C2E}"/>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 xmlns:a16="http://schemas.microsoft.com/office/drawing/2014/main" id="{F90994B4-8C03-4713-B379-AC294BDEC253}"/>
              </a:ext>
            </a:extLst>
          </p:cNvPr>
          <p:cNvSpPr txBox="1">
            <a:spLocks noGrp="1"/>
          </p:cNvSpPr>
          <p:nvPr>
            <p:ph type="body" idx="4294967295"/>
          </p:nvPr>
        </p:nvSpPr>
        <p:spPr>
          <a:xfrm>
            <a:off x="596902" y="1601791"/>
            <a:ext cx="5139595" cy="4054477"/>
          </a:xfrm>
        </p:spPr>
        <p:txBody>
          <a:bodyPr/>
          <a:lstStyle/>
          <a:p>
            <a:pPr marL="0" lvl="0" indent="0">
              <a:buNone/>
            </a:pPr>
            <a:r>
              <a:rPr lang="en-US"/>
              <a:t>Subhead 1 Sky text medium 18pt</a:t>
            </a:r>
          </a:p>
          <a:p>
            <a:pPr marL="0" lvl="0" indent="0">
              <a:buNone/>
            </a:pPr>
            <a:r>
              <a:rPr lang="en-US"/>
              <a:t>Body Sky text regular 18pt - Lorem, 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p:txBody>
      </p:sp>
      <p:sp>
        <p:nvSpPr>
          <p:cNvPr id="4" name="Content Placeholder 2">
            <a:extLst>
              <a:ext uri="{FF2B5EF4-FFF2-40B4-BE49-F238E27FC236}">
                <a16:creationId xmlns="" xmlns:a16="http://schemas.microsoft.com/office/drawing/2014/main" id="{AA65BADF-8AA7-4853-9BDB-8596A08BA6FC}"/>
              </a:ext>
            </a:extLst>
          </p:cNvPr>
          <p:cNvSpPr txBox="1">
            <a:spLocks noGrp="1"/>
          </p:cNvSpPr>
          <p:nvPr>
            <p:ph type="body" idx="4294967295"/>
          </p:nvPr>
        </p:nvSpPr>
        <p:spPr>
          <a:xfrm>
            <a:off x="5973766" y="1601791"/>
            <a:ext cx="5133971" cy="4054477"/>
          </a:xfrm>
        </p:spPr>
        <p:txBody>
          <a:bodyPr/>
          <a:lstStyle/>
          <a:p>
            <a:pPr marL="0" lvl="0" indent="0">
              <a:buNone/>
            </a:pPr>
            <a:r>
              <a:rPr lang="en-US"/>
              <a:t>Subhead 1 Sky text medium 18pt</a:t>
            </a:r>
          </a:p>
          <a:p>
            <a:pPr marL="0" lvl="0" indent="0">
              <a:buNone/>
            </a:pPr>
            <a:r>
              <a:rPr lang="en-US"/>
              <a:t>Body Sky text regular 18pt - Loremconsectetur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a:p>
            <a:pPr marL="0" lvl="0" indent="0">
              <a:buNone/>
            </a:pPr>
            <a:endParaRPr lang="en-US"/>
          </a:p>
        </p:txBody>
      </p:sp>
      <p:sp>
        <p:nvSpPr>
          <p:cNvPr id="5" name="Text Placeholder 1">
            <a:extLst>
              <a:ext uri="{FF2B5EF4-FFF2-40B4-BE49-F238E27FC236}">
                <a16:creationId xmlns="" xmlns:a16="http://schemas.microsoft.com/office/drawing/2014/main" id="{2B5B7BA6-E957-4B32-B370-611541E9491B}"/>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 xmlns:a16="http://schemas.microsoft.com/office/drawing/2014/main" id="{7900ACDE-C559-44BB-A95E-7492D895082D}"/>
              </a:ext>
            </a:extLst>
          </p:cNvPr>
          <p:cNvSpPr txBox="1">
            <a:spLocks noGrp="1"/>
          </p:cNvSpPr>
          <p:nvPr>
            <p:ph type="title"/>
          </p:nvPr>
        </p:nvSpPr>
        <p:spPr>
          <a:xfrm>
            <a:off x="596902" y="584201"/>
            <a:ext cx="10510835" cy="1017590"/>
          </a:xfrm>
        </p:spPr>
        <p:txBody>
          <a:bodyPr/>
          <a:lstStyle/>
          <a:p>
            <a:pPr lvl="0"/>
            <a:r>
              <a:rPr lang="en-GB" dirty="0"/>
              <a:t>Heading Sky text medium 28pt </a:t>
            </a:r>
            <a:br>
              <a:rPr lang="en-GB" dirty="0"/>
            </a:br>
            <a:r>
              <a:rPr lang="en-GB" sz="2000" dirty="0">
                <a:solidFill>
                  <a:srgbClr val="000000"/>
                </a:solidFill>
              </a:rPr>
              <a:t>Sub header Sky text medium 20pt</a:t>
            </a:r>
            <a:endParaRPr lang="en-US" sz="2000" dirty="0">
              <a:solidFill>
                <a:srgbClr val="000000"/>
              </a:solidFill>
            </a:endParaRPr>
          </a:p>
        </p:txBody>
      </p:sp>
    </p:spTree>
    <p:extLst>
      <p:ext uri="{BB962C8B-B14F-4D97-AF65-F5344CB8AC3E}">
        <p14:creationId xmlns:p14="http://schemas.microsoft.com/office/powerpoint/2010/main" val="390491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F90B01-370B-4350-9BFD-4E55240D90A6}"/>
              </a:ext>
            </a:extLst>
          </p:cNvPr>
          <p:cNvSpPr txBox="1">
            <a:spLocks noGrp="1"/>
          </p:cNvSpPr>
          <p:nvPr>
            <p:ph type="title"/>
          </p:nvPr>
        </p:nvSpPr>
        <p:spPr>
          <a:xfrm>
            <a:off x="596902" y="708917"/>
            <a:ext cx="10510835" cy="4130211"/>
          </a:xfrm>
        </p:spPr>
        <p:txBody>
          <a:bodyPr/>
          <a:lstStyle/>
          <a:p>
            <a:pPr lvl="0"/>
            <a:r>
              <a:rPr lang="en-GB" sz="2000" dirty="0" smtClean="0"/>
              <a:t/>
            </a:r>
            <a:br>
              <a:rPr lang="en-GB" sz="2000" dirty="0" smtClean="0"/>
            </a:br>
            <a:r>
              <a:rPr lang="en-GB" i="1" dirty="0" smtClean="0"/>
              <a:t>”Say </a:t>
            </a:r>
            <a:r>
              <a:rPr lang="en-GB" i="1" dirty="0"/>
              <a:t>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a:t>
            </a:r>
            <a:r>
              <a:rPr lang="en-GB" i="1" dirty="0" smtClean="0"/>
              <a:t>  </a:t>
            </a:r>
            <a:br>
              <a:rPr lang="en-GB" i="1" dirty="0" smtClean="0"/>
            </a:br>
            <a:r>
              <a:rPr lang="en-GB" i="1" dirty="0"/>
              <a:t>	</a:t>
            </a:r>
            <a:r>
              <a:rPr lang="en-GB" i="1" dirty="0" smtClean="0"/>
              <a:t>				</a:t>
            </a:r>
            <a:br>
              <a:rPr lang="en-GB" i="1" dirty="0" smtClean="0"/>
            </a:br>
            <a:r>
              <a:rPr lang="en-GB" i="1" dirty="0"/>
              <a:t>	</a:t>
            </a:r>
            <a:r>
              <a:rPr lang="en-GB" i="1" dirty="0" smtClean="0"/>
              <a:t>						- Palmer</a:t>
            </a:r>
            <a:r>
              <a:rPr lang="en-GB" i="1" dirty="0"/>
              <a:t>, Luke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52">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E8C7BA-FED5-4928-BEC3-33D09F746945}"/>
              </a:ext>
            </a:extLst>
          </p:cNvPr>
          <p:cNvSpPr txBox="1">
            <a:spLocks noGrp="1"/>
          </p:cNvSpPr>
          <p:nvPr>
            <p:ph type="title"/>
          </p:nvPr>
        </p:nvSpPr>
        <p:spPr>
          <a:xfrm>
            <a:off x="596902" y="4184072"/>
            <a:ext cx="10510835" cy="595745"/>
          </a:xfrm>
        </p:spPr>
        <p:txBody>
          <a:bodyPr/>
          <a:lstStyle/>
          <a:p>
            <a:pPr lvl="0" algn="ctr"/>
            <a:r>
              <a:rPr lang="en-GB" dirty="0" smtClean="0"/>
              <a:t>What is exactly a continuation?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3893374"/>
          </a:xfrm>
          <a:prstGeom prst="rect">
            <a:avLst/>
          </a:prstGeom>
          <a:noFill/>
        </p:spPr>
        <p:txBody>
          <a:bodyPr wrap="square" tIns="0" rtlCol="0">
            <a:spAutoFit/>
          </a:bodyPr>
          <a:lstStyle/>
          <a:p>
            <a:endParaRPr lang="en-US" dirty="0" smtClean="0">
              <a:latin typeface="Andale Mono" charset="0"/>
              <a:ea typeface="Andale Mono" charset="0"/>
              <a:cs typeface="Andale Mono" charset="0"/>
            </a:endParaRPr>
          </a:p>
          <a:p>
            <a:endParaRPr lang="en-US" dirty="0" smtClean="0">
              <a:latin typeface="Courier" charset="0"/>
              <a:ea typeface="Courier" charset="0"/>
              <a:cs typeface="Courier" charset="0"/>
            </a:endParaRPr>
          </a:p>
          <a:p>
            <a:r>
              <a:rPr lang="mr-IN" sz="2000" dirty="0" smtClean="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4</a:t>
            </a:r>
            <a:r>
              <a:rPr lang="mr-IN" sz="2000" dirty="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2</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latin typeface="Andale Mono" charset="0"/>
              <a:ea typeface="Andale Mono" charset="0"/>
              <a:cs typeface="Andale Mono" charset="0"/>
            </a:endParaRPr>
          </a:p>
          <a:p>
            <a:endParaRPr lang="en-US" dirty="0" smtClean="0">
              <a:latin typeface="Andale Mono" charset="0"/>
              <a:ea typeface="Andale Mono" charset="0"/>
              <a:cs typeface="Andale Mono" charset="0"/>
            </a:endParaRPr>
          </a:p>
          <a:p>
            <a:endParaRPr lang="en-US" dirty="0" smtClean="0">
              <a:latin typeface="Andale Mono" charset="0"/>
              <a:ea typeface="Andale Mono" charset="0"/>
              <a:cs typeface="Andale Mono" charset="0"/>
            </a:endParaRPr>
          </a:p>
          <a:p>
            <a:endParaRPr lang="en-US" dirty="0">
              <a:latin typeface="Andale Mono" charset="0"/>
              <a:ea typeface="Andale Mono" charset="0"/>
              <a:cs typeface="Andale Mono"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the context surrounding an expression.</a:t>
            </a:r>
          </a:p>
        </p:txBody>
      </p:sp>
    </p:spTree>
    <p:extLst>
      <p:ext uri="{BB962C8B-B14F-4D97-AF65-F5344CB8AC3E}">
        <p14:creationId xmlns:p14="http://schemas.microsoft.com/office/powerpoint/2010/main" val="1202327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4201150"/>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mr-IN" sz="2000" dirty="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4</a:t>
            </a:r>
            <a:r>
              <a:rPr lang="mr-IN" sz="2000" dirty="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2</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2</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the context surrounding an expression.</a:t>
            </a:r>
          </a:p>
        </p:txBody>
      </p:sp>
      <p:sp>
        <p:nvSpPr>
          <p:cNvPr id="7" name="Rectangle 6"/>
          <p:cNvSpPr/>
          <p:nvPr/>
        </p:nvSpPr>
        <p:spPr>
          <a:xfrm>
            <a:off x="2313763" y="2389441"/>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a:p>
        </p:txBody>
      </p:sp>
    </p:spTree>
    <p:extLst>
      <p:ext uri="{BB962C8B-B14F-4D97-AF65-F5344CB8AC3E}">
        <p14:creationId xmlns:p14="http://schemas.microsoft.com/office/powerpoint/2010/main" val="500276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093702"/>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mr-IN" sz="2000" dirty="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en-US" sz="2000" dirty="0" smtClean="0">
                <a:latin typeface="Courier" charset="0"/>
                <a:ea typeface="Courier" charset="0"/>
                <a:cs typeface="Courier" charset="0"/>
              </a:rPr>
              <a:t>(</a:t>
            </a:r>
            <a:r>
              <a:rPr lang="mr-IN" sz="2000" i="1" dirty="0" smtClean="0">
                <a:solidFill>
                  <a:srgbClr val="660E7A"/>
                </a:solidFill>
                <a:latin typeface="Courier" charset="0"/>
                <a:ea typeface="Courier" charset="0"/>
                <a:cs typeface="Courier" charset="0"/>
              </a:rPr>
              <a:t>k1</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br>
              <a:rPr lang="mr-IN" sz="2000" dirty="0">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the context surrounding an expression.</a:t>
            </a:r>
          </a:p>
        </p:txBody>
      </p:sp>
      <p:sp>
        <p:nvSpPr>
          <p:cNvPr id="7" name="Rectangle 6"/>
          <p:cNvSpPr/>
          <p:nvPr/>
        </p:nvSpPr>
        <p:spPr>
          <a:xfrm>
            <a:off x="886689" y="2353855"/>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a:p>
        </p:txBody>
      </p:sp>
    </p:spTree>
    <p:extLst>
      <p:ext uri="{BB962C8B-B14F-4D97-AF65-F5344CB8AC3E}">
        <p14:creationId xmlns:p14="http://schemas.microsoft.com/office/powerpoint/2010/main" val="1227528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432256"/>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k</a:t>
            </a:r>
            <a:r>
              <a:rPr lang="en-US" sz="2000" i="1" dirty="0" smtClean="0">
                <a:solidFill>
                  <a:srgbClr val="660E7A"/>
                </a:solidFill>
                <a:latin typeface="Courier" charset="0"/>
                <a:ea typeface="Courier" charset="0"/>
                <a:cs typeface="Courier" charset="0"/>
              </a:rPr>
              <a:t>2</a:t>
            </a:r>
            <a:r>
              <a:rPr lang="mr-IN" sz="2000" dirty="0" smtClean="0">
                <a:latin typeface="Courier" charset="0"/>
                <a:ea typeface="Courier" charset="0"/>
                <a:cs typeface="Courier" charset="0"/>
              </a:rPr>
              <a:t>(</a:t>
            </a:r>
            <a:r>
              <a:rPr lang="mr-IN" sz="2000" i="1" dirty="0" smtClean="0">
                <a:solidFill>
                  <a:srgbClr val="660E7A"/>
                </a:solidFill>
                <a:latin typeface="Courier" charset="0"/>
                <a:ea typeface="Courier" charset="0"/>
                <a:cs typeface="Courier" charset="0"/>
              </a:rPr>
              <a:t>k1</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the context surrounding an expression.</a:t>
            </a:r>
          </a:p>
        </p:txBody>
      </p:sp>
      <p:sp>
        <p:nvSpPr>
          <p:cNvPr id="7" name="Rectangle 6"/>
          <p:cNvSpPr/>
          <p:nvPr/>
        </p:nvSpPr>
        <p:spPr>
          <a:xfrm>
            <a:off x="2784827" y="2346995"/>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990276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709255"/>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i="1" dirty="0" err="1" smtClean="0">
                <a:solidFill>
                  <a:srgbClr val="660E7A"/>
                </a:solidFill>
                <a:latin typeface="Courier" charset="0"/>
                <a:ea typeface="Courier" charset="0"/>
                <a:cs typeface="Courier" charset="0"/>
              </a:rPr>
              <a:t>k</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en-US" sz="2000" i="1" dirty="0" smtClean="0">
                <a:solidFill>
                  <a:srgbClr val="660E7A"/>
                </a:solidFill>
                <a:latin typeface="Courier" charset="0"/>
                <a:ea typeface="Courier" charset="0"/>
                <a:cs typeface="Courier" charset="0"/>
              </a:rPr>
              <a:t>)</a:t>
            </a:r>
            <a:r>
              <a:rPr lang="en-US" sz="2000" dirty="0" smtClean="0">
                <a:latin typeface="Courier" charset="0"/>
                <a:ea typeface="Courier" charset="0"/>
                <a:cs typeface="Courier" charset="0"/>
              </a:rPr>
              <a:t> </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k </a:t>
            </a:r>
            <a:r>
              <a:rPr lang="en-US" sz="2000" dirty="0">
                <a:latin typeface="Courier" charset="0"/>
                <a:ea typeface="Courier" charset="0"/>
                <a:cs typeface="Courier" charset="0"/>
              </a:rPr>
              <a:t>= </a:t>
            </a:r>
            <a:r>
              <a:rPr lang="en-US" sz="2000" i="1" dirty="0">
                <a:solidFill>
                  <a:srgbClr val="660E7A"/>
                </a:solidFill>
                <a:latin typeface="Courier" charset="0"/>
                <a:ea typeface="Courier" charset="0"/>
                <a:cs typeface="Courier" charset="0"/>
              </a:rPr>
              <a:t>k3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k2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k1</a:t>
            </a:r>
            <a:br>
              <a:rPr lang="en-US" sz="2000" i="1" dirty="0">
                <a:solidFill>
                  <a:srgbClr val="660E7A"/>
                </a:solidFill>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the context surrounding an expression.</a:t>
            </a:r>
          </a:p>
        </p:txBody>
      </p:sp>
      <p:sp>
        <p:nvSpPr>
          <p:cNvPr id="7" name="Rectangle 6"/>
          <p:cNvSpPr/>
          <p:nvPr/>
        </p:nvSpPr>
        <p:spPr>
          <a:xfrm>
            <a:off x="2464386" y="2346992"/>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
        <p:nvSpPr>
          <p:cNvPr id="8" name="Rectangle 7"/>
          <p:cNvSpPr/>
          <p:nvPr/>
        </p:nvSpPr>
        <p:spPr>
          <a:xfrm>
            <a:off x="1063637" y="2346993"/>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1268949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Direct style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438" y="139130"/>
            <a:ext cx="3124200" cy="2524125"/>
          </a:xfrm>
          <a:prstGeom prst="rect">
            <a:avLst/>
          </a:prstGeom>
        </p:spPr>
      </p:pic>
      <p:sp>
        <p:nvSpPr>
          <p:cNvPr id="5" name="TextBox 4"/>
          <p:cNvSpPr txBox="1"/>
          <p:nvPr/>
        </p:nvSpPr>
        <p:spPr>
          <a:xfrm>
            <a:off x="2345893" y="1900719"/>
            <a:ext cx="6234545" cy="3477875"/>
          </a:xfrm>
          <a:prstGeom prst="rect">
            <a:avLst/>
          </a:prstGeom>
          <a:noFill/>
        </p:spPr>
        <p:txBody>
          <a:bodyPr wrap="square" rtlCol="0">
            <a:spAutoFit/>
          </a:bodyPr>
          <a:lstStyle/>
          <a:p>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square(x: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x </a:t>
            </a:r>
            <a:r>
              <a:rPr lang="en-US" sz="2000" dirty="0">
                <a:latin typeface="Courier" charset="0"/>
                <a:ea typeface="Courier" charset="0"/>
                <a:cs typeface="Courier" charset="0"/>
              </a:rPr>
              <a:t>* x</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sum(x: </a:t>
            </a:r>
            <a:r>
              <a:rPr lang="en-US" sz="2000" dirty="0" err="1">
                <a:latin typeface="Courier" charset="0"/>
                <a:ea typeface="Courier" charset="0"/>
                <a:cs typeface="Courier" charset="0"/>
              </a:rPr>
              <a:t>Int</a:t>
            </a:r>
            <a:r>
              <a:rPr lang="en-US" sz="2000" dirty="0">
                <a:latin typeface="Courier" charset="0"/>
                <a:ea typeface="Courier" charset="0"/>
                <a:cs typeface="Courier" charset="0"/>
              </a:rPr>
              <a:t>, y: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x </a:t>
            </a:r>
            <a:r>
              <a:rPr lang="en-US" sz="2000" dirty="0">
                <a:latin typeface="Courier" charset="0"/>
                <a:ea typeface="Courier" charset="0"/>
                <a:cs typeface="Courier" charset="0"/>
              </a:rPr>
              <a:t>+ y</a:t>
            </a:r>
            <a:br>
              <a:rPr lang="en-US" sz="2000" dirty="0">
                <a:latin typeface="Courier" charset="0"/>
                <a:ea typeface="Courier" charset="0"/>
                <a:cs typeface="Courier" charset="0"/>
              </a:rPr>
            </a:br>
            <a:endParaRPr lang="en-US" sz="2000" dirty="0" smtClean="0">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err="1">
                <a:latin typeface="Courier" charset="0"/>
                <a:ea typeface="Courier" charset="0"/>
                <a:cs typeface="Courier" charset="0"/>
              </a:rPr>
              <a:t>pitagoras</a:t>
            </a:r>
            <a:r>
              <a:rPr lang="en-US" sz="2000" dirty="0">
                <a:latin typeface="Courier" charset="0"/>
                <a:ea typeface="Courier" charset="0"/>
                <a:cs typeface="Courier" charset="0"/>
              </a:rPr>
              <a:t>(a: </a:t>
            </a:r>
            <a:r>
              <a:rPr lang="en-US" sz="2000" dirty="0" err="1">
                <a:latin typeface="Courier" charset="0"/>
                <a:ea typeface="Courier" charset="0"/>
                <a:cs typeface="Courier" charset="0"/>
              </a:rPr>
              <a:t>Int</a:t>
            </a:r>
            <a:r>
              <a:rPr lang="en-US" sz="2000" dirty="0">
                <a:latin typeface="Courier" charset="0"/>
                <a:ea typeface="Courier" charset="0"/>
                <a:cs typeface="Courier" charset="0"/>
              </a:rPr>
              <a:t>, b: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aa = </a:t>
            </a:r>
            <a:r>
              <a:rPr lang="en-US" sz="2000" i="1" dirty="0">
                <a:latin typeface="Courier" charset="0"/>
                <a:ea typeface="Courier" charset="0"/>
                <a:cs typeface="Courier" charset="0"/>
              </a:rPr>
              <a:t>square</a:t>
            </a:r>
            <a:r>
              <a:rPr lang="en-US" sz="2000" dirty="0">
                <a:latin typeface="Courier" charset="0"/>
                <a:ea typeface="Courier" charset="0"/>
                <a:cs typeface="Courier" charset="0"/>
              </a:rPr>
              <a:t>(a)</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bb = </a:t>
            </a:r>
            <a:r>
              <a:rPr lang="en-US" sz="2000" i="1" dirty="0">
                <a:latin typeface="Courier" charset="0"/>
                <a:ea typeface="Courier" charset="0"/>
                <a:cs typeface="Courier" charset="0"/>
              </a:rPr>
              <a:t>square</a:t>
            </a:r>
            <a:r>
              <a:rPr lang="en-US" sz="2000" dirty="0">
                <a:latin typeface="Courier" charset="0"/>
                <a:ea typeface="Courier" charset="0"/>
                <a:cs typeface="Courier" charset="0"/>
              </a:rPr>
              <a:t>(b)</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i="1" dirty="0">
                <a:latin typeface="Courier" charset="0"/>
                <a:ea typeface="Courier" charset="0"/>
                <a:cs typeface="Courier" charset="0"/>
              </a:rPr>
              <a:t>sum</a:t>
            </a:r>
            <a:r>
              <a:rPr lang="en-US" sz="2000" dirty="0">
                <a:latin typeface="Courier" charset="0"/>
                <a:ea typeface="Courier" charset="0"/>
                <a:cs typeface="Courier" charset="0"/>
              </a:rPr>
              <a:t>(aa, bb)</a:t>
            </a:r>
            <a:br>
              <a:rPr lang="en-US" sz="2000" dirty="0">
                <a:latin typeface="Courier" charset="0"/>
                <a:ea typeface="Courier" charset="0"/>
                <a:cs typeface="Courier" charset="0"/>
              </a:rPr>
            </a:br>
            <a:r>
              <a:rPr lang="en-US"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825329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Sky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Sky%20-%20Template</Template>
  <TotalTime>1396</TotalTime>
  <Words>624</Words>
  <Application>Microsoft Macintosh PowerPoint</Application>
  <PresentationFormat>Custom</PresentationFormat>
  <Paragraphs>133</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Andale Mono</vt:lpstr>
      <vt:lpstr>Calibri</vt:lpstr>
      <vt:lpstr>Courier</vt:lpstr>
      <vt:lpstr>Lucida Grande</vt:lpstr>
      <vt:lpstr>Sky Text</vt:lpstr>
      <vt:lpstr>Sky Text Medium</vt:lpstr>
      <vt:lpstr>Arial</vt:lpstr>
      <vt:lpstr>Sky Template</vt:lpstr>
      <vt:lpstr>DIY Continuations</vt:lpstr>
      <vt:lpstr> ”Say 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 Palmer, Luke</vt:lpstr>
      <vt:lpstr>What is exactly a continuation?</vt:lpstr>
      <vt:lpstr>What is a continuation? </vt:lpstr>
      <vt:lpstr>What is a continuation? </vt:lpstr>
      <vt:lpstr>What is a continuation? </vt:lpstr>
      <vt:lpstr>What is a continuation? </vt:lpstr>
      <vt:lpstr>What is a continuation? </vt:lpstr>
      <vt:lpstr>Direct style</vt:lpstr>
      <vt:lpstr>Continuation Passing Style  (CPS)</vt:lpstr>
      <vt:lpstr>What is a continuation? </vt:lpstr>
      <vt:lpstr>Heading Sky text medium 28pt Sub header Sky text medium 20pt</vt:lpstr>
      <vt:lpstr>Heading Sky text medium 28pt Sub header Sky text medium 20pt</vt:lpstr>
      <vt:lpstr>Heading Sky text medium 28pt  Sub header Sky text medium 20pt</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dc:title>
  <dc:creator>Picci, Paolo (Associate Software Developer)</dc:creator>
  <cp:lastModifiedBy>Picci, Paolo (Software Developer)</cp:lastModifiedBy>
  <cp:revision>26</cp:revision>
  <cp:lastPrinted>2013-01-11T11:49:20Z</cp:lastPrinted>
  <dcterms:created xsi:type="dcterms:W3CDTF">2018-05-01T15:26:05Z</dcterms:created>
  <dcterms:modified xsi:type="dcterms:W3CDTF">2019-01-29T15:04:27Z</dcterms:modified>
</cp:coreProperties>
</file>