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9" r:id="rId2"/>
    <p:sldId id="282" r:id="rId3"/>
    <p:sldId id="307" r:id="rId4"/>
    <p:sldId id="345" r:id="rId5"/>
    <p:sldId id="346" r:id="rId6"/>
    <p:sldId id="348" r:id="rId7"/>
    <p:sldId id="349" r:id="rId8"/>
    <p:sldId id="350" r:id="rId9"/>
    <p:sldId id="351" r:id="rId10"/>
    <p:sldId id="353" r:id="rId11"/>
    <p:sldId id="343" r:id="rId12"/>
    <p:sldId id="339" r:id="rId13"/>
    <p:sldId id="280" r:id="rId14"/>
    <p:sldId id="341" r:id="rId15"/>
  </p:sldIdLst>
  <p:sldSz cx="11704638" cy="65833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DF4"/>
          </a:solidFill>
        </a:fill>
      </a:tcStyle>
    </a:wholeTbl>
    <a:band1H>
      <a:tcStyle>
        <a:tcBdr/>
        <a:fill>
          <a:solidFill>
            <a:srgbClr val="D0D8E8"/>
          </a:solidFill>
        </a:fill>
      </a:tcStyle>
    </a:band1H>
    <a:band2H>
      <a:tcStyle>
        <a:tcBdr/>
      </a:tcStyle>
    </a:band2H>
    <a:band1V>
      <a:tcStyle>
        <a:tcBdr/>
        <a:fill>
          <a:solidFill>
            <a:srgbClr val="D0D8E8"/>
          </a:solidFill>
        </a:fill>
      </a:tcStyle>
    </a:band1V>
    <a:band2V>
      <a:tcStyle>
        <a:tcBdr/>
      </a:tcStyle>
    </a:band2V>
    <a:lastCol>
      <a:tcTxStyle b="on">
        <a:font>
          <a:latin typeface="+mn-lt"/>
          <a:ea typeface="+mn-ea"/>
          <a:cs typeface="+mn-cs"/>
        </a:font>
        <a:srgbClr val="FFFFFF"/>
      </a:tcTxStyle>
      <a:tcStyle>
        <a:tcBdr/>
        <a:fill>
          <a:solidFill>
            <a:srgbClr val="4F81BD"/>
          </a:solidFill>
        </a:fill>
      </a:tcStyle>
    </a:lastCol>
    <a:firstCol>
      <a:tcTxStyle b="on">
        <a:font>
          <a:latin typeface="+mn-lt"/>
          <a:ea typeface="+mn-ea"/>
          <a:cs typeface="+mn-cs"/>
        </a:font>
        <a:srgbClr val="FFFFFF"/>
      </a:tcTxStyle>
      <a:tcStyle>
        <a:tcBdr/>
        <a:fill>
          <a:solidFill>
            <a:srgbClr val="4F81BD"/>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F81BD"/>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F81BD"/>
          </a:solidFill>
        </a:fill>
      </a:tcStyle>
    </a:firstRow>
  </a:tblStyle>
  <a:tblStyle styleId="{37CE84F3-28C3-443E-9E96-99CF82512B78}" styleName="">
    <a:wholeTbl>
      <a:tcTxStyle>
        <a:font>
          <a:latin typeface="+mn-lt"/>
          <a:ea typeface="+mn-ea"/>
          <a:cs typeface="+mn-cs"/>
        </a:font>
        <a:srgbClr val="FFFFFF"/>
      </a:tcTxStyle>
      <a:tcStyle>
        <a:tcBdr/>
        <a:fill>
          <a:solidFill>
            <a:srgbClr val="C0504D"/>
          </a:solidFill>
        </a:fill>
      </a:tcStyle>
    </a:wholeTbl>
    <a:band1H>
      <a:tcStyle>
        <a:tcBdr/>
        <a:fill>
          <a:solidFill>
            <a:srgbClr val="993E3C"/>
          </a:solidFill>
        </a:fill>
      </a:tcStyle>
    </a:band1H>
    <a:band1V>
      <a:tcStyle>
        <a:tcBdr/>
        <a:fill>
          <a:solidFill>
            <a:srgbClr val="993E3C"/>
          </a:solidFill>
        </a:fill>
      </a:tcStyle>
    </a:band1V>
    <a:lastCol>
      <a:tcTxStyle b="on">
        <a:font>
          <a:latin typeface=""/>
          <a:ea typeface=""/>
          <a:cs typeface=""/>
        </a:font>
      </a:tcTxStyle>
      <a:tcStyle>
        <a:tcBdr>
          <a:left>
            <a:ln w="25402" cap="flat" cmpd="sng" algn="ctr">
              <a:solidFill>
                <a:srgbClr val="FFFFFF"/>
              </a:solidFill>
              <a:prstDash val="solid"/>
              <a:round/>
              <a:headEnd type="none" w="med" len="med"/>
              <a:tailEnd type="none" w="med" len="med"/>
            </a:ln>
          </a:left>
        </a:tcBdr>
        <a:fill>
          <a:solidFill>
            <a:srgbClr val="993E3C"/>
          </a:solidFill>
        </a:fill>
      </a:tcStyle>
    </a:lastCol>
    <a:firstCol>
      <a:tcTxStyle b="on">
        <a:font>
          <a:latin typeface=""/>
          <a:ea typeface=""/>
          <a:cs typeface=""/>
        </a:font>
      </a:tcTxStyle>
      <a:tcStyle>
        <a:tcBdr>
          <a:right>
            <a:ln w="25402" cap="flat" cmpd="sng" algn="ctr">
              <a:solidFill>
                <a:srgbClr val="FFFFFF"/>
              </a:solidFill>
              <a:prstDash val="solid"/>
              <a:round/>
              <a:headEnd type="none" w="med" len="med"/>
              <a:tailEnd type="none" w="med" len="med"/>
            </a:ln>
          </a:right>
        </a:tcBdr>
        <a:fill>
          <a:solidFill>
            <a:srgbClr val="993E3C"/>
          </a:solidFill>
        </a:fill>
      </a:tcStyle>
    </a:firstCol>
    <a:lastRow>
      <a:tcTxStyle b="on">
        <a:font>
          <a:latin typeface=""/>
          <a:ea typeface=""/>
          <a:cs typeface=""/>
        </a:font>
      </a:tcTxStyle>
      <a:tcStyle>
        <a:tcBdr>
          <a:top>
            <a:ln w="25402" cap="flat" cmpd="sng" algn="ctr">
              <a:solidFill>
                <a:srgbClr val="FFFFFF"/>
              </a:solidFill>
              <a:prstDash val="solid"/>
              <a:round/>
              <a:headEnd type="none" w="med" len="med"/>
              <a:tailEnd type="none" w="med" len="med"/>
            </a:ln>
          </a:top>
        </a:tcBdr>
        <a:fill>
          <a:solidFill>
            <a:srgbClr val="7F3230"/>
          </a:solidFill>
        </a:fill>
      </a:tcStyle>
    </a:lastRow>
    <a:firstRow>
      <a:tcTxStyle b="on">
        <a:font>
          <a:latin typeface=""/>
          <a:ea typeface=""/>
          <a:cs typeface=""/>
        </a:font>
      </a:tcTxStyle>
      <a:tcStyle>
        <a:tcBdr>
          <a:bottom>
            <a:ln w="25402" cap="flat" cmpd="sng" algn="ctr">
              <a:solidFill>
                <a:srgbClr val="FFFFFF"/>
              </a:solidFill>
              <a:prstDash val="solid"/>
              <a:round/>
              <a:headEnd type="none" w="med" len="med"/>
              <a:tailEnd type="none" w="med" len="med"/>
            </a:ln>
          </a:bottom>
        </a:tcBdr>
        <a:fill>
          <a:solidFill>
            <a:srgbClr val="000000"/>
          </a:solidFill>
        </a:fill>
      </a:tcStyle>
    </a:firstRow>
  </a:tblStyle>
  <a:tblStyle styleId="{3C2FFA5D-87B4-456A-9821-1D502468CF0F}" styleName="">
    <a:wholeTbl>
      <a:tcTxStyle>
        <a:font>
          <a:latin typeface="+mn-lt"/>
          <a:ea typeface="+mn-ea"/>
          <a:cs typeface="+mn-cs"/>
        </a:font>
        <a:srgbClr val="000000"/>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wholeTbl>
    <a:band1H>
      <a:tcStyle>
        <a:tcBdr/>
        <a:fill>
          <a:solidFill>
            <a:srgbClr val="4F81BD"/>
          </a:solidFill>
        </a:fill>
      </a:tcStyle>
    </a:band1H>
    <a:band2H>
      <a:tcStyle>
        <a:tcBdr/>
        <a:fill>
          <a:solidFill>
            <a:srgbClr val="4F81BD"/>
          </a:solidFill>
        </a:fill>
      </a:tcStyle>
    </a:band2H>
    <a:band1V>
      <a:tcStyle>
        <a:tcBdr>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band1V>
    <a:band2V>
      <a:tcStyle>
        <a:tcBdr/>
        <a:fill>
          <a:solidFill>
            <a:srgbClr val="4F81BD"/>
          </a:solidFill>
        </a:fill>
      </a:tcStyle>
    </a:band2V>
    <a:lastCol>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lastCol>
    <a:firstCol>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firstCol>
    <a:lastRow>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lastRow>
    <a:firstRow>
      <a:tcTxStyle b="on">
        <a:font>
          <a:latin typeface="+mn-lt"/>
          <a:ea typeface="+mn-ea"/>
          <a:cs typeface="+mn-cs"/>
        </a:font>
        <a:srgbClr val="FFFFFF"/>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FFFFFF"/>
              </a:solidFill>
              <a:prstDash val="solid"/>
              <a:round/>
              <a:headEnd type="none" w="med" len="med"/>
              <a:tailEnd type="none" w="med" len="med"/>
            </a:ln>
          </a:bottom>
        </a:tcBdr>
        <a:fill>
          <a:solidFill>
            <a:srgbClr val="4F81BD"/>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14"/>
    <p:restoredTop sz="94643"/>
  </p:normalViewPr>
  <p:slideViewPr>
    <p:cSldViewPr snapToGrid="0" snapToObjects="1">
      <p:cViewPr varScale="1">
        <p:scale>
          <a:sx n="92" d="100"/>
          <a:sy n="92" d="100"/>
        </p:scale>
        <p:origin x="176" y="1032"/>
      </p:cViewPr>
      <p:guideLst/>
    </p:cSldViewPr>
  </p:slideViewPr>
  <p:outlineViewPr>
    <p:cViewPr>
      <p:scale>
        <a:sx n="33" d="100"/>
        <a:sy n="33" d="100"/>
      </p:scale>
      <p:origin x="0" y="-232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8" d="100"/>
          <a:sy n="88" d="100"/>
        </p:scale>
        <p:origin x="3784"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307D236-EC24-49D4-9F92-5F62A454C349}"/>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C4A8361D-062B-4882-9622-898F34F418C6}"/>
              </a:ext>
            </a:extLst>
          </p:cNvPr>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B5239E4C-5DBC-4EE5-94B9-2B43250ABC54}" type="datetimeFigureOut">
              <a:rPr lang="en-US"/>
              <a:t>1/30/19</a:t>
            </a:fld>
            <a:endParaRPr lang="en-US"/>
          </a:p>
        </p:txBody>
      </p:sp>
      <p:sp>
        <p:nvSpPr>
          <p:cNvPr id="4" name="Footer Placeholder 3">
            <a:extLst>
              <a:ext uri="{FF2B5EF4-FFF2-40B4-BE49-F238E27FC236}">
                <a16:creationId xmlns:a16="http://schemas.microsoft.com/office/drawing/2014/main" xmlns="" id="{18BBC38B-3F86-4712-96E2-845CD03C99AD}"/>
              </a:ext>
            </a:extLst>
          </p:cNvPr>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A2B4E439-A684-4CF1-8B15-24CE3577A4ED}"/>
              </a:ext>
            </a:extLst>
          </p:cNvPr>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7E4BD1E3-8BF7-465A-B513-15576DB8D3BB}" type="slidenum">
              <a:t>‹#›</a:t>
            </a:fld>
            <a:endParaRPr lang="en-US"/>
          </a:p>
        </p:txBody>
      </p:sp>
      <p:sp>
        <p:nvSpPr>
          <p:cNvPr id="6" name="Header Placeholder 1">
            <a:extLst>
              <a:ext uri="{FF2B5EF4-FFF2-40B4-BE49-F238E27FC236}">
                <a16:creationId xmlns:a16="http://schemas.microsoft.com/office/drawing/2014/main" xmlns="" id="{1652160D-6E4D-493F-A1B8-94436B8D302F}"/>
              </a:ext>
            </a:extLst>
          </p:cNvPr>
          <p:cNvSpPr txBox="1">
            <a:spLocks noGrp="1"/>
          </p:cNvSpPr>
          <p:nvPr>
            <p:ph type="hdr" sz="quarter"/>
          </p:nvPr>
        </p:nvSpPr>
        <p:spPr>
          <a:xfrm>
            <a:off x="0" y="0"/>
            <a:ext cx="2945657" cy="496409"/>
          </a:xfrm>
          <a:prstGeom prst="rect">
            <a:avLst/>
          </a:prstGeom>
          <a:noFill/>
          <a:ln>
            <a:noFill/>
          </a:ln>
        </p:spPr>
        <p:txBody>
          <a:bodyPr vert="horz" wrap="square" lIns="91440" tIns="45720" rIns="91440" bIns="45720" anchor="t" anchorCtr="0" compatLnSpc="1">
            <a:noAutofit/>
          </a:bodyPr>
          <a:lstStyle/>
          <a:p>
            <a:pPr marL="0" marR="0" lvl="0" indent="0" algn="l"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Sky Text"/>
            </a:endParaRPr>
          </a:p>
        </p:txBody>
      </p:sp>
      <p:sp>
        <p:nvSpPr>
          <p:cNvPr id="7" name="Date Placeholder 2">
            <a:extLst>
              <a:ext uri="{FF2B5EF4-FFF2-40B4-BE49-F238E27FC236}">
                <a16:creationId xmlns:a16="http://schemas.microsoft.com/office/drawing/2014/main" xmlns="" id="{003E91D0-8A5F-4EA7-944D-1242EC30F080}"/>
              </a:ext>
            </a:extLst>
          </p:cNvPr>
          <p:cNvSpPr txBox="1">
            <a:spLocks noGrp="1"/>
          </p:cNvSpPr>
          <p:nvPr>
            <p:ph type="dt" sz="quarter" idx="1"/>
          </p:nvPr>
        </p:nvSpPr>
        <p:spPr>
          <a:xfrm>
            <a:off x="3850446" y="0"/>
            <a:ext cx="2945657" cy="496409"/>
          </a:xfrm>
          <a:prstGeom prst="rect">
            <a:avLst/>
          </a:prstGeom>
          <a:noFill/>
          <a:ln>
            <a:noFill/>
          </a:ln>
        </p:spPr>
        <p:txBody>
          <a:bodyPr vert="horz" wrap="square" lIns="91440" tIns="45720" rIns="91440" bIns="45720" anchor="t" anchorCtr="0" compatLnSpc="1">
            <a:noAutofit/>
          </a:bodyPr>
          <a:lstStyle/>
          <a:p>
            <a:pPr marL="0" marR="0" lvl="0" indent="0" algn="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97FEF0F-3A25-4473-A228-5FC940DA1706}" type="datetime1">
              <a:rPr lang="en-GB" sz="1200" b="0" i="0" u="none" strike="noStrike" kern="1200" cap="none" spc="0" baseline="0">
                <a:solidFill>
                  <a:srgbClr val="000000"/>
                </a:solidFill>
                <a:uFillTx/>
                <a:latin typeface="Sky Text"/>
              </a:rPr>
              <a:pPr marL="0" marR="0" lvl="0" indent="0" algn="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t>30/01/2019</a:t>
            </a:fld>
            <a:endParaRPr lang="en-GB" sz="1200" b="0" i="0" u="none" strike="noStrike" kern="1200" cap="none" spc="0" baseline="0">
              <a:solidFill>
                <a:srgbClr val="000000"/>
              </a:solidFill>
              <a:uFillTx/>
              <a:latin typeface="Sky Text"/>
            </a:endParaRPr>
          </a:p>
        </p:txBody>
      </p:sp>
      <p:sp>
        <p:nvSpPr>
          <p:cNvPr id="8" name="Footer Placeholder 3">
            <a:extLst>
              <a:ext uri="{FF2B5EF4-FFF2-40B4-BE49-F238E27FC236}">
                <a16:creationId xmlns:a16="http://schemas.microsoft.com/office/drawing/2014/main" xmlns="" id="{2CECAB09-B1CA-488D-9468-1238D693C4A6}"/>
              </a:ext>
            </a:extLst>
          </p:cNvPr>
          <p:cNvSpPr txBox="1">
            <a:spLocks noGrp="1"/>
          </p:cNvSpPr>
          <p:nvPr>
            <p:ph type="ftr" sz="quarter" idx="2"/>
          </p:nvPr>
        </p:nvSpPr>
        <p:spPr>
          <a:xfrm>
            <a:off x="0" y="9430088"/>
            <a:ext cx="2945657" cy="496409"/>
          </a:xfrm>
          <a:prstGeom prst="rect">
            <a:avLst/>
          </a:prstGeom>
          <a:noFill/>
          <a:ln>
            <a:noFill/>
          </a:ln>
        </p:spPr>
        <p:txBody>
          <a:bodyPr vert="horz" wrap="square" lIns="91440" tIns="45720" rIns="91440" bIns="45720" anchor="b" anchorCtr="0" compatLnSpc="1">
            <a:noAutofit/>
          </a:bodyPr>
          <a:lstStyle/>
          <a:p>
            <a:pPr marL="0" marR="0" lvl="0" indent="0" algn="l"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Sky Text"/>
            </a:endParaRPr>
          </a:p>
        </p:txBody>
      </p:sp>
      <p:sp>
        <p:nvSpPr>
          <p:cNvPr id="9" name="Slide Number Placeholder 4">
            <a:extLst>
              <a:ext uri="{FF2B5EF4-FFF2-40B4-BE49-F238E27FC236}">
                <a16:creationId xmlns:a16="http://schemas.microsoft.com/office/drawing/2014/main" xmlns="" id="{DBEF0D69-B2F4-4FE0-A167-B7409C881861}"/>
              </a:ext>
            </a:extLst>
          </p:cNvPr>
          <p:cNvSpPr txBox="1">
            <a:spLocks noGrp="1"/>
          </p:cNvSpPr>
          <p:nvPr>
            <p:ph type="sldNum" sz="quarter" idx="3"/>
          </p:nvPr>
        </p:nvSpPr>
        <p:spPr>
          <a:xfrm>
            <a:off x="3850446" y="9430088"/>
            <a:ext cx="2945657" cy="496409"/>
          </a:xfrm>
          <a:prstGeom prst="rect">
            <a:avLst/>
          </a:prstGeom>
          <a:noFill/>
          <a:ln>
            <a:noFill/>
          </a:ln>
        </p:spPr>
        <p:txBody>
          <a:bodyPr vert="horz" wrap="square" lIns="91440" tIns="45720" rIns="91440" bIns="45720" anchor="b" anchorCtr="0" compatLnSpc="1">
            <a:noAutofit/>
          </a:bodyPr>
          <a:lstStyle/>
          <a:p>
            <a:pPr marL="0" marR="0" lvl="0" indent="0" algn="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1344184-F923-4CAF-9870-0C8F93BD5C96}" type="slidenum">
              <a:t>‹#›</a:t>
            </a:fld>
            <a:endParaRPr lang="en-GB" sz="1200" b="0" i="0" u="none" strike="noStrike" kern="1200" cap="none" spc="0" baseline="0">
              <a:solidFill>
                <a:srgbClr val="000000"/>
              </a:solidFill>
              <a:uFillTx/>
              <a:latin typeface="Sky Text"/>
            </a:endParaRPr>
          </a:p>
        </p:txBody>
      </p:sp>
    </p:spTree>
    <p:extLst>
      <p:ext uri="{BB962C8B-B14F-4D97-AF65-F5344CB8AC3E}">
        <p14:creationId xmlns:p14="http://schemas.microsoft.com/office/powerpoint/2010/main" val="2033327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Header Placeholder 1">
            <a:extLst>
              <a:ext uri="{FF2B5EF4-FFF2-40B4-BE49-F238E27FC236}">
                <a16:creationId xmlns:a16="http://schemas.microsoft.com/office/drawing/2014/main" xmlns="" id="{E3CA4944-91DB-419C-9B85-6B2E48A4C49C}"/>
              </a:ext>
            </a:extLst>
          </p:cNvPr>
          <p:cNvSpPr txBox="1">
            <a:spLocks noGrp="1"/>
          </p:cNvSpPr>
          <p:nvPr>
            <p:ph type="hdr" sz="quarter"/>
          </p:nvPr>
        </p:nvSpPr>
        <p:spPr>
          <a:xfrm>
            <a:off x="0" y="0"/>
            <a:ext cx="2945657" cy="496409"/>
          </a:xfrm>
          <a:prstGeom prst="rect">
            <a:avLst/>
          </a:prstGeom>
          <a:noFill/>
          <a:ln>
            <a:noFill/>
          </a:ln>
        </p:spPr>
        <p:txBody>
          <a:bodyPr vert="horz" wrap="square" lIns="91440" tIns="45720" rIns="91440" bIns="45720" anchor="t" anchorCtr="0" compatLnSpc="1">
            <a:noAutofit/>
          </a:bodyPr>
          <a:lstStyle>
            <a:lvl1pPr marL="0" marR="0" lvl="0" indent="0" algn="l"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endParaRPr lang="en-US"/>
          </a:p>
        </p:txBody>
      </p:sp>
      <p:sp>
        <p:nvSpPr>
          <p:cNvPr id="9" name="Date Placeholder 2">
            <a:extLst>
              <a:ext uri="{FF2B5EF4-FFF2-40B4-BE49-F238E27FC236}">
                <a16:creationId xmlns:a16="http://schemas.microsoft.com/office/drawing/2014/main" xmlns="" id="{FF35B9FD-E9C3-4A4E-A232-9C350D013696}"/>
              </a:ext>
            </a:extLst>
          </p:cNvPr>
          <p:cNvSpPr txBox="1">
            <a:spLocks noGrp="1"/>
          </p:cNvSpPr>
          <p:nvPr>
            <p:ph type="dt" idx="1"/>
          </p:nvPr>
        </p:nvSpPr>
        <p:spPr>
          <a:xfrm>
            <a:off x="3850446" y="0"/>
            <a:ext cx="2945657" cy="496409"/>
          </a:xfrm>
          <a:prstGeom prst="rect">
            <a:avLst/>
          </a:prstGeom>
          <a:noFill/>
          <a:ln>
            <a:noFill/>
          </a:ln>
        </p:spPr>
        <p:txBody>
          <a:bodyPr vert="horz" wrap="square" lIns="91440" tIns="45720" rIns="91440" bIns="45720" anchor="t" anchorCtr="0" compatLnSpc="1">
            <a:noAutofit/>
          </a:bodyPr>
          <a:lstStyle>
            <a:lvl1pPr marL="0" marR="0" lvl="0" indent="0" algn="r"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fld id="{5C40661A-FF99-43E9-8625-B04CCA98DB49}" type="datetime1">
              <a:rPr lang="en-US"/>
              <a:pPr lvl="0"/>
              <a:t>1/30/19</a:t>
            </a:fld>
            <a:endParaRPr lang="en-US"/>
          </a:p>
        </p:txBody>
      </p:sp>
      <p:sp>
        <p:nvSpPr>
          <p:cNvPr id="10" name="Slide Image Placeholder 3">
            <a:extLst>
              <a:ext uri="{FF2B5EF4-FFF2-40B4-BE49-F238E27FC236}">
                <a16:creationId xmlns:a16="http://schemas.microsoft.com/office/drawing/2014/main" xmlns="" id="{0F45E758-102C-4252-9457-BDC346B25C98}"/>
              </a:ext>
            </a:extLst>
          </p:cNvPr>
          <p:cNvSpPr>
            <a:spLocks noGrp="1" noRot="1" noChangeAspect="1"/>
          </p:cNvSpPr>
          <p:nvPr>
            <p:ph type="sldImg" idx="2"/>
          </p:nvPr>
        </p:nvSpPr>
        <p:spPr>
          <a:xfrm>
            <a:off x="90489" y="744541"/>
            <a:ext cx="6616698" cy="3722686"/>
          </a:xfrm>
          <a:prstGeom prst="rect">
            <a:avLst/>
          </a:prstGeom>
          <a:noFill/>
          <a:ln w="12701">
            <a:solidFill>
              <a:srgbClr val="000000"/>
            </a:solidFill>
            <a:prstDash val="solid"/>
          </a:ln>
        </p:spPr>
      </p:sp>
      <p:sp>
        <p:nvSpPr>
          <p:cNvPr id="11" name="Notes Placeholder 4">
            <a:extLst>
              <a:ext uri="{FF2B5EF4-FFF2-40B4-BE49-F238E27FC236}">
                <a16:creationId xmlns:a16="http://schemas.microsoft.com/office/drawing/2014/main" xmlns="" id="{D3DF7A88-849E-422C-BEA7-E1BD76F24FDF}"/>
              </a:ext>
            </a:extLst>
          </p:cNvPr>
          <p:cNvSpPr txBox="1">
            <a:spLocks noGrp="1"/>
          </p:cNvSpPr>
          <p:nvPr>
            <p:ph type="body" sz="quarter" idx="3"/>
          </p:nvPr>
        </p:nvSpPr>
        <p:spPr>
          <a:xfrm>
            <a:off x="679764" y="4715908"/>
            <a:ext cx="5438137" cy="4467703"/>
          </a:xfrm>
          <a:prstGeom prst="rect">
            <a:avLst/>
          </a:prstGeom>
          <a:noFill/>
          <a:ln>
            <a:noFill/>
          </a:ln>
        </p:spPr>
        <p:txBody>
          <a:bodyPr vert="horz" wrap="square" lIns="91440" tIns="45720" rIns="91440" bIns="45720" anchor="t" anchorCtr="0" compatLnSpc="1">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2" name="Footer Placeholder 5">
            <a:extLst>
              <a:ext uri="{FF2B5EF4-FFF2-40B4-BE49-F238E27FC236}">
                <a16:creationId xmlns:a16="http://schemas.microsoft.com/office/drawing/2014/main" xmlns="" id="{4FE82BAE-4F41-4154-A441-5B43502F6C33}"/>
              </a:ext>
            </a:extLst>
          </p:cNvPr>
          <p:cNvSpPr txBox="1">
            <a:spLocks noGrp="1"/>
          </p:cNvSpPr>
          <p:nvPr>
            <p:ph type="ftr" sz="quarter" idx="4"/>
          </p:nvPr>
        </p:nvSpPr>
        <p:spPr>
          <a:xfrm>
            <a:off x="0" y="9430088"/>
            <a:ext cx="2945657" cy="496409"/>
          </a:xfrm>
          <a:prstGeom prst="rect">
            <a:avLst/>
          </a:prstGeom>
          <a:noFill/>
          <a:ln>
            <a:noFill/>
          </a:ln>
        </p:spPr>
        <p:txBody>
          <a:bodyPr vert="horz" wrap="square" lIns="91440" tIns="45720" rIns="91440" bIns="45720" anchor="b" anchorCtr="0" compatLnSpc="1">
            <a:noAutofit/>
          </a:bodyPr>
          <a:lstStyle>
            <a:lvl1pPr marL="0" marR="0" lvl="0" indent="0" algn="l"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endParaRPr lang="en-US"/>
          </a:p>
        </p:txBody>
      </p:sp>
      <p:sp>
        <p:nvSpPr>
          <p:cNvPr id="13" name="Slide Number Placeholder 6">
            <a:extLst>
              <a:ext uri="{FF2B5EF4-FFF2-40B4-BE49-F238E27FC236}">
                <a16:creationId xmlns:a16="http://schemas.microsoft.com/office/drawing/2014/main" xmlns="" id="{CED64587-65A8-466C-BB0B-B812D794A53D}"/>
              </a:ext>
            </a:extLst>
          </p:cNvPr>
          <p:cNvSpPr txBox="1">
            <a:spLocks noGrp="1"/>
          </p:cNvSpPr>
          <p:nvPr>
            <p:ph type="sldNum" sz="quarter" idx="5"/>
          </p:nvPr>
        </p:nvSpPr>
        <p:spPr>
          <a:xfrm>
            <a:off x="3850446" y="9430088"/>
            <a:ext cx="2945657" cy="496409"/>
          </a:xfrm>
          <a:prstGeom prst="rect">
            <a:avLst/>
          </a:prstGeom>
          <a:noFill/>
          <a:ln>
            <a:noFill/>
          </a:ln>
        </p:spPr>
        <p:txBody>
          <a:bodyPr vert="horz" wrap="square" lIns="91440" tIns="45720" rIns="91440" bIns="45720" anchor="b" anchorCtr="0" compatLnSpc="1">
            <a:noAutofit/>
          </a:bodyPr>
          <a:lstStyle>
            <a:lvl1pPr marL="0" marR="0" lvl="0" indent="0" algn="r"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fld id="{768C71A9-6C82-413F-B76E-0BA9A8B9830D}" type="slidenum">
              <a:t>‹#›</a:t>
            </a:fld>
            <a:endParaRPr lang="en-US"/>
          </a:p>
        </p:txBody>
      </p:sp>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1387469C-9F68-4097-95C7-42011AAA5201}" type="datetimeFigureOut">
              <a:rPr lang="en-US"/>
              <a:t>1/30/19</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CF41DB38-EF8E-49C1-854C-7BA74D7DC14A}" type="slidenum">
              <a:t>‹#›</a:t>
            </a:fld>
            <a:endParaRPr lang="en-US"/>
          </a:p>
        </p:txBody>
      </p:sp>
    </p:spTree>
    <p:extLst>
      <p:ext uri="{BB962C8B-B14F-4D97-AF65-F5344CB8AC3E}">
        <p14:creationId xmlns:p14="http://schemas.microsoft.com/office/powerpoint/2010/main" val="3631100633"/>
      </p:ext>
    </p:extLst>
  </p:cSld>
  <p:clrMap bg1="lt1" tx1="dk1" bg2="lt2" tx2="dk2" accent1="accent1" accent2="accent2" accent3="accent3" accent4="accent4" accent5="accent5" accent6="accent6" hlink="hlink" folHlink="folHlink"/>
  <p:notesStyle>
    <a:lvl1pPr marL="0" marR="0" lvl="0"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1pPr>
    <a:lvl2pPr marL="585216" marR="0" lvl="1"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2pPr>
    <a:lvl3pPr marL="1170432" marR="0" lvl="2"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3pPr>
    <a:lvl4pPr marL="1755648" marR="0" lvl="3"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4pPr>
    <a:lvl5pPr marL="2340864" marR="0" lvl="4"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C9CBAAC4-33AD-4986-92DF-2C3148E7E13C}"/>
              </a:ext>
            </a:extLst>
          </p:cNvPr>
          <p:cNvSpPr>
            <a:spLocks noGrp="1" noRot="1" noChangeAspect="1"/>
          </p:cNvSpPr>
          <p:nvPr>
            <p:ph type="sldImg"/>
          </p:nvPr>
        </p:nvSpPr>
        <p:spPr>
          <a:xfrm>
            <a:off x="90488" y="744538"/>
            <a:ext cx="6616700" cy="3722687"/>
          </a:xfrm>
          <a:noFill/>
          <a:ln w="12701">
            <a:solidFill>
              <a:srgbClr val="000000"/>
            </a:solidFill>
            <a:prstDash val="solid"/>
          </a:ln>
        </p:spPr>
      </p:sp>
      <p:sp>
        <p:nvSpPr>
          <p:cNvPr id="3" name="Notes Placeholder 2">
            <a:extLst>
              <a:ext uri="{FF2B5EF4-FFF2-40B4-BE49-F238E27FC236}">
                <a16:creationId xmlns:a16="http://schemas.microsoft.com/office/drawing/2014/main" xmlns="" id="{0A794444-6664-48A2-ADFA-6C7059D629F0}"/>
              </a:ext>
            </a:extLst>
          </p:cNvPr>
          <p:cNvSpPr txBox="1">
            <a:spLocks noGrp="1"/>
          </p:cNvSpPr>
          <p:nvPr>
            <p:ph type="body" sz="quarter" idx="1"/>
          </p:nvPr>
        </p:nvSpPr>
        <p:spPr>
          <a:xfrm>
            <a:off x="679764" y="4715908"/>
            <a:ext cx="5438137" cy="4467703"/>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a16="http://schemas.microsoft.com/office/drawing/2014/main" xmlns="" id="{590AE690-482B-4756-ACDC-87FC96C8FC33}"/>
              </a:ext>
            </a:extLst>
          </p:cNvPr>
          <p:cNvSpPr txBox="1">
            <a:spLocks noGrp="1"/>
          </p:cNvSpPr>
          <p:nvPr/>
        </p:nvSpPr>
        <p:spPr>
          <a:xfrm>
            <a:off x="3850446" y="9430088"/>
            <a:ext cx="2945657" cy="496409"/>
          </a:xfrm>
          <a:prstGeom prst="rect">
            <a:avLst/>
          </a:prstGeom>
          <a:noFill/>
          <a:ln/>
        </p:spPr>
        <p:txBody>
          <a:bodyPr vert="horz" wrap="square" lIns="91440" tIns="45720" rIns="91440" bIns="45720" anchor="b" anchorCtr="0" compatLnSpc="1">
            <a:noAutofit/>
          </a:bodyPr>
          <a:lstStyle/>
          <a:p>
            <a:pPr marL="0" marR="0" lvl="0" indent="0" algn="r" defTabSz="1170432" rtl="0" eaLnBrk="1" fontAlgn="auto" latinLnBrk="0" hangingPunct="1">
              <a:lnSpc>
                <a:spcPct val="100000"/>
              </a:lnSpc>
              <a:spcBef>
                <a:spcPts val="0"/>
              </a:spcBef>
              <a:spcAft>
                <a:spcPts val="0"/>
              </a:spcAft>
              <a:buClrTx/>
              <a:buSzTx/>
              <a:buFontTx/>
              <a:buNone/>
              <a:tabLst/>
              <a:defRPr/>
            </a:pPr>
            <a:fld id="{73DCA4B2-E4AC-4C3C-BA98-6CC46BCCE65D}" type="slidenum">
              <a:rPr kumimoji="0" lang="en-US" sz="1200" b="0" i="0" u="none" strike="noStrike" kern="1200" cap="none" spc="0" normalizeH="0" baseline="0" noProof="0" smtClean="0">
                <a:ln>
                  <a:noFill/>
                </a:ln>
                <a:solidFill>
                  <a:srgbClr val="000000"/>
                </a:solidFill>
                <a:effectLst/>
                <a:uLnTx/>
                <a:uFillTx/>
                <a:latin typeface="Sky Text"/>
                <a:ea typeface="+mn-ea"/>
                <a:cs typeface="+mn-cs"/>
              </a:rPr>
              <a:pPr marL="0" marR="0" lvl="0" indent="0" algn="r" defTabSz="117043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000000"/>
              </a:solidFill>
              <a:effectLst/>
              <a:uLnTx/>
              <a:uFillTx/>
              <a:latin typeface="Sky Text"/>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6C272AF-405B-4A53-B2DC-4BB6F2F865FC}"/>
              </a:ext>
            </a:extLst>
          </p:cNvPr>
          <p:cNvSpPr>
            <a:spLocks noGrp="1" noRot="1" noChangeAspect="1"/>
          </p:cNvSpPr>
          <p:nvPr>
            <p:ph type="sldImg"/>
          </p:nvPr>
        </p:nvSpPr>
        <p:spPr>
          <a:xfrm>
            <a:off x="90489" y="744541"/>
            <a:ext cx="6616698" cy="3722686"/>
          </a:xfrm>
          <a:noFill/>
          <a:ln w="12701">
            <a:solidFill>
              <a:srgbClr val="000000"/>
            </a:solidFill>
            <a:prstDash val="solid"/>
          </a:ln>
        </p:spPr>
      </p:sp>
      <p:sp>
        <p:nvSpPr>
          <p:cNvPr id="3" name="Notes Placeholder 2">
            <a:extLst>
              <a:ext uri="{FF2B5EF4-FFF2-40B4-BE49-F238E27FC236}">
                <a16:creationId xmlns:a16="http://schemas.microsoft.com/office/drawing/2014/main" xmlns="" id="{20E471A3-2DC4-47C1-8171-FAD24340FC84}"/>
              </a:ext>
            </a:extLst>
          </p:cNvPr>
          <p:cNvSpPr txBox="1">
            <a:spLocks noGrp="1"/>
          </p:cNvSpPr>
          <p:nvPr>
            <p:ph type="body" sz="quarter" idx="1"/>
          </p:nvPr>
        </p:nvSpPr>
        <p:spPr>
          <a:xfrm>
            <a:off x="679764" y="4715908"/>
            <a:ext cx="5438137" cy="4467703"/>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a16="http://schemas.microsoft.com/office/drawing/2014/main" xmlns="" id="{EEB30ADB-B6E3-4FC0-9F1A-2842C9223A2F}"/>
              </a:ext>
            </a:extLst>
          </p:cNvPr>
          <p:cNvSpPr txBox="1">
            <a:spLocks noGrp="1"/>
          </p:cNvSpPr>
          <p:nvPr/>
        </p:nvSpPr>
        <p:spPr>
          <a:xfrm>
            <a:off x="3850446" y="9430088"/>
            <a:ext cx="2945657" cy="496409"/>
          </a:xfrm>
          <a:prstGeom prst="rect">
            <a:avLst/>
          </a:prstGeom>
          <a:noFill/>
          <a:ln/>
        </p:spPr>
        <p:txBody>
          <a:bodyPr vert="horz" wrap="square" lIns="91440" tIns="45720" rIns="91440" bIns="45720" anchor="b" anchorCtr="0" compatLnSpc="1">
            <a:noAutofit/>
          </a:bodyPr>
          <a:lstStyle/>
          <a:p>
            <a:pPr marL="0" marR="0" lvl="0" indent="0" algn="r" defTabSz="1170432" rtl="0" eaLnBrk="1" fontAlgn="auto" latinLnBrk="0" hangingPunct="1">
              <a:lnSpc>
                <a:spcPct val="100000"/>
              </a:lnSpc>
              <a:spcBef>
                <a:spcPts val="0"/>
              </a:spcBef>
              <a:spcAft>
                <a:spcPts val="0"/>
              </a:spcAft>
              <a:buClrTx/>
              <a:buSzTx/>
              <a:buFontTx/>
              <a:buNone/>
              <a:tabLst/>
              <a:defRPr/>
            </a:pPr>
            <a:fld id="{A5F6D507-27E5-46D1-9024-00CB11B3111F}" type="slidenum">
              <a:rPr kumimoji="0" lang="en-US" sz="1200" b="0" i="0" u="none" strike="noStrike" kern="1200" cap="none" spc="0" normalizeH="0" baseline="0" noProof="0" smtClean="0">
                <a:ln>
                  <a:noFill/>
                </a:ln>
                <a:solidFill>
                  <a:srgbClr val="000000"/>
                </a:solidFill>
                <a:effectLst/>
                <a:uLnTx/>
                <a:uFillTx/>
                <a:latin typeface="Sky Text"/>
                <a:ea typeface="+mn-ea"/>
                <a:cs typeface="+mn-cs"/>
              </a:rPr>
              <a:pPr marL="0" marR="0" lvl="0" indent="0" algn="r" defTabSz="117043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srgbClr val="000000"/>
              </a:solidFill>
              <a:effectLst/>
              <a:uLnTx/>
              <a:uFillTx/>
              <a:latin typeface="Sky Tex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This expression is composed of</a:t>
            </a:r>
            <a:r>
              <a:rPr lang="en-US" baseline="0" dirty="0" smtClean="0"/>
              <a:t> simpler expressions, </a:t>
            </a:r>
            <a:r>
              <a:rPr lang="en-US" dirty="0" smtClean="0"/>
              <a:t>How</a:t>
            </a:r>
            <a:r>
              <a:rPr lang="en-US" baseline="0" dirty="0" smtClean="0"/>
              <a:t> </a:t>
            </a:r>
            <a:r>
              <a:rPr lang="en-US" baseline="0" dirty="0" smtClean="0"/>
              <a:t>do you </a:t>
            </a:r>
            <a:r>
              <a:rPr lang="en-US" baseline="0" dirty="0" err="1" smtClean="0"/>
              <a:t>evaluete</a:t>
            </a:r>
            <a:r>
              <a:rPr lang="en-US" baseline="0" dirty="0" smtClean="0"/>
              <a:t> this expression</a:t>
            </a:r>
            <a:r>
              <a:rPr lang="en-US" baseline="0" dirty="0" smtClean="0"/>
              <a:t>? After we have a strategy for evaluating (lazy / higher) we reduce to normal form every expression after there is nothing left to reduce </a:t>
            </a:r>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4</a:t>
            </a:fld>
            <a:endParaRPr lang="en-US"/>
          </a:p>
        </p:txBody>
      </p:sp>
    </p:spTree>
    <p:extLst>
      <p:ext uri="{BB962C8B-B14F-4D97-AF65-F5344CB8AC3E}">
        <p14:creationId xmlns:p14="http://schemas.microsoft.com/office/powerpoint/2010/main" val="1849615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The</a:t>
            </a:r>
            <a:r>
              <a:rPr lang="en-US" baseline="0" dirty="0" smtClean="0"/>
              <a:t> green area is the continuation for 4</a:t>
            </a:r>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5</a:t>
            </a:fld>
            <a:endParaRPr lang="en-US"/>
          </a:p>
        </p:txBody>
      </p:sp>
    </p:spTree>
    <p:extLst>
      <p:ext uri="{BB962C8B-B14F-4D97-AF65-F5344CB8AC3E}">
        <p14:creationId xmlns:p14="http://schemas.microsoft.com/office/powerpoint/2010/main" val="744069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Green area is the continuation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6</a:t>
            </a:fld>
            <a:endParaRPr lang="en-US"/>
          </a:p>
        </p:txBody>
      </p:sp>
    </p:spTree>
    <p:extLst>
      <p:ext uri="{BB962C8B-B14F-4D97-AF65-F5344CB8AC3E}">
        <p14:creationId xmlns:p14="http://schemas.microsoft.com/office/powerpoint/2010/main" val="192018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Green area is the continuation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7</a:t>
            </a:fld>
            <a:endParaRPr lang="en-US"/>
          </a:p>
        </p:txBody>
      </p:sp>
    </p:spTree>
    <p:extLst>
      <p:ext uri="{BB962C8B-B14F-4D97-AF65-F5344CB8AC3E}">
        <p14:creationId xmlns:p14="http://schemas.microsoft.com/office/powerpoint/2010/main" val="571324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Green area is the continuation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8</a:t>
            </a:fld>
            <a:endParaRPr lang="en-US"/>
          </a:p>
        </p:txBody>
      </p:sp>
    </p:spTree>
    <p:extLst>
      <p:ext uri="{BB962C8B-B14F-4D97-AF65-F5344CB8AC3E}">
        <p14:creationId xmlns:p14="http://schemas.microsoft.com/office/powerpoint/2010/main" val="581778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style</a:t>
            </a:r>
            <a:r>
              <a:rPr lang="en-US" dirty="0" smtClean="0"/>
              <a:t> you</a:t>
            </a:r>
            <a:r>
              <a:rPr lang="en-US" baseline="0" dirty="0" smtClean="0"/>
              <a:t> use every day.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9</a:t>
            </a:fld>
            <a:endParaRPr lang="en-US"/>
          </a:p>
        </p:txBody>
      </p:sp>
    </p:spTree>
    <p:extLst>
      <p:ext uri="{BB962C8B-B14F-4D97-AF65-F5344CB8AC3E}">
        <p14:creationId xmlns:p14="http://schemas.microsoft.com/office/powerpoint/2010/main" val="1504588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every</a:t>
            </a:r>
            <a:r>
              <a:rPr lang="en-US" baseline="0" dirty="0" smtClean="0"/>
              <a:t> function takes an extra argument in respect of their direct style, this argument is the continuation.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Every function doesn’t return a value explicitly but rather call the continuation.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Turning inside out our world. Or better Turning outside 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10</a:t>
            </a:fld>
            <a:endParaRPr lang="en-US"/>
          </a:p>
        </p:txBody>
      </p:sp>
    </p:spTree>
    <p:extLst>
      <p:ext uri="{BB962C8B-B14F-4D97-AF65-F5344CB8AC3E}">
        <p14:creationId xmlns:p14="http://schemas.microsoft.com/office/powerpoint/2010/main" val="1090531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mention default clear in constructor injection example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11</a:t>
            </a:fld>
            <a:endParaRPr lang="en-US"/>
          </a:p>
        </p:txBody>
      </p:sp>
    </p:spTree>
    <p:extLst>
      <p:ext uri="{BB962C8B-B14F-4D97-AF65-F5344CB8AC3E}">
        <p14:creationId xmlns:p14="http://schemas.microsoft.com/office/powerpoint/2010/main" val="825034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24CFBF-8D11-468E-BBC8-4C90355576F3}"/>
              </a:ext>
            </a:extLst>
          </p:cNvPr>
          <p:cNvSpPr txBox="1">
            <a:spLocks noGrp="1"/>
          </p:cNvSpPr>
          <p:nvPr>
            <p:ph type="ctrTitle"/>
          </p:nvPr>
        </p:nvSpPr>
        <p:spPr>
          <a:xfrm>
            <a:off x="596902" y="4637086"/>
            <a:ext cx="10510835" cy="677863"/>
          </a:xfrm>
        </p:spPr>
        <p:txBody>
          <a:bodyPr anchor="b" anchorCtr="1"/>
          <a:lstStyle>
            <a:lvl1pPr algn="ctr">
              <a:defRPr/>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xmlns="" id="{730B18E8-D1BB-4220-BD5E-A3355BF002A2}"/>
              </a:ext>
            </a:extLst>
          </p:cNvPr>
          <p:cNvSpPr txBox="1">
            <a:spLocks noGrp="1"/>
          </p:cNvSpPr>
          <p:nvPr>
            <p:ph type="subTitle" idx="1"/>
          </p:nvPr>
        </p:nvSpPr>
        <p:spPr>
          <a:xfrm>
            <a:off x="596902" y="5314949"/>
            <a:ext cx="10510835" cy="674690"/>
          </a:xfrm>
        </p:spPr>
        <p:txBody>
          <a:bodyPr anchorCtr="1"/>
          <a:lstStyle>
            <a:lvl1pPr marL="0" indent="0" algn="ctr">
              <a:buNone/>
              <a:defRPr sz="2000">
                <a:latin typeface="Sky Text Medium"/>
              </a:defRPr>
            </a:lvl1pPr>
          </a:lstStyle>
          <a:p>
            <a:pPr lvl="0"/>
            <a:r>
              <a:rPr lang="en-US"/>
              <a:t>Click to edit Master subtitle style</a:t>
            </a:r>
            <a:endParaRPr lang="en-GB"/>
          </a:p>
        </p:txBody>
      </p:sp>
      <p:pic>
        <p:nvPicPr>
          <p:cNvPr id="4" name="Picture 4">
            <a:extLst>
              <a:ext uri="{FF2B5EF4-FFF2-40B4-BE49-F238E27FC236}">
                <a16:creationId xmlns:a16="http://schemas.microsoft.com/office/drawing/2014/main" xmlns="" id="{1F38BF83-9CAE-4C45-9EFD-A6BA12B190C9}"/>
              </a:ext>
            </a:extLst>
          </p:cNvPr>
          <p:cNvPicPr>
            <a:picLocks noChangeAspect="1"/>
          </p:cNvPicPr>
          <p:nvPr/>
        </p:nvPicPr>
        <p:blipFill>
          <a:blip r:embed="rId2"/>
          <a:stretch>
            <a:fillRect/>
          </a:stretch>
        </p:blipFill>
        <p:spPr>
          <a:xfrm>
            <a:off x="1925479" y="725896"/>
            <a:ext cx="7787231" cy="4380314"/>
          </a:xfrm>
          <a:prstGeom prst="rect">
            <a:avLst/>
          </a:prstGeom>
          <a:noFill/>
          <a:ln cap="flat">
            <a:noFill/>
          </a:ln>
        </p:spPr>
      </p:pic>
    </p:spTree>
    <p:extLst>
      <p:ext uri="{BB962C8B-B14F-4D97-AF65-F5344CB8AC3E}">
        <p14:creationId xmlns:p14="http://schemas.microsoft.com/office/powerpoint/2010/main" val="298580900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xmlns="" id="{7CFB1FD7-D423-4AA6-BC9F-CEE35A35C7A9}"/>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
        <p:nvSpPr>
          <p:cNvPr id="3" name="TextBox 5">
            <a:extLst>
              <a:ext uri="{FF2B5EF4-FFF2-40B4-BE49-F238E27FC236}">
                <a16:creationId xmlns:a16="http://schemas.microsoft.com/office/drawing/2014/main" xmlns="" id="{2B5BA3C6-F5B9-4BA3-9D83-0648A80C37D0}"/>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38282A6-0B91-486E-A085-113BE205069C}" type="slidenum">
              <a:t>‹#›</a:t>
            </a:fld>
            <a:endParaRPr lang="en-US" sz="900" b="0" i="0" u="none" strike="noStrike" kern="1200" cap="none" spc="0" baseline="0">
              <a:solidFill>
                <a:srgbClr val="323232"/>
              </a:solidFill>
              <a:uFillTx/>
              <a:latin typeface="Sky Text Medium"/>
              <a:ea typeface="Sky Text"/>
            </a:endParaRPr>
          </a:p>
        </p:txBody>
      </p:sp>
      <p:sp>
        <p:nvSpPr>
          <p:cNvPr id="4" name="Title 1">
            <a:extLst>
              <a:ext uri="{FF2B5EF4-FFF2-40B4-BE49-F238E27FC236}">
                <a16:creationId xmlns:a16="http://schemas.microsoft.com/office/drawing/2014/main" xmlns="" id="{2388E442-17E8-4F61-9A6A-C188E334C77C}"/>
              </a:ext>
            </a:extLst>
          </p:cNvPr>
          <p:cNvSpPr txBox="1">
            <a:spLocks noGrp="1"/>
          </p:cNvSpPr>
          <p:nvPr>
            <p:ph type="title"/>
          </p:nvPr>
        </p:nvSpPr>
        <p:spPr>
          <a:xfrm>
            <a:off x="596902" y="584201"/>
            <a:ext cx="10510835" cy="1017590"/>
          </a:xfrm>
        </p:spPr>
        <p:txBody>
          <a:bodyPr/>
          <a:lstStyle>
            <a:lvl1pPr>
              <a:defRPr/>
            </a:lvl1pPr>
          </a:lstStyle>
          <a:p>
            <a:pPr lvl="0"/>
            <a:r>
              <a:rPr lang="en-US"/>
              <a:t>Click to edit Master title style</a:t>
            </a:r>
            <a:endParaRPr lang="en-GB"/>
          </a:p>
        </p:txBody>
      </p:sp>
      <p:sp>
        <p:nvSpPr>
          <p:cNvPr id="5" name="Content Placeholder 2">
            <a:extLst>
              <a:ext uri="{FF2B5EF4-FFF2-40B4-BE49-F238E27FC236}">
                <a16:creationId xmlns:a16="http://schemas.microsoft.com/office/drawing/2014/main" xmlns="" id="{CB968BC8-66AB-472B-8797-AB0AB0FBF575}"/>
              </a:ext>
            </a:extLst>
          </p:cNvPr>
          <p:cNvSpPr txBox="1">
            <a:spLocks noGrp="1"/>
          </p:cNvSpPr>
          <p:nvPr>
            <p:ph idx="4294967295"/>
          </p:nvPr>
        </p:nvSpPr>
        <p:spPr>
          <a:xfrm>
            <a:off x="596902" y="1601791"/>
            <a:ext cx="10510835" cy="4054477"/>
          </a:xfrm>
        </p:spPr>
        <p:txBody>
          <a:bodyPr/>
          <a:lstStyle>
            <a:lvl1pPr>
              <a:defRPr/>
            </a:lvl1pPr>
            <a:lvl2pPr>
              <a:defRPr/>
            </a:lvl2pPr>
            <a:lvl3pPr>
              <a:defRPr/>
            </a:lvl3pPr>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xmlns="" id="{710437BF-7B3C-4944-9438-F0E72485DA57}"/>
              </a:ext>
            </a:extLst>
          </p:cNvPr>
          <p:cNvSpPr txBox="1">
            <a:spLocks noGrp="1"/>
          </p:cNvSpPr>
          <p:nvPr>
            <p:ph type="body" idx="4294967295"/>
          </p:nvPr>
        </p:nvSpPr>
        <p:spPr>
          <a:xfrm>
            <a:off x="585792" y="5656258"/>
            <a:ext cx="4677814" cy="333371"/>
          </a:xfrm>
        </p:spPr>
        <p:txBody>
          <a:bodyPr anchor="b"/>
          <a:lstStyle>
            <a:lvl1pPr marL="0" indent="0">
              <a:buNone/>
              <a:defRPr sz="1000">
                <a:solidFill>
                  <a:srgbClr val="000000"/>
                </a:solidFill>
              </a:defRPr>
            </a:lvl1pPr>
          </a:lstStyle>
          <a:p>
            <a:pPr lvl="0"/>
            <a:r>
              <a:rPr lang="en-US"/>
              <a:t>Click to edit Master text styles</a:t>
            </a:r>
          </a:p>
        </p:txBody>
      </p:sp>
    </p:spTree>
    <p:extLst>
      <p:ext uri="{BB962C8B-B14F-4D97-AF65-F5344CB8AC3E}">
        <p14:creationId xmlns:p14="http://schemas.microsoft.com/office/powerpoint/2010/main" val="10731323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A21D0E-6F86-42A8-AD0F-EAD1F500A7BE}"/>
              </a:ext>
            </a:extLst>
          </p:cNvPr>
          <p:cNvSpPr txBox="1">
            <a:spLocks noGrp="1"/>
          </p:cNvSpPr>
          <p:nvPr>
            <p:ph type="title"/>
          </p:nvPr>
        </p:nvSpPr>
        <p:spPr>
          <a:xfrm>
            <a:off x="596902" y="584201"/>
            <a:ext cx="10510835" cy="1017590"/>
          </a:xfrm>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xmlns="" id="{A41E4711-D31B-427D-B501-9EF6C1BEE633}"/>
              </a:ext>
            </a:extLst>
          </p:cNvPr>
          <p:cNvSpPr txBox="1">
            <a:spLocks noGrp="1"/>
          </p:cNvSpPr>
          <p:nvPr>
            <p:ph idx="4294967295"/>
          </p:nvPr>
        </p:nvSpPr>
        <p:spPr>
          <a:xfrm>
            <a:off x="596902" y="1601791"/>
            <a:ext cx="5139595" cy="4054477"/>
          </a:xfrm>
        </p:spPr>
        <p:txBody>
          <a:bodyPr/>
          <a:lstStyle>
            <a:lvl1pPr>
              <a:defRPr/>
            </a:lvl1pPr>
            <a:lvl2pPr>
              <a:defRPr/>
            </a:lvl2pPr>
            <a:lvl3pPr>
              <a:defRPr/>
            </a:lvl3pPr>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a:extLst>
              <a:ext uri="{FF2B5EF4-FFF2-40B4-BE49-F238E27FC236}">
                <a16:creationId xmlns:a16="http://schemas.microsoft.com/office/drawing/2014/main" xmlns="" id="{9935EB66-D1B6-426D-AB4C-AE5AD7BF3FBD}"/>
              </a:ext>
            </a:extLst>
          </p:cNvPr>
          <p:cNvSpPr txBox="1">
            <a:spLocks noGrp="1"/>
          </p:cNvSpPr>
          <p:nvPr>
            <p:ph idx="4294967295"/>
          </p:nvPr>
        </p:nvSpPr>
        <p:spPr>
          <a:xfrm>
            <a:off x="5973766" y="1601791"/>
            <a:ext cx="5133971" cy="4054477"/>
          </a:xfrm>
        </p:spPr>
        <p:txBody>
          <a:bodyPr/>
          <a:lstStyle>
            <a:lvl1pPr>
              <a:defRPr/>
            </a:lvl1pPr>
            <a:lvl2pPr>
              <a:defRPr/>
            </a:lvl2pPr>
            <a:lvl3pPr>
              <a:defRPr/>
            </a:lvl3pPr>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Box 7">
            <a:extLst>
              <a:ext uri="{FF2B5EF4-FFF2-40B4-BE49-F238E27FC236}">
                <a16:creationId xmlns:a16="http://schemas.microsoft.com/office/drawing/2014/main" xmlns="" id="{31379DFD-2E96-489A-AFFA-0FACA2B04512}"/>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658C0EE-8D95-43A6-85C3-663A4D439375}" type="slidenum">
              <a:t>‹#›</a:t>
            </a:fld>
            <a:endParaRPr lang="en-US" sz="900" b="0" i="0" u="none" strike="noStrike" kern="1200" cap="none" spc="0" baseline="0">
              <a:solidFill>
                <a:srgbClr val="323232"/>
              </a:solidFill>
              <a:uFillTx/>
              <a:latin typeface="Sky Text Medium"/>
              <a:ea typeface="Sky Text"/>
            </a:endParaRPr>
          </a:p>
        </p:txBody>
      </p:sp>
      <p:sp>
        <p:nvSpPr>
          <p:cNvPr id="6" name="Text Placeholder 4">
            <a:extLst>
              <a:ext uri="{FF2B5EF4-FFF2-40B4-BE49-F238E27FC236}">
                <a16:creationId xmlns:a16="http://schemas.microsoft.com/office/drawing/2014/main" xmlns="" id="{ECF1529D-7B77-4B9A-8DBA-249C98CB5320}"/>
              </a:ext>
            </a:extLst>
          </p:cNvPr>
          <p:cNvSpPr txBox="1">
            <a:spLocks noGrp="1"/>
          </p:cNvSpPr>
          <p:nvPr>
            <p:ph type="body" idx="4294967295"/>
          </p:nvPr>
        </p:nvSpPr>
        <p:spPr>
          <a:xfrm>
            <a:off x="585792" y="5656258"/>
            <a:ext cx="4677814" cy="333371"/>
          </a:xfrm>
        </p:spPr>
        <p:txBody>
          <a:bodyPr anchor="b"/>
          <a:lstStyle>
            <a:lvl1pPr marL="0" indent="0">
              <a:buNone/>
              <a:defRPr sz="1000">
                <a:solidFill>
                  <a:srgbClr val="000000"/>
                </a:solidFill>
              </a:defRPr>
            </a:lvl1pPr>
          </a:lstStyle>
          <a:p>
            <a:pPr lvl="0"/>
            <a:r>
              <a:rPr lang="en-US"/>
              <a:t>Click to edit Master text styles</a:t>
            </a:r>
          </a:p>
        </p:txBody>
      </p:sp>
      <p:pic>
        <p:nvPicPr>
          <p:cNvPr id="7" name="Picture 9">
            <a:extLst>
              <a:ext uri="{FF2B5EF4-FFF2-40B4-BE49-F238E27FC236}">
                <a16:creationId xmlns:a16="http://schemas.microsoft.com/office/drawing/2014/main" xmlns="" id="{9247F1E8-A1CE-4134-8393-70EBEBD08233}"/>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Tree>
    <p:extLst>
      <p:ext uri="{BB962C8B-B14F-4D97-AF65-F5344CB8AC3E}">
        <p14:creationId xmlns:p14="http://schemas.microsoft.com/office/powerpoint/2010/main" val="824892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DF7764-C8B7-4A0C-A362-F9A3AEAD5E62}"/>
              </a:ext>
            </a:extLst>
          </p:cNvPr>
          <p:cNvSpPr txBox="1">
            <a:spLocks noGrp="1"/>
          </p:cNvSpPr>
          <p:nvPr>
            <p:ph type="title" hasCustomPrompt="1"/>
          </p:nvPr>
        </p:nvSpPr>
        <p:spPr>
          <a:xfrm>
            <a:off x="593728" y="612555"/>
            <a:ext cx="10510835" cy="468100"/>
          </a:xfrm>
        </p:spPr>
        <p:txBody>
          <a:bodyPr/>
          <a:lstStyle>
            <a:lvl1pPr>
              <a:defRPr/>
            </a:lvl1pPr>
          </a:lstStyle>
          <a:p>
            <a:pPr lvl="0"/>
            <a:r>
              <a:rPr lang="en-US" dirty="0"/>
              <a:t>Click to edit Master title </a:t>
            </a:r>
            <a:r>
              <a:rPr lang="en-US" dirty="0" smtClean="0"/>
              <a:t>style with code</a:t>
            </a:r>
            <a:endParaRPr lang="en-GB" dirty="0"/>
          </a:p>
        </p:txBody>
      </p:sp>
      <p:sp>
        <p:nvSpPr>
          <p:cNvPr id="3" name="TextBox 5">
            <a:extLst>
              <a:ext uri="{FF2B5EF4-FFF2-40B4-BE49-F238E27FC236}">
                <a16:creationId xmlns:a16="http://schemas.microsoft.com/office/drawing/2014/main" xmlns="" id="{1054F63D-6497-4C73-8EDA-4BDCB9B86FED}"/>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F150FC-8660-449A-A71B-10D000A89E7F}" type="slidenum">
              <a:t>‹#›</a:t>
            </a:fld>
            <a:endParaRPr lang="en-US" sz="900" b="0" i="0" u="none" strike="noStrike" kern="1200" cap="none" spc="0" baseline="0">
              <a:solidFill>
                <a:srgbClr val="323232"/>
              </a:solidFill>
              <a:uFillTx/>
              <a:latin typeface="Sky Text Medium"/>
              <a:ea typeface="Sky Text"/>
            </a:endParaRPr>
          </a:p>
        </p:txBody>
      </p:sp>
      <p:pic>
        <p:nvPicPr>
          <p:cNvPr id="5" name="Picture 6">
            <a:extLst>
              <a:ext uri="{FF2B5EF4-FFF2-40B4-BE49-F238E27FC236}">
                <a16:creationId xmlns:a16="http://schemas.microsoft.com/office/drawing/2014/main" xmlns="" id="{9B53228E-179F-4E23-9F82-58F06247C891}"/>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
        <p:nvSpPr>
          <p:cNvPr id="6" name="TextBox 5"/>
          <p:cNvSpPr txBox="1"/>
          <p:nvPr userDrawn="1"/>
        </p:nvSpPr>
        <p:spPr>
          <a:xfrm>
            <a:off x="583047" y="1080656"/>
            <a:ext cx="10510834" cy="4935602"/>
          </a:xfrm>
          <a:prstGeom prst="rect">
            <a:avLst/>
          </a:prstGeom>
          <a:noFill/>
        </p:spPr>
        <p:txBody>
          <a:bodyPr wrap="square" rtlCol="0">
            <a:noAutofit/>
          </a:bodyPr>
          <a:lstStyle/>
          <a:p>
            <a:r>
              <a:rPr lang="en-US" sz="2000" kern="0" baseline="0" dirty="0" err="1" smtClean="0">
                <a:latin typeface="Currier" charset="0"/>
              </a:rPr>
              <a:t>val</a:t>
            </a:r>
            <a:r>
              <a:rPr lang="en-US" sz="2000" kern="0" baseline="0" dirty="0" smtClean="0">
                <a:latin typeface="Currier" charset="0"/>
              </a:rPr>
              <a:t> a = (x: </a:t>
            </a:r>
            <a:r>
              <a:rPr lang="en-US" sz="2000" kern="0" baseline="0" dirty="0" err="1" smtClean="0">
                <a:latin typeface="Currier" charset="0"/>
              </a:rPr>
              <a:t>Int</a:t>
            </a:r>
            <a:r>
              <a:rPr lang="en-US" sz="2000" kern="0" baseline="0" dirty="0" smtClean="0">
                <a:latin typeface="Currier" charset="0"/>
              </a:rPr>
              <a:t>) =&gt; x</a:t>
            </a:r>
          </a:p>
          <a:p>
            <a:endParaRPr lang="en-US" sz="2000" kern="0" baseline="0" dirty="0" smtClean="0">
              <a:latin typeface="Currier" charset="0"/>
            </a:endParaRPr>
          </a:p>
          <a:p>
            <a:endParaRPr lang="en-US" sz="2000" kern="0" baseline="0" dirty="0">
              <a:latin typeface="Currier" charset="0"/>
            </a:endParaRPr>
          </a:p>
        </p:txBody>
      </p:sp>
    </p:spTree>
    <p:extLst>
      <p:ext uri="{BB962C8B-B14F-4D97-AF65-F5344CB8AC3E}">
        <p14:creationId xmlns:p14="http://schemas.microsoft.com/office/powerpoint/2010/main" val="41868637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DF7764-C8B7-4A0C-A362-F9A3AEAD5E62}"/>
              </a:ext>
            </a:extLst>
          </p:cNvPr>
          <p:cNvSpPr txBox="1">
            <a:spLocks noGrp="1"/>
          </p:cNvSpPr>
          <p:nvPr>
            <p:ph type="title"/>
          </p:nvPr>
        </p:nvSpPr>
        <p:spPr>
          <a:xfrm>
            <a:off x="596902" y="584201"/>
            <a:ext cx="10510835" cy="1017590"/>
          </a:xfrm>
        </p:spPr>
        <p:txBody>
          <a:bodyPr/>
          <a:lstStyle>
            <a:lvl1pPr>
              <a:defRPr/>
            </a:lvl1pPr>
          </a:lstStyle>
          <a:p>
            <a:pPr lvl="0"/>
            <a:r>
              <a:rPr lang="en-US" dirty="0"/>
              <a:t>Click to edit Master title style</a:t>
            </a:r>
            <a:endParaRPr lang="en-GB" dirty="0"/>
          </a:p>
        </p:txBody>
      </p:sp>
      <p:sp>
        <p:nvSpPr>
          <p:cNvPr id="3" name="TextBox 5">
            <a:extLst>
              <a:ext uri="{FF2B5EF4-FFF2-40B4-BE49-F238E27FC236}">
                <a16:creationId xmlns:a16="http://schemas.microsoft.com/office/drawing/2014/main" xmlns="" id="{1054F63D-6497-4C73-8EDA-4BDCB9B86FED}"/>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F150FC-8660-449A-A71B-10D000A89E7F}" type="slidenum">
              <a:t>‹#›</a:t>
            </a:fld>
            <a:endParaRPr lang="en-US" sz="900" b="0" i="0" u="none" strike="noStrike" kern="1200" cap="none" spc="0" baseline="0">
              <a:solidFill>
                <a:srgbClr val="323232"/>
              </a:solidFill>
              <a:uFillTx/>
              <a:latin typeface="Sky Text Medium"/>
              <a:ea typeface="Sky Text"/>
            </a:endParaRPr>
          </a:p>
        </p:txBody>
      </p:sp>
      <p:sp>
        <p:nvSpPr>
          <p:cNvPr id="4" name="Text Placeholder 4">
            <a:extLst>
              <a:ext uri="{FF2B5EF4-FFF2-40B4-BE49-F238E27FC236}">
                <a16:creationId xmlns:a16="http://schemas.microsoft.com/office/drawing/2014/main" xmlns="" id="{A35768B9-0CFF-4DE1-8FC7-6C6460CDD2E3}"/>
              </a:ext>
            </a:extLst>
          </p:cNvPr>
          <p:cNvSpPr txBox="1">
            <a:spLocks noGrp="1"/>
          </p:cNvSpPr>
          <p:nvPr>
            <p:ph type="body" idx="4294967295"/>
          </p:nvPr>
        </p:nvSpPr>
        <p:spPr>
          <a:xfrm>
            <a:off x="585792" y="5656258"/>
            <a:ext cx="4677814" cy="333371"/>
          </a:xfrm>
        </p:spPr>
        <p:txBody>
          <a:bodyPr anchor="b"/>
          <a:lstStyle>
            <a:lvl1pPr marL="0" indent="0">
              <a:buNone/>
              <a:defRPr sz="1000">
                <a:solidFill>
                  <a:srgbClr val="000000"/>
                </a:solidFill>
              </a:defRPr>
            </a:lvl1pPr>
          </a:lstStyle>
          <a:p>
            <a:pPr lvl="0"/>
            <a:r>
              <a:rPr lang="en-US" dirty="0"/>
              <a:t>Click to edit Master text styles</a:t>
            </a:r>
          </a:p>
        </p:txBody>
      </p:sp>
      <p:pic>
        <p:nvPicPr>
          <p:cNvPr id="5" name="Picture 6">
            <a:extLst>
              <a:ext uri="{FF2B5EF4-FFF2-40B4-BE49-F238E27FC236}">
                <a16:creationId xmlns:a16="http://schemas.microsoft.com/office/drawing/2014/main" xmlns="" id="{9B53228E-179F-4E23-9F82-58F06247C891}"/>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Tree>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xmlns="" id="{B65F637C-89CC-408A-A6B7-5E62AC56BEBF}"/>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57AAAB9-E865-446B-A41D-0B0EEC10F340}" type="slidenum">
              <a:t>‹#›</a:t>
            </a:fld>
            <a:endParaRPr lang="en-US" sz="900" b="0" i="0" u="none" strike="noStrike" kern="1200" cap="none" spc="0" baseline="0">
              <a:solidFill>
                <a:srgbClr val="323232"/>
              </a:solidFill>
              <a:uFillTx/>
              <a:latin typeface="Sky Text Medium"/>
              <a:ea typeface="Sky Text"/>
            </a:endParaRPr>
          </a:p>
        </p:txBody>
      </p:sp>
      <p:pic>
        <p:nvPicPr>
          <p:cNvPr id="3" name="Picture 4">
            <a:extLst>
              <a:ext uri="{FF2B5EF4-FFF2-40B4-BE49-F238E27FC236}">
                <a16:creationId xmlns:a16="http://schemas.microsoft.com/office/drawing/2014/main" xmlns="" id="{21196BCA-DFA4-465A-A2F2-ECBB1F3B1315}"/>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Tree>
    <p:extLst>
      <p:ext uri="{BB962C8B-B14F-4D97-AF65-F5344CB8AC3E}">
        <p14:creationId xmlns:p14="http://schemas.microsoft.com/office/powerpoint/2010/main" val="23603100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Colour">
    <p:bg>
      <p:bgPr>
        <a:gradFill>
          <a:gsLst>
            <a:gs pos="0">
              <a:srgbClr val="009CDD"/>
            </a:gs>
            <a:gs pos="100000">
              <a:srgbClr val="3333AD"/>
            </a:gs>
          </a:gsLst>
          <a:lin ang="2064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11E8A6-A582-4771-9A94-FCDA8648B504}"/>
              </a:ext>
            </a:extLst>
          </p:cNvPr>
          <p:cNvSpPr txBox="1">
            <a:spLocks noGrp="1"/>
          </p:cNvSpPr>
          <p:nvPr>
            <p:ph type="title"/>
          </p:nvPr>
        </p:nvSpPr>
        <p:spPr>
          <a:xfrm>
            <a:off x="596902" y="2782884"/>
            <a:ext cx="10510835" cy="1017590"/>
          </a:xfrm>
        </p:spPr>
        <p:txBody>
          <a:bodyPr/>
          <a:lstStyle>
            <a:lvl1pPr>
              <a:defRPr>
                <a:solidFill>
                  <a:srgbClr val="FFFFFF"/>
                </a:solidFill>
              </a:defRPr>
            </a:lvl1pPr>
          </a:lstStyle>
          <a:p>
            <a:pPr lvl="0"/>
            <a:r>
              <a:rPr lang="en-US"/>
              <a:t>Click to edit Master title style</a:t>
            </a:r>
            <a:endParaRPr lang="en-GB"/>
          </a:p>
        </p:txBody>
      </p:sp>
    </p:spTree>
    <p:extLst>
      <p:ext uri="{BB962C8B-B14F-4D97-AF65-F5344CB8AC3E}">
        <p14:creationId xmlns:p14="http://schemas.microsoft.com/office/powerpoint/2010/main" val="17975096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EC8E5B4-7946-4318-A239-806DA6EEF846}"/>
              </a:ext>
            </a:extLst>
          </p:cNvPr>
          <p:cNvSpPr txBox="1">
            <a:spLocks noGrp="1"/>
          </p:cNvSpPr>
          <p:nvPr>
            <p:ph type="title"/>
          </p:nvPr>
        </p:nvSpPr>
        <p:spPr>
          <a:xfrm>
            <a:off x="596902" y="584201"/>
            <a:ext cx="10510835" cy="1017590"/>
          </a:xfrm>
          <a:prstGeom prst="rect">
            <a:avLst/>
          </a:prstGeom>
          <a:noFill/>
          <a:ln>
            <a:noFill/>
          </a:ln>
        </p:spPr>
        <p:txBody>
          <a:bodyPr vert="horz" wrap="square" lIns="0" tIns="0" rIns="0" bIns="0" anchor="t" anchorCtr="0" compatLnSpc="1">
            <a:noAutofit/>
          </a:body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xmlns="" id="{6F332652-3AB5-4321-83D8-6D63FC3AEFDD}"/>
              </a:ext>
            </a:extLst>
          </p:cNvPr>
          <p:cNvSpPr txBox="1">
            <a:spLocks noGrp="1"/>
          </p:cNvSpPr>
          <p:nvPr>
            <p:ph type="body" idx="1"/>
          </p:nvPr>
        </p:nvSpPr>
        <p:spPr>
          <a:xfrm>
            <a:off x="596902" y="1601791"/>
            <a:ext cx="10510835" cy="4054477"/>
          </a:xfrm>
          <a:prstGeom prst="rect">
            <a:avLst/>
          </a:prstGeom>
          <a:noFill/>
          <a:ln>
            <a:noFill/>
          </a:ln>
        </p:spPr>
        <p:txBody>
          <a:bodyPr vert="horz" wrap="square" lIns="0" tIns="0" rIns="0" bIns="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 id="2147483653" r:id="rId6"/>
    <p:sldLayoutId id="2147483654" r:id="rId7"/>
  </p:sldLayoutIdLst>
  <p:txStyles>
    <p:titleStyle>
      <a:lvl1pPr marL="0" marR="0" lvl="0" indent="0" algn="l" defTabSz="1170432" rtl="0" fontAlgn="auto" hangingPunct="1">
        <a:lnSpc>
          <a:spcPct val="100000"/>
        </a:lnSpc>
        <a:spcBef>
          <a:spcPts val="770"/>
        </a:spcBef>
        <a:spcAft>
          <a:spcPts val="0"/>
        </a:spcAft>
        <a:buNone/>
        <a:tabLst/>
        <a:defRPr lang="en-US" sz="2800" b="0" i="0" u="none" strike="noStrike" kern="1200" cap="none" spc="0" baseline="0">
          <a:solidFill>
            <a:srgbClr val="009CDD"/>
          </a:solidFill>
          <a:uFillTx/>
          <a:latin typeface="Sky Text Medium"/>
        </a:defRPr>
      </a:lvl1pPr>
    </p:titleStyle>
    <p:bodyStyle>
      <a:lvl1pPr marL="229614" marR="0" lvl="0" indent="-229614" algn="l" defTabSz="1170432" rtl="0" fontAlgn="auto" hangingPunct="1">
        <a:lnSpc>
          <a:spcPct val="100000"/>
        </a:lnSpc>
        <a:spcBef>
          <a:spcPts val="770"/>
        </a:spcBef>
        <a:spcAft>
          <a:spcPts val="0"/>
        </a:spcAft>
        <a:buClr>
          <a:srgbClr val="009CDD"/>
        </a:buClr>
        <a:buSzPct val="100000"/>
        <a:buFont typeface="Arial" pitchFamily="34"/>
        <a:buChar char="•"/>
        <a:tabLst/>
        <a:defRPr lang="en-US" sz="1800" b="0" i="0" u="none" strike="noStrike" kern="1200" cap="none" spc="0" baseline="0">
          <a:solidFill>
            <a:srgbClr val="323232"/>
          </a:solidFill>
          <a:uFillTx/>
          <a:latin typeface="Sky Text"/>
        </a:defRPr>
      </a:lvl1pPr>
      <a:lvl2pPr marL="460372" marR="0" lvl="1" indent="-228600" algn="l" defTabSz="1170432" rtl="0" fontAlgn="auto" hangingPunct="1">
        <a:lnSpc>
          <a:spcPct val="100000"/>
        </a:lnSpc>
        <a:spcBef>
          <a:spcPts val="770"/>
        </a:spcBef>
        <a:spcAft>
          <a:spcPts val="0"/>
        </a:spcAft>
        <a:buClr>
          <a:srgbClr val="009CDD"/>
        </a:buClr>
        <a:buSzPct val="100000"/>
        <a:buFont typeface="Arial" pitchFamily="34"/>
        <a:buChar char="–"/>
        <a:tabLst/>
        <a:defRPr lang="en-US" sz="1600" b="0" i="0" u="none" strike="noStrike" kern="1200" cap="none" spc="0" baseline="0">
          <a:solidFill>
            <a:srgbClr val="323232"/>
          </a:solidFill>
          <a:uFillTx/>
          <a:latin typeface="Sky Text"/>
        </a:defRPr>
      </a:lvl2pPr>
      <a:lvl3pPr marL="623885" marR="0" lvl="2" indent="-161921" algn="l" defTabSz="1170432" rtl="0" fontAlgn="auto" hangingPunct="1">
        <a:lnSpc>
          <a:spcPct val="100000"/>
        </a:lnSpc>
        <a:spcBef>
          <a:spcPts val="770"/>
        </a:spcBef>
        <a:spcAft>
          <a:spcPts val="0"/>
        </a:spcAft>
        <a:buClr>
          <a:srgbClr val="009CDD"/>
        </a:buClr>
        <a:buSzPct val="100000"/>
        <a:buFont typeface="Lucida Grande"/>
        <a:buChar char="­"/>
        <a:tabLst/>
        <a:defRPr lang="en-US" sz="1400" b="0" i="0" u="none" strike="noStrike" kern="1200" cap="none" spc="0" baseline="0">
          <a:solidFill>
            <a:srgbClr val="323232"/>
          </a:solidFill>
          <a:uFillTx/>
          <a:latin typeface="Sky Text"/>
        </a:defRPr>
      </a:lvl3pPr>
      <a:lvl4pPr marL="893761" marR="0" lvl="3" indent="-179386" algn="l" defTabSz="1170432" rtl="0" fontAlgn="auto" hangingPunct="1">
        <a:lnSpc>
          <a:spcPct val="100000"/>
        </a:lnSpc>
        <a:spcBef>
          <a:spcPts val="770"/>
        </a:spcBef>
        <a:spcAft>
          <a:spcPts val="0"/>
        </a:spcAft>
        <a:buClr>
          <a:srgbClr val="009CDD"/>
        </a:buClr>
        <a:buSzPct val="100000"/>
        <a:buFont typeface="Arial" pitchFamily="34"/>
        <a:buChar char="–"/>
        <a:tabLst/>
        <a:defRPr lang="en-US" sz="1200" b="0" i="0" u="none" strike="noStrike" kern="1200" cap="none" spc="0" baseline="0">
          <a:solidFill>
            <a:srgbClr val="323232"/>
          </a:solidFill>
          <a:uFillTx/>
          <a:latin typeface="Sky Text"/>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10B8D4-3832-41C7-B84A-ABB5BD1158E3}"/>
              </a:ext>
            </a:extLst>
          </p:cNvPr>
          <p:cNvSpPr txBox="1">
            <a:spLocks noGrp="1"/>
          </p:cNvSpPr>
          <p:nvPr>
            <p:ph type="ctrTitle"/>
          </p:nvPr>
        </p:nvSpPr>
        <p:spPr>
          <a:xfrm>
            <a:off x="596902" y="4637086"/>
            <a:ext cx="10510835" cy="677863"/>
          </a:xfrm>
        </p:spPr>
        <p:txBody>
          <a:bodyPr/>
          <a:lstStyle/>
          <a:p>
            <a:pPr lvl="0"/>
            <a:r>
              <a:rPr lang="en-GB" dirty="0" smtClean="0"/>
              <a:t>DIY Continuations</a:t>
            </a:r>
            <a:endParaRPr lang="en-US" dirty="0"/>
          </a:p>
        </p:txBody>
      </p:sp>
      <p:sp>
        <p:nvSpPr>
          <p:cNvPr id="3" name="Subtitle 2">
            <a:extLst>
              <a:ext uri="{FF2B5EF4-FFF2-40B4-BE49-F238E27FC236}">
                <a16:creationId xmlns:a16="http://schemas.microsoft.com/office/drawing/2014/main" xmlns="" id="{5C97C450-884A-416F-8121-97A271368A81}"/>
              </a:ext>
            </a:extLst>
          </p:cNvPr>
          <p:cNvSpPr txBox="1">
            <a:spLocks noGrp="1"/>
          </p:cNvSpPr>
          <p:nvPr>
            <p:ph type="subTitle" idx="1"/>
          </p:nvPr>
        </p:nvSpPr>
        <p:spPr>
          <a:xfrm>
            <a:off x="596902" y="5314949"/>
            <a:ext cx="10510835" cy="674690"/>
          </a:xfrm>
        </p:spPr>
        <p:txBody>
          <a:bodyPr/>
          <a:lstStyle/>
          <a:p>
            <a:pPr lvl="0"/>
            <a:r>
              <a:rPr lang="en-GB" dirty="0" smtClean="0"/>
              <a:t>Paolo Picci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Continuation Passing Style  (CPS)</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0438" y="139130"/>
            <a:ext cx="3124200" cy="2524125"/>
          </a:xfrm>
          <a:prstGeom prst="rect">
            <a:avLst/>
          </a:prstGeom>
        </p:spPr>
      </p:pic>
      <p:sp>
        <p:nvSpPr>
          <p:cNvPr id="5" name="TextBox 4"/>
          <p:cNvSpPr txBox="1"/>
          <p:nvPr/>
        </p:nvSpPr>
        <p:spPr>
          <a:xfrm>
            <a:off x="1551398" y="1900719"/>
            <a:ext cx="8257620" cy="4093428"/>
          </a:xfrm>
          <a:prstGeom prst="rect">
            <a:avLst/>
          </a:prstGeom>
          <a:noFill/>
        </p:spPr>
        <p:txBody>
          <a:bodyPr wrap="square" rtlCol="0">
            <a:spAutoFit/>
          </a:bodyPr>
          <a:lstStyle/>
          <a:p>
            <a:r>
              <a:rPr lang="mr-IN" sz="2000" b="1" dirty="0" err="1" smtClean="0">
                <a:solidFill>
                  <a:srgbClr val="000080"/>
                </a:solidFill>
                <a:latin typeface="Courier" charset="0"/>
                <a:ea typeface="Courier" charset="0"/>
                <a:cs typeface="Courier" charset="0"/>
              </a:rPr>
              <a:t>def</a:t>
            </a:r>
            <a:r>
              <a:rPr lang="mr-IN" sz="2000" b="1" dirty="0" smtClean="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square</a:t>
            </a:r>
            <a:r>
              <a:rPr lang="mr-IN" sz="2000" dirty="0">
                <a:latin typeface="Courier" charset="0"/>
                <a:ea typeface="Courier" charset="0"/>
                <a:cs typeface="Courier" charset="0"/>
              </a:rPr>
              <a:t>(</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 </a:t>
            </a:r>
            <a:endParaRPr lang="en-US" sz="2000"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a:t>
            </a:r>
            <a:r>
              <a:rPr lang="mr-IN" sz="2000" dirty="0" err="1" smtClean="0">
                <a:latin typeface="Courier" charset="0"/>
                <a:ea typeface="Courier" charset="0"/>
                <a:cs typeface="Courier" charset="0"/>
              </a:rPr>
              <a:t>k</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x</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sum</a:t>
            </a:r>
            <a:r>
              <a:rPr lang="mr-IN" sz="2000" dirty="0">
                <a:latin typeface="Courier" charset="0"/>
                <a:ea typeface="Courier" charset="0"/>
                <a:cs typeface="Courier" charset="0"/>
              </a:rPr>
              <a:t>(</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y</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 </a:t>
            </a:r>
            <a:endParaRPr lang="en-US" sz="2000"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a:t>
            </a:r>
            <a:r>
              <a:rPr lang="mr-IN" sz="2000" dirty="0" err="1" smtClean="0">
                <a:latin typeface="Courier" charset="0"/>
                <a:ea typeface="Courier" charset="0"/>
                <a:cs typeface="Courier" charset="0"/>
              </a:rPr>
              <a:t>k</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x</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y</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pitagoras</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i="1" dirty="0" err="1">
                <a:latin typeface="Courier" charset="0"/>
                <a:ea typeface="Courier" charset="0"/>
                <a:cs typeface="Courier" charset="0"/>
              </a:rPr>
              <a:t>square</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aa</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i="1" dirty="0" err="1">
                <a:latin typeface="Courier" charset="0"/>
                <a:ea typeface="Courier" charset="0"/>
                <a:cs typeface="Courier" charset="0"/>
              </a:rPr>
              <a:t>square</a:t>
            </a:r>
            <a:r>
              <a:rPr lang="mr-IN" sz="2000" dirty="0">
                <a:latin typeface="Courier" charset="0"/>
                <a:ea typeface="Courier" charset="0"/>
                <a:cs typeface="Courier" charset="0"/>
              </a:rPr>
              <a:t>(</a:t>
            </a:r>
            <a:r>
              <a:rPr lang="mr-IN" sz="2000" dirty="0" err="1">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bb</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i="1" dirty="0" err="1">
                <a:latin typeface="Courier" charset="0"/>
                <a:ea typeface="Courier" charset="0"/>
                <a:cs typeface="Courier" charset="0"/>
              </a:rPr>
              <a:t>sum</a:t>
            </a:r>
            <a:r>
              <a:rPr lang="mr-IN" sz="2000" dirty="0">
                <a:latin typeface="Courier" charset="0"/>
                <a:ea typeface="Courier" charset="0"/>
                <a:cs typeface="Courier" charset="0"/>
              </a:rPr>
              <a:t>(</a:t>
            </a:r>
            <a:r>
              <a:rPr lang="mr-IN" sz="2000" dirty="0" err="1">
                <a:latin typeface="Courier" charset="0"/>
                <a:ea typeface="Courier" charset="0"/>
                <a:cs typeface="Courier" charset="0"/>
              </a:rPr>
              <a:t>aa</a:t>
            </a:r>
            <a:r>
              <a:rPr lang="mr-IN" sz="2000" dirty="0">
                <a:latin typeface="Courier" charset="0"/>
                <a:ea typeface="Courier" charset="0"/>
                <a:cs typeface="Courier" charset="0"/>
              </a:rPr>
              <a:t>, </a:t>
            </a:r>
            <a:r>
              <a:rPr lang="mr-IN" sz="2000" dirty="0" err="1">
                <a:latin typeface="Courier" charset="0"/>
                <a:ea typeface="Courier" charset="0"/>
                <a:cs typeface="Courier" charset="0"/>
              </a:rPr>
              <a:t>bb</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endParaRPr lang="en-US" sz="2000" dirty="0" smtClean="0">
              <a:latin typeface="Courier" charset="0"/>
              <a:ea typeface="Courier" charset="0"/>
              <a:cs typeface="Courier" charset="0"/>
            </a:endParaRPr>
          </a:p>
          <a:p>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1795022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4" name="Text Placeholder 3"/>
          <p:cNvSpPr>
            <a:spLocks noGrp="1"/>
          </p:cNvSpPr>
          <p:nvPr>
            <p:ph type="body" sz="quarter" idx="4294967295"/>
          </p:nvPr>
        </p:nvSpPr>
        <p:spPr>
          <a:xfrm>
            <a:off x="585788" y="5656262"/>
            <a:ext cx="5151437" cy="333375"/>
          </a:xfrm>
          <a:prstGeom prst="rect">
            <a:avLst/>
          </a:prstGeom>
        </p:spPr>
        <p:txBody>
          <a:bodyPr/>
          <a:lstStyle/>
          <a:p>
            <a:endParaRPr lang="en-US"/>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596901" y="1044000"/>
            <a:ext cx="10510838" cy="5678478"/>
          </a:xfrm>
          <a:prstGeom prst="rect">
            <a:avLst/>
          </a:prstGeom>
          <a:noFill/>
        </p:spPr>
        <p:txBody>
          <a:bodyPr wrap="square" tIns="0" rtlCol="0">
            <a:spAutoFit/>
          </a:bodyPr>
          <a:lstStyle/>
          <a:p>
            <a:r>
              <a:rPr lang="en-US" sz="2000" b="1" dirty="0" smtClean="0">
                <a:solidFill>
                  <a:srgbClr val="CC7832"/>
                </a:solidFill>
                <a:latin typeface="Andale Mono" charset="0"/>
                <a:ea typeface="Andale Mono" charset="0"/>
                <a:cs typeface="Andale Mono" charset="0"/>
              </a:rPr>
              <a:t>trait </a:t>
            </a:r>
            <a:r>
              <a:rPr lang="en-US" sz="2000" dirty="0" err="1" smtClean="0">
                <a:latin typeface="Andale Mono" charset="0"/>
                <a:ea typeface="Andale Mono" charset="0"/>
                <a:cs typeface="Andale Mono" charset="0"/>
              </a:rPr>
              <a:t>WordDictionary</a:t>
            </a:r>
            <a:r>
              <a:rPr lang="en-US" sz="2000" dirty="0" smtClean="0">
                <a:latin typeface="Andale Mono" charset="0"/>
                <a:ea typeface="Andale Mono" charset="0"/>
                <a:cs typeface="Andale Mono" charset="0"/>
              </a:rPr>
              <a:t> {</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lang</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Lang</a:t>
            </a:r>
            <a:br>
              <a:rPr lang="en-US" sz="2000" dirty="0" smtClean="0">
                <a:solidFill>
                  <a:srgbClr val="4E807D"/>
                </a:solidFill>
                <a:latin typeface="Andale Mono" charset="0"/>
                <a:ea typeface="Andale Mono" charset="0"/>
                <a:cs typeface="Andale Mono" charset="0"/>
              </a:rPr>
            </a:br>
            <a:r>
              <a:rPr lang="en-US" sz="2000" dirty="0" smtClean="0">
                <a:solidFill>
                  <a:srgbClr val="4E807D"/>
                </a:solidFill>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hasWord</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a:t>
            </a:r>
            <a:r>
              <a:rPr lang="en-US" sz="2000" dirty="0" smtClean="0">
                <a:solidFill>
                  <a:srgbClr val="CC7832"/>
                </a:solidFill>
                <a:latin typeface="Andale Mono" charset="0"/>
                <a:ea typeface="Andale Mono" charset="0"/>
                <a:cs typeface="Andale Mono" charset="0"/>
              </a:rPr>
              <a:t>Boolean</a:t>
            </a:r>
            <a:br>
              <a:rPr lang="en-US" sz="2000" dirty="0" smtClean="0">
                <a:solidFill>
                  <a:srgbClr val="CC7832"/>
                </a:solidFill>
                <a:latin typeface="Andale Mono" charset="0"/>
                <a:ea typeface="Andale Mono" charset="0"/>
                <a:cs typeface="Andale Mono" charset="0"/>
              </a:rPr>
            </a:br>
            <a:r>
              <a:rPr lang="en-US" sz="2000" dirty="0" smtClean="0">
                <a:solidFill>
                  <a:srgbClr val="CC7832"/>
                </a:solidFill>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smtClean="0">
                <a:solidFill>
                  <a:srgbClr val="FFC66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Option[</a:t>
            </a:r>
            <a:r>
              <a:rPr lang="en-US" sz="2000" dirty="0" smtClean="0">
                <a:solidFill>
                  <a:srgbClr val="4E807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intoSyllables</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List</a:t>
            </a:r>
            <a:r>
              <a:rPr lang="en-US" sz="2000" dirty="0" smtClean="0">
                <a:latin typeface="Andale Mono" charset="0"/>
                <a:ea typeface="Andale Mono" charset="0"/>
                <a:cs typeface="Andale Mono" charset="0"/>
              </a:rPr>
              <a:t>[</a:t>
            </a:r>
            <a:r>
              <a:rPr lang="en-US" sz="2000" dirty="0" smtClean="0">
                <a:solidFill>
                  <a:srgbClr val="4E807D"/>
                </a:solidFill>
                <a:latin typeface="Andale Mono" charset="0"/>
                <a:ea typeface="Andale Mono" charset="0"/>
                <a:cs typeface="Andale Mono" charset="0"/>
              </a:rPr>
              <a:t>Syllable</a:t>
            </a:r>
            <a:r>
              <a:rPr lang="en-US" sz="2000" dirty="0" smtClean="0">
                <a:latin typeface="Andale Mono" charset="0"/>
                <a:ea typeface="Andale Mono" charset="0"/>
                <a:cs typeface="Andale Mono" charset="0"/>
              </a:rPr>
              <a:t>]</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a:t>
            </a:r>
          </a:p>
          <a:p>
            <a:endParaRPr lang="en-US" sz="2000" dirty="0" smtClean="0">
              <a:latin typeface="Andale Mono" charset="0"/>
              <a:ea typeface="Andale Mono" charset="0"/>
              <a:cs typeface="Andale Mono" charset="0"/>
            </a:endParaRPr>
          </a:p>
          <a:p>
            <a:r>
              <a:rPr lang="en-US" sz="2000" b="1" dirty="0" smtClean="0">
                <a:solidFill>
                  <a:srgbClr val="CC7832"/>
                </a:solidFill>
                <a:latin typeface="Andale Mono" charset="0"/>
                <a:ea typeface="Andale Mono" charset="0"/>
                <a:cs typeface="Andale Mono" charset="0"/>
              </a:rPr>
              <a:t>class </a:t>
            </a:r>
            <a:r>
              <a:rPr lang="en-US" sz="2000" dirty="0" err="1" smtClean="0">
                <a:latin typeface="Andale Mono" charset="0"/>
                <a:ea typeface="Andale Mono" charset="0"/>
                <a:cs typeface="Andale Mono" charset="0"/>
              </a:rPr>
              <a:t>DefaultWordDictionary</a:t>
            </a:r>
            <a:r>
              <a:rPr lang="en-US" sz="2000" dirty="0" smtClean="0">
                <a:latin typeface="Andale Mono" charset="0"/>
                <a:ea typeface="Andale Mono" charset="0"/>
                <a:cs typeface="Andale Mono" charset="0"/>
              </a:rPr>
              <a:t>(</a:t>
            </a:r>
          </a:p>
          <a:p>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val</a:t>
            </a:r>
            <a:r>
              <a:rPr lang="en-US" sz="2000" b="1" dirty="0" smtClean="0">
                <a:solidFill>
                  <a:srgbClr val="CC7832"/>
                </a:solidFill>
                <a:latin typeface="Andale Mono" charset="0"/>
                <a:ea typeface="Andale Mono" charset="0"/>
                <a:cs typeface="Andale Mono" charset="0"/>
              </a:rPr>
              <a:t> </a:t>
            </a:r>
            <a:r>
              <a:rPr lang="en-US" sz="2000" dirty="0" err="1" smtClean="0">
                <a:latin typeface="Andale Mono" charset="0"/>
                <a:ea typeface="Andale Mono" charset="0"/>
                <a:cs typeface="Andale Mono" charset="0"/>
              </a:rPr>
              <a:t>lang</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Lang</a:t>
            </a:r>
            <a:r>
              <a:rPr lang="en-US" sz="2000" dirty="0" smtClean="0">
                <a:solidFill>
                  <a:srgbClr val="CC7832"/>
                </a:solidFill>
                <a:latin typeface="Andale Mono" charset="0"/>
                <a:ea typeface="Andale Mono" charset="0"/>
                <a:cs typeface="Andale Mono" charset="0"/>
              </a:rPr>
              <a:t>,</a:t>
            </a:r>
          </a:p>
          <a:p>
            <a:r>
              <a:rPr lang="en-US" sz="2000" b="1" dirty="0" smtClean="0">
                <a:solidFill>
                  <a:srgbClr val="CC7832"/>
                </a:solidFill>
                <a:latin typeface="Andale Mono" charset="0"/>
                <a:ea typeface="Andale Mono" charset="0"/>
                <a:cs typeface="Andale Mono" charset="0"/>
              </a:rPr>
              <a:t>     private </a:t>
            </a:r>
            <a:r>
              <a:rPr lang="en-US" sz="2000" b="1" dirty="0" err="1" smtClean="0">
                <a:solidFill>
                  <a:srgbClr val="CC7832"/>
                </a:solidFill>
                <a:latin typeface="Andale Mono" charset="0"/>
                <a:ea typeface="Andale Mono" charset="0"/>
                <a:cs typeface="Andale Mono" charset="0"/>
              </a:rPr>
              <a:t>val</a:t>
            </a:r>
            <a:r>
              <a:rPr lang="en-US" sz="2000" b="1" dirty="0" smtClean="0">
                <a:solidFill>
                  <a:srgbClr val="CC7832"/>
                </a:solidFill>
                <a:latin typeface="Andale Mono" charset="0"/>
                <a:ea typeface="Andale Mono" charset="0"/>
                <a:cs typeface="Andale Mono" charset="0"/>
              </a:rPr>
              <a:t> </a:t>
            </a:r>
            <a:r>
              <a:rPr lang="en-US" sz="2000" dirty="0" smtClean="0">
                <a:latin typeface="Andale Mono" charset="0"/>
                <a:ea typeface="Andale Mono" charset="0"/>
                <a:cs typeface="Andale Mono" charset="0"/>
              </a:rPr>
              <a:t>definitions: </a:t>
            </a:r>
            <a:r>
              <a:rPr lang="en-US" sz="2000" dirty="0" smtClean="0">
                <a:solidFill>
                  <a:srgbClr val="4E807D"/>
                </a:solidFill>
                <a:latin typeface="Andale Mono" charset="0"/>
                <a:ea typeface="Andale Mono" charset="0"/>
                <a:cs typeface="Andale Mono" charset="0"/>
              </a:rPr>
              <a:t>Map</a:t>
            </a:r>
            <a:r>
              <a:rPr lang="en-US" sz="2000" dirty="0" smtClean="0">
                <a:latin typeface="Andale Mono" charset="0"/>
                <a:ea typeface="Andale Mono" charset="0"/>
                <a:cs typeface="Andale Mono" charset="0"/>
              </a:rPr>
              <a:t>[</a:t>
            </a:r>
            <a:r>
              <a:rPr lang="en-US" sz="2000" dirty="0" smtClean="0">
                <a:solidFill>
                  <a:srgbClr val="4E807D"/>
                </a:solidFill>
                <a:latin typeface="Andale Mono" charset="0"/>
                <a:ea typeface="Andale Mono" charset="0"/>
                <a:cs typeface="Andale Mono" charset="0"/>
              </a:rPr>
              <a:t>Word</a:t>
            </a:r>
            <a:r>
              <a:rPr lang="en-US" sz="2000" dirty="0" smtClean="0">
                <a:solidFill>
                  <a:srgbClr val="CC7832"/>
                </a:solidFill>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a:t>
            </a:r>
          </a:p>
          <a:p>
            <a:r>
              <a:rPr lang="en-US" sz="2000" dirty="0" smtClean="0">
                <a:latin typeface="Andale Mono" charset="0"/>
                <a:ea typeface="Andale Mono" charset="0"/>
                <a:cs typeface="Andale Mono" charset="0"/>
              </a:rPr>
              <a:t> ) </a:t>
            </a:r>
            <a:r>
              <a:rPr lang="en-US" sz="2000" b="1" dirty="0" smtClean="0">
                <a:solidFill>
                  <a:srgbClr val="CC7832"/>
                </a:solidFill>
                <a:latin typeface="Andale Mono" charset="0"/>
                <a:ea typeface="Andale Mono" charset="0"/>
                <a:cs typeface="Andale Mono" charset="0"/>
              </a:rPr>
              <a:t>extends </a:t>
            </a:r>
            <a:r>
              <a:rPr lang="en-US" sz="2000" dirty="0" err="1" smtClean="0">
                <a:latin typeface="Andale Mono" charset="0"/>
                <a:ea typeface="Andale Mono" charset="0"/>
                <a:cs typeface="Andale Mono" charset="0"/>
              </a:rPr>
              <a:t>WordDictionary</a:t>
            </a:r>
            <a:r>
              <a:rPr lang="en-US" sz="2000" dirty="0" smtClean="0">
                <a:latin typeface="Andale Mono" charset="0"/>
                <a:ea typeface="Andale Mono" charset="0"/>
                <a:cs typeface="Andale Mono" charset="0"/>
              </a:rPr>
              <a:t> {</a:t>
            </a:r>
            <a:br>
              <a:rPr lang="en-US" sz="2000" dirty="0" smtClean="0">
                <a:latin typeface="Andale Mono" charset="0"/>
                <a:ea typeface="Andale Mono" charset="0"/>
                <a:cs typeface="Andale Mono" charset="0"/>
              </a:rPr>
            </a:br>
            <a:r>
              <a:rPr lang="en-US" dirty="0" smtClean="0">
                <a:latin typeface="Andale Mono" charset="0"/>
                <a:ea typeface="Andale Mono" charset="0"/>
                <a:cs typeface="Andale Mono" charset="0"/>
              </a:rPr>
              <a:t/>
            </a:r>
            <a:br>
              <a:rPr lang="en-US"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err="1" smtClean="0">
                <a:solidFill>
                  <a:srgbClr val="FFC66D"/>
                </a:solidFill>
                <a:latin typeface="Andale Mono" charset="0"/>
                <a:ea typeface="Andale Mono" charset="0"/>
                <a:cs typeface="Andale Mono" charset="0"/>
              </a:rPr>
              <a:t>hasWord</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a:t>
            </a:r>
            <a:r>
              <a:rPr lang="en-US" sz="1800" dirty="0" smtClean="0">
                <a:solidFill>
                  <a:srgbClr val="CC7832"/>
                </a:solidFill>
                <a:latin typeface="Andale Mono" charset="0"/>
                <a:ea typeface="Andale Mono" charset="0"/>
                <a:cs typeface="Andale Mono" charset="0"/>
              </a:rPr>
              <a:t>Boolean </a:t>
            </a:r>
            <a:r>
              <a:rPr lang="en-US" sz="1800" dirty="0" smtClean="0">
                <a:latin typeface="Andale Mono" charset="0"/>
                <a:ea typeface="Andale Mono" charset="0"/>
                <a:cs typeface="Andale Mono" charset="0"/>
              </a:rPr>
              <a:t>= ???</a:t>
            </a:r>
            <a:br>
              <a:rPr lang="en-US" sz="1800"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smtClean="0">
                <a:solidFill>
                  <a:srgbClr val="FFC66D"/>
                </a:solidFill>
                <a:latin typeface="Andale Mono" charset="0"/>
                <a:ea typeface="Andale Mono" charset="0"/>
                <a:cs typeface="Andale Mono" charset="0"/>
              </a:rPr>
              <a:t>definition</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Option[</a:t>
            </a:r>
            <a:r>
              <a:rPr lang="en-US" sz="1800" dirty="0" smtClean="0">
                <a:solidFill>
                  <a:srgbClr val="4E807D"/>
                </a:solidFill>
                <a:latin typeface="Andale Mono" charset="0"/>
                <a:ea typeface="Andale Mono" charset="0"/>
                <a:cs typeface="Andale Mono" charset="0"/>
              </a:rPr>
              <a:t>Definition</a:t>
            </a:r>
            <a:r>
              <a:rPr lang="en-US" sz="1800" dirty="0" smtClean="0">
                <a:latin typeface="Andale Mono" charset="0"/>
                <a:ea typeface="Andale Mono" charset="0"/>
                <a:cs typeface="Andale Mono" charset="0"/>
              </a:rPr>
              <a:t>] = ???</a:t>
            </a:r>
            <a:br>
              <a:rPr lang="en-US" sz="1800"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err="1" smtClean="0">
                <a:solidFill>
                  <a:srgbClr val="FFC66D"/>
                </a:solidFill>
                <a:latin typeface="Andale Mono" charset="0"/>
                <a:ea typeface="Andale Mono" charset="0"/>
                <a:cs typeface="Andale Mono" charset="0"/>
              </a:rPr>
              <a:t>intoSyllables</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a:t>
            </a:r>
            <a:r>
              <a:rPr lang="en-US" sz="1800" dirty="0" smtClean="0">
                <a:solidFill>
                  <a:srgbClr val="4E807D"/>
                </a:solidFill>
                <a:latin typeface="Andale Mono" charset="0"/>
                <a:ea typeface="Andale Mono" charset="0"/>
                <a:cs typeface="Andale Mono" charset="0"/>
              </a:rPr>
              <a:t>List</a:t>
            </a:r>
            <a:r>
              <a:rPr lang="en-US" sz="1800" dirty="0" smtClean="0">
                <a:latin typeface="Andale Mono" charset="0"/>
                <a:ea typeface="Andale Mono" charset="0"/>
                <a:cs typeface="Andale Mono" charset="0"/>
              </a:rPr>
              <a:t>[</a:t>
            </a:r>
            <a:r>
              <a:rPr lang="en-US" sz="1800" dirty="0" smtClean="0">
                <a:solidFill>
                  <a:srgbClr val="4E807D"/>
                </a:solidFill>
                <a:latin typeface="Andale Mono" charset="0"/>
                <a:ea typeface="Andale Mono" charset="0"/>
                <a:cs typeface="Andale Mono" charset="0"/>
              </a:rPr>
              <a:t>Syllable</a:t>
            </a:r>
            <a:r>
              <a:rPr lang="en-US" sz="1800" dirty="0" smtClean="0">
                <a:latin typeface="Andale Mono" charset="0"/>
                <a:ea typeface="Andale Mono" charset="0"/>
                <a:cs typeface="Andale Mono" charset="0"/>
              </a:rPr>
              <a:t>] = ???</a:t>
            </a:r>
            <a:br>
              <a:rPr lang="en-US" sz="1800" dirty="0" smtClean="0">
                <a:latin typeface="Andale Mono" charset="0"/>
                <a:ea typeface="Andale Mono" charset="0"/>
                <a:cs typeface="Andale Mono" charset="0"/>
              </a:rPr>
            </a:br>
            <a:r>
              <a:rPr lang="en-US" dirty="0" smtClean="0">
                <a:latin typeface="Andale Mono" charset="0"/>
                <a:ea typeface="Andale Mono" charset="0"/>
                <a:cs typeface="Andale Mono" charset="0"/>
              </a:rPr>
              <a:t>}</a:t>
            </a:r>
            <a:br>
              <a:rPr lang="en-US" dirty="0" smtClean="0">
                <a:latin typeface="Andale Mono" charset="0"/>
                <a:ea typeface="Andale Mono" charset="0"/>
                <a:cs typeface="Andale Mono" charset="0"/>
              </a:rPr>
            </a:br>
            <a:r>
              <a:rPr lang="en-US" dirty="0" smtClean="0">
                <a:latin typeface="Andale Mono" charset="0"/>
                <a:ea typeface="Andale Mono" charset="0"/>
                <a:cs typeface="Andale Mono" charset="0"/>
              </a:rPr>
              <a:t/>
            </a:r>
            <a:br>
              <a:rPr lang="en-US" dirty="0" smtClean="0">
                <a:latin typeface="Andale Mono" charset="0"/>
                <a:ea typeface="Andale Mono" charset="0"/>
                <a:cs typeface="Andale Mono" charset="0"/>
              </a:rPr>
            </a:b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230424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84">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xmlns="" id="{3BC9B16F-E2BE-48B8-9923-22A13B9A6782}"/>
              </a:ext>
            </a:extLst>
          </p:cNvPr>
          <p:cNvSpPr txBox="1">
            <a:spLocks noGrp="1"/>
          </p:cNvSpPr>
          <p:nvPr>
            <p:ph type="title"/>
          </p:nvPr>
        </p:nvSpPr>
        <p:spPr>
          <a:xfrm>
            <a:off x="596902" y="584201"/>
            <a:ext cx="10510835" cy="1017590"/>
          </a:xfrm>
        </p:spPr>
        <p:txBody>
          <a:bodyPr/>
          <a:lstStyle/>
          <a:p>
            <a:pPr lvl="0"/>
            <a:r>
              <a:rPr lang="en-GB"/>
              <a:t>Heading Sky text medium 28pt</a:t>
            </a:r>
            <a:br>
              <a:rPr lang="en-GB"/>
            </a:br>
            <a:r>
              <a:rPr lang="en-GB" sz="2000">
                <a:solidFill>
                  <a:srgbClr val="000000"/>
                </a:solidFill>
              </a:rPr>
              <a:t>Sub header Sky text medium 20pt</a:t>
            </a:r>
            <a:endParaRPr lang="en-US" sz="2000">
              <a:solidFill>
                <a:srgbClr val="000000"/>
              </a:solidFill>
            </a:endParaRPr>
          </a:p>
        </p:txBody>
      </p:sp>
      <p:sp>
        <p:nvSpPr>
          <p:cNvPr id="3" name="Content Placeholder 6">
            <a:extLst>
              <a:ext uri="{FF2B5EF4-FFF2-40B4-BE49-F238E27FC236}">
                <a16:creationId xmlns:a16="http://schemas.microsoft.com/office/drawing/2014/main" xmlns="" id="{356BB5C8-5364-4FB9-A0B5-3A6FAF1CC5D7}"/>
              </a:ext>
            </a:extLst>
          </p:cNvPr>
          <p:cNvSpPr txBox="1">
            <a:spLocks noGrp="1"/>
          </p:cNvSpPr>
          <p:nvPr>
            <p:ph type="body" idx="4294967295"/>
          </p:nvPr>
        </p:nvSpPr>
        <p:spPr>
          <a:xfrm>
            <a:off x="596902" y="1601791"/>
            <a:ext cx="10510835" cy="4054477"/>
          </a:xfrm>
        </p:spPr>
        <p:txBody>
          <a:bodyPr/>
          <a:lstStyle/>
          <a:p>
            <a:pPr marL="0" lvl="0" indent="0">
              <a:buNone/>
            </a:pPr>
            <a:r>
              <a:rPr lang="en-US">
                <a:solidFill>
                  <a:srgbClr val="009CDD"/>
                </a:solidFill>
                <a:latin typeface="Sky Text Medium"/>
              </a:rPr>
              <a:t>Subhead 1 Sky text medium 18pt</a:t>
            </a:r>
          </a:p>
          <a:p>
            <a:pPr marL="0" lvl="0" indent="0">
              <a:buNone/>
            </a:pPr>
            <a:r>
              <a:rPr lang="en-US"/>
              <a:t>Body Sky text regular 18pt - Lorem ipsum dolor sit amet, consectetur adipiscing elit. Nunc vel purus sed justo sagittis dictum. Nunc tristique, neque sed malesuada suscipit, nulla lorem lobortis enim, nec posuere neque augue ac velit. Vivamus volutpat ultrices neque eu lobortis. Integer nec pretium sapien. </a:t>
            </a:r>
          </a:p>
          <a:p>
            <a:pPr lvl="0"/>
            <a:r>
              <a:rPr lang="en-US"/>
              <a:t>Bullet point Sky text regular 18pt</a:t>
            </a:r>
          </a:p>
          <a:p>
            <a:pPr lvl="0"/>
            <a:r>
              <a:rPr lang="en-US"/>
              <a:t>Bullet point Sky text regular 18pt</a:t>
            </a:r>
          </a:p>
          <a:p>
            <a:pPr lvl="0"/>
            <a:r>
              <a:rPr lang="en-US"/>
              <a:t>Bullet point Sky text regular 18pt</a:t>
            </a:r>
          </a:p>
          <a:p>
            <a:pPr marL="0" lvl="0" indent="0">
              <a:buNone/>
            </a:pPr>
            <a:r>
              <a:rPr lang="en-US"/>
              <a:t>Body Sky text regular 18pt - Lorem ipsum dolor sit amet, consectetur adipiscing elit. Nunc vel purus sed justo sagittis dictum. Nunc tristique, neque sed malesuada suscipit, nulla lorem lobortis enim, nec posuere neque augue ac velit. Vivamus volutpat ultrices neque eu lobortis. Integer nec pretium sapien. </a:t>
            </a:r>
          </a:p>
          <a:p>
            <a:pPr lvl="0"/>
            <a:endParaRPr lang="en-US"/>
          </a:p>
        </p:txBody>
      </p:sp>
      <p:sp>
        <p:nvSpPr>
          <p:cNvPr id="4" name="Text Placeholder 1">
            <a:extLst>
              <a:ext uri="{FF2B5EF4-FFF2-40B4-BE49-F238E27FC236}">
                <a16:creationId xmlns:a16="http://schemas.microsoft.com/office/drawing/2014/main" xmlns="" id="{AD200C66-4FD0-40D9-978A-EC271B267A15}"/>
              </a:ext>
            </a:extLst>
          </p:cNvPr>
          <p:cNvSpPr txBox="1">
            <a:spLocks noGrp="1"/>
          </p:cNvSpPr>
          <p:nvPr>
            <p:ph type="body" idx="4294967295"/>
          </p:nvPr>
        </p:nvSpPr>
        <p:spPr>
          <a:xfrm>
            <a:off x="585792" y="5656258"/>
            <a:ext cx="4677814" cy="333371"/>
          </a:xfrm>
        </p:spPr>
        <p:txBody>
          <a:bodyPr anchor="b"/>
          <a:lstStyle/>
          <a:p>
            <a:pPr marL="0" lvl="0" indent="0">
              <a:buNone/>
            </a:pPr>
            <a:r>
              <a:rPr lang="en-US" sz="1000">
                <a:solidFill>
                  <a:srgbClr val="000000"/>
                </a:solidFill>
              </a:rPr>
              <a:t>Source: Sky text regular 10pt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xmlns="" id="{727F1B19-99A4-4BCA-A689-5D0744656C2E}"/>
              </a:ext>
            </a:extLst>
          </p:cNvPr>
          <p:cNvSpPr txBox="1">
            <a:spLocks noGrp="1"/>
          </p:cNvSpPr>
          <p:nvPr>
            <p:ph type="title"/>
          </p:nvPr>
        </p:nvSpPr>
        <p:spPr>
          <a:xfrm>
            <a:off x="596902" y="584201"/>
            <a:ext cx="10510835" cy="1017590"/>
          </a:xfrm>
        </p:spPr>
        <p:txBody>
          <a:bodyPr/>
          <a:lstStyle/>
          <a:p>
            <a:pPr lvl="0"/>
            <a:r>
              <a:rPr lang="en-GB"/>
              <a:t>Heading Sky text medium 28pt</a:t>
            </a:r>
            <a:br>
              <a:rPr lang="en-GB"/>
            </a:br>
            <a:r>
              <a:rPr lang="en-GB" sz="2000">
                <a:solidFill>
                  <a:srgbClr val="000000"/>
                </a:solidFill>
              </a:rPr>
              <a:t>Sub header Sky text medium 20pt</a:t>
            </a:r>
            <a:endParaRPr lang="en-US" sz="2000">
              <a:solidFill>
                <a:srgbClr val="000000"/>
              </a:solidFill>
            </a:endParaRPr>
          </a:p>
        </p:txBody>
      </p:sp>
      <p:sp>
        <p:nvSpPr>
          <p:cNvPr id="3" name="Content Placeholder 6">
            <a:extLst>
              <a:ext uri="{FF2B5EF4-FFF2-40B4-BE49-F238E27FC236}">
                <a16:creationId xmlns:a16="http://schemas.microsoft.com/office/drawing/2014/main" xmlns="" id="{F90994B4-8C03-4713-B379-AC294BDEC253}"/>
              </a:ext>
            </a:extLst>
          </p:cNvPr>
          <p:cNvSpPr txBox="1">
            <a:spLocks noGrp="1"/>
          </p:cNvSpPr>
          <p:nvPr>
            <p:ph type="body" idx="4294967295"/>
          </p:nvPr>
        </p:nvSpPr>
        <p:spPr>
          <a:xfrm>
            <a:off x="596902" y="1601791"/>
            <a:ext cx="5139595" cy="4054477"/>
          </a:xfrm>
        </p:spPr>
        <p:txBody>
          <a:bodyPr/>
          <a:lstStyle/>
          <a:p>
            <a:pPr marL="0" lvl="0" indent="0">
              <a:buNone/>
            </a:pPr>
            <a:r>
              <a:rPr lang="en-US"/>
              <a:t>Subhead 1 Sky text medium 18pt</a:t>
            </a:r>
          </a:p>
          <a:p>
            <a:pPr marL="0" lvl="0" indent="0">
              <a:buNone/>
            </a:pPr>
            <a:r>
              <a:rPr lang="en-US"/>
              <a:t>Body Sky text regular 18pt - Lorem, consectetur adipiscing elit. Nunc vel purus sed justo sagittis dictum. Nunc tristique, neque sed malesuada suscipit, nulla lorem lobortis enim, nec posuere neque augue ac velit. Vivamus volutpat ultrices neque eu lobortis. Integer nec pretium sapien. Sed bibendum sodales nisi, quis sodales lectus gravida eu. Suspendisse quis enim magna, at malesuada mauris. Aenean mollis neque non metus pulvinar nec volutpat velit pharetra.</a:t>
            </a:r>
          </a:p>
        </p:txBody>
      </p:sp>
      <p:sp>
        <p:nvSpPr>
          <p:cNvPr id="4" name="Content Placeholder 2">
            <a:extLst>
              <a:ext uri="{FF2B5EF4-FFF2-40B4-BE49-F238E27FC236}">
                <a16:creationId xmlns:a16="http://schemas.microsoft.com/office/drawing/2014/main" xmlns="" id="{AA65BADF-8AA7-4853-9BDB-8596A08BA6FC}"/>
              </a:ext>
            </a:extLst>
          </p:cNvPr>
          <p:cNvSpPr txBox="1">
            <a:spLocks noGrp="1"/>
          </p:cNvSpPr>
          <p:nvPr>
            <p:ph type="body" idx="4294967295"/>
          </p:nvPr>
        </p:nvSpPr>
        <p:spPr>
          <a:xfrm>
            <a:off x="5973766" y="1601791"/>
            <a:ext cx="5133971" cy="4054477"/>
          </a:xfrm>
        </p:spPr>
        <p:txBody>
          <a:bodyPr/>
          <a:lstStyle/>
          <a:p>
            <a:pPr marL="0" lvl="0" indent="0">
              <a:buNone/>
            </a:pPr>
            <a:r>
              <a:rPr lang="en-US"/>
              <a:t>Subhead 1 Sky text medium 18pt</a:t>
            </a:r>
          </a:p>
          <a:p>
            <a:pPr marL="0" lvl="0" indent="0">
              <a:buNone/>
            </a:pPr>
            <a:r>
              <a:rPr lang="en-US"/>
              <a:t>Body Sky text regular 18pt - Loremconsectetur adipiscing elit. Nunc vel purus sed justo sagittis dictum. Nunc tristique, neque sed malesuada suscipit, nulla lorem lobortis enim, nec posuere neque augue ac velit. Vivamus volutpat ultrices neque eu lobortis. Integer nec pretium sapien. Sed bibendum sodales nisi, quis sodales lectus gravida eu. Suspendisse quis enim magna, at malesuada mauris. Aenean mollis neque non metus pulvinar nec volutpat velit pharetra.</a:t>
            </a:r>
          </a:p>
          <a:p>
            <a:pPr marL="0" lvl="0" indent="0">
              <a:buNone/>
            </a:pPr>
            <a:endParaRPr lang="en-US"/>
          </a:p>
        </p:txBody>
      </p:sp>
      <p:sp>
        <p:nvSpPr>
          <p:cNvPr id="5" name="Text Placeholder 1">
            <a:extLst>
              <a:ext uri="{FF2B5EF4-FFF2-40B4-BE49-F238E27FC236}">
                <a16:creationId xmlns:a16="http://schemas.microsoft.com/office/drawing/2014/main" xmlns="" id="{2B5B7BA6-E957-4B32-B370-611541E9491B}"/>
              </a:ext>
            </a:extLst>
          </p:cNvPr>
          <p:cNvSpPr txBox="1">
            <a:spLocks noGrp="1"/>
          </p:cNvSpPr>
          <p:nvPr>
            <p:ph type="body" idx="4294967295"/>
          </p:nvPr>
        </p:nvSpPr>
        <p:spPr>
          <a:xfrm>
            <a:off x="585792" y="5656258"/>
            <a:ext cx="4677814" cy="333371"/>
          </a:xfrm>
        </p:spPr>
        <p:txBody>
          <a:bodyPr anchor="b"/>
          <a:lstStyle/>
          <a:p>
            <a:pPr marL="0" lvl="0" indent="0">
              <a:buNone/>
            </a:pPr>
            <a:r>
              <a:rPr lang="en-US" sz="1000">
                <a:solidFill>
                  <a:srgbClr val="000000"/>
                </a:solidFill>
              </a:rPr>
              <a:t>Source: Sky text regular 10pt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xmlns="" id="{7900ACDE-C559-44BB-A95E-7492D895082D}"/>
              </a:ext>
            </a:extLst>
          </p:cNvPr>
          <p:cNvSpPr txBox="1">
            <a:spLocks noGrp="1"/>
          </p:cNvSpPr>
          <p:nvPr>
            <p:ph type="title"/>
          </p:nvPr>
        </p:nvSpPr>
        <p:spPr>
          <a:xfrm>
            <a:off x="596902" y="584201"/>
            <a:ext cx="10510835" cy="1017590"/>
          </a:xfrm>
        </p:spPr>
        <p:txBody>
          <a:bodyPr/>
          <a:lstStyle/>
          <a:p>
            <a:pPr lvl="0"/>
            <a:r>
              <a:rPr lang="en-GB" dirty="0"/>
              <a:t>Heading Sky text medium 28pt </a:t>
            </a:r>
            <a:br>
              <a:rPr lang="en-GB" dirty="0"/>
            </a:br>
            <a:r>
              <a:rPr lang="en-GB" sz="2000" dirty="0">
                <a:solidFill>
                  <a:srgbClr val="000000"/>
                </a:solidFill>
              </a:rPr>
              <a:t>Sub header Sky text medium 20pt</a:t>
            </a:r>
            <a:endParaRPr lang="en-US" sz="2000" dirty="0">
              <a:solidFill>
                <a:srgbClr val="000000"/>
              </a:solidFill>
            </a:endParaRPr>
          </a:p>
        </p:txBody>
      </p:sp>
    </p:spTree>
    <p:extLst>
      <p:ext uri="{BB962C8B-B14F-4D97-AF65-F5344CB8AC3E}">
        <p14:creationId xmlns:p14="http://schemas.microsoft.com/office/powerpoint/2010/main" val="390491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F90B01-370B-4350-9BFD-4E55240D90A6}"/>
              </a:ext>
            </a:extLst>
          </p:cNvPr>
          <p:cNvSpPr txBox="1">
            <a:spLocks noGrp="1"/>
          </p:cNvSpPr>
          <p:nvPr>
            <p:ph type="title"/>
          </p:nvPr>
        </p:nvSpPr>
        <p:spPr>
          <a:xfrm>
            <a:off x="596902" y="708917"/>
            <a:ext cx="10510835" cy="4130211"/>
          </a:xfrm>
        </p:spPr>
        <p:txBody>
          <a:bodyPr/>
          <a:lstStyle/>
          <a:p>
            <a:pPr lvl="0"/>
            <a:r>
              <a:rPr lang="en-GB" sz="2000" dirty="0" smtClean="0"/>
              <a:t/>
            </a:r>
            <a:br>
              <a:rPr lang="en-GB" sz="2000" dirty="0" smtClean="0"/>
            </a:br>
            <a:r>
              <a:rPr lang="en-GB" i="1" dirty="0" smtClean="0"/>
              <a:t>”Say </a:t>
            </a:r>
            <a:r>
              <a:rPr lang="en-GB" i="1" dirty="0"/>
              <a:t>you're in the kitchen in front of the refrigerator, thinking about a sandwich. You take a continuation right there and stick it in your pocket. Then you get some turkey and bread out of the refrigerator and make yourself a sandwich, which is now sitting on the counter. You invoke the continuation in your pocket, and you find yourself standing in front of the refrigerator again, thinking about a sandwich. But fortunately, there's a sandwich on the counter, and all the materials used to make it are gone. So you eat it.” </a:t>
            </a:r>
            <a:r>
              <a:rPr lang="en-GB" i="1" dirty="0" smtClean="0"/>
              <a:t>  </a:t>
            </a:r>
            <a:br>
              <a:rPr lang="en-GB" i="1" dirty="0" smtClean="0"/>
            </a:br>
            <a:r>
              <a:rPr lang="en-GB" i="1" dirty="0"/>
              <a:t>	</a:t>
            </a:r>
            <a:r>
              <a:rPr lang="en-GB" i="1" dirty="0" smtClean="0"/>
              <a:t>				</a:t>
            </a:r>
            <a:br>
              <a:rPr lang="en-GB" i="1" dirty="0" smtClean="0"/>
            </a:br>
            <a:r>
              <a:rPr lang="en-GB" i="1" dirty="0"/>
              <a:t>	</a:t>
            </a:r>
            <a:r>
              <a:rPr lang="en-GB" i="1" dirty="0" smtClean="0"/>
              <a:t>						- Palmer</a:t>
            </a:r>
            <a:r>
              <a:rPr lang="en-GB" i="1" dirty="0"/>
              <a:t>, Luke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52">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E8C7BA-FED5-4928-BEC3-33D09F746945}"/>
              </a:ext>
            </a:extLst>
          </p:cNvPr>
          <p:cNvSpPr txBox="1">
            <a:spLocks noGrp="1"/>
          </p:cNvSpPr>
          <p:nvPr>
            <p:ph type="title"/>
          </p:nvPr>
        </p:nvSpPr>
        <p:spPr>
          <a:xfrm>
            <a:off x="596902" y="4184072"/>
            <a:ext cx="10510835" cy="595745"/>
          </a:xfrm>
        </p:spPr>
        <p:txBody>
          <a:bodyPr/>
          <a:lstStyle/>
          <a:p>
            <a:pPr lvl="0" algn="ctr"/>
            <a:r>
              <a:rPr lang="en-GB" dirty="0" smtClean="0"/>
              <a:t>What is exactly a continuation?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3893374"/>
          </a:xfrm>
          <a:prstGeom prst="rect">
            <a:avLst/>
          </a:prstGeom>
          <a:noFill/>
        </p:spPr>
        <p:txBody>
          <a:bodyPr wrap="square" tIns="0" rtlCol="0">
            <a:spAutoFit/>
          </a:bodyPr>
          <a:lstStyle/>
          <a:p>
            <a:endParaRPr lang="en-US" dirty="0" smtClean="0">
              <a:latin typeface="Andale Mono" charset="0"/>
              <a:ea typeface="Andale Mono" charset="0"/>
              <a:cs typeface="Andale Mono" charset="0"/>
            </a:endParaRPr>
          </a:p>
          <a:p>
            <a:endParaRPr lang="en-US" dirty="0" smtClean="0">
              <a:latin typeface="Courier" charset="0"/>
              <a:ea typeface="Courier" charset="0"/>
              <a:cs typeface="Courier" charset="0"/>
            </a:endParaRPr>
          </a:p>
          <a:p>
            <a:r>
              <a:rPr lang="mr-IN" sz="2000" dirty="0" smtClean="0">
                <a:latin typeface="Courier" charset="0"/>
                <a:ea typeface="Courier" charset="0"/>
                <a:cs typeface="Courier" charset="0"/>
              </a:rPr>
              <a:t>(</a:t>
            </a:r>
            <a:r>
              <a:rPr lang="mr-IN" sz="2000" dirty="0">
                <a:solidFill>
                  <a:srgbClr val="0000FF"/>
                </a:solidFill>
                <a:latin typeface="Courier" charset="0"/>
                <a:ea typeface="Courier" charset="0"/>
                <a:cs typeface="Courier" charset="0"/>
              </a:rPr>
              <a:t>10 </a:t>
            </a: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r>
              <a:rPr lang="mr-IN" sz="2000" dirty="0" smtClean="0">
                <a:solidFill>
                  <a:srgbClr val="0000FF"/>
                </a:solidFill>
                <a:latin typeface="Courier" charset="0"/>
                <a:ea typeface="Courier" charset="0"/>
                <a:cs typeface="Courier" charset="0"/>
              </a:rPr>
              <a:t>4</a:t>
            </a:r>
            <a:r>
              <a:rPr lang="mr-IN" sz="2000" dirty="0">
                <a:latin typeface="Courier" charset="0"/>
                <a:ea typeface="Courier" charset="0"/>
                <a:cs typeface="Courier" charset="0"/>
              </a:rPr>
              <a:t>)</a:t>
            </a:r>
            <a:r>
              <a:rPr lang="mr-IN" sz="2000" dirty="0" smtClean="0">
                <a:solidFill>
                  <a:srgbClr val="0000FF"/>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2</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1</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Andale Mono" charset="0"/>
              <a:ea typeface="Andale Mono" charset="0"/>
              <a:cs typeface="Andale Mono" charset="0"/>
            </a:endParaRPr>
          </a:p>
          <a:p>
            <a:endParaRPr lang="en-US" sz="2000" dirty="0" smtClean="0">
              <a:solidFill>
                <a:srgbClr val="0000FF"/>
              </a:solidFill>
              <a:latin typeface="Andale Mono" charset="0"/>
              <a:ea typeface="Andale Mono" charset="0"/>
              <a:cs typeface="Andale Mono" charset="0"/>
            </a:endParaRPr>
          </a:p>
          <a:p>
            <a:endParaRPr lang="en-US" sz="2000" dirty="0">
              <a:solidFill>
                <a:srgbClr val="0000FF"/>
              </a:solidFill>
              <a:latin typeface="Andale Mono" charset="0"/>
              <a:ea typeface="Andale Mono" charset="0"/>
              <a:cs typeface="Andale Mono" charset="0"/>
            </a:endParaRPr>
          </a:p>
          <a:p>
            <a:endParaRPr lang="en-US" sz="2000" dirty="0" smtClean="0">
              <a:solidFill>
                <a:srgbClr val="0000FF"/>
              </a:solidFill>
              <a:latin typeface="Andale Mono" charset="0"/>
              <a:ea typeface="Andale Mono" charset="0"/>
              <a:cs typeface="Andale Mono" charset="0"/>
            </a:endParaRPr>
          </a:p>
          <a:p>
            <a:endParaRPr lang="en-US" sz="2000" dirty="0">
              <a:solidFill>
                <a:srgbClr val="0000FF"/>
              </a:solidFill>
              <a:latin typeface="Andale Mono" charset="0"/>
              <a:ea typeface="Andale Mono" charset="0"/>
              <a:cs typeface="Andale Mono" charset="0"/>
            </a:endParaRPr>
          </a:p>
          <a:p>
            <a:endParaRPr lang="en-US" sz="2000" dirty="0" smtClean="0">
              <a:solidFill>
                <a:srgbClr val="0000FF"/>
              </a:solidFill>
              <a:latin typeface="Andale Mono" charset="0"/>
              <a:ea typeface="Andale Mono" charset="0"/>
              <a:cs typeface="Andale Mono" charset="0"/>
            </a:endParaRPr>
          </a:p>
          <a:p>
            <a:endParaRPr lang="en-US" sz="2000" dirty="0">
              <a:latin typeface="Andale Mono" charset="0"/>
              <a:ea typeface="Andale Mono" charset="0"/>
              <a:cs typeface="Andale Mono" charset="0"/>
            </a:endParaRPr>
          </a:p>
          <a:p>
            <a:endParaRPr lang="en-US" dirty="0" smtClean="0">
              <a:latin typeface="Andale Mono" charset="0"/>
              <a:ea typeface="Andale Mono" charset="0"/>
              <a:cs typeface="Andale Mono" charset="0"/>
            </a:endParaRPr>
          </a:p>
          <a:p>
            <a:endParaRPr lang="en-US" dirty="0" smtClean="0">
              <a:latin typeface="Andale Mono" charset="0"/>
              <a:ea typeface="Andale Mono" charset="0"/>
              <a:cs typeface="Andale Mono" charset="0"/>
            </a:endParaRPr>
          </a:p>
          <a:p>
            <a:endParaRPr lang="en-US" dirty="0">
              <a:latin typeface="Andale Mono" charset="0"/>
              <a:ea typeface="Andale Mono" charset="0"/>
              <a:cs typeface="Andale Mono" charset="0"/>
            </a:endParaRPr>
          </a:p>
        </p:txBody>
      </p:sp>
      <p:sp>
        <p:nvSpPr>
          <p:cNvPr id="9" name="TextBox 8"/>
          <p:cNvSpPr txBox="1"/>
          <p:nvPr/>
        </p:nvSpPr>
        <p:spPr>
          <a:xfrm>
            <a:off x="596902" y="1260000"/>
            <a:ext cx="6053901" cy="400110"/>
          </a:xfrm>
          <a:prstGeom prst="rect">
            <a:avLst/>
          </a:prstGeom>
          <a:noFill/>
        </p:spPr>
        <p:txBody>
          <a:bodyPr wrap="none" rtlCol="0">
            <a:spAutoFit/>
          </a:bodyPr>
          <a:lstStyle/>
          <a:p>
            <a:r>
              <a:rPr lang="en-US" sz="2000" dirty="0" smtClean="0"/>
              <a:t>A continuation is the context surrounding an expression.</a:t>
            </a:r>
          </a:p>
        </p:txBody>
      </p:sp>
    </p:spTree>
    <p:extLst>
      <p:ext uri="{BB962C8B-B14F-4D97-AF65-F5344CB8AC3E}">
        <p14:creationId xmlns:p14="http://schemas.microsoft.com/office/powerpoint/2010/main" val="12023277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4201150"/>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mr-IN" sz="2000" dirty="0">
                <a:latin typeface="Courier" charset="0"/>
                <a:ea typeface="Courier" charset="0"/>
                <a:cs typeface="Courier" charset="0"/>
              </a:rPr>
              <a:t>(</a:t>
            </a:r>
            <a:r>
              <a:rPr lang="mr-IN" sz="2000" dirty="0">
                <a:solidFill>
                  <a:srgbClr val="0000FF"/>
                </a:solidFill>
                <a:latin typeface="Courier" charset="0"/>
                <a:ea typeface="Courier" charset="0"/>
                <a:cs typeface="Courier" charset="0"/>
              </a:rPr>
              <a:t>10 </a:t>
            </a: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r>
              <a:rPr lang="mr-IN" sz="2000" dirty="0" smtClean="0">
                <a:solidFill>
                  <a:srgbClr val="0000FF"/>
                </a:solidFill>
                <a:latin typeface="Courier" charset="0"/>
                <a:ea typeface="Courier" charset="0"/>
                <a:cs typeface="Courier" charset="0"/>
              </a:rPr>
              <a:t>4</a:t>
            </a:r>
            <a:r>
              <a:rPr lang="mr-IN" sz="2000" dirty="0">
                <a:latin typeface="Courier" charset="0"/>
                <a:ea typeface="Courier" charset="0"/>
                <a:cs typeface="Courier" charset="0"/>
              </a:rPr>
              <a:t>)</a:t>
            </a:r>
            <a:r>
              <a:rPr lang="mr-IN" sz="2000" dirty="0" smtClean="0">
                <a:solidFill>
                  <a:srgbClr val="0000FF"/>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2</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1</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a:solidFill>
                  <a:srgbClr val="0000FF"/>
                </a:solidFill>
                <a:latin typeface="Courier" charset="0"/>
                <a:ea typeface="Courier" charset="0"/>
                <a:cs typeface="Courier" charset="0"/>
              </a:rPr>
              <a:t>2</a:t>
            </a: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6053901" cy="400110"/>
          </a:xfrm>
          <a:prstGeom prst="rect">
            <a:avLst/>
          </a:prstGeom>
          <a:noFill/>
        </p:spPr>
        <p:txBody>
          <a:bodyPr wrap="none" rtlCol="0">
            <a:spAutoFit/>
          </a:bodyPr>
          <a:lstStyle/>
          <a:p>
            <a:r>
              <a:rPr lang="en-US" sz="2000" dirty="0" smtClean="0"/>
              <a:t>A continuation is the context surrounding an expression.</a:t>
            </a:r>
          </a:p>
        </p:txBody>
      </p:sp>
      <p:sp>
        <p:nvSpPr>
          <p:cNvPr id="7" name="Rectangle 6"/>
          <p:cNvSpPr/>
          <p:nvPr/>
        </p:nvSpPr>
        <p:spPr>
          <a:xfrm>
            <a:off x="2313763" y="2389441"/>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a:p>
        </p:txBody>
      </p:sp>
    </p:spTree>
    <p:extLst>
      <p:ext uri="{BB962C8B-B14F-4D97-AF65-F5344CB8AC3E}">
        <p14:creationId xmlns:p14="http://schemas.microsoft.com/office/powerpoint/2010/main" val="500276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5093702"/>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mr-IN" sz="2000" dirty="0">
                <a:latin typeface="Courier" charset="0"/>
                <a:ea typeface="Courier" charset="0"/>
                <a:cs typeface="Courier" charset="0"/>
              </a:rPr>
              <a:t>(</a:t>
            </a:r>
            <a:r>
              <a:rPr lang="mr-IN" sz="2000" dirty="0">
                <a:solidFill>
                  <a:srgbClr val="0000FF"/>
                </a:solidFill>
                <a:latin typeface="Courier" charset="0"/>
                <a:ea typeface="Courier" charset="0"/>
                <a:cs typeface="Courier" charset="0"/>
              </a:rPr>
              <a:t>10 </a:t>
            </a:r>
            <a:r>
              <a:rPr lang="mr-IN" sz="2000" dirty="0" smtClean="0">
                <a:latin typeface="Courier" charset="0"/>
                <a:ea typeface="Courier" charset="0"/>
                <a:cs typeface="Courier" charset="0"/>
              </a:rPr>
              <a:t>– </a:t>
            </a:r>
            <a:r>
              <a:rPr lang="en-US" sz="2000" dirty="0" smtClean="0">
                <a:latin typeface="Courier" charset="0"/>
                <a:ea typeface="Courier" charset="0"/>
                <a:cs typeface="Courier" charset="0"/>
              </a:rPr>
              <a:t>(</a:t>
            </a:r>
            <a:r>
              <a:rPr lang="mr-IN" sz="2000" i="1" dirty="0" smtClean="0">
                <a:solidFill>
                  <a:srgbClr val="660E7A"/>
                </a:solidFill>
                <a:latin typeface="Courier" charset="0"/>
                <a:ea typeface="Courier" charset="0"/>
                <a:cs typeface="Courier" charset="0"/>
              </a:rPr>
              <a:t>k1</a:t>
            </a:r>
            <a:r>
              <a:rPr lang="mr-IN"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a</a:t>
            </a:r>
            <a:r>
              <a:rPr lang="mr-IN" sz="2000" dirty="0" smtClean="0">
                <a:latin typeface="Courier" charset="0"/>
                <a:ea typeface="Courier" charset="0"/>
                <a:cs typeface="Courier" charset="0"/>
              </a:rPr>
              <a:t>)</a:t>
            </a:r>
            <a:r>
              <a:rPr lang="en-US" sz="2000" dirty="0" smtClean="0">
                <a:latin typeface="Courier" charset="0"/>
                <a:ea typeface="Courier" charset="0"/>
                <a:cs typeface="Courier" charset="0"/>
              </a:rPr>
              <a:t>)</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1</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smtClean="0">
                <a:solidFill>
                  <a:srgbClr val="0000FF"/>
                </a:solidFill>
                <a:latin typeface="Courier" charset="0"/>
                <a:ea typeface="Courier" charset="0"/>
                <a:cs typeface="Courier" charset="0"/>
              </a:rPr>
              <a:t>2</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k2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a:solidFill>
                  <a:srgbClr val="0000FF"/>
                </a:solidFill>
                <a:latin typeface="Courier" charset="0"/>
                <a:ea typeface="Courier" charset="0"/>
                <a:cs typeface="Courier" charset="0"/>
              </a:rPr>
              <a:t>10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br>
              <a:rPr lang="mr-IN" sz="2000" dirty="0">
                <a:latin typeface="Courier" charset="0"/>
                <a:ea typeface="Courier" charset="0"/>
                <a:cs typeface="Courier" charset="0"/>
              </a:rPr>
            </a:b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6053901" cy="400110"/>
          </a:xfrm>
          <a:prstGeom prst="rect">
            <a:avLst/>
          </a:prstGeom>
          <a:noFill/>
        </p:spPr>
        <p:txBody>
          <a:bodyPr wrap="none" rtlCol="0">
            <a:spAutoFit/>
          </a:bodyPr>
          <a:lstStyle/>
          <a:p>
            <a:r>
              <a:rPr lang="en-US" sz="2000" dirty="0" smtClean="0"/>
              <a:t>A continuation is the context surrounding an expression.</a:t>
            </a:r>
          </a:p>
        </p:txBody>
      </p:sp>
      <p:sp>
        <p:nvSpPr>
          <p:cNvPr id="7" name="Rectangle 6"/>
          <p:cNvSpPr/>
          <p:nvPr/>
        </p:nvSpPr>
        <p:spPr>
          <a:xfrm>
            <a:off x="886689" y="2353855"/>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a:p>
        </p:txBody>
      </p:sp>
    </p:spTree>
    <p:extLst>
      <p:ext uri="{BB962C8B-B14F-4D97-AF65-F5344CB8AC3E}">
        <p14:creationId xmlns:p14="http://schemas.microsoft.com/office/powerpoint/2010/main" val="1227528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5432256"/>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k</a:t>
            </a:r>
            <a:r>
              <a:rPr lang="en-US" sz="2000" i="1" dirty="0" smtClean="0">
                <a:solidFill>
                  <a:srgbClr val="660E7A"/>
                </a:solidFill>
                <a:latin typeface="Courier" charset="0"/>
                <a:ea typeface="Courier" charset="0"/>
                <a:cs typeface="Courier" charset="0"/>
              </a:rPr>
              <a:t>2</a:t>
            </a:r>
            <a:r>
              <a:rPr lang="mr-IN" sz="2000" dirty="0" smtClean="0">
                <a:latin typeface="Courier" charset="0"/>
                <a:ea typeface="Courier" charset="0"/>
                <a:cs typeface="Courier" charset="0"/>
              </a:rPr>
              <a:t>(</a:t>
            </a:r>
            <a:r>
              <a:rPr lang="mr-IN" sz="2000" i="1" dirty="0" smtClean="0">
                <a:solidFill>
                  <a:srgbClr val="660E7A"/>
                </a:solidFill>
                <a:latin typeface="Courier" charset="0"/>
                <a:ea typeface="Courier" charset="0"/>
                <a:cs typeface="Courier" charset="0"/>
              </a:rPr>
              <a:t>k1</a:t>
            </a:r>
            <a:r>
              <a:rPr lang="mr-IN"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a</a:t>
            </a:r>
            <a:r>
              <a:rPr lang="mr-IN" sz="2000" dirty="0" smtClean="0">
                <a:latin typeface="Courier" charset="0"/>
                <a:ea typeface="Courier" charset="0"/>
                <a:cs typeface="Courier" charset="0"/>
              </a:rPr>
              <a:t>))</a:t>
            </a:r>
            <a:r>
              <a:rPr lang="en-US" sz="2000" dirty="0" smtClean="0">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1</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smtClean="0">
                <a:solidFill>
                  <a:srgbClr val="0000FF"/>
                </a:solidFill>
                <a:latin typeface="Courier" charset="0"/>
                <a:ea typeface="Courier" charset="0"/>
                <a:cs typeface="Courier" charset="0"/>
              </a:rPr>
              <a:t>2</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k2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a:solidFill>
                  <a:srgbClr val="0000FF"/>
                </a:solidFill>
                <a:latin typeface="Courier" charset="0"/>
                <a:ea typeface="Courier" charset="0"/>
                <a:cs typeface="Courier" charset="0"/>
              </a:rPr>
              <a:t>10 </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x</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endParaRPr lang="en-US" sz="2000" dirty="0" smtClean="0">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k3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a:solidFill>
                  <a:srgbClr val="0000FF"/>
                </a:solidFill>
                <a:latin typeface="Courier" charset="0"/>
                <a:ea typeface="Courier" charset="0"/>
                <a:cs typeface="Courier" charset="0"/>
              </a:rPr>
              <a:t>1</a:t>
            </a: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6053901" cy="400110"/>
          </a:xfrm>
          <a:prstGeom prst="rect">
            <a:avLst/>
          </a:prstGeom>
          <a:noFill/>
        </p:spPr>
        <p:txBody>
          <a:bodyPr wrap="none" rtlCol="0">
            <a:spAutoFit/>
          </a:bodyPr>
          <a:lstStyle/>
          <a:p>
            <a:r>
              <a:rPr lang="en-US" sz="2000" dirty="0" smtClean="0"/>
              <a:t>A continuation is the context surrounding an expression.</a:t>
            </a:r>
          </a:p>
        </p:txBody>
      </p:sp>
      <p:sp>
        <p:nvSpPr>
          <p:cNvPr id="7" name="Rectangle 6"/>
          <p:cNvSpPr/>
          <p:nvPr/>
        </p:nvSpPr>
        <p:spPr>
          <a:xfrm>
            <a:off x="2784827" y="2346995"/>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mtClean="0"/>
              <a:t> </a:t>
            </a:r>
            <a:endParaRPr lang="en-US"/>
          </a:p>
        </p:txBody>
      </p:sp>
    </p:spTree>
    <p:extLst>
      <p:ext uri="{BB962C8B-B14F-4D97-AF65-F5344CB8AC3E}">
        <p14:creationId xmlns:p14="http://schemas.microsoft.com/office/powerpoint/2010/main" val="990276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5709255"/>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a:t>
            </a:r>
            <a:r>
              <a:rPr lang="mr-IN" sz="2000" i="1" dirty="0" err="1" smtClean="0">
                <a:solidFill>
                  <a:srgbClr val="660E7A"/>
                </a:solidFill>
                <a:latin typeface="Courier" charset="0"/>
                <a:ea typeface="Courier" charset="0"/>
                <a:cs typeface="Courier" charset="0"/>
              </a:rPr>
              <a:t>k</a:t>
            </a:r>
            <a:r>
              <a:rPr lang="mr-IN"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a</a:t>
            </a:r>
            <a:r>
              <a:rPr lang="en-US" sz="2000" i="1" dirty="0" smtClean="0">
                <a:solidFill>
                  <a:srgbClr val="660E7A"/>
                </a:solidFill>
                <a:latin typeface="Courier" charset="0"/>
                <a:ea typeface="Courier" charset="0"/>
                <a:cs typeface="Courier" charset="0"/>
              </a:rPr>
              <a:t>)</a:t>
            </a:r>
            <a:r>
              <a:rPr lang="en-US" sz="2000" dirty="0" smtClean="0">
                <a:latin typeface="Courier" charset="0"/>
                <a:ea typeface="Courier" charset="0"/>
                <a:cs typeface="Courier" charset="0"/>
              </a:rPr>
              <a:t> </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smtClean="0">
                <a:solidFill>
                  <a:srgbClr val="0000FF"/>
                </a:solidFill>
                <a:latin typeface="Courier" charset="0"/>
                <a:ea typeface="Courier" charset="0"/>
                <a:cs typeface="Courier" charset="0"/>
              </a:rPr>
              <a:t>2</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k2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a:solidFill>
                  <a:srgbClr val="0000FF"/>
                </a:solidFill>
                <a:latin typeface="Courier" charset="0"/>
                <a:ea typeface="Courier" charset="0"/>
                <a:cs typeface="Courier" charset="0"/>
              </a:rPr>
              <a:t>10 </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x</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endParaRPr lang="en-US" sz="2000" dirty="0" smtClean="0">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k3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a:solidFill>
                  <a:srgbClr val="0000FF"/>
                </a:solidFill>
                <a:latin typeface="Courier" charset="0"/>
                <a:ea typeface="Courier" charset="0"/>
                <a:cs typeface="Courier" charset="0"/>
              </a:rPr>
              <a:t>1</a:t>
            </a: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i="1" dirty="0">
                <a:solidFill>
                  <a:srgbClr val="660E7A"/>
                </a:solidFill>
                <a:latin typeface="Courier" charset="0"/>
                <a:ea typeface="Courier" charset="0"/>
                <a:cs typeface="Courier" charset="0"/>
              </a:rPr>
              <a:t>k </a:t>
            </a:r>
            <a:r>
              <a:rPr lang="en-US" sz="2000" dirty="0">
                <a:latin typeface="Courier" charset="0"/>
                <a:ea typeface="Courier" charset="0"/>
                <a:cs typeface="Courier" charset="0"/>
              </a:rPr>
              <a:t>= </a:t>
            </a:r>
            <a:r>
              <a:rPr lang="en-US" sz="2000" i="1" dirty="0">
                <a:solidFill>
                  <a:srgbClr val="660E7A"/>
                </a:solidFill>
                <a:latin typeface="Courier" charset="0"/>
                <a:ea typeface="Courier" charset="0"/>
                <a:cs typeface="Courier" charset="0"/>
              </a:rPr>
              <a:t>k3 </a:t>
            </a:r>
            <a:r>
              <a:rPr lang="en-US" sz="2000" dirty="0">
                <a:latin typeface="Courier" charset="0"/>
                <a:ea typeface="Courier" charset="0"/>
                <a:cs typeface="Courier" charset="0"/>
              </a:rPr>
              <a:t>compose </a:t>
            </a:r>
            <a:r>
              <a:rPr lang="en-US" sz="2000" i="1" dirty="0">
                <a:solidFill>
                  <a:srgbClr val="660E7A"/>
                </a:solidFill>
                <a:latin typeface="Courier" charset="0"/>
                <a:ea typeface="Courier" charset="0"/>
                <a:cs typeface="Courier" charset="0"/>
              </a:rPr>
              <a:t>k2 </a:t>
            </a:r>
            <a:r>
              <a:rPr lang="en-US" sz="2000" dirty="0">
                <a:latin typeface="Courier" charset="0"/>
                <a:ea typeface="Courier" charset="0"/>
                <a:cs typeface="Courier" charset="0"/>
              </a:rPr>
              <a:t>compose </a:t>
            </a:r>
            <a:r>
              <a:rPr lang="en-US" sz="2000" i="1" dirty="0">
                <a:solidFill>
                  <a:srgbClr val="660E7A"/>
                </a:solidFill>
                <a:latin typeface="Courier" charset="0"/>
                <a:ea typeface="Courier" charset="0"/>
                <a:cs typeface="Courier" charset="0"/>
              </a:rPr>
              <a:t>k1</a:t>
            </a:r>
            <a:br>
              <a:rPr lang="en-US" sz="2000" i="1" dirty="0">
                <a:solidFill>
                  <a:srgbClr val="660E7A"/>
                </a:solidFill>
                <a:latin typeface="Courier" charset="0"/>
                <a:ea typeface="Courier" charset="0"/>
                <a:cs typeface="Courier" charset="0"/>
              </a:rPr>
            </a:b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6053901" cy="400110"/>
          </a:xfrm>
          <a:prstGeom prst="rect">
            <a:avLst/>
          </a:prstGeom>
          <a:noFill/>
        </p:spPr>
        <p:txBody>
          <a:bodyPr wrap="none" rtlCol="0">
            <a:spAutoFit/>
          </a:bodyPr>
          <a:lstStyle/>
          <a:p>
            <a:r>
              <a:rPr lang="en-US" sz="2000" dirty="0" smtClean="0"/>
              <a:t>A continuation is the context surrounding an expression.</a:t>
            </a:r>
          </a:p>
        </p:txBody>
      </p:sp>
      <p:sp>
        <p:nvSpPr>
          <p:cNvPr id="7" name="Rectangle 6"/>
          <p:cNvSpPr/>
          <p:nvPr/>
        </p:nvSpPr>
        <p:spPr>
          <a:xfrm>
            <a:off x="2464386" y="2346992"/>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mtClean="0"/>
              <a:t> </a:t>
            </a:r>
            <a:endParaRPr lang="en-US"/>
          </a:p>
        </p:txBody>
      </p:sp>
      <p:sp>
        <p:nvSpPr>
          <p:cNvPr id="8" name="Rectangle 7"/>
          <p:cNvSpPr/>
          <p:nvPr/>
        </p:nvSpPr>
        <p:spPr>
          <a:xfrm>
            <a:off x="1063637" y="2346993"/>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mtClean="0"/>
              <a:t> </a:t>
            </a:r>
            <a:endParaRPr lang="en-US"/>
          </a:p>
        </p:txBody>
      </p:sp>
    </p:spTree>
    <p:extLst>
      <p:ext uri="{BB962C8B-B14F-4D97-AF65-F5344CB8AC3E}">
        <p14:creationId xmlns:p14="http://schemas.microsoft.com/office/powerpoint/2010/main" val="1268949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Direct style</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0438" y="139130"/>
            <a:ext cx="3124200" cy="2524125"/>
          </a:xfrm>
          <a:prstGeom prst="rect">
            <a:avLst/>
          </a:prstGeom>
        </p:spPr>
      </p:pic>
      <p:sp>
        <p:nvSpPr>
          <p:cNvPr id="5" name="TextBox 4"/>
          <p:cNvSpPr txBox="1"/>
          <p:nvPr/>
        </p:nvSpPr>
        <p:spPr>
          <a:xfrm>
            <a:off x="2345893" y="1900719"/>
            <a:ext cx="6234545" cy="3477875"/>
          </a:xfrm>
          <a:prstGeom prst="rect">
            <a:avLst/>
          </a:prstGeom>
          <a:noFill/>
        </p:spPr>
        <p:txBody>
          <a:bodyPr wrap="square" rtlCol="0">
            <a:spAutoFit/>
          </a:bodyPr>
          <a:lstStyle/>
          <a:p>
            <a:r>
              <a:rPr lang="en-US" sz="2000" b="1" dirty="0" err="1">
                <a:solidFill>
                  <a:srgbClr val="000080"/>
                </a:solidFill>
                <a:latin typeface="Courier" charset="0"/>
                <a:ea typeface="Courier" charset="0"/>
                <a:cs typeface="Courier" charset="0"/>
              </a:rPr>
              <a:t>def</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square(x: </a:t>
            </a:r>
            <a:r>
              <a:rPr lang="en-US" sz="2000" dirty="0" err="1">
                <a:latin typeface="Courier" charset="0"/>
                <a:ea typeface="Courier" charset="0"/>
                <a:cs typeface="Courier" charset="0"/>
              </a:rPr>
              <a:t>Int</a:t>
            </a:r>
            <a:r>
              <a:rPr lang="en-US" sz="2000" dirty="0">
                <a:latin typeface="Courier" charset="0"/>
                <a:ea typeface="Courier" charset="0"/>
                <a:cs typeface="Courier" charset="0"/>
              </a:rPr>
              <a:t>): </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endParaRPr lang="en-US" sz="2000"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x </a:t>
            </a:r>
            <a:r>
              <a:rPr lang="en-US" sz="2000" dirty="0">
                <a:latin typeface="Courier" charset="0"/>
                <a:ea typeface="Courier" charset="0"/>
                <a:cs typeface="Courier" charset="0"/>
              </a:rPr>
              <a:t>* x</a:t>
            </a:r>
            <a:br>
              <a:rPr lang="en-US" sz="2000" dirty="0">
                <a:latin typeface="Courier" charset="0"/>
                <a:ea typeface="Courier" charset="0"/>
                <a:cs typeface="Courier" charset="0"/>
              </a:rPr>
            </a:br>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b="1" dirty="0" err="1">
                <a:solidFill>
                  <a:srgbClr val="000080"/>
                </a:solidFill>
                <a:latin typeface="Courier" charset="0"/>
                <a:ea typeface="Courier" charset="0"/>
                <a:cs typeface="Courier" charset="0"/>
              </a:rPr>
              <a:t>def</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sum(x: </a:t>
            </a:r>
            <a:r>
              <a:rPr lang="en-US" sz="2000" dirty="0" err="1">
                <a:latin typeface="Courier" charset="0"/>
                <a:ea typeface="Courier" charset="0"/>
                <a:cs typeface="Courier" charset="0"/>
              </a:rPr>
              <a:t>Int</a:t>
            </a:r>
            <a:r>
              <a:rPr lang="en-US" sz="2000" dirty="0">
                <a:latin typeface="Courier" charset="0"/>
                <a:ea typeface="Courier" charset="0"/>
                <a:cs typeface="Courier" charset="0"/>
              </a:rPr>
              <a:t>, y: </a:t>
            </a:r>
            <a:r>
              <a:rPr lang="en-US" sz="2000" dirty="0" err="1">
                <a:latin typeface="Courier" charset="0"/>
                <a:ea typeface="Courier" charset="0"/>
                <a:cs typeface="Courier" charset="0"/>
              </a:rPr>
              <a:t>Int</a:t>
            </a:r>
            <a:r>
              <a:rPr lang="en-US" sz="2000" dirty="0">
                <a:latin typeface="Courier" charset="0"/>
                <a:ea typeface="Courier" charset="0"/>
                <a:cs typeface="Courier" charset="0"/>
              </a:rPr>
              <a:t>): </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endParaRPr lang="en-US" sz="2000"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x </a:t>
            </a:r>
            <a:r>
              <a:rPr lang="en-US" sz="2000" dirty="0">
                <a:latin typeface="Courier" charset="0"/>
                <a:ea typeface="Courier" charset="0"/>
                <a:cs typeface="Courier" charset="0"/>
              </a:rPr>
              <a:t>+ y</a:t>
            </a:r>
            <a:br>
              <a:rPr lang="en-US" sz="2000" dirty="0">
                <a:latin typeface="Courier" charset="0"/>
                <a:ea typeface="Courier" charset="0"/>
                <a:cs typeface="Courier" charset="0"/>
              </a:rPr>
            </a:br>
            <a:endParaRPr lang="en-US" sz="2000" dirty="0" smtClean="0">
              <a:latin typeface="Courier" charset="0"/>
              <a:ea typeface="Courier" charset="0"/>
              <a:cs typeface="Courier" charset="0"/>
            </a:endParaRPr>
          </a:p>
          <a:p>
            <a:r>
              <a:rPr lang="en-US" sz="2000" b="1" dirty="0" err="1">
                <a:solidFill>
                  <a:srgbClr val="000080"/>
                </a:solidFill>
                <a:latin typeface="Courier" charset="0"/>
                <a:ea typeface="Courier" charset="0"/>
                <a:cs typeface="Courier" charset="0"/>
              </a:rPr>
              <a:t>def</a:t>
            </a:r>
            <a:r>
              <a:rPr lang="en-US" sz="2000" b="1" dirty="0">
                <a:solidFill>
                  <a:srgbClr val="000080"/>
                </a:solidFill>
                <a:latin typeface="Courier" charset="0"/>
                <a:ea typeface="Courier" charset="0"/>
                <a:cs typeface="Courier" charset="0"/>
              </a:rPr>
              <a:t> </a:t>
            </a:r>
            <a:r>
              <a:rPr lang="en-US" sz="2000" dirty="0" err="1">
                <a:latin typeface="Courier" charset="0"/>
                <a:ea typeface="Courier" charset="0"/>
                <a:cs typeface="Courier" charset="0"/>
              </a:rPr>
              <a:t>pitagoras</a:t>
            </a:r>
            <a:r>
              <a:rPr lang="en-US" sz="2000" dirty="0">
                <a:latin typeface="Courier" charset="0"/>
                <a:ea typeface="Courier" charset="0"/>
                <a:cs typeface="Courier" charset="0"/>
              </a:rPr>
              <a:t>(a: </a:t>
            </a:r>
            <a:r>
              <a:rPr lang="en-US" sz="2000" dirty="0" err="1">
                <a:latin typeface="Courier" charset="0"/>
                <a:ea typeface="Courier" charset="0"/>
                <a:cs typeface="Courier" charset="0"/>
              </a:rPr>
              <a:t>Int</a:t>
            </a:r>
            <a:r>
              <a:rPr lang="en-US" sz="2000" dirty="0">
                <a:latin typeface="Courier" charset="0"/>
                <a:ea typeface="Courier" charset="0"/>
                <a:cs typeface="Courier" charset="0"/>
              </a:rPr>
              <a:t>, b: </a:t>
            </a:r>
            <a:r>
              <a:rPr lang="en-US" sz="2000" dirty="0" err="1">
                <a:latin typeface="Courier" charset="0"/>
                <a:ea typeface="Courier" charset="0"/>
                <a:cs typeface="Courier" charset="0"/>
              </a:rPr>
              <a:t>Int</a:t>
            </a:r>
            <a:r>
              <a:rPr lang="en-US" sz="2000" dirty="0">
                <a:latin typeface="Courier" charset="0"/>
                <a:ea typeface="Courier" charset="0"/>
                <a:cs typeface="Courier" charset="0"/>
              </a:rPr>
              <a:t>): </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br>
              <a:rPr lang="en-US" sz="2000" dirty="0">
                <a:latin typeface="Courier" charset="0"/>
                <a:ea typeface="Courier" charset="0"/>
                <a:cs typeface="Courier" charset="0"/>
              </a:rPr>
            </a:br>
            <a:r>
              <a:rPr lang="en-US" sz="2000" dirty="0">
                <a:latin typeface="Courier" charset="0"/>
                <a:ea typeface="Courier" charset="0"/>
                <a:cs typeface="Courier" charset="0"/>
              </a:rPr>
              <a:t>  </a:t>
            </a:r>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aa = </a:t>
            </a:r>
            <a:r>
              <a:rPr lang="en-US" sz="2000" i="1" dirty="0">
                <a:latin typeface="Courier" charset="0"/>
                <a:ea typeface="Courier" charset="0"/>
                <a:cs typeface="Courier" charset="0"/>
              </a:rPr>
              <a:t>square</a:t>
            </a:r>
            <a:r>
              <a:rPr lang="en-US" sz="2000" dirty="0">
                <a:latin typeface="Courier" charset="0"/>
                <a:ea typeface="Courier" charset="0"/>
                <a:cs typeface="Courier" charset="0"/>
              </a:rPr>
              <a:t>(a)</a:t>
            </a:r>
            <a:br>
              <a:rPr lang="en-US" sz="2000" dirty="0">
                <a:latin typeface="Courier" charset="0"/>
                <a:ea typeface="Courier" charset="0"/>
                <a:cs typeface="Courier" charset="0"/>
              </a:rPr>
            </a:br>
            <a:r>
              <a:rPr lang="en-US" sz="2000" dirty="0">
                <a:latin typeface="Courier" charset="0"/>
                <a:ea typeface="Courier" charset="0"/>
                <a:cs typeface="Courier" charset="0"/>
              </a:rPr>
              <a:t>  </a:t>
            </a:r>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bb = </a:t>
            </a:r>
            <a:r>
              <a:rPr lang="en-US" sz="2000" i="1" dirty="0">
                <a:latin typeface="Courier" charset="0"/>
                <a:ea typeface="Courier" charset="0"/>
                <a:cs typeface="Courier" charset="0"/>
              </a:rPr>
              <a:t>square</a:t>
            </a:r>
            <a:r>
              <a:rPr lang="en-US" sz="2000" dirty="0">
                <a:latin typeface="Courier" charset="0"/>
                <a:ea typeface="Courier" charset="0"/>
                <a:cs typeface="Courier" charset="0"/>
              </a:rPr>
              <a:t>(b)</a:t>
            </a:r>
            <a:br>
              <a:rPr lang="en-US" sz="2000" dirty="0">
                <a:latin typeface="Courier" charset="0"/>
                <a:ea typeface="Courier" charset="0"/>
                <a:cs typeface="Courier" charset="0"/>
              </a:rPr>
            </a:br>
            <a:r>
              <a:rPr lang="en-US" sz="2000" dirty="0">
                <a:latin typeface="Courier" charset="0"/>
                <a:ea typeface="Courier" charset="0"/>
                <a:cs typeface="Courier" charset="0"/>
              </a:rPr>
              <a:t>  </a:t>
            </a:r>
            <a:r>
              <a:rPr lang="en-US" sz="2000" i="1" dirty="0">
                <a:latin typeface="Courier" charset="0"/>
                <a:ea typeface="Courier" charset="0"/>
                <a:cs typeface="Courier" charset="0"/>
              </a:rPr>
              <a:t>sum</a:t>
            </a:r>
            <a:r>
              <a:rPr lang="en-US" sz="2000" dirty="0">
                <a:latin typeface="Courier" charset="0"/>
                <a:ea typeface="Courier" charset="0"/>
                <a:cs typeface="Courier" charset="0"/>
              </a:rPr>
              <a:t>(aa, bb)</a:t>
            </a:r>
            <a:br>
              <a:rPr lang="en-US" sz="2000" dirty="0">
                <a:latin typeface="Courier" charset="0"/>
                <a:ea typeface="Courier" charset="0"/>
                <a:cs typeface="Courier" charset="0"/>
              </a:rPr>
            </a:br>
            <a:r>
              <a:rPr lang="en-US" sz="2000" dirty="0" smtClean="0">
                <a:latin typeface="Courier" charset="0"/>
                <a:ea typeface="Courier" charset="0"/>
                <a:cs typeface="Courier" charset="0"/>
              </a:rPr>
              <a:t>}</a:t>
            </a:r>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1825329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Sky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noAutofit/>
      </a:bodyPr>
      <a:lstStyle>
        <a:defPPr>
          <a:defRPr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Sky%20-%20Template</Template>
  <TotalTime>1417</TotalTime>
  <Words>658</Words>
  <Application>Microsoft Macintosh PowerPoint</Application>
  <PresentationFormat>Custom</PresentationFormat>
  <Paragraphs>133</Paragraphs>
  <Slides>14</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Andale Mono</vt:lpstr>
      <vt:lpstr>Calibri</vt:lpstr>
      <vt:lpstr>Courier</vt:lpstr>
      <vt:lpstr>Currier</vt:lpstr>
      <vt:lpstr>Lucida Grande</vt:lpstr>
      <vt:lpstr>Sky Text</vt:lpstr>
      <vt:lpstr>Sky Text Medium</vt:lpstr>
      <vt:lpstr>Arial</vt:lpstr>
      <vt:lpstr>Sky Template</vt:lpstr>
      <vt:lpstr>DIY Continuations</vt:lpstr>
      <vt:lpstr> ”Say you're in the kitchen in front of the refrigerator, thinking about a sandwich. You take a continuation right there and stick it in your pocket. Then you get some turkey and bread out of the refrigerator and make yourself a sandwich, which is now sitting on the counter. You invoke the continuation in your pocket, and you find yourself standing in front of the refrigerator again, thinking about a sandwich. But fortunately, there's a sandwich on the counter, and all the materials used to make it are gone. So you eat it.”                 - Palmer, Luke</vt:lpstr>
      <vt:lpstr>What is exactly a continuation?</vt:lpstr>
      <vt:lpstr>What is a continuation? </vt:lpstr>
      <vt:lpstr>What is a continuation? </vt:lpstr>
      <vt:lpstr>What is a continuation? </vt:lpstr>
      <vt:lpstr>What is a continuation? </vt:lpstr>
      <vt:lpstr>What is a continuation? </vt:lpstr>
      <vt:lpstr>Direct style</vt:lpstr>
      <vt:lpstr>Continuation Passing Style  (CPS)</vt:lpstr>
      <vt:lpstr>What is a continuation? </vt:lpstr>
      <vt:lpstr>Heading Sky text medium 28pt Sub header Sky text medium 20pt</vt:lpstr>
      <vt:lpstr>Heading Sky text medium 28pt Sub header Sky text medium 20pt</vt:lpstr>
      <vt:lpstr>Heading Sky text medium 28pt  Sub header Sky text medium 20pt</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dc:title>
  <dc:creator>Picci, Paolo (Associate Software Developer)</dc:creator>
  <cp:lastModifiedBy>Picci, Paolo (Software Developer)</cp:lastModifiedBy>
  <cp:revision>29</cp:revision>
  <cp:lastPrinted>2013-01-11T11:49:20Z</cp:lastPrinted>
  <dcterms:created xsi:type="dcterms:W3CDTF">2018-05-01T15:26:05Z</dcterms:created>
  <dcterms:modified xsi:type="dcterms:W3CDTF">2019-01-30T13:44:12Z</dcterms:modified>
</cp:coreProperties>
</file>