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322" r:id="rId2"/>
    <p:sldId id="292" r:id="rId3"/>
    <p:sldId id="323" r:id="rId4"/>
    <p:sldId id="320" r:id="rId5"/>
    <p:sldId id="321" r:id="rId6"/>
    <p:sldId id="315" r:id="rId7"/>
    <p:sldId id="316" r:id="rId8"/>
    <p:sldId id="317" r:id="rId9"/>
    <p:sldId id="318" r:id="rId10"/>
    <p:sldId id="319" r:id="rId11"/>
    <p:sldId id="269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dRsEFJUZmP9YgjqMypwfRO9P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16" autoAdjust="0"/>
    <p:restoredTop sz="84337" autoAdjust="0"/>
  </p:normalViewPr>
  <p:slideViewPr>
    <p:cSldViewPr snapToGrid="0" snapToObjects="1">
      <p:cViewPr varScale="1">
        <p:scale>
          <a:sx n="83" d="100"/>
          <a:sy n="83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>
              <a:ln w="6350">
                <a:noFill/>
              </a:ln>
              <a:solidFill>
                <a:schemeClr val="accent3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FE951B7-4B2D-4B6D-B68F-B7726D6B91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2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FE951B7-4B2D-4B6D-B68F-B7726D6B91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5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563" y="71438"/>
            <a:ext cx="754381" cy="50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7"/>
          <p:cNvSpPr txBox="1"/>
          <p:nvPr/>
        </p:nvSpPr>
        <p:spPr>
          <a:xfrm>
            <a:off x="1571625" y="842962"/>
            <a:ext cx="4429125" cy="70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WASEDA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Graduate School of Information, Production and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7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771525"/>
            <a:ext cx="12858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685800" y="2130427"/>
            <a:ext cx="77724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比较">
  <p:cSld name="比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2"/>
          </p:nvPr>
        </p:nvSpPr>
        <p:spPr>
          <a:xfrm>
            <a:off x="4645028" y="1535112"/>
            <a:ext cx="4041776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1775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4"/>
              <a:buChar char="◆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2575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3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仅标题">
  <p:cSld name="仅标题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>
  <p:cSld name="空白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内容与标题">
  <p:cSld name="内容与标题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57203" y="273053"/>
            <a:ext cx="300831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560"/>
              <a:buFont typeface="Arial"/>
              <a:buChar char="◆"/>
              <a:defRPr sz="3200"/>
            </a:lvl1pPr>
            <a:lvl2pPr marL="914400" lvl="1" indent="-36677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176"/>
              <a:buFont typeface="Arial"/>
              <a:buChar char="❖"/>
              <a:defRPr sz="3200"/>
            </a:lvl2pPr>
            <a:lvl3pPr marL="1371600" lvl="2" indent="-40131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720"/>
              <a:buFont typeface="Arial"/>
              <a:buChar char="●"/>
              <a:defRPr sz="3200"/>
            </a:lvl3pPr>
            <a:lvl4pPr marL="1828800" lvl="3" indent="-431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3200"/>
              <a:buFont typeface="Arial"/>
              <a:buChar char="–"/>
              <a:defRPr sz="3200"/>
            </a:lvl4pPr>
            <a:lvl5pPr marL="2286000" lvl="4" indent="-431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3200"/>
              <a:buFont typeface="Arial"/>
              <a:buChar char="»"/>
              <a:defRPr sz="32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457202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775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4"/>
              <a:buChar char="◆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2575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3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>
  <p:cSld name="图片与标题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184"/>
              <a:buFont typeface="Arial"/>
              <a:buChar char="◆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❖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380"/>
              <a:buFont typeface="Arial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和竖排文字">
  <p:cSld name="标题和竖排文字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560"/>
              <a:buFont typeface="Arial"/>
              <a:buChar char="◆"/>
              <a:defRPr sz="3200"/>
            </a:lvl1pPr>
            <a:lvl2pPr marL="914400" lvl="1" indent="-36677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176"/>
              <a:buFont typeface="Arial"/>
              <a:buChar char="❖"/>
              <a:defRPr sz="3200"/>
            </a:lvl2pPr>
            <a:lvl3pPr marL="1371600" lvl="2" indent="-40131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720"/>
              <a:buFont typeface="Arial"/>
              <a:buChar char="●"/>
              <a:defRPr sz="3200"/>
            </a:lvl3pPr>
            <a:lvl4pPr marL="1828800" lvl="3" indent="-431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3200"/>
              <a:buFont typeface="Arial"/>
              <a:buChar char="–"/>
              <a:defRPr sz="3200"/>
            </a:lvl4pPr>
            <a:lvl5pPr marL="2286000" lvl="4" indent="-431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3200"/>
              <a:buFont typeface="Arial"/>
              <a:buChar char="»"/>
              <a:defRPr sz="32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竖排标题与文本">
  <p:cSld name="竖排标题与文本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57201" y="274638"/>
            <a:ext cx="6019801" cy="585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560"/>
              <a:buFont typeface="Arial"/>
              <a:buChar char="◆"/>
              <a:defRPr sz="3200"/>
            </a:lvl1pPr>
            <a:lvl2pPr marL="914400" lvl="1" indent="-36677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176"/>
              <a:buFont typeface="Arial"/>
              <a:buChar char="❖"/>
              <a:defRPr sz="3200"/>
            </a:lvl2pPr>
            <a:lvl3pPr marL="1371600" lvl="2" indent="-40131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2720"/>
              <a:buFont typeface="Arial"/>
              <a:buChar char="●"/>
              <a:defRPr sz="3200"/>
            </a:lvl3pPr>
            <a:lvl4pPr marL="1828800" lvl="3" indent="-431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3200"/>
              <a:buFont typeface="Arial"/>
              <a:buChar char="–"/>
              <a:defRPr sz="3200"/>
            </a:lvl4pPr>
            <a:lvl5pPr marL="2286000" lvl="4" indent="-431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40000"/>
              </a:buClr>
              <a:buSzPts val="3200"/>
              <a:buFont typeface="Arial"/>
              <a:buChar char="»"/>
              <a:defRPr sz="32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A1788C3A-29CD-EC49-8783-09D061402894}" type="datetime1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0265" y="6307863"/>
            <a:ext cx="256535" cy="461624"/>
          </a:xfrm>
        </p:spPr>
        <p:txBody>
          <a:bodyPr/>
          <a:lstStyle/>
          <a:p>
            <a:fld id="{A269BBFD-60D9-2641-924D-EA0A3652A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62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6"/>
          <p:cNvCxnSpPr/>
          <p:nvPr/>
        </p:nvCxnSpPr>
        <p:spPr>
          <a:xfrm>
            <a:off x="0" y="1070134"/>
            <a:ext cx="9144001" cy="1429"/>
          </a:xfrm>
          <a:prstGeom prst="straightConnector1">
            <a:avLst/>
          </a:prstGeom>
          <a:noFill/>
          <a:ln w="101600" cap="flat" cmpd="sng">
            <a:solidFill>
              <a:srgbClr val="7D2D2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Google Shape;7;p16" descr="Picture 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571750" y="6350794"/>
            <a:ext cx="714375" cy="3643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 txBox="1">
            <a:spLocks noGrp="1"/>
          </p:cNvSpPr>
          <p:nvPr>
            <p:ph type="title"/>
          </p:nvPr>
        </p:nvSpPr>
        <p:spPr>
          <a:xfrm>
            <a:off x="428595" y="214289"/>
            <a:ext cx="8286810" cy="78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  <a:defRPr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body" idx="1"/>
          </p:nvPr>
        </p:nvSpPr>
        <p:spPr>
          <a:xfrm>
            <a:off x="457200" y="1142987"/>
            <a:ext cx="8229600" cy="49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728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184"/>
              <a:buFont typeface="Arial"/>
              <a:buChar char="◆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❖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973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380"/>
              <a:buFont typeface="Arial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430265" y="6400944"/>
            <a:ext cx="256535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9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630378" y="6519446"/>
            <a:ext cx="1999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957F7C"/>
                </a:solidFill>
                <a:latin typeface="Yu Gothic" charset="-128"/>
                <a:ea typeface="Yu Gothic" charset="-128"/>
                <a:cs typeface="Yu Gothic" charset="-128"/>
              </a:rPr>
              <a:t>IPS, </a:t>
            </a:r>
            <a:r>
              <a:rPr lang="en-US" altLang="zh-CN" sz="1600" b="1" dirty="0" err="1">
                <a:solidFill>
                  <a:srgbClr val="957F7C"/>
                </a:solidFill>
                <a:latin typeface="Yu Gothic" charset="-128"/>
                <a:ea typeface="Yu Gothic" charset="-128"/>
                <a:cs typeface="Yu Gothic" charset="-128"/>
              </a:rPr>
              <a:t>Waseda</a:t>
            </a:r>
            <a:r>
              <a:rPr lang="en-US" altLang="zh-CN" sz="1600" b="1" dirty="0">
                <a:solidFill>
                  <a:srgbClr val="957F7C"/>
                </a:solidFill>
                <a:latin typeface="Yu Gothic" charset="-128"/>
                <a:ea typeface="Yu Gothic" charset="-128"/>
                <a:cs typeface="Yu Gothic" charset="-128"/>
              </a:rPr>
              <a:t> Univ.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90FD6F-C057-8B45-97BE-36C4353F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34" y="1996594"/>
            <a:ext cx="6163542" cy="1846986"/>
          </a:xfrm>
        </p:spPr>
        <p:txBody>
          <a:bodyPr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47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C996-D6B8-4747-A02E-CB6D08C3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ACA25-DB05-614C-990D-D020D15C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4F88D-B2CD-5547-8B8A-D136C2F1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BBFD-60D9-2641-924D-EA0A3652A81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85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3124676" y="6400944"/>
            <a:ext cx="2894650" cy="27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Lab, IPS, Waseda Univ.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236163" y="3156339"/>
            <a:ext cx="2671674" cy="8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Black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THANKS!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PA_淘宝店chenying0907 1">
            <a:extLst>
              <a:ext uri="{FF2B5EF4-FFF2-40B4-BE49-F238E27FC236}">
                <a16:creationId xmlns:a16="http://schemas.microsoft.com/office/drawing/2014/main" id="{B98354AF-ECF8-F443-B36A-C5A48798D0B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46017" y="1696366"/>
            <a:ext cx="1091066" cy="601182"/>
            <a:chOff x="4241135" y="664220"/>
            <a:chExt cx="1091065" cy="601182"/>
          </a:xfrm>
        </p:grpSpPr>
        <p:sp>
          <p:nvSpPr>
            <p:cNvPr id="13" name="PA_文本框 16">
              <a:extLst>
                <a:ext uri="{FF2B5EF4-FFF2-40B4-BE49-F238E27FC236}">
                  <a16:creationId xmlns:a16="http://schemas.microsoft.com/office/drawing/2014/main" id="{4FAA97AE-A745-764B-9959-3CCFDA3E081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4241135" y="664220"/>
              <a:ext cx="543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01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  <p:sp>
          <p:nvSpPr>
            <p:cNvPr id="14" name="PA_文本框 17">
              <a:extLst>
                <a:ext uri="{FF2B5EF4-FFF2-40B4-BE49-F238E27FC236}">
                  <a16:creationId xmlns:a16="http://schemas.microsoft.com/office/drawing/2014/main" id="{D2CFCF53-E4A2-8142-9D00-B11E623CB30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147469" y="680627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3200" dirty="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15" name="PA_淘宝店chenying0907 39">
              <a:extLst>
                <a:ext uri="{FF2B5EF4-FFF2-40B4-BE49-F238E27FC236}">
                  <a16:creationId xmlns:a16="http://schemas.microsoft.com/office/drawing/2014/main" id="{C353D460-2C79-934A-BBBF-C4239E849C3B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4542184" y="719179"/>
              <a:ext cx="307149" cy="413301"/>
              <a:chOff x="4211960" y="594800"/>
              <a:chExt cx="374475" cy="662059"/>
            </a:xfrm>
          </p:grpSpPr>
          <p:sp>
            <p:nvSpPr>
              <p:cNvPr id="16" name="直角三角形 15">
                <a:extLst>
                  <a:ext uri="{FF2B5EF4-FFF2-40B4-BE49-F238E27FC236}">
                    <a16:creationId xmlns:a16="http://schemas.microsoft.com/office/drawing/2014/main" id="{C0301E52-AC9B-A04D-8E79-A5D1B08C0C63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>
                  <a:latin typeface="Noto Sans S Chinese Medium" panose="020B0600000000000000" pitchFamily="34" charset="-122"/>
                  <a:ea typeface="Noto Sans S Chinese Medium" panose="020B0600000000000000" pitchFamily="34" charset="-122"/>
                </a:endParaRPr>
              </a:p>
            </p:txBody>
          </p:sp>
          <p:cxnSp>
            <p:nvCxnSpPr>
              <p:cNvPr id="17" name="直接连接符 19">
                <a:extLst>
                  <a:ext uri="{FF2B5EF4-FFF2-40B4-BE49-F238E27FC236}">
                    <a16:creationId xmlns:a16="http://schemas.microsoft.com/office/drawing/2014/main" id="{F829A568-6905-444E-BB17-890AD8734C53}"/>
                  </a:ext>
                </a:extLst>
              </p:cNvPr>
              <p:cNvCxnSpPr>
                <a:stCxn id="16" idx="4"/>
                <a:endCxn id="16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PA_淘宝店chenying0907 6">
            <a:extLst>
              <a:ext uri="{FF2B5EF4-FFF2-40B4-BE49-F238E27FC236}">
                <a16:creationId xmlns:a16="http://schemas.microsoft.com/office/drawing/2014/main" id="{743AFC2D-20C5-B041-9753-0118F0D1CEF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6009" y="2537150"/>
            <a:ext cx="1135990" cy="584775"/>
            <a:chOff x="4241135" y="1479560"/>
            <a:chExt cx="1135990" cy="584774"/>
          </a:xfrm>
        </p:grpSpPr>
        <p:sp>
          <p:nvSpPr>
            <p:cNvPr id="19" name="PA_文本框 21">
              <a:extLst>
                <a:ext uri="{FF2B5EF4-FFF2-40B4-BE49-F238E27FC236}">
                  <a16:creationId xmlns:a16="http://schemas.microsoft.com/office/drawing/2014/main" id="{58928C4C-77EA-684B-BDD9-37CA884ED85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4241135" y="1479560"/>
              <a:ext cx="543739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02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  <p:sp>
          <p:nvSpPr>
            <p:cNvPr id="20" name="PA_文本框 22">
              <a:extLst>
                <a:ext uri="{FF2B5EF4-FFF2-40B4-BE49-F238E27FC236}">
                  <a16:creationId xmlns:a16="http://schemas.microsoft.com/office/drawing/2014/main" id="{3537FB6B-45BB-B44B-AB68-76AC91DC778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5192394" y="1479560"/>
              <a:ext cx="184731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3200" dirty="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21" name="PA_淘宝店chenying0907 40">
              <a:extLst>
                <a:ext uri="{FF2B5EF4-FFF2-40B4-BE49-F238E27FC236}">
                  <a16:creationId xmlns:a16="http://schemas.microsoft.com/office/drawing/2014/main" id="{4D9CB585-4DDC-1944-92DC-1A91527046E6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4542184" y="1534519"/>
              <a:ext cx="307149" cy="413301"/>
              <a:chOff x="4211960" y="594800"/>
              <a:chExt cx="374475" cy="662059"/>
            </a:xfrm>
          </p:grpSpPr>
          <p:sp>
            <p:nvSpPr>
              <p:cNvPr id="22" name="直角三角形 21">
                <a:extLst>
                  <a:ext uri="{FF2B5EF4-FFF2-40B4-BE49-F238E27FC236}">
                    <a16:creationId xmlns:a16="http://schemas.microsoft.com/office/drawing/2014/main" id="{264599E4-6C58-644A-A7AA-6E039ED88223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>
                  <a:latin typeface="Noto Sans S Chinese Medium" panose="020B0600000000000000" pitchFamily="34" charset="-122"/>
                  <a:ea typeface="Noto Sans S Chinese Medium" panose="020B0600000000000000" pitchFamily="34" charset="-122"/>
                </a:endParaRPr>
              </a:p>
            </p:txBody>
          </p:sp>
          <p:cxnSp>
            <p:nvCxnSpPr>
              <p:cNvPr id="23" name="直接连接符 42">
                <a:extLst>
                  <a:ext uri="{FF2B5EF4-FFF2-40B4-BE49-F238E27FC236}">
                    <a16:creationId xmlns:a16="http://schemas.microsoft.com/office/drawing/2014/main" id="{F1E14252-9A63-4A4D-B4FD-EF4BB7055B67}"/>
                  </a:ext>
                </a:extLst>
              </p:cNvPr>
              <p:cNvCxnSpPr>
                <a:stCxn id="22" idx="4"/>
                <a:endCxn id="22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PA_淘宝店chenying0907 7">
            <a:extLst>
              <a:ext uri="{FF2B5EF4-FFF2-40B4-BE49-F238E27FC236}">
                <a16:creationId xmlns:a16="http://schemas.microsoft.com/office/drawing/2014/main" id="{C6279BB6-5593-754F-B4C2-9F56B855857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46009" y="3342291"/>
            <a:ext cx="1091074" cy="589735"/>
            <a:chOff x="4241135" y="2310140"/>
            <a:chExt cx="1091073" cy="589734"/>
          </a:xfrm>
        </p:grpSpPr>
        <p:sp>
          <p:nvSpPr>
            <p:cNvPr id="25" name="PA_文本框 24">
              <a:extLst>
                <a:ext uri="{FF2B5EF4-FFF2-40B4-BE49-F238E27FC236}">
                  <a16:creationId xmlns:a16="http://schemas.microsoft.com/office/drawing/2014/main" id="{56E8F68F-DDD5-1C47-A882-5B59834974A3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4241135" y="2310140"/>
              <a:ext cx="543739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03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  <p:sp>
          <p:nvSpPr>
            <p:cNvPr id="26" name="PA_文本框 25">
              <a:extLst>
                <a:ext uri="{FF2B5EF4-FFF2-40B4-BE49-F238E27FC236}">
                  <a16:creationId xmlns:a16="http://schemas.microsoft.com/office/drawing/2014/main" id="{E0F765B5-0717-FB4B-A065-9FB4FD8718A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5147477" y="2315100"/>
              <a:ext cx="184731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3200" dirty="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27" name="PA_淘宝店chenying0907 43">
              <a:extLst>
                <a:ext uri="{FF2B5EF4-FFF2-40B4-BE49-F238E27FC236}">
                  <a16:creationId xmlns:a16="http://schemas.microsoft.com/office/drawing/2014/main" id="{A96FFFDD-93E2-3E4E-AF64-5B409789BB0E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4542184" y="2365099"/>
              <a:ext cx="307149" cy="413301"/>
              <a:chOff x="4211960" y="594800"/>
              <a:chExt cx="374475" cy="662059"/>
            </a:xfrm>
          </p:grpSpPr>
          <p:sp>
            <p:nvSpPr>
              <p:cNvPr id="28" name="直角三角形 27">
                <a:extLst>
                  <a:ext uri="{FF2B5EF4-FFF2-40B4-BE49-F238E27FC236}">
                    <a16:creationId xmlns:a16="http://schemas.microsoft.com/office/drawing/2014/main" id="{98B046BD-6BDF-1A46-91B0-6A446AAB3C86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>
                  <a:latin typeface="Noto Sans S Chinese Medium" panose="020B0600000000000000" pitchFamily="34" charset="-122"/>
                  <a:ea typeface="Noto Sans S Chinese Medium" panose="020B0600000000000000" pitchFamily="34" charset="-122"/>
                </a:endParaRPr>
              </a:p>
            </p:txBody>
          </p:sp>
          <p:cxnSp>
            <p:nvCxnSpPr>
              <p:cNvPr id="29" name="直接连接符 45">
                <a:extLst>
                  <a:ext uri="{FF2B5EF4-FFF2-40B4-BE49-F238E27FC236}">
                    <a16:creationId xmlns:a16="http://schemas.microsoft.com/office/drawing/2014/main" id="{D00335A2-C744-3944-8353-1E6CA8232B44}"/>
                  </a:ext>
                </a:extLst>
              </p:cNvPr>
              <p:cNvCxnSpPr>
                <a:stCxn id="28" idx="4"/>
                <a:endCxn id="2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PA_淘宝店chenying0907 8">
            <a:extLst>
              <a:ext uri="{FF2B5EF4-FFF2-40B4-BE49-F238E27FC236}">
                <a16:creationId xmlns:a16="http://schemas.microsoft.com/office/drawing/2014/main" id="{781D722C-8026-564C-A450-0A897506F7C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46015" y="4117598"/>
            <a:ext cx="1055977" cy="584775"/>
            <a:chOff x="4241135" y="3085447"/>
            <a:chExt cx="1055975" cy="584773"/>
          </a:xfrm>
        </p:grpSpPr>
        <p:sp>
          <p:nvSpPr>
            <p:cNvPr id="31" name="PA_文本框 27">
              <a:extLst>
                <a:ext uri="{FF2B5EF4-FFF2-40B4-BE49-F238E27FC236}">
                  <a16:creationId xmlns:a16="http://schemas.microsoft.com/office/drawing/2014/main" id="{B9BD3BA4-6E47-034E-A4E4-00FEE42EDBA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4241135" y="3125480"/>
              <a:ext cx="543738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  <p:sp>
          <p:nvSpPr>
            <p:cNvPr id="32" name="PA_文本框 28">
              <a:extLst>
                <a:ext uri="{FF2B5EF4-FFF2-40B4-BE49-F238E27FC236}">
                  <a16:creationId xmlns:a16="http://schemas.microsoft.com/office/drawing/2014/main" id="{E912853B-1C4D-074A-92E5-C20CE7F9719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112379" y="3085447"/>
              <a:ext cx="184731" cy="584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33" name="PA_淘宝店chenying0907 46">
              <a:extLst>
                <a:ext uri="{FF2B5EF4-FFF2-40B4-BE49-F238E27FC236}">
                  <a16:creationId xmlns:a16="http://schemas.microsoft.com/office/drawing/2014/main" id="{E711166A-9D97-B54C-A769-96307B8F0C82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4542184" y="3180439"/>
              <a:ext cx="307149" cy="413301"/>
              <a:chOff x="4211960" y="594800"/>
              <a:chExt cx="374475" cy="662059"/>
            </a:xfrm>
          </p:grpSpPr>
          <p:sp>
            <p:nvSpPr>
              <p:cNvPr id="34" name="直角三角形 33">
                <a:extLst>
                  <a:ext uri="{FF2B5EF4-FFF2-40B4-BE49-F238E27FC236}">
                    <a16:creationId xmlns:a16="http://schemas.microsoft.com/office/drawing/2014/main" id="{EA0FF8E3-3CC2-F641-A45F-D135BD0CAAF3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>
                  <a:latin typeface="Noto Sans S Chinese Medium" panose="020B0600000000000000" pitchFamily="34" charset="-122"/>
                  <a:ea typeface="Noto Sans S Chinese Medium" panose="020B0600000000000000" pitchFamily="34" charset="-122"/>
                </a:endParaRPr>
              </a:p>
            </p:txBody>
          </p:sp>
          <p:cxnSp>
            <p:nvCxnSpPr>
              <p:cNvPr id="35" name="直接连接符 48">
                <a:extLst>
                  <a:ext uri="{FF2B5EF4-FFF2-40B4-BE49-F238E27FC236}">
                    <a16:creationId xmlns:a16="http://schemas.microsoft.com/office/drawing/2014/main" id="{F7136193-D354-CD48-BC94-48E1B058E7DF}"/>
                  </a:ext>
                </a:extLst>
              </p:cNvPr>
              <p:cNvCxnSpPr>
                <a:stCxn id="34" idx="4"/>
                <a:endCxn id="34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PA_淘宝店chenying0907 13">
            <a:extLst>
              <a:ext uri="{FF2B5EF4-FFF2-40B4-BE49-F238E27FC236}">
                <a16:creationId xmlns:a16="http://schemas.microsoft.com/office/drawing/2014/main" id="{AA0B12EF-C35A-BA40-B0B8-906ABE59928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46020" y="4903795"/>
            <a:ext cx="1058882" cy="584779"/>
            <a:chOff x="4241135" y="3871641"/>
            <a:chExt cx="1058881" cy="584778"/>
          </a:xfrm>
        </p:grpSpPr>
        <p:sp>
          <p:nvSpPr>
            <p:cNvPr id="37" name="PA_文本框 30">
              <a:extLst>
                <a:ext uri="{FF2B5EF4-FFF2-40B4-BE49-F238E27FC236}">
                  <a16:creationId xmlns:a16="http://schemas.microsoft.com/office/drawing/2014/main" id="{B9B9F235-DFF6-8341-9F38-B879B78AADF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241135" y="3933200"/>
              <a:ext cx="543739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05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  <p:sp>
          <p:nvSpPr>
            <p:cNvPr id="38" name="PA_文本框 31">
              <a:extLst>
                <a:ext uri="{FF2B5EF4-FFF2-40B4-BE49-F238E27FC236}">
                  <a16:creationId xmlns:a16="http://schemas.microsoft.com/office/drawing/2014/main" id="{742896E8-8EF6-FB47-AF51-B461EE979F3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5115285" y="3871641"/>
              <a:ext cx="184731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grpSp>
          <p:nvGrpSpPr>
            <p:cNvPr id="39" name="PA_淘宝店chenying0907 49">
              <a:extLst>
                <a:ext uri="{FF2B5EF4-FFF2-40B4-BE49-F238E27FC236}">
                  <a16:creationId xmlns:a16="http://schemas.microsoft.com/office/drawing/2014/main" id="{ED801B9B-A668-7949-97F0-573BDD859D3E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4542184" y="3988159"/>
              <a:ext cx="307149" cy="413301"/>
              <a:chOff x="4211960" y="594800"/>
              <a:chExt cx="374475" cy="662059"/>
            </a:xfrm>
          </p:grpSpPr>
          <p:sp>
            <p:nvSpPr>
              <p:cNvPr id="40" name="直角三角形 39">
                <a:extLst>
                  <a:ext uri="{FF2B5EF4-FFF2-40B4-BE49-F238E27FC236}">
                    <a16:creationId xmlns:a16="http://schemas.microsoft.com/office/drawing/2014/main" id="{4F127466-DFB0-C94A-80DB-0717CC27ACFB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>
                  <a:latin typeface="Noto Sans S Chinese Medium" panose="020B0600000000000000" pitchFamily="34" charset="-122"/>
                  <a:ea typeface="Noto Sans S Chinese Medium" panose="020B0600000000000000" pitchFamily="34" charset="-122"/>
                </a:endParaRPr>
              </a:p>
            </p:txBody>
          </p:sp>
          <p:cxnSp>
            <p:nvCxnSpPr>
              <p:cNvPr id="41" name="直接连接符 51">
                <a:extLst>
                  <a:ext uri="{FF2B5EF4-FFF2-40B4-BE49-F238E27FC236}">
                    <a16:creationId xmlns:a16="http://schemas.microsoft.com/office/drawing/2014/main" id="{215180EF-AEC2-004F-AD3E-B06D7730B010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44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2F67-E54D-5C40-B025-A332C6E1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46EE2-9CE1-6F48-8047-F08A6D0C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661D5-286C-8045-971F-FF9D1271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BBFD-60D9-2641-924D-EA0A3652A81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3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0D0C-84A0-5F4A-A335-DC87168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24F2A-2F5C-D645-A65C-4DFC4447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7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A77B-4B46-DE4B-8D91-E2F1EA9A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EAD34-7A8A-7B4F-BFCE-F4D8B8D8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81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D7906-32CE-A34D-A606-9598EFE9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0EC9B-F183-4F41-AE4D-880437B5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3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DAC0C-23E1-F346-BE6D-E2C14BAC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987E6-6EEE-F54D-875D-484F5DA3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7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6A569-46CE-BA4B-89E6-58EB7B4A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A0103-3943-D341-BF94-56DB3634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4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4FFD6-5245-1848-8DDA-8962DBFA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502E7-70FA-1048-94CE-4F72D9D8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523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model">
  <a:themeElements>
    <a:clrScheme name="mod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">
  <a:themeElements>
    <a:clrScheme name="mod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25</Words>
  <Application>Microsoft Macintosh PowerPoint</Application>
  <PresentationFormat>全屏显示(4:3)</PresentationFormat>
  <Paragraphs>13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Noto Sans S Chinese Medium</vt:lpstr>
      <vt:lpstr>游ゴシック</vt:lpstr>
      <vt:lpstr>游ゴシック</vt:lpstr>
      <vt:lpstr>Arial</vt:lpstr>
      <vt:lpstr>Arial Black</vt:lpstr>
      <vt:lpstr>Calibri</vt:lpstr>
      <vt:lpstr>Times New Roman</vt:lpstr>
      <vt:lpstr>model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Virtual Fashion Show Professor: Jiro TANAKA Doctor: Shihui XU Group member:Jingyi yuan,Yuzhao liu,Yuhan liu, Xitong Sun   </dc:title>
  <cp:lastModifiedBy>刘 宇晗</cp:lastModifiedBy>
  <cp:revision>153</cp:revision>
  <dcterms:modified xsi:type="dcterms:W3CDTF">2019-10-28T04:56:18Z</dcterms:modified>
</cp:coreProperties>
</file>