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289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5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1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32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47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55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7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56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1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97C032-2262-4FB9-A385-208B1A4886AB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3E12D3-3728-4151-8CFA-B755245D41D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67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ang1104" TargetMode="External"/><Relationship Id="rId2" Type="http://schemas.openxmlformats.org/officeDocument/2006/relationships/hyperlink" Target="https://github.com/qqwwsy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0EE23-2EA1-4E31-A07C-EC0D1CDDE586}"/>
              </a:ext>
            </a:extLst>
          </p:cNvPr>
          <p:cNvSpPr/>
          <p:nvPr/>
        </p:nvSpPr>
        <p:spPr>
          <a:xfrm>
            <a:off x="3898687" y="1383632"/>
            <a:ext cx="41495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CS 387 623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Group Project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FEFD-B9A5-4B6B-A72C-E7FEA8474066}"/>
              </a:ext>
            </a:extLst>
          </p:cNvPr>
          <p:cNvSpPr/>
          <p:nvPr/>
        </p:nvSpPr>
        <p:spPr>
          <a:xfrm>
            <a:off x="5748477" y="4643870"/>
            <a:ext cx="49936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Zheming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A" sz="2000" dirty="0">
                <a:hlinkClick r:id="rId2"/>
              </a:rPr>
              <a:t>https://github.com/qqwwsyz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Tang Guo </a:t>
            </a:r>
            <a:r>
              <a:rPr lang="en-CA" sz="2000" dirty="0">
                <a:hlinkClick r:id="rId3"/>
              </a:rPr>
              <a:t>https://github.com/gtang1104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1DB10-BD78-4370-90B4-B068B0C4B6BA}"/>
              </a:ext>
            </a:extLst>
          </p:cNvPr>
          <p:cNvSpPr/>
          <p:nvPr/>
        </p:nvSpPr>
        <p:spPr>
          <a:xfrm>
            <a:off x="5202807" y="3244584"/>
            <a:ext cx="17863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179456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AB339B-406A-40A4-A68A-E77CCCE7A78E}"/>
              </a:ext>
            </a:extLst>
          </p:cNvPr>
          <p:cNvSpPr/>
          <p:nvPr/>
        </p:nvSpPr>
        <p:spPr>
          <a:xfrm>
            <a:off x="4861046" y="0"/>
            <a:ext cx="2469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3ECBF-7133-4624-BAAA-8B365BCB07D3}"/>
              </a:ext>
            </a:extLst>
          </p:cNvPr>
          <p:cNvSpPr/>
          <p:nvPr/>
        </p:nvSpPr>
        <p:spPr>
          <a:xfrm>
            <a:off x="3891293" y="1166842"/>
            <a:ext cx="4409413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Schema to ERD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Java Program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Transaction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118477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41B19-C2DE-45FF-AE24-3271C9E7BA85}"/>
              </a:ext>
            </a:extLst>
          </p:cNvPr>
          <p:cNvSpPr/>
          <p:nvPr/>
        </p:nvSpPr>
        <p:spPr>
          <a:xfrm>
            <a:off x="3733430" y="-98480"/>
            <a:ext cx="4725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 to 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39215-678B-4679-8701-89FE3808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56" y="1031132"/>
            <a:ext cx="3920031" cy="442608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74289D6-0594-4DB8-94FB-31D1F34F4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29" y="1031132"/>
            <a:ext cx="8482345" cy="5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2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784D8-7B62-4C25-84D6-2989A7EC925B}"/>
              </a:ext>
            </a:extLst>
          </p:cNvPr>
          <p:cNvSpPr/>
          <p:nvPr/>
        </p:nvSpPr>
        <p:spPr>
          <a:xfrm>
            <a:off x="4048741" y="0"/>
            <a:ext cx="409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Program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C88E7B-1DCE-2740-B862-4125BD09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923330"/>
            <a:ext cx="9151620" cy="58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F8362-93BB-4043-8388-24140435E403}"/>
              </a:ext>
            </a:extLst>
          </p:cNvPr>
          <p:cNvSpPr/>
          <p:nvPr/>
        </p:nvSpPr>
        <p:spPr>
          <a:xfrm>
            <a:off x="2817922" y="0"/>
            <a:ext cx="655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Execution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A50C54-36AB-9D4F-8087-F2AC2660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22" y="834020"/>
            <a:ext cx="2951420" cy="6023980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9008AD58-B165-9144-966B-0AA531E2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96" y="834020"/>
            <a:ext cx="2965936" cy="58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0A03D9-2451-4194-921F-20F3D122DCE8}"/>
              </a:ext>
            </a:extLst>
          </p:cNvPr>
          <p:cNvSpPr/>
          <p:nvPr/>
        </p:nvSpPr>
        <p:spPr>
          <a:xfrm>
            <a:off x="4178615" y="2665677"/>
            <a:ext cx="383476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3829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</TotalTime>
  <Words>48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19144</dc:creator>
  <cp:lastModifiedBy>Tang, Guo</cp:lastModifiedBy>
  <cp:revision>5</cp:revision>
  <dcterms:created xsi:type="dcterms:W3CDTF">2020-07-06T21:31:36Z</dcterms:created>
  <dcterms:modified xsi:type="dcterms:W3CDTF">2020-07-10T10:59:41Z</dcterms:modified>
</cp:coreProperties>
</file>