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214F8-B664-44AB-A845-87BE85ABAA17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BACAD-99D2-4974-A6D8-872B750F13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6033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214F8-B664-44AB-A845-87BE85ABAA17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BACAD-99D2-4974-A6D8-872B750F13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8463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214F8-B664-44AB-A845-87BE85ABAA17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BACAD-99D2-4974-A6D8-872B750F13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4272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214F8-B664-44AB-A845-87BE85ABAA17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BACAD-99D2-4974-A6D8-872B750F13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7160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214F8-B664-44AB-A845-87BE85ABAA17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BACAD-99D2-4974-A6D8-872B750F13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6492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214F8-B664-44AB-A845-87BE85ABAA17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BACAD-99D2-4974-A6D8-872B750F13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3754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214F8-B664-44AB-A845-87BE85ABAA17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BACAD-99D2-4974-A6D8-872B750F13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956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214F8-B664-44AB-A845-87BE85ABAA17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BACAD-99D2-4974-A6D8-872B750F13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2016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214F8-B664-44AB-A845-87BE85ABAA17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BACAD-99D2-4974-A6D8-872B750F13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5641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214F8-B664-44AB-A845-87BE85ABAA17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BACAD-99D2-4974-A6D8-872B750F13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6488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214F8-B664-44AB-A845-87BE85ABAA17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BACAD-99D2-4974-A6D8-872B750F13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626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214F8-B664-44AB-A845-87BE85ABAA17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BACAD-99D2-4974-A6D8-872B750F13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189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2899509" y="3079261"/>
            <a:ext cx="1281722" cy="1297353"/>
          </a:xfrm>
          <a:prstGeom prst="ellipse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9211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>GuiZhou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曾 巧巧</dc:creator>
  <cp:lastModifiedBy>曾 巧巧</cp:lastModifiedBy>
  <cp:revision>1</cp:revision>
  <dcterms:created xsi:type="dcterms:W3CDTF">2018-10-25T13:34:21Z</dcterms:created>
  <dcterms:modified xsi:type="dcterms:W3CDTF">2018-10-25T13:36:10Z</dcterms:modified>
</cp:coreProperties>
</file>