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D92C-A156-4FB2-97FF-0F40D16D5664}" type="datetimeFigureOut">
              <a:rPr lang="uk-UA" smtClean="0"/>
              <a:t>17.06.2024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C64E-EED3-4759-9990-DE05EE7A524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6712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D92C-A156-4FB2-97FF-0F40D16D5664}" type="datetimeFigureOut">
              <a:rPr lang="uk-UA" smtClean="0"/>
              <a:t>17.06.2024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C64E-EED3-4759-9990-DE05EE7A524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36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D92C-A156-4FB2-97FF-0F40D16D5664}" type="datetimeFigureOut">
              <a:rPr lang="uk-UA" smtClean="0"/>
              <a:t>17.06.2024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C64E-EED3-4759-9990-DE05EE7A524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474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D92C-A156-4FB2-97FF-0F40D16D5664}" type="datetimeFigureOut">
              <a:rPr lang="uk-UA" smtClean="0"/>
              <a:t>17.06.2024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C64E-EED3-4759-9990-DE05EE7A524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397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D92C-A156-4FB2-97FF-0F40D16D5664}" type="datetimeFigureOut">
              <a:rPr lang="uk-UA" smtClean="0"/>
              <a:t>17.06.2024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C64E-EED3-4759-9990-DE05EE7A524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6454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D92C-A156-4FB2-97FF-0F40D16D5664}" type="datetimeFigureOut">
              <a:rPr lang="uk-UA" smtClean="0"/>
              <a:t>17.06.2024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C64E-EED3-4759-9990-DE05EE7A524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17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D92C-A156-4FB2-97FF-0F40D16D5664}" type="datetimeFigureOut">
              <a:rPr lang="uk-UA" smtClean="0"/>
              <a:t>17.06.2024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C64E-EED3-4759-9990-DE05EE7A524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948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D92C-A156-4FB2-97FF-0F40D16D5664}" type="datetimeFigureOut">
              <a:rPr lang="uk-UA" smtClean="0"/>
              <a:t>17.06.2024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C64E-EED3-4759-9990-DE05EE7A524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298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D92C-A156-4FB2-97FF-0F40D16D5664}" type="datetimeFigureOut">
              <a:rPr lang="uk-UA" smtClean="0"/>
              <a:t>17.06.2024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C64E-EED3-4759-9990-DE05EE7A524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0327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D92C-A156-4FB2-97FF-0F40D16D5664}" type="datetimeFigureOut">
              <a:rPr lang="uk-UA" smtClean="0"/>
              <a:t>17.06.2024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C64E-EED3-4759-9990-DE05EE7A524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487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D92C-A156-4FB2-97FF-0F40D16D5664}" type="datetimeFigureOut">
              <a:rPr lang="uk-UA" smtClean="0"/>
              <a:t>17.06.2024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C64E-EED3-4759-9990-DE05EE7A524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055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4D92C-A156-4FB2-97FF-0F40D16D5664}" type="datetimeFigureOut">
              <a:rPr lang="uk-UA" smtClean="0"/>
              <a:t>17.06.2024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3C64E-EED3-4759-9990-DE05EE7A524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2019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86642" y="1952497"/>
            <a:ext cx="8701372" cy="3062264"/>
          </a:xfr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/>
          <a:p>
            <a:r>
              <a:rPr lang="uk-UA" sz="100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Розробка гри «Сапер»</a:t>
            </a:r>
            <a:endParaRPr lang="uk-UA" sz="100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456484" y="6012063"/>
            <a:ext cx="4466253" cy="522093"/>
          </a:xfrm>
        </p:spPr>
        <p:txBody>
          <a:bodyPr>
            <a:normAutofit/>
          </a:bodyPr>
          <a:lstStyle/>
          <a:p>
            <a:r>
              <a:rPr lang="uk-UA" dirty="0" smtClean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Виконавець: Мальцев Максим</a:t>
            </a:r>
            <a:endParaRPr lang="uk-UA" dirty="0">
              <a:solidFill>
                <a:schemeClr val="bg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5" b="97944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4" y="5087942"/>
            <a:ext cx="2590879" cy="15066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95" b="98098" l="1848" r="9793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1589">
            <a:off x="10340958" y="331387"/>
            <a:ext cx="1654908" cy="151280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758" b="98047" l="21304" r="7837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2347">
            <a:off x="-15640" y="441837"/>
            <a:ext cx="2039184" cy="11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3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2175" y="2947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60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Інформація про гру</a:t>
            </a:r>
            <a:endParaRPr lang="uk-UA" sz="60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1628" y="2429071"/>
            <a:ext cx="78765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30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Гра </a:t>
            </a:r>
            <a:r>
              <a:rPr lang="ru-RU" sz="30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"Сапер</a:t>
            </a:r>
            <a:r>
              <a:rPr lang="ru-RU" sz="3000" dirty="0">
                <a:solidFill>
                  <a:schemeClr val="bg1"/>
                </a:solidFill>
                <a:latin typeface="Garamond" panose="02020404030301010803" pitchFamily="18" charset="0"/>
              </a:rPr>
              <a:t>" </a:t>
            </a:r>
            <a:r>
              <a:rPr lang="uk-UA" sz="30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реалізована з використанням </a:t>
            </a:r>
            <a:r>
              <a:rPr lang="ru-RU" sz="30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консольного </a:t>
            </a:r>
            <a:r>
              <a:rPr lang="uk-UA" sz="30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інтерфейсу на мові </a:t>
            </a:r>
            <a:r>
              <a:rPr lang="ru-RU" sz="30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C </a:t>
            </a:r>
            <a:r>
              <a:rPr lang="ru-RU" sz="3000" dirty="0">
                <a:solidFill>
                  <a:schemeClr val="bg1"/>
                </a:solidFill>
                <a:latin typeface="Garamond" panose="02020404030301010803" pitchFamily="18" charset="0"/>
              </a:rPr>
              <a:t>і </a:t>
            </a:r>
            <a:r>
              <a:rPr lang="uk-UA" sz="30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має базовий</a:t>
            </a:r>
            <a:r>
              <a:rPr lang="ru-RU" sz="30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, </a:t>
            </a:r>
            <a:r>
              <a:rPr lang="ru-RU" sz="3000" dirty="0">
                <a:solidFill>
                  <a:schemeClr val="bg1"/>
                </a:solidFill>
                <a:latin typeface="Garamond" panose="02020404030301010803" pitchFamily="18" charset="0"/>
              </a:rPr>
              <a:t>але </a:t>
            </a:r>
            <a:r>
              <a:rPr lang="uk-UA" sz="30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ефективний функціонал. </a:t>
            </a:r>
          </a:p>
          <a:p>
            <a:pPr algn="just"/>
            <a:r>
              <a:rPr lang="uk-UA" sz="30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Гравцеві надається можливість взаємодіяти </a:t>
            </a:r>
            <a:r>
              <a:rPr lang="ru-RU" sz="30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з </a:t>
            </a:r>
            <a:r>
              <a:rPr lang="ru-RU" sz="3000" dirty="0" err="1">
                <a:solidFill>
                  <a:schemeClr val="bg1"/>
                </a:solidFill>
                <a:latin typeface="Garamond" panose="02020404030301010803" pitchFamily="18" charset="0"/>
              </a:rPr>
              <a:t>ігровим</a:t>
            </a:r>
            <a:r>
              <a:rPr lang="ru-RU" sz="3000" dirty="0">
                <a:solidFill>
                  <a:schemeClr val="bg1"/>
                </a:solidFill>
                <a:latin typeface="Garamond" panose="02020404030301010803" pitchFamily="18" charset="0"/>
              </a:rPr>
              <a:t> полем, </a:t>
            </a:r>
            <a:r>
              <a:rPr lang="uk-UA" sz="30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розкриваючи клітинки </a:t>
            </a:r>
            <a:r>
              <a:rPr lang="ru-RU" sz="30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та </a:t>
            </a:r>
            <a:r>
              <a:rPr lang="uk-UA" sz="30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визначаючи місця розташування </a:t>
            </a:r>
            <a:r>
              <a:rPr lang="ru-RU" sz="3000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мін</a:t>
            </a:r>
            <a:r>
              <a:rPr lang="ru-RU" sz="30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.</a:t>
            </a:r>
            <a:r>
              <a:rPr lang="uk-UA" sz="30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70" b="96087" l="10000" r="922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48" y="3284375"/>
            <a:ext cx="3368352" cy="33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19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34951" y="393118"/>
            <a:ext cx="6421016" cy="1239740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Мета </a:t>
            </a:r>
            <a:r>
              <a:rPr lang="uk-UA" sz="60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гри</a:t>
            </a:r>
            <a:endParaRPr lang="uk-UA" sz="60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307" y="2205136"/>
            <a:ext cx="89402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30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У курсовій роботі ставиться завдання розробити програму, яка дозволяє користувачеві взаємодіяти з грою через командний рядок, надаючи можливість відкривати клітини поля, позначати їх як міну, а також отримувати звіт про стан гри. </a:t>
            </a:r>
          </a:p>
          <a:p>
            <a:pPr algn="just"/>
            <a:r>
              <a:rPr lang="uk-UA" altLang="zh-CN" sz="30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Мета гри</a:t>
            </a:r>
            <a:r>
              <a:rPr lang="en-US" altLang="zh-CN" sz="30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:</a:t>
            </a:r>
            <a:r>
              <a:rPr lang="ru-RU" sz="30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 в</a:t>
            </a:r>
            <a:r>
              <a:rPr lang="uk-UA" altLang="zh-CN" sz="3000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ідкрити</a:t>
            </a:r>
            <a:r>
              <a:rPr lang="uk-UA" altLang="zh-CN" sz="30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 всі клітинки на полі</a:t>
            </a:r>
            <a:r>
              <a:rPr lang="en-US" altLang="zh-CN" sz="30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, </a:t>
            </a:r>
            <a:r>
              <a:rPr lang="uk-UA" altLang="zh-CN" sz="30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що не містять мін. Якщо відкрити клітинку з міною, гра завершується поразкою.</a:t>
            </a:r>
            <a:endParaRPr lang="uk-UA" sz="30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58" b="98047" l="21304" r="7837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589" y="4666436"/>
            <a:ext cx="3408006" cy="189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0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2175" y="372631"/>
            <a:ext cx="10515600" cy="922500"/>
          </a:xfrm>
        </p:spPr>
        <p:txBody>
          <a:bodyPr>
            <a:normAutofit/>
          </a:bodyPr>
          <a:lstStyle/>
          <a:p>
            <a:pPr algn="ctr"/>
            <a:r>
              <a:rPr lang="uk-UA" sz="60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Реалізовані функції</a:t>
            </a:r>
            <a:endParaRPr lang="uk-UA" sz="60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32927" y="1570606"/>
            <a:ext cx="1050782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22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реалізований </a:t>
            </a:r>
            <a:r>
              <a:rPr lang="uk-UA" sz="2200" dirty="0">
                <a:solidFill>
                  <a:schemeClr val="bg1"/>
                </a:solidFill>
                <a:latin typeface="Garamond" panose="02020404030301010803" pitchFamily="18" charset="0"/>
              </a:rPr>
              <a:t>цикл у функції </a:t>
            </a:r>
            <a:r>
              <a:rPr lang="en-US" sz="2200" dirty="0">
                <a:solidFill>
                  <a:schemeClr val="bg1"/>
                </a:solidFill>
                <a:latin typeface="Garamond" panose="02020404030301010803" pitchFamily="18" charset="0"/>
              </a:rPr>
              <a:t>main(), </a:t>
            </a:r>
            <a:r>
              <a:rPr lang="uk-UA" sz="2200" dirty="0">
                <a:solidFill>
                  <a:schemeClr val="bg1"/>
                </a:solidFill>
                <a:latin typeface="Garamond" panose="02020404030301010803" pitchFamily="18" charset="0"/>
              </a:rPr>
              <a:t>який приймає координати від гравця для відкриття клітинок</a:t>
            </a:r>
            <a:r>
              <a:rPr lang="uk-UA" sz="22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uk-UA" sz="22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altLang="zh-CN" sz="2200" dirty="0" err="1">
                <a:solidFill>
                  <a:schemeClr val="bg1"/>
                </a:solidFill>
                <a:latin typeface="Garamond" panose="02020404030301010803" pitchFamily="18" charset="0"/>
              </a:rPr>
              <a:t>stdio.h</a:t>
            </a:r>
            <a:r>
              <a:rPr lang="en-US" altLang="zh-CN" sz="2200" dirty="0">
                <a:solidFill>
                  <a:schemeClr val="bg1"/>
                </a:solidFill>
                <a:latin typeface="Garamond" panose="02020404030301010803" pitchFamily="18" charset="0"/>
              </a:rPr>
              <a:t>: </a:t>
            </a:r>
            <a:r>
              <a:rPr lang="uk-UA" sz="22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б</a:t>
            </a:r>
            <a:r>
              <a:rPr lang="uk-UA" altLang="zh-CN" sz="22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ібліотека для роботи </a:t>
            </a:r>
            <a:r>
              <a:rPr lang="en-US" altLang="zh-CN" sz="22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з </a:t>
            </a:r>
            <a:r>
              <a:rPr lang="uk-UA" altLang="zh-CN" sz="22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введенням/виведенням, яка забезпечує функції </a:t>
            </a:r>
            <a:r>
              <a:rPr lang="en-US" altLang="zh-CN" sz="2200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для</a:t>
            </a:r>
            <a:r>
              <a:rPr lang="en-US" altLang="zh-CN" sz="22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Garamond" panose="02020404030301010803" pitchFamily="18" charset="0"/>
              </a:rPr>
              <a:t>читання</a:t>
            </a:r>
            <a:r>
              <a:rPr lang="en-US" altLang="zh-CN" sz="2200" dirty="0">
                <a:solidFill>
                  <a:schemeClr val="bg1"/>
                </a:solidFill>
                <a:latin typeface="Garamond" panose="02020404030301010803" pitchFamily="18" charset="0"/>
              </a:rPr>
              <a:t> з </a:t>
            </a:r>
            <a:r>
              <a:rPr lang="uk-UA" altLang="zh-CN" sz="22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консолі та виведення на консоль</a:t>
            </a:r>
            <a:r>
              <a:rPr lang="uk-UA" sz="22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ru-RU" sz="22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altLang="zh-CN" sz="2200" dirty="0" err="1">
                <a:solidFill>
                  <a:schemeClr val="bg1"/>
                </a:solidFill>
                <a:latin typeface="Garamond" panose="02020404030301010803" pitchFamily="18" charset="0"/>
              </a:rPr>
              <a:t>stdlib.h</a:t>
            </a:r>
            <a:r>
              <a:rPr lang="en-US" altLang="zh-CN" sz="2200" dirty="0">
                <a:solidFill>
                  <a:schemeClr val="bg1"/>
                </a:solidFill>
                <a:latin typeface="Garamond" panose="02020404030301010803" pitchFamily="18" charset="0"/>
              </a:rPr>
              <a:t>: </a:t>
            </a:r>
            <a:r>
              <a:rPr lang="uk-UA" sz="22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б</a:t>
            </a:r>
            <a:r>
              <a:rPr lang="uk-UA" altLang="zh-CN" sz="22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ібліотека стандартних утиліт</a:t>
            </a:r>
            <a:r>
              <a:rPr lang="en-US" altLang="zh-CN" sz="22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, </a:t>
            </a:r>
            <a:r>
              <a:rPr lang="uk-UA" altLang="zh-CN" sz="22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що забезпечує функції для роботи з пам'яттю</a:t>
            </a:r>
            <a:r>
              <a:rPr lang="en-US" altLang="zh-CN" sz="22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, </a:t>
            </a:r>
            <a:r>
              <a:rPr lang="uk-UA" altLang="zh-CN" sz="22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генерації випадкових чисел та інші загальні функції</a:t>
            </a:r>
            <a:r>
              <a:rPr lang="uk-UA" sz="22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uk-UA" sz="22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uk-UA" sz="22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в</a:t>
            </a:r>
            <a:r>
              <a:rPr lang="uk-UA" altLang="zh-CN" sz="22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ідкриття сусідніх клітинок, щоб переконатися в коректній роботі рекурсивної</a:t>
            </a:r>
            <a:r>
              <a:rPr lang="en-US" altLang="zh-CN" sz="22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Garamond" panose="02020404030301010803" pitchFamily="18" charset="0"/>
              </a:rPr>
              <a:t>функції</a:t>
            </a:r>
            <a:r>
              <a:rPr lang="en-US" altLang="zh-CN" sz="2200" dirty="0">
                <a:solidFill>
                  <a:schemeClr val="bg1"/>
                </a:solidFill>
                <a:latin typeface="Garamond" panose="02020404030301010803" pitchFamily="18" charset="0"/>
              </a:rPr>
              <a:t> reveal</a:t>
            </a:r>
            <a:r>
              <a:rPr lang="en-US" altLang="zh-CN" sz="22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.</a:t>
            </a:r>
            <a:endParaRPr lang="uk-UA" altLang="zh-CN" sz="2200" dirty="0" smtClean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ru-RU" sz="22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uk-UA" sz="22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п</a:t>
            </a:r>
            <a:r>
              <a:rPr lang="uk-UA" altLang="zh-CN" sz="22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еревірка коректності роботи функції </a:t>
            </a:r>
            <a:r>
              <a:rPr lang="uk-UA" altLang="zh-CN" sz="2200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checkGameStatus</a:t>
            </a:r>
            <a:r>
              <a:rPr lang="uk-UA" altLang="zh-CN" sz="22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, щоб визначити умови виграшу та програшу.</a:t>
            </a:r>
            <a:endParaRPr lang="uk-UA" sz="22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97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0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Висновок</a:t>
            </a:r>
            <a:endParaRPr lang="uk-UA" sz="60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4725" y="2018524"/>
            <a:ext cx="10302550" cy="3757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30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Проведене тестування програми показало, що гра працює правильно відповідно до очікувань. Виявлені можливі недоліки в обробці некоректних введених даних, такі як букви або спроби введення недопустимих значень координат.</a:t>
            </a:r>
          </a:p>
          <a:p>
            <a:pPr algn="just"/>
            <a:endParaRPr lang="uk-UA" sz="3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algn="just"/>
            <a:r>
              <a:rPr lang="uk-UA" sz="30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Вдосконалення обробки некоректних введених даних може покращити загальний досвід користувача та забезпечити більшу стабільність програми.</a:t>
            </a:r>
          </a:p>
        </p:txBody>
      </p:sp>
    </p:spTree>
    <p:extLst>
      <p:ext uri="{BB962C8B-B14F-4D97-AF65-F5344CB8AC3E}">
        <p14:creationId xmlns:p14="http://schemas.microsoft.com/office/powerpoint/2010/main" val="30425250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246</Words>
  <Application>Microsoft Office PowerPoint</Application>
  <PresentationFormat>Широкоэкранный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等线</vt:lpstr>
      <vt:lpstr>Garamond</vt:lpstr>
      <vt:lpstr>Times New Roman</vt:lpstr>
      <vt:lpstr>Тема Office</vt:lpstr>
      <vt:lpstr>Розробка гри «Сапер»</vt:lpstr>
      <vt:lpstr>Інформація про гру</vt:lpstr>
      <vt:lpstr>Мета гри</vt:lpstr>
      <vt:lpstr>Реалізовані функції</vt:lpstr>
      <vt:lpstr>Висновок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Elizabeth</dc:creator>
  <cp:lastModifiedBy>Elizabeth</cp:lastModifiedBy>
  <cp:revision>11</cp:revision>
  <dcterms:created xsi:type="dcterms:W3CDTF">2024-06-17T18:53:52Z</dcterms:created>
  <dcterms:modified xsi:type="dcterms:W3CDTF">2024-06-17T20:58:17Z</dcterms:modified>
</cp:coreProperties>
</file>