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27"/>
  </p:notesMasterIdLst>
  <p:sldIdLst>
    <p:sldId id="259" r:id="rId2"/>
    <p:sldId id="347" r:id="rId3"/>
    <p:sldId id="348" r:id="rId4"/>
    <p:sldId id="349" r:id="rId5"/>
    <p:sldId id="350" r:id="rId6"/>
    <p:sldId id="351" r:id="rId7"/>
    <p:sldId id="358" r:id="rId8"/>
    <p:sldId id="353" r:id="rId9"/>
    <p:sldId id="359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54" r:id="rId18"/>
    <p:sldId id="355" r:id="rId19"/>
    <p:sldId id="356" r:id="rId20"/>
    <p:sldId id="357" r:id="rId21"/>
    <p:sldId id="360" r:id="rId22"/>
    <p:sldId id="361" r:id="rId23"/>
    <p:sldId id="362" r:id="rId24"/>
    <p:sldId id="363" r:id="rId25"/>
    <p:sldId id="364" r:id="rId26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7"/>
    <p:restoredTop sz="94683"/>
  </p:normalViewPr>
  <p:slideViewPr>
    <p:cSldViewPr snapToGrid="0" snapToObjects="1">
      <p:cViewPr varScale="1">
        <p:scale>
          <a:sx n="108" d="100"/>
          <a:sy n="108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714500" y="1929245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245326" y="-89210"/>
            <a:ext cx="4049486" cy="2571153"/>
          </a:xfrm>
          <a:custGeom>
            <a:avLst/>
            <a:gdLst>
              <a:gd name="connsiteX0" fmla="*/ 76710 w 4049486"/>
              <a:gd name="connsiteY0" fmla="*/ 0 h 2571153"/>
              <a:gd name="connsiteX1" fmla="*/ 3972776 w 4049486"/>
              <a:gd name="connsiteY1" fmla="*/ 0 h 2571153"/>
              <a:gd name="connsiteX2" fmla="*/ 4008351 w 4049486"/>
              <a:gd name="connsiteY2" fmla="*/ 138354 h 2571153"/>
              <a:gd name="connsiteX3" fmla="*/ 4049486 w 4049486"/>
              <a:gd name="connsiteY3" fmla="*/ 546410 h 2571153"/>
              <a:gd name="connsiteX4" fmla="*/ 2024743 w 4049486"/>
              <a:gd name="connsiteY4" fmla="*/ 2571153 h 2571153"/>
              <a:gd name="connsiteX5" fmla="*/ 0 w 4049486"/>
              <a:gd name="connsiteY5" fmla="*/ 546410 h 2571153"/>
              <a:gd name="connsiteX6" fmla="*/ 41136 w 4049486"/>
              <a:gd name="connsiteY6" fmla="*/ 138354 h 25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9486" h="2571153">
                <a:moveTo>
                  <a:pt x="76710" y="0"/>
                </a:moveTo>
                <a:lnTo>
                  <a:pt x="3972776" y="0"/>
                </a:lnTo>
                <a:lnTo>
                  <a:pt x="4008351" y="138354"/>
                </a:lnTo>
                <a:cubicBezTo>
                  <a:pt x="4035322" y="270160"/>
                  <a:pt x="4049486" y="406631"/>
                  <a:pt x="4049486" y="546410"/>
                </a:cubicBezTo>
                <a:cubicBezTo>
                  <a:pt x="4049486" y="1664645"/>
                  <a:pt x="3142978" y="2571153"/>
                  <a:pt x="2024743" y="2571153"/>
                </a:cubicBezTo>
                <a:cubicBezTo>
                  <a:pt x="906508" y="2571153"/>
                  <a:pt x="0" y="1664645"/>
                  <a:pt x="0" y="546410"/>
                </a:cubicBezTo>
                <a:cubicBezTo>
                  <a:pt x="0" y="406631"/>
                  <a:pt x="14164" y="270160"/>
                  <a:pt x="41136" y="138354"/>
                </a:cubicBezTo>
                <a:close/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-111511" y="289932"/>
            <a:ext cx="5277329" cy="6735336"/>
          </a:xfrm>
          <a:custGeom>
            <a:avLst/>
            <a:gdLst>
              <a:gd name="connsiteX0" fmla="*/ 1677329 w 5277329"/>
              <a:gd name="connsiteY0" fmla="*/ 0 h 6735336"/>
              <a:gd name="connsiteX1" fmla="*/ 5277329 w 5277329"/>
              <a:gd name="connsiteY1" fmla="*/ 3600000 h 6735336"/>
              <a:gd name="connsiteX2" fmla="*/ 3690123 w 5277329"/>
              <a:gd name="connsiteY2" fmla="*/ 6585177 h 6735336"/>
              <a:gd name="connsiteX3" fmla="*/ 3442953 w 5277329"/>
              <a:gd name="connsiteY3" fmla="*/ 6735336 h 6735336"/>
              <a:gd name="connsiteX4" fmla="*/ 0 w 5277329"/>
              <a:gd name="connsiteY4" fmla="*/ 6735336 h 6735336"/>
              <a:gd name="connsiteX5" fmla="*/ 0 w 5277329"/>
              <a:gd name="connsiteY5" fmla="*/ 414708 h 6735336"/>
              <a:gd name="connsiteX6" fmla="*/ 116580 w 5277329"/>
              <a:gd name="connsiteY6" fmla="*/ 354999 h 6735336"/>
              <a:gd name="connsiteX7" fmla="*/ 1677329 w 5277329"/>
              <a:gd name="connsiteY7" fmla="*/ 0 h 67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7329" h="6735336">
                <a:moveTo>
                  <a:pt x="1677329" y="0"/>
                </a:moveTo>
                <a:cubicBezTo>
                  <a:pt x="3665554" y="0"/>
                  <a:pt x="5277329" y="1611775"/>
                  <a:pt x="5277329" y="3600000"/>
                </a:cubicBezTo>
                <a:cubicBezTo>
                  <a:pt x="5277329" y="4842641"/>
                  <a:pt x="4647730" y="5938231"/>
                  <a:pt x="3690123" y="6585177"/>
                </a:cubicBezTo>
                <a:lnTo>
                  <a:pt x="3442953" y="6735336"/>
                </a:lnTo>
                <a:lnTo>
                  <a:pt x="0" y="6735336"/>
                </a:lnTo>
                <a:lnTo>
                  <a:pt x="0" y="414708"/>
                </a:lnTo>
                <a:lnTo>
                  <a:pt x="116580" y="354999"/>
                </a:lnTo>
                <a:cubicBezTo>
                  <a:pt x="588731" y="127494"/>
                  <a:pt x="1118141" y="0"/>
                  <a:pt x="1677329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4045066" y="1280446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191887" y="494884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4500" y="2400300"/>
            <a:ext cx="4381500" cy="17030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reeform 11"/>
          <p:cNvSpPr/>
          <p:nvPr userDrawn="1"/>
        </p:nvSpPr>
        <p:spPr>
          <a:xfrm>
            <a:off x="-87925" y="1592695"/>
            <a:ext cx="7016536" cy="5405982"/>
          </a:xfrm>
          <a:custGeom>
            <a:avLst/>
            <a:gdLst>
              <a:gd name="connsiteX0" fmla="*/ 3176644 w 7016536"/>
              <a:gd name="connsiteY0" fmla="*/ 0 h 5405982"/>
              <a:gd name="connsiteX1" fmla="*/ 7016536 w 7016536"/>
              <a:gd name="connsiteY1" fmla="*/ 3839892 h 5405982"/>
              <a:gd name="connsiteX2" fmla="*/ 6714779 w 7016536"/>
              <a:gd name="connsiteY2" fmla="*/ 5334552 h 5405982"/>
              <a:gd name="connsiteX3" fmla="*/ 6680369 w 7016536"/>
              <a:gd name="connsiteY3" fmla="*/ 5405982 h 5405982"/>
              <a:gd name="connsiteX4" fmla="*/ 0 w 7016536"/>
              <a:gd name="connsiteY4" fmla="*/ 5405982 h 5405982"/>
              <a:gd name="connsiteX5" fmla="*/ 0 w 7016536"/>
              <a:gd name="connsiteY5" fmla="*/ 1683003 h 5405982"/>
              <a:gd name="connsiteX6" fmla="*/ 213597 w 7016536"/>
              <a:gd name="connsiteY6" fmla="*/ 1397364 h 5405982"/>
              <a:gd name="connsiteX7" fmla="*/ 3176644 w 7016536"/>
              <a:gd name="connsiteY7" fmla="*/ 0 h 540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6536" h="5405982">
                <a:moveTo>
                  <a:pt x="3176644" y="0"/>
                </a:moveTo>
                <a:cubicBezTo>
                  <a:pt x="5297359" y="0"/>
                  <a:pt x="7016536" y="1719178"/>
                  <a:pt x="7016536" y="3839892"/>
                </a:cubicBezTo>
                <a:cubicBezTo>
                  <a:pt x="7016536" y="4370071"/>
                  <a:pt x="6909088" y="4875153"/>
                  <a:pt x="6714779" y="5334552"/>
                </a:cubicBezTo>
                <a:lnTo>
                  <a:pt x="6680369" y="5405982"/>
                </a:lnTo>
                <a:lnTo>
                  <a:pt x="0" y="5405982"/>
                </a:lnTo>
                <a:lnTo>
                  <a:pt x="0" y="1683003"/>
                </a:lnTo>
                <a:lnTo>
                  <a:pt x="213597" y="1397364"/>
                </a:lnTo>
                <a:cubicBezTo>
                  <a:pt x="917890" y="543959"/>
                  <a:pt x="1983743" y="0"/>
                  <a:pt x="3176644" y="0"/>
                </a:cubicBez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4903869" y="787202"/>
            <a:ext cx="4049485" cy="4049485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841544" y="4793408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4974989" y="2078893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-101600" y="-114752"/>
            <a:ext cx="6993911" cy="6515552"/>
          </a:xfrm>
          <a:custGeom>
            <a:avLst/>
            <a:gdLst>
              <a:gd name="connsiteX0" fmla="*/ 0 w 6993911"/>
              <a:gd name="connsiteY0" fmla="*/ 0 h 6515552"/>
              <a:gd name="connsiteX1" fmla="*/ 6236365 w 6993911"/>
              <a:gd name="connsiteY1" fmla="*/ 0 h 6515552"/>
              <a:gd name="connsiteX2" fmla="*/ 6287723 w 6993911"/>
              <a:gd name="connsiteY2" fmla="*/ 68680 h 6515552"/>
              <a:gd name="connsiteX3" fmla="*/ 6993911 w 6993911"/>
              <a:gd name="connsiteY3" fmla="*/ 2380581 h 6515552"/>
              <a:gd name="connsiteX4" fmla="*/ 2858940 w 6993911"/>
              <a:gd name="connsiteY4" fmla="*/ 6515552 h 6515552"/>
              <a:gd name="connsiteX5" fmla="*/ 228715 w 6993911"/>
              <a:gd name="connsiteY5" fmla="*/ 5571326 h 6515552"/>
              <a:gd name="connsiteX6" fmla="*/ 0 w 6993911"/>
              <a:gd name="connsiteY6" fmla="*/ 5363456 h 651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93911" h="6515552">
                <a:moveTo>
                  <a:pt x="0" y="0"/>
                </a:moveTo>
                <a:lnTo>
                  <a:pt x="6236365" y="0"/>
                </a:lnTo>
                <a:lnTo>
                  <a:pt x="6287723" y="68680"/>
                </a:lnTo>
                <a:cubicBezTo>
                  <a:pt x="6733574" y="728626"/>
                  <a:pt x="6993911" y="1524201"/>
                  <a:pt x="6993911" y="2380581"/>
                </a:cubicBezTo>
                <a:cubicBezTo>
                  <a:pt x="6993911" y="4664262"/>
                  <a:pt x="5142621" y="6515552"/>
                  <a:pt x="2858940" y="6515552"/>
                </a:cubicBezTo>
                <a:cubicBezTo>
                  <a:pt x="1859830" y="6515552"/>
                  <a:pt x="943482" y="6161204"/>
                  <a:pt x="228715" y="5571326"/>
                </a:cubicBezTo>
                <a:lnTo>
                  <a:pt x="0" y="5363456"/>
                </a:lnTo>
                <a:close/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81309" y="-114752"/>
            <a:ext cx="6906244" cy="6906240"/>
          </a:xfrm>
          <a:prstGeom prst="ellipse">
            <a:avLst/>
          </a:prstGeom>
          <a:noFill/>
          <a:ln>
            <a:solidFill>
              <a:schemeClr val="tx1"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6440606" y="443621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2903116" y="6347360"/>
            <a:ext cx="106878" cy="106878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1561310" y="1610965"/>
            <a:ext cx="3583914" cy="3583912"/>
          </a:xfrm>
          <a:prstGeom prst="ellipse">
            <a:avLst/>
          </a:prstGeom>
          <a:noFill/>
          <a:ln>
            <a:solidFill>
              <a:schemeClr val="tx1">
                <a:alpha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714501" y="1090627"/>
            <a:ext cx="9715500" cy="10287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501" y="1432831"/>
            <a:ext cx="971550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4501" y="2675617"/>
            <a:ext cx="9715500" cy="3429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Write here subtitle</a:t>
            </a:r>
          </a:p>
          <a:p>
            <a:pPr lvl="1"/>
            <a:r>
              <a:rPr lang="en-US" dirty="0"/>
              <a:t>Write here subtitle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Write here text</a:t>
            </a:r>
          </a:p>
          <a:p>
            <a:pPr lvl="3"/>
            <a:r>
              <a:rPr lang="en-US" dirty="0"/>
              <a:t>Write here text</a:t>
            </a:r>
          </a:p>
          <a:p>
            <a:pPr lvl="4"/>
            <a:r>
              <a:rPr lang="en-US" dirty="0"/>
              <a:t>Write here text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72544"/>
            <a:ext cx="832439" cy="4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1" r:id="rId2"/>
    <p:sldLayoutId id="2147484010" r:id="rId3"/>
    <p:sldLayoutId id="2147484046" r:id="rId4"/>
    <p:sldLayoutId id="2147484017" r:id="rId5"/>
  </p:sldLayoutIdLst>
  <p:hf hdr="0" ftr="0" dt="0"/>
  <p:txStyles>
    <p:titleStyle>
      <a:lvl1pPr algn="l" defTabSz="914318" rtl="0" eaLnBrk="1" latinLnBrk="0" hangingPunct="1">
        <a:lnSpc>
          <a:spcPct val="75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288">
          <p15:clr>
            <a:srgbClr val="F26B43"/>
          </p15:clr>
        </p15:guide>
        <p15:guide id="27" orient="horz" pos="4032">
          <p15:clr>
            <a:srgbClr val="F26B43"/>
          </p15:clr>
        </p15:guide>
        <p15:guide id="29" pos="7200">
          <p15:clr>
            <a:srgbClr val="F26B43"/>
          </p15:clr>
        </p15:guide>
        <p15:guide id="48" pos="1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0581" y="2952878"/>
            <a:ext cx="114044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b="1" dirty="0">
                <a:latin typeface="Open Sans" charset="0"/>
                <a:ea typeface="Open Sans" charset="0"/>
                <a:cs typeface="Open Sans" charset="0"/>
              </a:rPr>
              <a:t>program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0581" y="3357770"/>
            <a:ext cx="3291840" cy="2714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Кишкин Владислав 381903-3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09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5CBD0D-4297-436E-A95E-8C29AFE633BA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DDB8EC9A-1414-4BA5-A4F6-65911DAC4BE5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системы</a:t>
            </a:r>
          </a:p>
        </p:txBody>
      </p:sp>
      <p:grpSp>
        <p:nvGrpSpPr>
          <p:cNvPr id="20" name="Group 36">
            <a:extLst>
              <a:ext uri="{FF2B5EF4-FFF2-40B4-BE49-F238E27FC236}">
                <a16:creationId xmlns:a16="http://schemas.microsoft.com/office/drawing/2014/main" id="{99EC3789-D9C2-4D4A-B290-F3CC98C6C9DC}"/>
              </a:ext>
            </a:extLst>
          </p:cNvPr>
          <p:cNvGrpSpPr/>
          <p:nvPr/>
        </p:nvGrpSpPr>
        <p:grpSpPr>
          <a:xfrm rot="16200000">
            <a:off x="10531574" y="2809900"/>
            <a:ext cx="326522" cy="2966937"/>
            <a:chOff x="6475260" y="3892789"/>
            <a:chExt cx="326522" cy="2966937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E637C61-2886-4C63-BFD3-908AD764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CA9B42A-2BE3-4F35-9503-328D1244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FCB8527C-2B53-4171-B878-66E158ED5C34}"/>
              </a:ext>
            </a:extLst>
          </p:cNvPr>
          <p:cNvGrpSpPr/>
          <p:nvPr/>
        </p:nvGrpSpPr>
        <p:grpSpPr>
          <a:xfrm rot="16200000">
            <a:off x="8841307" y="3611671"/>
            <a:ext cx="1049135" cy="642946"/>
            <a:chOff x="6475260" y="3725824"/>
            <a:chExt cx="1049135" cy="64294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71EBA3-DB79-4F33-869D-76C39B6F8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9DA3F09-D894-4AFE-9AAF-750CDF71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1ACFA97-A657-4538-99F7-D753624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8" b="-1015"/>
          <a:stretch/>
        </p:blipFill>
        <p:spPr>
          <a:xfrm>
            <a:off x="3646131" y="937840"/>
            <a:ext cx="8388697" cy="2421710"/>
          </a:xfrm>
          <a:prstGeom prst="rect">
            <a:avLst/>
          </a:prstGeom>
        </p:spPr>
      </p:pic>
      <p:grpSp>
        <p:nvGrpSpPr>
          <p:cNvPr id="28" name="Group 36">
            <a:extLst>
              <a:ext uri="{FF2B5EF4-FFF2-40B4-BE49-F238E27FC236}">
                <a16:creationId xmlns:a16="http://schemas.microsoft.com/office/drawing/2014/main" id="{AE8A841B-4C38-4297-A2C5-9E13A7DC21A0}"/>
              </a:ext>
            </a:extLst>
          </p:cNvPr>
          <p:cNvGrpSpPr/>
          <p:nvPr/>
        </p:nvGrpSpPr>
        <p:grpSpPr>
          <a:xfrm rot="5400000">
            <a:off x="1316149" y="2041903"/>
            <a:ext cx="326522" cy="2966937"/>
            <a:chOff x="6475260" y="3892789"/>
            <a:chExt cx="326522" cy="2966937"/>
          </a:xfrm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1528029-2A42-4C1B-8C8D-0C19F2EA8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08A268C-A2E9-49E3-BA43-0A108A055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31" name="Group 35">
            <a:extLst>
              <a:ext uri="{FF2B5EF4-FFF2-40B4-BE49-F238E27FC236}">
                <a16:creationId xmlns:a16="http://schemas.microsoft.com/office/drawing/2014/main" id="{0FF78407-6A41-4224-AB4C-8A2CCDE53CB2}"/>
              </a:ext>
            </a:extLst>
          </p:cNvPr>
          <p:cNvGrpSpPr/>
          <p:nvPr/>
        </p:nvGrpSpPr>
        <p:grpSpPr>
          <a:xfrm rot="5400000">
            <a:off x="2292681" y="3564319"/>
            <a:ext cx="1049135" cy="642946"/>
            <a:chOff x="6475260" y="3725824"/>
            <a:chExt cx="1049135" cy="642946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B54B0E0-72E4-4A8D-92A7-A8477EAB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A25CFB2-CE59-40E7-B02A-673B5C59D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312AE15-E81F-4EB0-B9E4-2E16F14558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96"/>
          <a:stretch/>
        </p:blipFill>
        <p:spPr>
          <a:xfrm>
            <a:off x="400252" y="4501163"/>
            <a:ext cx="8104556" cy="2188203"/>
          </a:xfrm>
          <a:prstGeom prst="rect">
            <a:avLst/>
          </a:prstGeom>
        </p:spPr>
      </p:pic>
      <p:sp>
        <p:nvSpPr>
          <p:cNvPr id="36" name="Rectangle 18">
            <a:extLst>
              <a:ext uri="{FF2B5EF4-FFF2-40B4-BE49-F238E27FC236}">
                <a16:creationId xmlns:a16="http://schemas.microsoft.com/office/drawing/2014/main" id="{192A5121-9FB1-4B46-8BC5-368F8070CCE6}"/>
              </a:ext>
            </a:extLst>
          </p:cNvPr>
          <p:cNvSpPr/>
          <p:nvPr/>
        </p:nvSpPr>
        <p:spPr>
          <a:xfrm>
            <a:off x="9687348" y="4803046"/>
            <a:ext cx="2235200" cy="139249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a1 = 5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a3 = 2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m = 10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543802B-7026-4E80-906D-30889325DF71}"/>
              </a:ext>
            </a:extLst>
          </p:cNvPr>
          <p:cNvSpPr/>
          <p:nvPr/>
        </p:nvSpPr>
        <p:spPr>
          <a:xfrm>
            <a:off x="539775" y="1652303"/>
            <a:ext cx="2235200" cy="139249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a1 = 20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a3 = 10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m = 0.1</a:t>
            </a:r>
          </a:p>
        </p:txBody>
      </p:sp>
    </p:spTree>
    <p:extLst>
      <p:ext uri="{BB962C8B-B14F-4D97-AF65-F5344CB8AC3E}">
        <p14:creationId xmlns:p14="http://schemas.microsoft.com/office/powerpoint/2010/main" val="45045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94F085-43C4-4C81-9C52-04F6AA7E4C97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222AF78-AA94-46D7-BC24-6718D00A2DE4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системы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E2C6A0A-EBEF-439C-B51A-AECA2F358630}"/>
              </a:ext>
            </a:extLst>
          </p:cNvPr>
          <p:cNvSpPr/>
          <p:nvPr/>
        </p:nvSpPr>
        <p:spPr>
          <a:xfrm>
            <a:off x="4341674" y="2492685"/>
            <a:ext cx="3508652" cy="168796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Вывод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При увеличение параметров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a1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и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a3 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и уменьшение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m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график будет «круче» меняться: скорость начнет падать медленнее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ru-RU" sz="1000" dirty="0">
              <a:latin typeface="Open Sans Regular" charset="0"/>
              <a:ea typeface="Open Sans Regular" charset="0"/>
              <a:cs typeface="Open Sans Regular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При уменьшение параметров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a1 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и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a3 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и увеличение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m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график будет наоборот: скорость будет падать быстрее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5CBD0D-4297-436E-A95E-8C29AFE633BA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DDB8EC9A-1414-4BA5-A4F6-65911DAC4BE5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метода</a:t>
            </a:r>
          </a:p>
        </p:txBody>
      </p:sp>
      <p:grpSp>
        <p:nvGrpSpPr>
          <p:cNvPr id="20" name="Group 36">
            <a:extLst>
              <a:ext uri="{FF2B5EF4-FFF2-40B4-BE49-F238E27FC236}">
                <a16:creationId xmlns:a16="http://schemas.microsoft.com/office/drawing/2014/main" id="{99EC3789-D9C2-4D4A-B290-F3CC98C6C9DC}"/>
              </a:ext>
            </a:extLst>
          </p:cNvPr>
          <p:cNvGrpSpPr/>
          <p:nvPr/>
        </p:nvGrpSpPr>
        <p:grpSpPr>
          <a:xfrm rot="16200000">
            <a:off x="10531574" y="2809900"/>
            <a:ext cx="326522" cy="2966937"/>
            <a:chOff x="6475260" y="3892789"/>
            <a:chExt cx="326522" cy="2966937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E637C61-2886-4C63-BFD3-908AD764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CA9B42A-2BE3-4F35-9503-328D1244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FCB8527C-2B53-4171-B878-66E158ED5C34}"/>
              </a:ext>
            </a:extLst>
          </p:cNvPr>
          <p:cNvGrpSpPr/>
          <p:nvPr/>
        </p:nvGrpSpPr>
        <p:grpSpPr>
          <a:xfrm rot="16200000">
            <a:off x="8841307" y="3611671"/>
            <a:ext cx="1049135" cy="642946"/>
            <a:chOff x="6475260" y="3725824"/>
            <a:chExt cx="1049135" cy="64294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71EBA3-DB79-4F33-869D-76C39B6F8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9DA3F09-D894-4AFE-9AAF-750CDF71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8" name="Group 36">
            <a:extLst>
              <a:ext uri="{FF2B5EF4-FFF2-40B4-BE49-F238E27FC236}">
                <a16:creationId xmlns:a16="http://schemas.microsoft.com/office/drawing/2014/main" id="{AE8A841B-4C38-4297-A2C5-9E13A7DC21A0}"/>
              </a:ext>
            </a:extLst>
          </p:cNvPr>
          <p:cNvGrpSpPr/>
          <p:nvPr/>
        </p:nvGrpSpPr>
        <p:grpSpPr>
          <a:xfrm rot="5400000">
            <a:off x="1316149" y="2041903"/>
            <a:ext cx="326522" cy="2966937"/>
            <a:chOff x="6475260" y="3892789"/>
            <a:chExt cx="326522" cy="2966937"/>
          </a:xfrm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1528029-2A42-4C1B-8C8D-0C19F2EA8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08A268C-A2E9-49E3-BA43-0A108A055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31" name="Group 35">
            <a:extLst>
              <a:ext uri="{FF2B5EF4-FFF2-40B4-BE49-F238E27FC236}">
                <a16:creationId xmlns:a16="http://schemas.microsoft.com/office/drawing/2014/main" id="{0FF78407-6A41-4224-AB4C-8A2CCDE53CB2}"/>
              </a:ext>
            </a:extLst>
          </p:cNvPr>
          <p:cNvGrpSpPr/>
          <p:nvPr/>
        </p:nvGrpSpPr>
        <p:grpSpPr>
          <a:xfrm rot="5400000">
            <a:off x="2292681" y="3564319"/>
            <a:ext cx="1049135" cy="642946"/>
            <a:chOff x="6475260" y="3725824"/>
            <a:chExt cx="1049135" cy="642946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B54B0E0-72E4-4A8D-92A7-A8477EAB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A25CFB2-CE59-40E7-B02A-673B5C59D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36" name="Rectangle 18">
            <a:extLst>
              <a:ext uri="{FF2B5EF4-FFF2-40B4-BE49-F238E27FC236}">
                <a16:creationId xmlns:a16="http://schemas.microsoft.com/office/drawing/2014/main" id="{192A5121-9FB1-4B46-8BC5-368F8070CCE6}"/>
              </a:ext>
            </a:extLst>
          </p:cNvPr>
          <p:cNvSpPr/>
          <p:nvPr/>
        </p:nvSpPr>
        <p:spPr>
          <a:xfrm>
            <a:off x="9687348" y="4803046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h = 2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543802B-7026-4E80-906D-30889325DF71}"/>
              </a:ext>
            </a:extLst>
          </p:cNvPr>
          <p:cNvSpPr/>
          <p:nvPr/>
        </p:nvSpPr>
        <p:spPr>
          <a:xfrm>
            <a:off x="539775" y="1652303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h = 1e-20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399B2-466E-4A26-A54B-5DBFE2B68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3"/>
          <a:stretch/>
        </p:blipFill>
        <p:spPr>
          <a:xfrm>
            <a:off x="3477775" y="980318"/>
            <a:ext cx="8174450" cy="21767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05AF5A-2FC2-46B6-9476-5F4755CE2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3"/>
          <a:stretch/>
        </p:blipFill>
        <p:spPr>
          <a:xfrm>
            <a:off x="659537" y="4521913"/>
            <a:ext cx="8083620" cy="21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94F085-43C4-4C81-9C52-04F6AA7E4C97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222AF78-AA94-46D7-BC24-6718D00A2DE4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метода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E2C6A0A-EBEF-439C-B51A-AECA2F358630}"/>
              </a:ext>
            </a:extLst>
          </p:cNvPr>
          <p:cNvSpPr/>
          <p:nvPr/>
        </p:nvSpPr>
        <p:spPr>
          <a:xfrm>
            <a:off x="4341674" y="2492685"/>
            <a:ext cx="3508652" cy="161101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Вывод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мы сильно уменьшим шаг, то программа будет считать с этим шагом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наоборот сильно увеличим, то программа будет уменьшать шаг до тех пор, пока не найдет достаточно малый шаг для подсчетов (так как в начале у нас очень «крутая» траектория)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5CBD0D-4297-436E-A95E-8C29AFE633BA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DDB8EC9A-1414-4BA5-A4F6-65911DAC4BE5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контроля</a:t>
            </a:r>
          </a:p>
        </p:txBody>
      </p:sp>
      <p:grpSp>
        <p:nvGrpSpPr>
          <p:cNvPr id="20" name="Group 36">
            <a:extLst>
              <a:ext uri="{FF2B5EF4-FFF2-40B4-BE49-F238E27FC236}">
                <a16:creationId xmlns:a16="http://schemas.microsoft.com/office/drawing/2014/main" id="{99EC3789-D9C2-4D4A-B290-F3CC98C6C9DC}"/>
              </a:ext>
            </a:extLst>
          </p:cNvPr>
          <p:cNvGrpSpPr/>
          <p:nvPr/>
        </p:nvGrpSpPr>
        <p:grpSpPr>
          <a:xfrm rot="16200000">
            <a:off x="10531574" y="2809900"/>
            <a:ext cx="326522" cy="2966937"/>
            <a:chOff x="6475260" y="3892789"/>
            <a:chExt cx="326522" cy="2966937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DE637C61-2886-4C63-BFD3-908AD7645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CA9B42A-2BE3-4F35-9503-328D12440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FCB8527C-2B53-4171-B878-66E158ED5C34}"/>
              </a:ext>
            </a:extLst>
          </p:cNvPr>
          <p:cNvGrpSpPr/>
          <p:nvPr/>
        </p:nvGrpSpPr>
        <p:grpSpPr>
          <a:xfrm rot="16200000">
            <a:off x="8841307" y="3611671"/>
            <a:ext cx="1049135" cy="642946"/>
            <a:chOff x="6475260" y="3725824"/>
            <a:chExt cx="1049135" cy="64294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71EBA3-DB79-4F33-869D-76C39B6F8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9DA3F09-D894-4AFE-9AAF-750CDF71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8" name="Group 36">
            <a:extLst>
              <a:ext uri="{FF2B5EF4-FFF2-40B4-BE49-F238E27FC236}">
                <a16:creationId xmlns:a16="http://schemas.microsoft.com/office/drawing/2014/main" id="{AE8A841B-4C38-4297-A2C5-9E13A7DC21A0}"/>
              </a:ext>
            </a:extLst>
          </p:cNvPr>
          <p:cNvGrpSpPr/>
          <p:nvPr/>
        </p:nvGrpSpPr>
        <p:grpSpPr>
          <a:xfrm rot="5400000">
            <a:off x="1316149" y="2041903"/>
            <a:ext cx="326522" cy="2966937"/>
            <a:chOff x="6475260" y="3892789"/>
            <a:chExt cx="326522" cy="2966937"/>
          </a:xfrm>
        </p:grpSpPr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1528029-2A42-4C1B-8C8D-0C19F2EA8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08A268C-A2E9-49E3-BA43-0A108A055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31" name="Group 35">
            <a:extLst>
              <a:ext uri="{FF2B5EF4-FFF2-40B4-BE49-F238E27FC236}">
                <a16:creationId xmlns:a16="http://schemas.microsoft.com/office/drawing/2014/main" id="{0FF78407-6A41-4224-AB4C-8A2CCDE53CB2}"/>
              </a:ext>
            </a:extLst>
          </p:cNvPr>
          <p:cNvGrpSpPr/>
          <p:nvPr/>
        </p:nvGrpSpPr>
        <p:grpSpPr>
          <a:xfrm rot="5400000">
            <a:off x="2292681" y="3564319"/>
            <a:ext cx="1049135" cy="642946"/>
            <a:chOff x="6475260" y="3725824"/>
            <a:chExt cx="1049135" cy="642946"/>
          </a:xfrm>
        </p:grpSpPr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B54B0E0-72E4-4A8D-92A7-A8477EAB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A25CFB2-CE59-40E7-B02A-673B5C59D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36" name="Rectangle 18">
            <a:extLst>
              <a:ext uri="{FF2B5EF4-FFF2-40B4-BE49-F238E27FC236}">
                <a16:creationId xmlns:a16="http://schemas.microsoft.com/office/drawing/2014/main" id="{192A5121-9FB1-4B46-8BC5-368F8070CCE6}"/>
              </a:ext>
            </a:extLst>
          </p:cNvPr>
          <p:cNvSpPr/>
          <p:nvPr/>
        </p:nvSpPr>
        <p:spPr>
          <a:xfrm>
            <a:off x="9687348" y="4803046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E</a:t>
            </a:r>
            <a:r>
              <a:rPr lang="ru-RU" sz="1000" dirty="0" err="1">
                <a:latin typeface="Open Sans Regular" charset="0"/>
                <a:ea typeface="Open Sans Regular" charset="0"/>
                <a:cs typeface="Open Sans Regular" charset="0"/>
              </a:rPr>
              <a:t>гр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= 0.00005 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543802B-7026-4E80-906D-30889325DF71}"/>
              </a:ext>
            </a:extLst>
          </p:cNvPr>
          <p:cNvSpPr/>
          <p:nvPr/>
        </p:nvSpPr>
        <p:spPr>
          <a:xfrm>
            <a:off x="539775" y="1652303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При начальных значениях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E</a:t>
            </a:r>
            <a:r>
              <a:rPr lang="ru-RU" sz="1000" dirty="0" err="1">
                <a:latin typeface="Open Sans Regular" charset="0"/>
                <a:ea typeface="Open Sans Regular" charset="0"/>
                <a:cs typeface="Open Sans Regular" charset="0"/>
              </a:rPr>
              <a:t>гр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= 5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D57C6F-96B8-43D4-8932-E6589614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8" t="60223"/>
          <a:stretch/>
        </p:blipFill>
        <p:spPr>
          <a:xfrm>
            <a:off x="1093759" y="4529163"/>
            <a:ext cx="3362432" cy="22451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07CFA9-8B99-4DD4-8387-93A77468A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28" t="59172"/>
          <a:stretch/>
        </p:blipFill>
        <p:spPr>
          <a:xfrm>
            <a:off x="7652552" y="605199"/>
            <a:ext cx="3379509" cy="23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94F085-43C4-4C81-9C52-04F6AA7E4C97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222AF78-AA94-46D7-BC24-6718D00A2DE4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контроля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E2C6A0A-EBEF-439C-B51A-AECA2F358630}"/>
              </a:ext>
            </a:extLst>
          </p:cNvPr>
          <p:cNvSpPr/>
          <p:nvPr/>
        </p:nvSpPr>
        <p:spPr>
          <a:xfrm>
            <a:off x="4341674" y="2492685"/>
            <a:ext cx="3508652" cy="124168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Вывод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увеличить погрешность для границы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b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, то траектория будет считаться дольше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уменьшать погрешность, то траектория будет считаться короче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5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94F085-43C4-4C81-9C52-04F6AA7E4C97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4222AF78-AA94-46D7-BC24-6718D00A2DE4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Разные параметры</a:t>
            </a:r>
            <a:br>
              <a:rPr lang="en-US" dirty="0"/>
            </a:br>
            <a:r>
              <a:rPr lang="ru-RU" sz="2300" dirty="0"/>
              <a:t>Параметры контроля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3E2C6A0A-EBEF-439C-B51A-AECA2F358630}"/>
              </a:ext>
            </a:extLst>
          </p:cNvPr>
          <p:cNvSpPr/>
          <p:nvPr/>
        </p:nvSpPr>
        <p:spPr>
          <a:xfrm>
            <a:off x="4341674" y="2492685"/>
            <a:ext cx="3508652" cy="1980350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Вывод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мы увеличим ЛП, то программа будет находить траекторию за меньшее кол-во шагов и, соответственно, траектория будет дальше от истинной траектории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Если мы уменьшим ЛП, то программа будет находить траекторию за большее кол-во шагов и, соответственно, траектория будет ближе к истинной траектории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758DA5C-A047-4162-8858-AF280C8C917A}"/>
              </a:ext>
            </a:extLst>
          </p:cNvPr>
          <p:cNvSpPr/>
          <p:nvPr/>
        </p:nvSpPr>
        <p:spPr>
          <a:xfrm>
            <a:off x="161278" y="6028650"/>
            <a:ext cx="11869444" cy="61074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p.s.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На графике не видно разницы, поэтому без них</a:t>
            </a:r>
          </a:p>
        </p:txBody>
      </p:sp>
    </p:spTree>
    <p:extLst>
      <p:ext uri="{BB962C8B-B14F-4D97-AF65-F5344CB8AC3E}">
        <p14:creationId xmlns:p14="http://schemas.microsoft.com/office/powerpoint/2010/main" val="282819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691308-0DA9-46A1-A48A-502BD9396A1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362029-908F-4AE7-9444-B9B355D7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597" y="441060"/>
            <a:ext cx="5943535" cy="5975880"/>
          </a:xfrm>
          <a:prstGeom prst="rect">
            <a:avLst/>
          </a:prstGeom>
        </p:spPr>
      </p:pic>
      <p:sp>
        <p:nvSpPr>
          <p:cNvPr id="5" name="Title 9">
            <a:hlinkClick r:id="rId3" action="ppaction://hlinksldjump"/>
            <a:extLst>
              <a:ext uri="{FF2B5EF4-FFF2-40B4-BE49-F238E27FC236}">
                <a16:creationId xmlns:a16="http://schemas.microsoft.com/office/drawing/2014/main" id="{7DB948DD-50AB-4E0D-BC71-6FCF356FFD08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</p:spTree>
    <p:extLst>
      <p:ext uri="{BB962C8B-B14F-4D97-AF65-F5344CB8AC3E}">
        <p14:creationId xmlns:p14="http://schemas.microsoft.com/office/powerpoint/2010/main" val="147620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91980A-6774-4833-A992-9D089629BE28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A09995AA-122F-4325-8798-717BB94DFF67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F431D5-550E-4FE9-AFB2-193C8B3F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61" y="1199246"/>
            <a:ext cx="696374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76839D-FC4D-439A-BB28-C866A9B2EA5D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EC2848F8-4B8B-4F3C-ABCB-DBC2B0CB881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0DC8D7-5A17-4A02-9F15-699192FF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930" y="618733"/>
            <a:ext cx="7078063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9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E742CBE-1E4E-46FA-9D47-EBFCD892A70D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71B56-D8E5-4861-A14B-D8AF8455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567" y="914400"/>
            <a:ext cx="8021896" cy="5358275"/>
          </a:xfrm>
          <a:prstGeom prst="rect">
            <a:avLst/>
          </a:prstGeom>
        </p:spPr>
      </p:pic>
      <p:sp>
        <p:nvSpPr>
          <p:cNvPr id="9" name="Title 9">
            <a:extLst>
              <a:ext uri="{FF2B5EF4-FFF2-40B4-BE49-F238E27FC236}">
                <a16:creationId xmlns:a16="http://schemas.microsoft.com/office/drawing/2014/main" id="{70BF0D2E-91F6-4140-BD91-665B273FD7A1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общий вид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72930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95D040-F924-4C31-A2A4-059467C588E9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61833460-2205-4ACD-891A-22077D7ED498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5533C-BC2C-44EC-A49A-7DA8498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071" y="1269506"/>
            <a:ext cx="4882502" cy="49493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348D0E-4C6C-42AA-87B3-C21A1AC9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73" y="1269506"/>
            <a:ext cx="4882502" cy="314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E1AB2F-D230-4B5D-81C1-83D0E9526E85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7A3DBF39-7C18-47D6-8C94-4EA999B96180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6CB46-3979-462D-AFFA-BA558A03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549" y="3000315"/>
            <a:ext cx="412490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7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6B33AC-187F-448D-A1D4-D8E0942FBEC2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9A01AD7B-3318-4481-831E-9A2F7E30D3BD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F99168-F5ED-4693-BDB8-C1C3602B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44" y="3133684"/>
            <a:ext cx="456311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5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822DA1-83B8-4E6E-81FD-BADD4E9C49C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D58AAD36-CB2F-4F09-B7D2-80E296B78952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EBC54-777C-4331-BE8A-9BFF20A1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81" y="3138447"/>
            <a:ext cx="4572638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51ED6E-E50A-4072-BCE7-75F92BA636D6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571989B3-DE60-410D-9829-8A7ACEA2880F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2EAE9B-5F0B-4445-AA8B-806B5D14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28" y="3057473"/>
            <a:ext cx="497274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9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C56519-2B98-4FFF-B02E-6E70419D9AE0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hlinkClick r:id="rId2" action="ppaction://hlinksldjump"/>
            <a:extLst>
              <a:ext uri="{FF2B5EF4-FFF2-40B4-BE49-F238E27FC236}">
                <a16:creationId xmlns:a16="http://schemas.microsoft.com/office/drawing/2014/main" id="{95168B33-3BF5-4A25-8934-6573D5B1D7D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  <a:p>
            <a:endParaRPr lang="ru-RU" sz="2300" dirty="0"/>
          </a:p>
          <a:p>
            <a:r>
              <a:rPr lang="ru-RU" sz="2300" dirty="0"/>
              <a:t>вернуться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87BB63-0E1A-4684-869A-7AE56CBC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3128920"/>
            <a:ext cx="5182323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0F0685-9C4A-4FBA-8EE2-4403643FDD66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F09491-93B1-4FB9-887E-53B7EF4A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2" y="4710061"/>
            <a:ext cx="3267531" cy="657317"/>
          </a:xfrm>
          <a:prstGeom prst="rect">
            <a:avLst/>
          </a:prstGeom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D1C114F-1FC4-4EB6-A55B-A16AECEF324F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модальные окна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7271C-8DA1-46D1-A605-9694FD736591}"/>
              </a:ext>
            </a:extLst>
          </p:cNvPr>
          <p:cNvSpPr/>
          <p:nvPr/>
        </p:nvSpPr>
        <p:spPr>
          <a:xfrm>
            <a:off x="927590" y="3227903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3">
            <a:extLst>
              <a:ext uri="{FF2B5EF4-FFF2-40B4-BE49-F238E27FC236}">
                <a16:creationId xmlns:a16="http://schemas.microsoft.com/office/drawing/2014/main" id="{BB913881-0DD4-4222-9B3B-D3735D7CBFBA}"/>
              </a:ext>
            </a:extLst>
          </p:cNvPr>
          <p:cNvCxnSpPr>
            <a:cxnSpLocks/>
          </p:cNvCxnSpPr>
          <p:nvPr/>
        </p:nvCxnSpPr>
        <p:spPr>
          <a:xfrm>
            <a:off x="942482" y="3258383"/>
            <a:ext cx="2192784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1">
            <a:extLst>
              <a:ext uri="{FF2B5EF4-FFF2-40B4-BE49-F238E27FC236}">
                <a16:creationId xmlns:a16="http://schemas.microsoft.com/office/drawing/2014/main" id="{135D583D-890A-4016-AEF2-24AC257D2C93}"/>
              </a:ext>
            </a:extLst>
          </p:cNvPr>
          <p:cNvSpPr/>
          <p:nvPr/>
        </p:nvSpPr>
        <p:spPr>
          <a:xfrm>
            <a:off x="3104786" y="3229540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6AD9C2D1-8CF2-4A2F-9952-E36FF861D97B}"/>
              </a:ext>
            </a:extLst>
          </p:cNvPr>
          <p:cNvSpPr/>
          <p:nvPr/>
        </p:nvSpPr>
        <p:spPr>
          <a:xfrm>
            <a:off x="2095595" y="3227903"/>
            <a:ext cx="60960" cy="609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6A715-92FA-423A-A14A-4B94A7FB8BD0}"/>
              </a:ext>
            </a:extLst>
          </p:cNvPr>
          <p:cNvSpPr txBox="1"/>
          <p:nvPr/>
        </p:nvSpPr>
        <p:spPr>
          <a:xfrm>
            <a:off x="2125615" y="3290500"/>
            <a:ext cx="623376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Условия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задачи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F70A34F9-33C2-47D6-835A-D4801EEC72F4}"/>
              </a:ext>
            </a:extLst>
          </p:cNvPr>
          <p:cNvSpPr/>
          <p:nvPr/>
        </p:nvSpPr>
        <p:spPr>
          <a:xfrm>
            <a:off x="734202" y="3042041"/>
            <a:ext cx="416560" cy="416560"/>
          </a:xfrm>
          <a:prstGeom prst="ellipse">
            <a:avLst/>
          </a:prstGeom>
          <a:gradFill>
            <a:gsLst>
              <a:gs pos="100000">
                <a:schemeClr val="accent2"/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ABF18-3AF1-4ECB-AA5A-3DC641024498}"/>
              </a:ext>
            </a:extLst>
          </p:cNvPr>
          <p:cNvSpPr txBox="1"/>
          <p:nvPr/>
        </p:nvSpPr>
        <p:spPr>
          <a:xfrm>
            <a:off x="926345" y="3263322"/>
            <a:ext cx="926664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Ошибки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При запуске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9CBF0-D30F-4DCF-B93D-760A1DFB342F}"/>
              </a:ext>
            </a:extLst>
          </p:cNvPr>
          <p:cNvSpPr txBox="1"/>
          <p:nvPr/>
        </p:nvSpPr>
        <p:spPr>
          <a:xfrm>
            <a:off x="3136465" y="3290500"/>
            <a:ext cx="701795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О методе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47DC6D0-5639-4739-8733-429CAEA4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312" y="421702"/>
            <a:ext cx="3425646" cy="852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B216749-DB0E-4D26-9734-5DA8108D7A0F}"/>
              </a:ext>
            </a:extLst>
          </p:cNvPr>
          <p:cNvSpPr txBox="1"/>
          <p:nvPr/>
        </p:nvSpPr>
        <p:spPr>
          <a:xfrm>
            <a:off x="927590" y="3017760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D645E3-06DD-410D-86D3-70D837D11F34}"/>
              </a:ext>
            </a:extLst>
          </p:cNvPr>
          <p:cNvSpPr txBox="1"/>
          <p:nvPr/>
        </p:nvSpPr>
        <p:spPr>
          <a:xfrm>
            <a:off x="2140215" y="2983319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821ECA-2A3E-419E-922A-74B5AB3EB2BD}"/>
              </a:ext>
            </a:extLst>
          </p:cNvPr>
          <p:cNvSpPr txBox="1"/>
          <p:nvPr/>
        </p:nvSpPr>
        <p:spPr>
          <a:xfrm>
            <a:off x="3135266" y="2983319"/>
            <a:ext cx="3061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solidFill>
                  <a:schemeClr val="tx1">
                    <a:alpha val="70000"/>
                  </a:schemeClr>
                </a:solidFill>
              </a:rPr>
              <a:t>Pic#3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65FC90-6D91-4A07-A979-CF7D48A8EF7F}"/>
              </a:ext>
            </a:extLst>
          </p:cNvPr>
          <p:cNvSpPr txBox="1"/>
          <p:nvPr/>
        </p:nvSpPr>
        <p:spPr>
          <a:xfrm>
            <a:off x="8481312" y="1325218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330ADCC-03C2-4D9E-8E23-23206D33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12" y="1630786"/>
            <a:ext cx="3189962" cy="23042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AEC9C3D-CC71-4B62-AB36-1D01A5D2A340}"/>
              </a:ext>
            </a:extLst>
          </p:cNvPr>
          <p:cNvSpPr txBox="1"/>
          <p:nvPr/>
        </p:nvSpPr>
        <p:spPr>
          <a:xfrm>
            <a:off x="926345" y="2415094"/>
            <a:ext cx="1284967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Типы </a:t>
            </a:r>
          </a:p>
          <a:p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модальных окон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126565A-C3B1-4274-B3D9-5786A7FE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312" y="4291290"/>
            <a:ext cx="3051151" cy="23042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82EA3E7-1B43-4574-B37F-AAC968E94749}"/>
              </a:ext>
            </a:extLst>
          </p:cNvPr>
          <p:cNvSpPr txBox="1"/>
          <p:nvPr/>
        </p:nvSpPr>
        <p:spPr>
          <a:xfrm>
            <a:off x="8481311" y="102864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E9AC3F-4A62-4884-822F-4F920E466A66}"/>
              </a:ext>
            </a:extLst>
          </p:cNvPr>
          <p:cNvSpPr txBox="1"/>
          <p:nvPr/>
        </p:nvSpPr>
        <p:spPr>
          <a:xfrm>
            <a:off x="8481312" y="3976843"/>
            <a:ext cx="39113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dirty="0">
                <a:latin typeface="Open Sans" charset="0"/>
                <a:ea typeface="Open Sans" charset="0"/>
                <a:cs typeface="Open Sans" charset="0"/>
              </a:rPr>
              <a:t>Pic#</a:t>
            </a:r>
            <a:r>
              <a:rPr lang="ru-RU" sz="1200" b="1" dirty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b="1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1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33290A-8C75-4613-805D-5A426D680EA3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678DB7-FA64-4F0D-85AD-322CC55A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65167" cy="6858000"/>
          </a:xfrm>
          <a:prstGeom prst="rect">
            <a:avLst/>
          </a:prstGeom>
        </p:spPr>
      </p:pic>
      <p:sp>
        <p:nvSpPr>
          <p:cNvPr id="7" name="Title 9">
            <a:extLst>
              <a:ext uri="{FF2B5EF4-FFF2-40B4-BE49-F238E27FC236}">
                <a16:creationId xmlns:a16="http://schemas.microsoft.com/office/drawing/2014/main" id="{898796AC-EC54-4171-A1C0-BCD21C285D1F}"/>
              </a:ext>
            </a:extLst>
          </p:cNvPr>
          <p:cNvSpPr txBox="1">
            <a:spLocks/>
          </p:cNvSpPr>
          <p:nvPr/>
        </p:nvSpPr>
        <p:spPr>
          <a:xfrm>
            <a:off x="6958682" y="-21054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Задание условий и таблица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CE31A-AEA3-444B-BD5E-C87EB284CEFA}"/>
              </a:ext>
            </a:extLst>
          </p:cNvPr>
          <p:cNvSpPr txBox="1"/>
          <p:nvPr/>
        </p:nvSpPr>
        <p:spPr>
          <a:xfrm>
            <a:off x="6987837" y="1868892"/>
            <a:ext cx="120661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Подсказки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C0DC6-2A84-4C1A-BC7D-CA3AF6A18B8D}"/>
              </a:ext>
            </a:extLst>
          </p:cNvPr>
          <p:cNvSpPr txBox="1"/>
          <p:nvPr/>
        </p:nvSpPr>
        <p:spPr>
          <a:xfrm>
            <a:off x="6987837" y="2273784"/>
            <a:ext cx="2599384" cy="87158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Чтобы увидеть, что из себя представляет обозначение нужно просто навести на нее курсор. Работает как в условиях, так и в таблице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048956-364F-43D1-B5F1-01603BE6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71" y="1255622"/>
            <a:ext cx="2363335" cy="6132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1329C9-03A0-4DC7-8B51-7A8CAB35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837" y="1253752"/>
            <a:ext cx="1981334" cy="613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C01857-290F-4F8C-85C8-0F19C05A1AE2}"/>
              </a:ext>
            </a:extLst>
          </p:cNvPr>
          <p:cNvSpPr txBox="1"/>
          <p:nvPr/>
        </p:nvSpPr>
        <p:spPr>
          <a:xfrm>
            <a:off x="6987837" y="3939329"/>
            <a:ext cx="189103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Выбор контроля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49591-59D1-4018-A46C-CF26A7C42593}"/>
              </a:ext>
            </a:extLst>
          </p:cNvPr>
          <p:cNvSpPr txBox="1"/>
          <p:nvPr/>
        </p:nvSpPr>
        <p:spPr>
          <a:xfrm>
            <a:off x="6987837" y="4344221"/>
            <a:ext cx="2599384" cy="6715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Можно выбрать тип контроля погрешности.</a:t>
            </a:r>
          </a:p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Сделано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947E06-556C-4551-82E7-71EDA8B18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837" y="3282178"/>
            <a:ext cx="3639058" cy="628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35B9C-DF70-4C8D-8346-A051FFCA04A6}"/>
              </a:ext>
            </a:extLst>
          </p:cNvPr>
          <p:cNvSpPr txBox="1"/>
          <p:nvPr/>
        </p:nvSpPr>
        <p:spPr>
          <a:xfrm>
            <a:off x="6987837" y="5876536"/>
            <a:ext cx="111043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Выбор </a:t>
            </a:r>
            <a:r>
              <a:rPr lang="en-US" b="1" dirty="0" err="1">
                <a:latin typeface="Open Sans" charset="0"/>
                <a:ea typeface="Open Sans" charset="0"/>
                <a:cs typeface="Open Sans" charset="0"/>
              </a:rPr>
              <a:t>Vn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1C5561-3CFA-463A-B54B-743568CE36C0}"/>
              </a:ext>
            </a:extLst>
          </p:cNvPr>
          <p:cNvSpPr txBox="1"/>
          <p:nvPr/>
        </p:nvSpPr>
        <p:spPr>
          <a:xfrm>
            <a:off x="6987837" y="6281428"/>
            <a:ext cx="2599384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Так же можно выбрать что мы будем брать в качестве </a:t>
            </a:r>
            <a:r>
              <a:rPr lang="en-US" sz="1000" dirty="0" err="1">
                <a:solidFill>
                  <a:schemeClr val="tx1">
                    <a:alpha val="70000"/>
                  </a:schemeClr>
                </a:solidFill>
              </a:rPr>
              <a:t>Vn</a:t>
            </a: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9B87617-3039-4242-8529-E4B4F7B4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836" y="5243616"/>
            <a:ext cx="3684007" cy="6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B0EF36-3ADC-4ADA-8767-104002E55F15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0A796DED-6DCE-4639-99E1-C3DC746B6B76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Справка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AD1777-E384-4E1F-BF33-A8D037288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7" y="2022316"/>
            <a:ext cx="4454001" cy="410294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C0281C88-41CB-4BD9-A811-D10FE67B9BBC}"/>
              </a:ext>
            </a:extLst>
          </p:cNvPr>
          <p:cNvSpPr>
            <a:spLocks/>
          </p:cNvSpPr>
          <p:nvPr/>
        </p:nvSpPr>
        <p:spPr bwMode="auto">
          <a:xfrm>
            <a:off x="6106630" y="436267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B91B5-3E5B-4E52-A200-B04BB0EA6C0E}"/>
              </a:ext>
            </a:extLst>
          </p:cNvPr>
          <p:cNvSpPr txBox="1"/>
          <p:nvPr/>
        </p:nvSpPr>
        <p:spPr>
          <a:xfrm>
            <a:off x="7465373" y="2986105"/>
            <a:ext cx="74975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Вывод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4B4DF-7EE2-4460-9FA1-AB96D8743966}"/>
              </a:ext>
            </a:extLst>
          </p:cNvPr>
          <p:cNvSpPr txBox="1"/>
          <p:nvPr/>
        </p:nvSpPr>
        <p:spPr>
          <a:xfrm>
            <a:off x="7465372" y="3390997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Выводит справку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4F53D-1345-44DB-9F7D-5637209A0C27}"/>
              </a:ext>
            </a:extLst>
          </p:cNvPr>
          <p:cNvSpPr txBox="1"/>
          <p:nvPr/>
        </p:nvSpPr>
        <p:spPr>
          <a:xfrm>
            <a:off x="7465373" y="4383943"/>
            <a:ext cx="188827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Несколько сразу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2C1D7-BFDC-433B-BD95-F23606096E55}"/>
              </a:ext>
            </a:extLst>
          </p:cNvPr>
          <p:cNvSpPr txBox="1"/>
          <p:nvPr/>
        </p:nvSpPr>
        <p:spPr>
          <a:xfrm>
            <a:off x="7465372" y="4788835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При каждом новом запуске не стирает старую справку, а выводит новую рядом со старой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91CACFFC-9A05-49D0-BC66-CAC36565194F}"/>
              </a:ext>
            </a:extLst>
          </p:cNvPr>
          <p:cNvSpPr>
            <a:spLocks/>
          </p:cNvSpPr>
          <p:nvPr/>
        </p:nvSpPr>
        <p:spPr bwMode="auto">
          <a:xfrm>
            <a:off x="6106630" y="2986105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</a:t>
            </a:r>
            <a:r>
              <a:rPr lang="ru-RU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1</a:t>
            </a:r>
            <a:endParaRPr lang="en-US" dirty="0">
              <a:solidFill>
                <a:srgbClr val="FFFFFF"/>
              </a:solidFill>
              <a:latin typeface="+mj-lt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0E520F-0758-44D7-AAF0-4D3B20DA2B41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159FB188-D66E-4B21-9468-85800E864951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интерфейс</a:t>
            </a:r>
            <a:br>
              <a:rPr lang="en-US" dirty="0"/>
            </a:br>
            <a:r>
              <a:rPr lang="ru-RU" sz="2300" dirty="0"/>
              <a:t>График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36A3F1-C583-42B2-BD98-8013E9AD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37" y="2618912"/>
            <a:ext cx="4738576" cy="3229813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3975B78-A895-4C14-A6E7-2E0A3F044D22}"/>
              </a:ext>
            </a:extLst>
          </p:cNvPr>
          <p:cNvSpPr>
            <a:spLocks/>
          </p:cNvSpPr>
          <p:nvPr/>
        </p:nvSpPr>
        <p:spPr bwMode="auto">
          <a:xfrm>
            <a:off x="6106630" y="4362677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F9476-E91E-46F1-BEE7-682F10FDA272}"/>
              </a:ext>
            </a:extLst>
          </p:cNvPr>
          <p:cNvSpPr txBox="1"/>
          <p:nvPr/>
        </p:nvSpPr>
        <p:spPr>
          <a:xfrm>
            <a:off x="7465373" y="2986105"/>
            <a:ext cx="749757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Вывод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C8FE7-CD6E-4F57-9368-D7F371137679}"/>
              </a:ext>
            </a:extLst>
          </p:cNvPr>
          <p:cNvSpPr txBox="1"/>
          <p:nvPr/>
        </p:nvSpPr>
        <p:spPr>
          <a:xfrm>
            <a:off x="7465372" y="3390997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Выводит справку в соответствие с рекомендациями из методички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C2196-E6C6-4D2A-83B4-7804498567A6}"/>
              </a:ext>
            </a:extLst>
          </p:cNvPr>
          <p:cNvSpPr txBox="1"/>
          <p:nvPr/>
        </p:nvSpPr>
        <p:spPr>
          <a:xfrm>
            <a:off x="7465373" y="4383943"/>
            <a:ext cx="188827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b="1" dirty="0">
                <a:latin typeface="Open Sans" charset="0"/>
                <a:ea typeface="Open Sans" charset="0"/>
                <a:cs typeface="Open Sans" charset="0"/>
              </a:rPr>
              <a:t>Несколько сразу</a:t>
            </a:r>
            <a:endParaRPr lang="en-US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F8017-EDAE-4B58-A8DE-40BD865411F5}"/>
              </a:ext>
            </a:extLst>
          </p:cNvPr>
          <p:cNvSpPr txBox="1"/>
          <p:nvPr/>
        </p:nvSpPr>
        <p:spPr>
          <a:xfrm>
            <a:off x="7465372" y="4788835"/>
            <a:ext cx="3294775" cy="4714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000" dirty="0">
                <a:solidFill>
                  <a:schemeClr val="tx1">
                    <a:alpha val="70000"/>
                  </a:schemeClr>
                </a:solidFill>
              </a:rPr>
              <a:t>При каждом новом запуске не стирает старый график, а выводит новый поверх старого</a:t>
            </a:r>
            <a:endParaRPr lang="en-US" sz="1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A3D1DF3A-1E0A-4F90-B9BD-F6ADAD952718}"/>
              </a:ext>
            </a:extLst>
          </p:cNvPr>
          <p:cNvSpPr>
            <a:spLocks/>
          </p:cNvSpPr>
          <p:nvPr/>
        </p:nvSpPr>
        <p:spPr bwMode="auto">
          <a:xfrm>
            <a:off x="6106630" y="2986105"/>
            <a:ext cx="1080000" cy="1080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0</a:t>
            </a:r>
            <a:r>
              <a:rPr lang="ru-RU" dirty="0">
                <a:solidFill>
                  <a:srgbClr val="FFFFFF"/>
                </a:solidFill>
                <a:latin typeface="+mj-lt"/>
                <a:ea typeface="Titillium" charset="0"/>
                <a:cs typeface="Titillium" charset="0"/>
              </a:rPr>
              <a:t>1</a:t>
            </a:r>
            <a:endParaRPr lang="en-US" dirty="0">
              <a:solidFill>
                <a:srgbClr val="FFFFFF"/>
              </a:solidFill>
              <a:latin typeface="+mj-lt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E28AF2-C08E-4EA9-A095-7157ACA73C60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C2FEDE2F-B2B3-4533-AD97-B1E948A7EA6E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Структура проекта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DFE7944-DAFA-4077-A291-A2536C42B60A}"/>
              </a:ext>
            </a:extLst>
          </p:cNvPr>
          <p:cNvGrpSpPr/>
          <p:nvPr/>
        </p:nvGrpSpPr>
        <p:grpSpPr>
          <a:xfrm>
            <a:off x="2358571" y="2290090"/>
            <a:ext cx="3730226" cy="4274421"/>
            <a:chOff x="2151435" y="1601361"/>
            <a:chExt cx="3730226" cy="427442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6864B24-8D04-4CBD-B9DD-4990106FB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576" y="2442436"/>
              <a:ext cx="313834" cy="1327518"/>
            </a:xfrm>
            <a:custGeom>
              <a:avLst/>
              <a:gdLst>
                <a:gd name="T0" fmla="*/ 0 w 100"/>
                <a:gd name="T1" fmla="*/ 423 h 423"/>
                <a:gd name="T2" fmla="*/ 50 w 100"/>
                <a:gd name="T3" fmla="*/ 83 h 423"/>
                <a:gd name="T4" fmla="*/ 97 w 100"/>
                <a:gd name="T5" fmla="*/ 0 h 423"/>
                <a:gd name="T6" fmla="*/ 100 w 100"/>
                <a:gd name="T7" fmla="*/ 259 h 423"/>
                <a:gd name="T8" fmla="*/ 100 w 100"/>
                <a:gd name="T9" fmla="*/ 259 h 423"/>
                <a:gd name="T10" fmla="*/ 0 w 100"/>
                <a:gd name="T1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423">
                  <a:moveTo>
                    <a:pt x="0" y="423"/>
                  </a:moveTo>
                  <a:lnTo>
                    <a:pt x="50" y="83"/>
                  </a:lnTo>
                  <a:lnTo>
                    <a:pt x="97" y="0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ADF5867-159E-4924-BCB7-61A0FFFB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9375" y="1607667"/>
              <a:ext cx="158775" cy="1101558"/>
            </a:xfrm>
            <a:custGeom>
              <a:avLst/>
              <a:gdLst>
                <a:gd name="T0" fmla="*/ 0 w 49"/>
                <a:gd name="T1" fmla="*/ 351 h 351"/>
                <a:gd name="T2" fmla="*/ 2 w 49"/>
                <a:gd name="T3" fmla="*/ 347 h 351"/>
                <a:gd name="T4" fmla="*/ 49 w 49"/>
                <a:gd name="T5" fmla="*/ 0 h 351"/>
                <a:gd name="T6" fmla="*/ 49 w 49"/>
                <a:gd name="T7" fmla="*/ 268 h 351"/>
                <a:gd name="T8" fmla="*/ 0 w 49"/>
                <a:gd name="T9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1">
                  <a:moveTo>
                    <a:pt x="0" y="351"/>
                  </a:moveTo>
                  <a:lnTo>
                    <a:pt x="2" y="347"/>
                  </a:lnTo>
                  <a:lnTo>
                    <a:pt x="49" y="0"/>
                  </a:lnTo>
                  <a:lnTo>
                    <a:pt x="49" y="268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6C82D73-E3E2-4977-B357-86765BA2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157" y="4036714"/>
              <a:ext cx="608838" cy="1839068"/>
            </a:xfrm>
            <a:custGeom>
              <a:avLst/>
              <a:gdLst>
                <a:gd name="T0" fmla="*/ 0 w 194"/>
                <a:gd name="T1" fmla="*/ 586 h 586"/>
                <a:gd name="T2" fmla="*/ 50 w 194"/>
                <a:gd name="T3" fmla="*/ 242 h 586"/>
                <a:gd name="T4" fmla="*/ 194 w 194"/>
                <a:gd name="T5" fmla="*/ 0 h 586"/>
                <a:gd name="T6" fmla="*/ 194 w 194"/>
                <a:gd name="T7" fmla="*/ 261 h 586"/>
                <a:gd name="T8" fmla="*/ 0 w 194"/>
                <a:gd name="T9" fmla="*/ 586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586">
                  <a:moveTo>
                    <a:pt x="0" y="586"/>
                  </a:moveTo>
                  <a:lnTo>
                    <a:pt x="50" y="242"/>
                  </a:lnTo>
                  <a:lnTo>
                    <a:pt x="194" y="0"/>
                  </a:lnTo>
                  <a:lnTo>
                    <a:pt x="194" y="261"/>
                  </a:lnTo>
                  <a:lnTo>
                    <a:pt x="0" y="58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3BCF886-1140-4899-9D91-DB7B82A30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524" y="3239575"/>
              <a:ext cx="461471" cy="1578586"/>
            </a:xfrm>
            <a:custGeom>
              <a:avLst/>
              <a:gdLst>
                <a:gd name="T0" fmla="*/ 0 w 144"/>
                <a:gd name="T1" fmla="*/ 503 h 503"/>
                <a:gd name="T2" fmla="*/ 2 w 144"/>
                <a:gd name="T3" fmla="*/ 496 h 503"/>
                <a:gd name="T4" fmla="*/ 50 w 144"/>
                <a:gd name="T5" fmla="*/ 159 h 503"/>
                <a:gd name="T6" fmla="*/ 144 w 144"/>
                <a:gd name="T7" fmla="*/ 0 h 503"/>
                <a:gd name="T8" fmla="*/ 144 w 144"/>
                <a:gd name="T9" fmla="*/ 254 h 503"/>
                <a:gd name="T10" fmla="*/ 0 w 144"/>
                <a:gd name="T11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503">
                  <a:moveTo>
                    <a:pt x="0" y="503"/>
                  </a:moveTo>
                  <a:lnTo>
                    <a:pt x="2" y="496"/>
                  </a:lnTo>
                  <a:lnTo>
                    <a:pt x="50" y="159"/>
                  </a:lnTo>
                  <a:lnTo>
                    <a:pt x="144" y="0"/>
                  </a:lnTo>
                  <a:lnTo>
                    <a:pt x="144" y="254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C4B7EC-CB3E-4522-BB83-F373924C1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435" y="1601361"/>
              <a:ext cx="1879867" cy="4274421"/>
            </a:xfrm>
            <a:custGeom>
              <a:avLst/>
              <a:gdLst>
                <a:gd name="T0" fmla="*/ 192 w 253"/>
                <a:gd name="T1" fmla="*/ 432 h 574"/>
                <a:gd name="T2" fmla="*/ 192 w 253"/>
                <a:gd name="T3" fmla="*/ 429 h 574"/>
                <a:gd name="T4" fmla="*/ 212 w 253"/>
                <a:gd name="T5" fmla="*/ 289 h 574"/>
                <a:gd name="T6" fmla="*/ 212 w 253"/>
                <a:gd name="T7" fmla="*/ 290 h 574"/>
                <a:gd name="T8" fmla="*/ 233 w 253"/>
                <a:gd name="T9" fmla="*/ 147 h 574"/>
                <a:gd name="T10" fmla="*/ 233 w 253"/>
                <a:gd name="T11" fmla="*/ 147 h 574"/>
                <a:gd name="T12" fmla="*/ 233 w 253"/>
                <a:gd name="T13" fmla="*/ 145 h 574"/>
                <a:gd name="T14" fmla="*/ 253 w 253"/>
                <a:gd name="T15" fmla="*/ 0 h 574"/>
                <a:gd name="T16" fmla="*/ 15 w 253"/>
                <a:gd name="T17" fmla="*/ 386 h 574"/>
                <a:gd name="T18" fmla="*/ 12 w 253"/>
                <a:gd name="T19" fmla="*/ 391 h 574"/>
                <a:gd name="T20" fmla="*/ 11 w 253"/>
                <a:gd name="T21" fmla="*/ 392 h 574"/>
                <a:gd name="T22" fmla="*/ 9 w 253"/>
                <a:gd name="T23" fmla="*/ 397 h 574"/>
                <a:gd name="T24" fmla="*/ 8 w 253"/>
                <a:gd name="T25" fmla="*/ 399 h 574"/>
                <a:gd name="T26" fmla="*/ 5 w 253"/>
                <a:gd name="T27" fmla="*/ 405 h 574"/>
                <a:gd name="T28" fmla="*/ 5 w 253"/>
                <a:gd name="T29" fmla="*/ 405 h 574"/>
                <a:gd name="T30" fmla="*/ 3 w 253"/>
                <a:gd name="T31" fmla="*/ 411 h 574"/>
                <a:gd name="T32" fmla="*/ 3 w 253"/>
                <a:gd name="T33" fmla="*/ 413 h 574"/>
                <a:gd name="T34" fmla="*/ 2 w 253"/>
                <a:gd name="T35" fmla="*/ 418 h 574"/>
                <a:gd name="T36" fmla="*/ 2 w 253"/>
                <a:gd name="T37" fmla="*/ 419 h 574"/>
                <a:gd name="T38" fmla="*/ 1 w 253"/>
                <a:gd name="T39" fmla="*/ 426 h 574"/>
                <a:gd name="T40" fmla="*/ 0 w 253"/>
                <a:gd name="T41" fmla="*/ 427 h 574"/>
                <a:gd name="T42" fmla="*/ 0 w 253"/>
                <a:gd name="T43" fmla="*/ 432 h 574"/>
                <a:gd name="T44" fmla="*/ 0 w 253"/>
                <a:gd name="T45" fmla="*/ 434 h 574"/>
                <a:gd name="T46" fmla="*/ 0 w 253"/>
                <a:gd name="T47" fmla="*/ 440 h 574"/>
                <a:gd name="T48" fmla="*/ 0 w 253"/>
                <a:gd name="T49" fmla="*/ 440 h 574"/>
                <a:gd name="T50" fmla="*/ 1 w 253"/>
                <a:gd name="T51" fmla="*/ 446 h 574"/>
                <a:gd name="T52" fmla="*/ 1 w 253"/>
                <a:gd name="T53" fmla="*/ 448 h 574"/>
                <a:gd name="T54" fmla="*/ 2 w 253"/>
                <a:gd name="T55" fmla="*/ 453 h 574"/>
                <a:gd name="T56" fmla="*/ 2 w 253"/>
                <a:gd name="T57" fmla="*/ 454 h 574"/>
                <a:gd name="T58" fmla="*/ 4 w 253"/>
                <a:gd name="T59" fmla="*/ 460 h 574"/>
                <a:gd name="T60" fmla="*/ 4 w 253"/>
                <a:gd name="T61" fmla="*/ 462 h 574"/>
                <a:gd name="T62" fmla="*/ 6 w 253"/>
                <a:gd name="T63" fmla="*/ 467 h 574"/>
                <a:gd name="T64" fmla="*/ 7 w 253"/>
                <a:gd name="T65" fmla="*/ 468 h 574"/>
                <a:gd name="T66" fmla="*/ 9 w 253"/>
                <a:gd name="T67" fmla="*/ 475 h 574"/>
                <a:gd name="T68" fmla="*/ 10 w 253"/>
                <a:gd name="T69" fmla="*/ 475 h 574"/>
                <a:gd name="T70" fmla="*/ 13 w 253"/>
                <a:gd name="T71" fmla="*/ 481 h 574"/>
                <a:gd name="T72" fmla="*/ 14 w 253"/>
                <a:gd name="T73" fmla="*/ 482 h 574"/>
                <a:gd name="T74" fmla="*/ 17 w 253"/>
                <a:gd name="T75" fmla="*/ 487 h 574"/>
                <a:gd name="T76" fmla="*/ 17 w 253"/>
                <a:gd name="T77" fmla="*/ 488 h 574"/>
                <a:gd name="T78" fmla="*/ 22 w 253"/>
                <a:gd name="T79" fmla="*/ 494 h 574"/>
                <a:gd name="T80" fmla="*/ 23 w 253"/>
                <a:gd name="T81" fmla="*/ 496 h 574"/>
                <a:gd name="T82" fmla="*/ 27 w 253"/>
                <a:gd name="T83" fmla="*/ 500 h 574"/>
                <a:gd name="T84" fmla="*/ 28 w 253"/>
                <a:gd name="T85" fmla="*/ 502 h 574"/>
                <a:gd name="T86" fmla="*/ 33 w 253"/>
                <a:gd name="T87" fmla="*/ 507 h 574"/>
                <a:gd name="T88" fmla="*/ 33 w 253"/>
                <a:gd name="T89" fmla="*/ 508 h 574"/>
                <a:gd name="T90" fmla="*/ 39 w 253"/>
                <a:gd name="T91" fmla="*/ 513 h 574"/>
                <a:gd name="T92" fmla="*/ 41 w 253"/>
                <a:gd name="T93" fmla="*/ 515 h 574"/>
                <a:gd name="T94" fmla="*/ 46 w 253"/>
                <a:gd name="T95" fmla="*/ 519 h 574"/>
                <a:gd name="T96" fmla="*/ 47 w 253"/>
                <a:gd name="T97" fmla="*/ 520 h 574"/>
                <a:gd name="T98" fmla="*/ 54 w 253"/>
                <a:gd name="T99" fmla="*/ 525 h 574"/>
                <a:gd name="T100" fmla="*/ 56 w 253"/>
                <a:gd name="T101" fmla="*/ 526 h 574"/>
                <a:gd name="T102" fmla="*/ 61 w 253"/>
                <a:gd name="T103" fmla="*/ 531 h 574"/>
                <a:gd name="T104" fmla="*/ 64 w 253"/>
                <a:gd name="T105" fmla="*/ 532 h 574"/>
                <a:gd name="T106" fmla="*/ 71 w 253"/>
                <a:gd name="T107" fmla="*/ 537 h 574"/>
                <a:gd name="T108" fmla="*/ 172 w 253"/>
                <a:gd name="T109" fmla="*/ 574 h 574"/>
                <a:gd name="T110" fmla="*/ 192 w 253"/>
                <a:gd name="T111" fmla="*/ 43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3" h="574">
                  <a:moveTo>
                    <a:pt x="192" y="432"/>
                  </a:moveTo>
                  <a:cubicBezTo>
                    <a:pt x="192" y="429"/>
                    <a:pt x="192" y="429"/>
                    <a:pt x="192" y="429"/>
                  </a:cubicBezTo>
                  <a:cubicBezTo>
                    <a:pt x="212" y="289"/>
                    <a:pt x="212" y="289"/>
                    <a:pt x="212" y="289"/>
                  </a:cubicBezTo>
                  <a:cubicBezTo>
                    <a:pt x="212" y="290"/>
                    <a:pt x="212" y="290"/>
                    <a:pt x="212" y="290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7"/>
                    <a:pt x="233" y="147"/>
                    <a:pt x="233" y="147"/>
                  </a:cubicBezTo>
                  <a:cubicBezTo>
                    <a:pt x="233" y="145"/>
                    <a:pt x="233" y="145"/>
                    <a:pt x="233" y="145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174" y="129"/>
                    <a:pt x="94" y="257"/>
                    <a:pt x="15" y="386"/>
                  </a:cubicBezTo>
                  <a:cubicBezTo>
                    <a:pt x="14" y="387"/>
                    <a:pt x="13" y="389"/>
                    <a:pt x="12" y="391"/>
                  </a:cubicBezTo>
                  <a:cubicBezTo>
                    <a:pt x="11" y="392"/>
                    <a:pt x="11" y="392"/>
                    <a:pt x="11" y="392"/>
                  </a:cubicBezTo>
                  <a:cubicBezTo>
                    <a:pt x="10" y="394"/>
                    <a:pt x="9" y="396"/>
                    <a:pt x="9" y="397"/>
                  </a:cubicBezTo>
                  <a:cubicBezTo>
                    <a:pt x="8" y="398"/>
                    <a:pt x="8" y="398"/>
                    <a:pt x="8" y="399"/>
                  </a:cubicBezTo>
                  <a:cubicBezTo>
                    <a:pt x="7" y="401"/>
                    <a:pt x="6" y="403"/>
                    <a:pt x="5" y="405"/>
                  </a:cubicBezTo>
                  <a:cubicBezTo>
                    <a:pt x="5" y="405"/>
                    <a:pt x="5" y="405"/>
                    <a:pt x="5" y="405"/>
                  </a:cubicBezTo>
                  <a:cubicBezTo>
                    <a:pt x="5" y="407"/>
                    <a:pt x="4" y="409"/>
                    <a:pt x="3" y="411"/>
                  </a:cubicBezTo>
                  <a:cubicBezTo>
                    <a:pt x="3" y="412"/>
                    <a:pt x="3" y="412"/>
                    <a:pt x="3" y="413"/>
                  </a:cubicBezTo>
                  <a:cubicBezTo>
                    <a:pt x="3" y="415"/>
                    <a:pt x="2" y="416"/>
                    <a:pt x="2" y="418"/>
                  </a:cubicBezTo>
                  <a:cubicBezTo>
                    <a:pt x="2" y="418"/>
                    <a:pt x="2" y="419"/>
                    <a:pt x="2" y="419"/>
                  </a:cubicBezTo>
                  <a:cubicBezTo>
                    <a:pt x="1" y="421"/>
                    <a:pt x="1" y="423"/>
                    <a:pt x="1" y="426"/>
                  </a:cubicBezTo>
                  <a:cubicBezTo>
                    <a:pt x="1" y="426"/>
                    <a:pt x="1" y="426"/>
                    <a:pt x="0" y="427"/>
                  </a:cubicBezTo>
                  <a:cubicBezTo>
                    <a:pt x="0" y="429"/>
                    <a:pt x="0" y="430"/>
                    <a:pt x="0" y="432"/>
                  </a:cubicBezTo>
                  <a:cubicBezTo>
                    <a:pt x="0" y="432"/>
                    <a:pt x="0" y="433"/>
                    <a:pt x="0" y="434"/>
                  </a:cubicBezTo>
                  <a:cubicBezTo>
                    <a:pt x="0" y="436"/>
                    <a:pt x="0" y="438"/>
                    <a:pt x="0" y="44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442"/>
                    <a:pt x="1" y="444"/>
                    <a:pt x="1" y="446"/>
                  </a:cubicBezTo>
                  <a:cubicBezTo>
                    <a:pt x="1" y="447"/>
                    <a:pt x="1" y="447"/>
                    <a:pt x="1" y="448"/>
                  </a:cubicBezTo>
                  <a:cubicBezTo>
                    <a:pt x="1" y="450"/>
                    <a:pt x="2" y="451"/>
                    <a:pt x="2" y="453"/>
                  </a:cubicBezTo>
                  <a:cubicBezTo>
                    <a:pt x="2" y="453"/>
                    <a:pt x="2" y="454"/>
                    <a:pt x="2" y="454"/>
                  </a:cubicBezTo>
                  <a:cubicBezTo>
                    <a:pt x="3" y="456"/>
                    <a:pt x="3" y="458"/>
                    <a:pt x="4" y="460"/>
                  </a:cubicBezTo>
                  <a:cubicBezTo>
                    <a:pt x="4" y="461"/>
                    <a:pt x="4" y="461"/>
                    <a:pt x="4" y="462"/>
                  </a:cubicBezTo>
                  <a:cubicBezTo>
                    <a:pt x="5" y="463"/>
                    <a:pt x="5" y="465"/>
                    <a:pt x="6" y="467"/>
                  </a:cubicBezTo>
                  <a:cubicBezTo>
                    <a:pt x="6" y="467"/>
                    <a:pt x="7" y="468"/>
                    <a:pt x="7" y="468"/>
                  </a:cubicBezTo>
                  <a:cubicBezTo>
                    <a:pt x="8" y="471"/>
                    <a:pt x="8" y="473"/>
                    <a:pt x="9" y="475"/>
                  </a:cubicBezTo>
                  <a:cubicBezTo>
                    <a:pt x="9" y="475"/>
                    <a:pt x="9" y="475"/>
                    <a:pt x="10" y="475"/>
                  </a:cubicBezTo>
                  <a:cubicBezTo>
                    <a:pt x="10" y="477"/>
                    <a:pt x="12" y="479"/>
                    <a:pt x="13" y="481"/>
                  </a:cubicBezTo>
                  <a:cubicBezTo>
                    <a:pt x="13" y="481"/>
                    <a:pt x="13" y="482"/>
                    <a:pt x="14" y="482"/>
                  </a:cubicBezTo>
                  <a:cubicBezTo>
                    <a:pt x="15" y="484"/>
                    <a:pt x="16" y="486"/>
                    <a:pt x="17" y="487"/>
                  </a:cubicBezTo>
                  <a:cubicBezTo>
                    <a:pt x="17" y="488"/>
                    <a:pt x="17" y="488"/>
                    <a:pt x="17" y="488"/>
                  </a:cubicBezTo>
                  <a:cubicBezTo>
                    <a:pt x="19" y="490"/>
                    <a:pt x="20" y="492"/>
                    <a:pt x="22" y="494"/>
                  </a:cubicBezTo>
                  <a:cubicBezTo>
                    <a:pt x="22" y="495"/>
                    <a:pt x="22" y="495"/>
                    <a:pt x="23" y="496"/>
                  </a:cubicBezTo>
                  <a:cubicBezTo>
                    <a:pt x="24" y="497"/>
                    <a:pt x="25" y="499"/>
                    <a:pt x="27" y="500"/>
                  </a:cubicBezTo>
                  <a:cubicBezTo>
                    <a:pt x="27" y="501"/>
                    <a:pt x="27" y="501"/>
                    <a:pt x="28" y="502"/>
                  </a:cubicBezTo>
                  <a:cubicBezTo>
                    <a:pt x="30" y="504"/>
                    <a:pt x="31" y="506"/>
                    <a:pt x="33" y="507"/>
                  </a:cubicBezTo>
                  <a:cubicBezTo>
                    <a:pt x="33" y="507"/>
                    <a:pt x="33" y="508"/>
                    <a:pt x="33" y="508"/>
                  </a:cubicBezTo>
                  <a:cubicBezTo>
                    <a:pt x="35" y="509"/>
                    <a:pt x="37" y="511"/>
                    <a:pt x="39" y="513"/>
                  </a:cubicBezTo>
                  <a:cubicBezTo>
                    <a:pt x="40" y="514"/>
                    <a:pt x="40" y="514"/>
                    <a:pt x="41" y="515"/>
                  </a:cubicBezTo>
                  <a:cubicBezTo>
                    <a:pt x="42" y="516"/>
                    <a:pt x="44" y="517"/>
                    <a:pt x="46" y="519"/>
                  </a:cubicBezTo>
                  <a:cubicBezTo>
                    <a:pt x="46" y="519"/>
                    <a:pt x="47" y="520"/>
                    <a:pt x="47" y="520"/>
                  </a:cubicBezTo>
                  <a:cubicBezTo>
                    <a:pt x="49" y="522"/>
                    <a:pt x="52" y="524"/>
                    <a:pt x="54" y="525"/>
                  </a:cubicBezTo>
                  <a:cubicBezTo>
                    <a:pt x="54" y="526"/>
                    <a:pt x="55" y="526"/>
                    <a:pt x="56" y="526"/>
                  </a:cubicBezTo>
                  <a:cubicBezTo>
                    <a:pt x="57" y="528"/>
                    <a:pt x="59" y="529"/>
                    <a:pt x="61" y="531"/>
                  </a:cubicBezTo>
                  <a:cubicBezTo>
                    <a:pt x="62" y="531"/>
                    <a:pt x="63" y="532"/>
                    <a:pt x="64" y="532"/>
                  </a:cubicBezTo>
                  <a:cubicBezTo>
                    <a:pt x="66" y="534"/>
                    <a:pt x="69" y="535"/>
                    <a:pt x="71" y="537"/>
                  </a:cubicBezTo>
                  <a:cubicBezTo>
                    <a:pt x="100" y="554"/>
                    <a:pt x="135" y="567"/>
                    <a:pt x="172" y="574"/>
                  </a:cubicBezTo>
                  <a:cubicBezTo>
                    <a:pt x="192" y="432"/>
                    <a:pt x="192" y="432"/>
                    <a:pt x="192" y="43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8E54D2-B605-48F6-B698-FDDCC2AF3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763" y="1607638"/>
              <a:ext cx="1857898" cy="3590263"/>
            </a:xfrm>
            <a:custGeom>
              <a:avLst/>
              <a:gdLst>
                <a:gd name="T0" fmla="*/ 250 w 250"/>
                <a:gd name="T1" fmla="*/ 431 h 482"/>
                <a:gd name="T2" fmla="*/ 250 w 250"/>
                <a:gd name="T3" fmla="*/ 429 h 482"/>
                <a:gd name="T4" fmla="*/ 250 w 250"/>
                <a:gd name="T5" fmla="*/ 424 h 482"/>
                <a:gd name="T6" fmla="*/ 249 w 250"/>
                <a:gd name="T7" fmla="*/ 422 h 482"/>
                <a:gd name="T8" fmla="*/ 248 w 250"/>
                <a:gd name="T9" fmla="*/ 416 h 482"/>
                <a:gd name="T10" fmla="*/ 248 w 250"/>
                <a:gd name="T11" fmla="*/ 416 h 482"/>
                <a:gd name="T12" fmla="*/ 247 w 250"/>
                <a:gd name="T13" fmla="*/ 410 h 482"/>
                <a:gd name="T14" fmla="*/ 246 w 250"/>
                <a:gd name="T15" fmla="*/ 408 h 482"/>
                <a:gd name="T16" fmla="*/ 244 w 250"/>
                <a:gd name="T17" fmla="*/ 403 h 482"/>
                <a:gd name="T18" fmla="*/ 244 w 250"/>
                <a:gd name="T19" fmla="*/ 402 h 482"/>
                <a:gd name="T20" fmla="*/ 241 w 250"/>
                <a:gd name="T21" fmla="*/ 396 h 482"/>
                <a:gd name="T22" fmla="*/ 241 w 250"/>
                <a:gd name="T23" fmla="*/ 395 h 482"/>
                <a:gd name="T24" fmla="*/ 238 w 250"/>
                <a:gd name="T25" fmla="*/ 389 h 482"/>
                <a:gd name="T26" fmla="*/ 237 w 250"/>
                <a:gd name="T27" fmla="*/ 388 h 482"/>
                <a:gd name="T28" fmla="*/ 236 w 250"/>
                <a:gd name="T29" fmla="*/ 386 h 482"/>
                <a:gd name="T30" fmla="*/ 0 w 250"/>
                <a:gd name="T31" fmla="*/ 0 h 482"/>
                <a:gd name="T32" fmla="*/ 60 w 250"/>
                <a:gd name="T33" fmla="*/ 123 h 482"/>
                <a:gd name="T34" fmla="*/ 119 w 250"/>
                <a:gd name="T35" fmla="*/ 242 h 482"/>
                <a:gd name="T36" fmla="*/ 119 w 250"/>
                <a:gd name="T37" fmla="*/ 242 h 482"/>
                <a:gd name="T38" fmla="*/ 178 w 250"/>
                <a:gd name="T39" fmla="*/ 362 h 482"/>
                <a:gd name="T40" fmla="*/ 178 w 250"/>
                <a:gd name="T41" fmla="*/ 362 h 482"/>
                <a:gd name="T42" fmla="*/ 237 w 250"/>
                <a:gd name="T43" fmla="*/ 482 h 482"/>
                <a:gd name="T44" fmla="*/ 238 w 250"/>
                <a:gd name="T45" fmla="*/ 480 h 482"/>
                <a:gd name="T46" fmla="*/ 239 w 250"/>
                <a:gd name="T47" fmla="*/ 478 h 482"/>
                <a:gd name="T48" fmla="*/ 242 w 250"/>
                <a:gd name="T49" fmla="*/ 472 h 482"/>
                <a:gd name="T50" fmla="*/ 242 w 250"/>
                <a:gd name="T51" fmla="*/ 471 h 482"/>
                <a:gd name="T52" fmla="*/ 245 w 250"/>
                <a:gd name="T53" fmla="*/ 466 h 482"/>
                <a:gd name="T54" fmla="*/ 245 w 250"/>
                <a:gd name="T55" fmla="*/ 464 h 482"/>
                <a:gd name="T56" fmla="*/ 247 w 250"/>
                <a:gd name="T57" fmla="*/ 459 h 482"/>
                <a:gd name="T58" fmla="*/ 247 w 250"/>
                <a:gd name="T59" fmla="*/ 458 h 482"/>
                <a:gd name="T60" fmla="*/ 249 w 250"/>
                <a:gd name="T61" fmla="*/ 451 h 482"/>
                <a:gd name="T62" fmla="*/ 249 w 250"/>
                <a:gd name="T63" fmla="*/ 450 h 482"/>
                <a:gd name="T64" fmla="*/ 250 w 250"/>
                <a:gd name="T65" fmla="*/ 445 h 482"/>
                <a:gd name="T66" fmla="*/ 250 w 250"/>
                <a:gd name="T67" fmla="*/ 443 h 482"/>
                <a:gd name="T68" fmla="*/ 250 w 250"/>
                <a:gd name="T69" fmla="*/ 438 h 482"/>
                <a:gd name="T70" fmla="*/ 250 w 250"/>
                <a:gd name="T71" fmla="*/ 437 h 482"/>
                <a:gd name="T72" fmla="*/ 250 w 250"/>
                <a:gd name="T73" fmla="*/ 43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0" h="482">
                  <a:moveTo>
                    <a:pt x="250" y="431"/>
                  </a:moveTo>
                  <a:cubicBezTo>
                    <a:pt x="250" y="430"/>
                    <a:pt x="250" y="429"/>
                    <a:pt x="250" y="429"/>
                  </a:cubicBezTo>
                  <a:cubicBezTo>
                    <a:pt x="250" y="427"/>
                    <a:pt x="250" y="426"/>
                    <a:pt x="250" y="424"/>
                  </a:cubicBezTo>
                  <a:cubicBezTo>
                    <a:pt x="250" y="423"/>
                    <a:pt x="249" y="423"/>
                    <a:pt x="249" y="422"/>
                  </a:cubicBezTo>
                  <a:cubicBezTo>
                    <a:pt x="249" y="420"/>
                    <a:pt x="249" y="418"/>
                    <a:pt x="248" y="416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48" y="414"/>
                    <a:pt x="247" y="412"/>
                    <a:pt x="247" y="410"/>
                  </a:cubicBezTo>
                  <a:cubicBezTo>
                    <a:pt x="246" y="409"/>
                    <a:pt x="246" y="409"/>
                    <a:pt x="246" y="408"/>
                  </a:cubicBezTo>
                  <a:cubicBezTo>
                    <a:pt x="246" y="406"/>
                    <a:pt x="245" y="405"/>
                    <a:pt x="244" y="403"/>
                  </a:cubicBezTo>
                  <a:cubicBezTo>
                    <a:pt x="244" y="403"/>
                    <a:pt x="244" y="402"/>
                    <a:pt x="244" y="402"/>
                  </a:cubicBezTo>
                  <a:cubicBezTo>
                    <a:pt x="243" y="400"/>
                    <a:pt x="242" y="398"/>
                    <a:pt x="241" y="396"/>
                  </a:cubicBezTo>
                  <a:cubicBezTo>
                    <a:pt x="241" y="395"/>
                    <a:pt x="241" y="395"/>
                    <a:pt x="241" y="395"/>
                  </a:cubicBezTo>
                  <a:cubicBezTo>
                    <a:pt x="240" y="393"/>
                    <a:pt x="239" y="391"/>
                    <a:pt x="238" y="389"/>
                  </a:cubicBezTo>
                  <a:cubicBezTo>
                    <a:pt x="238" y="389"/>
                    <a:pt x="237" y="388"/>
                    <a:pt x="237" y="388"/>
                  </a:cubicBezTo>
                  <a:cubicBezTo>
                    <a:pt x="236" y="387"/>
                    <a:pt x="236" y="387"/>
                    <a:pt x="236" y="386"/>
                  </a:cubicBezTo>
                  <a:cubicBezTo>
                    <a:pt x="157" y="257"/>
                    <a:pt x="78" y="128"/>
                    <a:pt x="0" y="0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237" y="482"/>
                    <a:pt x="237" y="482"/>
                    <a:pt x="237" y="482"/>
                  </a:cubicBezTo>
                  <a:cubicBezTo>
                    <a:pt x="238" y="481"/>
                    <a:pt x="238" y="480"/>
                    <a:pt x="238" y="480"/>
                  </a:cubicBezTo>
                  <a:cubicBezTo>
                    <a:pt x="239" y="479"/>
                    <a:pt x="239" y="478"/>
                    <a:pt x="239" y="478"/>
                  </a:cubicBezTo>
                  <a:cubicBezTo>
                    <a:pt x="240" y="476"/>
                    <a:pt x="241" y="474"/>
                    <a:pt x="242" y="472"/>
                  </a:cubicBezTo>
                  <a:cubicBezTo>
                    <a:pt x="242" y="472"/>
                    <a:pt x="242" y="471"/>
                    <a:pt x="242" y="471"/>
                  </a:cubicBezTo>
                  <a:cubicBezTo>
                    <a:pt x="243" y="469"/>
                    <a:pt x="244" y="468"/>
                    <a:pt x="245" y="466"/>
                  </a:cubicBezTo>
                  <a:cubicBezTo>
                    <a:pt x="245" y="465"/>
                    <a:pt x="245" y="464"/>
                    <a:pt x="245" y="464"/>
                  </a:cubicBezTo>
                  <a:cubicBezTo>
                    <a:pt x="246" y="462"/>
                    <a:pt x="246" y="461"/>
                    <a:pt x="247" y="459"/>
                  </a:cubicBezTo>
                  <a:cubicBezTo>
                    <a:pt x="247" y="459"/>
                    <a:pt x="247" y="458"/>
                    <a:pt x="247" y="458"/>
                  </a:cubicBezTo>
                  <a:cubicBezTo>
                    <a:pt x="248" y="455"/>
                    <a:pt x="248" y="453"/>
                    <a:pt x="249" y="451"/>
                  </a:cubicBezTo>
                  <a:cubicBezTo>
                    <a:pt x="249" y="451"/>
                    <a:pt x="249" y="450"/>
                    <a:pt x="249" y="450"/>
                  </a:cubicBezTo>
                  <a:cubicBezTo>
                    <a:pt x="249" y="448"/>
                    <a:pt x="250" y="447"/>
                    <a:pt x="250" y="445"/>
                  </a:cubicBezTo>
                  <a:cubicBezTo>
                    <a:pt x="250" y="444"/>
                    <a:pt x="250" y="444"/>
                    <a:pt x="250" y="443"/>
                  </a:cubicBezTo>
                  <a:cubicBezTo>
                    <a:pt x="250" y="441"/>
                    <a:pt x="250" y="440"/>
                    <a:pt x="250" y="438"/>
                  </a:cubicBezTo>
                  <a:cubicBezTo>
                    <a:pt x="250" y="437"/>
                    <a:pt x="250" y="437"/>
                    <a:pt x="250" y="437"/>
                  </a:cubicBezTo>
                  <a:cubicBezTo>
                    <a:pt x="250" y="435"/>
                    <a:pt x="250" y="433"/>
                    <a:pt x="250" y="43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33000"/>
                  </a:schemeClr>
                </a:gs>
                <a:gs pos="100000">
                  <a:schemeClr val="tx1">
                    <a:alpha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269918A-A7B2-4686-8D3A-2FAC963E4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3233299"/>
              <a:ext cx="1333795" cy="1073313"/>
            </a:xfrm>
            <a:custGeom>
              <a:avLst/>
              <a:gdLst>
                <a:gd name="T0" fmla="*/ 425 w 425"/>
                <a:gd name="T1" fmla="*/ 342 h 342"/>
                <a:gd name="T2" fmla="*/ 0 w 425"/>
                <a:gd name="T3" fmla="*/ 261 h 342"/>
                <a:gd name="T4" fmla="*/ 0 w 425"/>
                <a:gd name="T5" fmla="*/ 0 h 342"/>
                <a:gd name="T6" fmla="*/ 285 w 425"/>
                <a:gd name="T7" fmla="*/ 54 h 342"/>
                <a:gd name="T8" fmla="*/ 425 w 425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342">
                  <a:moveTo>
                    <a:pt x="425" y="342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285" y="54"/>
                  </a:lnTo>
                  <a:lnTo>
                    <a:pt x="425" y="3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20E83ABA-524E-4B7D-83E8-9A03FE903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4036714"/>
              <a:ext cx="1770025" cy="1161186"/>
            </a:xfrm>
            <a:custGeom>
              <a:avLst/>
              <a:gdLst>
                <a:gd name="T0" fmla="*/ 564 w 564"/>
                <a:gd name="T1" fmla="*/ 370 h 370"/>
                <a:gd name="T2" fmla="*/ 0 w 564"/>
                <a:gd name="T3" fmla="*/ 261 h 370"/>
                <a:gd name="T4" fmla="*/ 0 w 564"/>
                <a:gd name="T5" fmla="*/ 0 h 370"/>
                <a:gd name="T6" fmla="*/ 422 w 564"/>
                <a:gd name="T7" fmla="*/ 81 h 370"/>
                <a:gd name="T8" fmla="*/ 564 w 564"/>
                <a:gd name="T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370">
                  <a:moveTo>
                    <a:pt x="564" y="370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422" y="81"/>
                  </a:lnTo>
                  <a:lnTo>
                    <a:pt x="564" y="37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A82ED820-59F0-454D-A188-446599DA2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2442436"/>
              <a:ext cx="894427" cy="969747"/>
            </a:xfrm>
            <a:custGeom>
              <a:avLst/>
              <a:gdLst>
                <a:gd name="T0" fmla="*/ 285 w 285"/>
                <a:gd name="T1" fmla="*/ 309 h 309"/>
                <a:gd name="T2" fmla="*/ 0 w 285"/>
                <a:gd name="T3" fmla="*/ 254 h 309"/>
                <a:gd name="T4" fmla="*/ 0 w 285"/>
                <a:gd name="T5" fmla="*/ 0 h 309"/>
                <a:gd name="T6" fmla="*/ 143 w 285"/>
                <a:gd name="T7" fmla="*/ 22 h 309"/>
                <a:gd name="T8" fmla="*/ 285 w 285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309">
                  <a:moveTo>
                    <a:pt x="285" y="309"/>
                  </a:moveTo>
                  <a:lnTo>
                    <a:pt x="0" y="254"/>
                  </a:lnTo>
                  <a:lnTo>
                    <a:pt x="0" y="0"/>
                  </a:lnTo>
                  <a:lnTo>
                    <a:pt x="143" y="22"/>
                  </a:lnTo>
                  <a:lnTo>
                    <a:pt x="285" y="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09C2116C-A6DF-4875-BAC7-F91FD5B13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996" y="1601361"/>
              <a:ext cx="461336" cy="938364"/>
            </a:xfrm>
            <a:custGeom>
              <a:avLst/>
              <a:gdLst>
                <a:gd name="T0" fmla="*/ 147 w 147"/>
                <a:gd name="T1" fmla="*/ 299 h 299"/>
                <a:gd name="T2" fmla="*/ 0 w 147"/>
                <a:gd name="T3" fmla="*/ 268 h 299"/>
                <a:gd name="T4" fmla="*/ 0 w 147"/>
                <a:gd name="T5" fmla="*/ 0 h 299"/>
                <a:gd name="T6" fmla="*/ 147 w 147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99">
                  <a:moveTo>
                    <a:pt x="147" y="299"/>
                  </a:moveTo>
                  <a:lnTo>
                    <a:pt x="0" y="268"/>
                  </a:lnTo>
                  <a:lnTo>
                    <a:pt x="0" y="0"/>
                  </a:lnTo>
                  <a:lnTo>
                    <a:pt x="147" y="2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0A3B6CC-956C-424F-801E-ABBBEEE620EC}"/>
              </a:ext>
            </a:extLst>
          </p:cNvPr>
          <p:cNvSpPr/>
          <p:nvPr/>
        </p:nvSpPr>
        <p:spPr>
          <a:xfrm>
            <a:off x="4764147" y="2538161"/>
            <a:ext cx="272820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67D2B48E-9339-4F77-89B6-5A3D3568E66C}"/>
              </a:ext>
            </a:extLst>
          </p:cNvPr>
          <p:cNvSpPr/>
          <p:nvPr/>
        </p:nvSpPr>
        <p:spPr>
          <a:xfrm>
            <a:off x="5483674" y="3369525"/>
            <a:ext cx="2008682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8" name="Right Arrow 19">
            <a:extLst>
              <a:ext uri="{FF2B5EF4-FFF2-40B4-BE49-F238E27FC236}">
                <a16:creationId xmlns:a16="http://schemas.microsoft.com/office/drawing/2014/main" id="{B4762D97-7A81-42EE-91FE-7A2A450F6EB1}"/>
              </a:ext>
            </a:extLst>
          </p:cNvPr>
          <p:cNvSpPr/>
          <p:nvPr/>
        </p:nvSpPr>
        <p:spPr>
          <a:xfrm>
            <a:off x="5810686" y="4281370"/>
            <a:ext cx="1681669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19" name="Right Arrow 21">
            <a:extLst>
              <a:ext uri="{FF2B5EF4-FFF2-40B4-BE49-F238E27FC236}">
                <a16:creationId xmlns:a16="http://schemas.microsoft.com/office/drawing/2014/main" id="{F9C82C60-FF69-4CA4-AB80-FC6BEB95CEFB}"/>
              </a:ext>
            </a:extLst>
          </p:cNvPr>
          <p:cNvSpPr/>
          <p:nvPr/>
        </p:nvSpPr>
        <p:spPr>
          <a:xfrm>
            <a:off x="6243184" y="5128453"/>
            <a:ext cx="1249171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5B52C6A-A46F-4119-91E3-62FE3D1A369F}"/>
              </a:ext>
            </a:extLst>
          </p:cNvPr>
          <p:cNvSpPr/>
          <p:nvPr/>
        </p:nvSpPr>
        <p:spPr>
          <a:xfrm>
            <a:off x="7598228" y="2438690"/>
            <a:ext cx="3217817" cy="55399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CONFIG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Модуль с конфигурацией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85F019B-8A91-404C-94F2-D1E79703FE4A}"/>
              </a:ext>
            </a:extLst>
          </p:cNvPr>
          <p:cNvSpPr/>
          <p:nvPr/>
        </p:nvSpPr>
        <p:spPr>
          <a:xfrm>
            <a:off x="7598228" y="3302121"/>
            <a:ext cx="3217817" cy="70788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LAUNCHER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Модуль, включающий класс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Analysis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, который отвечает за подсчет численной траектории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A55FE7D-0FEE-4EB7-B432-575788F2D828}"/>
              </a:ext>
            </a:extLst>
          </p:cNvPr>
          <p:cNvSpPr/>
          <p:nvPr/>
        </p:nvSpPr>
        <p:spPr>
          <a:xfrm>
            <a:off x="7598228" y="4165552"/>
            <a:ext cx="3217817" cy="86177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INTERFACE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Выстраивает сетку (строим сам интерфейс), и запускает модуль, который отвечает за сам функционал подсчета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A98C3D2-7146-4613-AA59-CCB719FF4553}"/>
              </a:ext>
            </a:extLst>
          </p:cNvPr>
          <p:cNvSpPr/>
          <p:nvPr/>
        </p:nvSpPr>
        <p:spPr>
          <a:xfrm>
            <a:off x="7598228" y="5028982"/>
            <a:ext cx="3217817" cy="707886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MAIN</a:t>
            </a:r>
          </a:p>
          <a:p>
            <a:pPr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Проверяет наличие файлов для запуска, затем запускает модуль с интерфейсом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9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5350C5-E9D2-4282-BB68-7339D10FAB78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C0B7AEAF-4FB7-4C9F-92BD-475134F2BDEC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Класс </a:t>
            </a:r>
            <a:r>
              <a:rPr lang="en-US" sz="2300" dirty="0"/>
              <a:t>Analysis</a:t>
            </a:r>
            <a:endParaRPr lang="ru-RU" sz="2300" dirty="0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B10AE0B4-1E68-4EB4-B102-39B27A42E4F4}"/>
              </a:ext>
            </a:extLst>
          </p:cNvPr>
          <p:cNvGrpSpPr/>
          <p:nvPr/>
        </p:nvGrpSpPr>
        <p:grpSpPr>
          <a:xfrm>
            <a:off x="6306418" y="1859293"/>
            <a:ext cx="325400" cy="5000433"/>
            <a:chOff x="6078047" y="1859293"/>
            <a:chExt cx="325400" cy="500043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567F3B9-EF89-40FD-8E01-464032149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1859293"/>
              <a:ext cx="325400" cy="3305615"/>
            </a:xfrm>
            <a:custGeom>
              <a:avLst/>
              <a:gdLst>
                <a:gd name="T0" fmla="*/ 290 w 290"/>
                <a:gd name="T1" fmla="*/ 0 h 2946"/>
                <a:gd name="T2" fmla="*/ 290 w 290"/>
                <a:gd name="T3" fmla="*/ 2946 h 2946"/>
                <a:gd name="T4" fmla="*/ 0 w 290"/>
                <a:gd name="T5" fmla="*/ 2946 h 2946"/>
                <a:gd name="T6" fmla="*/ 0 w 290"/>
                <a:gd name="T7" fmla="*/ 290 h 2946"/>
                <a:gd name="T8" fmla="*/ 290 w 290"/>
                <a:gd name="T9" fmla="*/ 0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6">
                  <a:moveTo>
                    <a:pt x="290" y="0"/>
                  </a:moveTo>
                  <a:lnTo>
                    <a:pt x="290" y="2946"/>
                  </a:lnTo>
                  <a:lnTo>
                    <a:pt x="0" y="2946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5DC6C8E-0C5C-40A0-90AB-686FC9FC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3554111"/>
              <a:ext cx="325400" cy="3305615"/>
            </a:xfrm>
            <a:custGeom>
              <a:avLst/>
              <a:gdLst>
                <a:gd name="T0" fmla="*/ 290 w 290"/>
                <a:gd name="T1" fmla="*/ 0 h 2946"/>
                <a:gd name="T2" fmla="*/ 290 w 290"/>
                <a:gd name="T3" fmla="*/ 2946 h 2946"/>
                <a:gd name="T4" fmla="*/ 0 w 290"/>
                <a:gd name="T5" fmla="*/ 2946 h 2946"/>
                <a:gd name="T6" fmla="*/ 0 w 290"/>
                <a:gd name="T7" fmla="*/ 290 h 2946"/>
                <a:gd name="T8" fmla="*/ 290 w 290"/>
                <a:gd name="T9" fmla="*/ 0 h 2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946">
                  <a:moveTo>
                    <a:pt x="290" y="0"/>
                  </a:moveTo>
                  <a:lnTo>
                    <a:pt x="290" y="2946"/>
                  </a:lnTo>
                  <a:lnTo>
                    <a:pt x="0" y="2946"/>
                  </a:lnTo>
                  <a:lnTo>
                    <a:pt x="0" y="29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06BB9466-817F-4DA6-A77F-E99D54DDBBBA}"/>
              </a:ext>
            </a:extLst>
          </p:cNvPr>
          <p:cNvGrpSpPr/>
          <p:nvPr/>
        </p:nvGrpSpPr>
        <p:grpSpPr>
          <a:xfrm>
            <a:off x="6306418" y="1698209"/>
            <a:ext cx="1177654" cy="641823"/>
            <a:chOff x="6078047" y="1698209"/>
            <a:chExt cx="1177654" cy="64182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114DB20-D345-44FF-A18A-679A1DB07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047" y="1859293"/>
              <a:ext cx="830331" cy="325400"/>
            </a:xfrm>
            <a:custGeom>
              <a:avLst/>
              <a:gdLst>
                <a:gd name="T0" fmla="*/ 740 w 740"/>
                <a:gd name="T1" fmla="*/ 290 h 290"/>
                <a:gd name="T2" fmla="*/ 0 w 740"/>
                <a:gd name="T3" fmla="*/ 290 h 290"/>
                <a:gd name="T4" fmla="*/ 290 w 740"/>
                <a:gd name="T5" fmla="*/ 0 h 290"/>
                <a:gd name="T6" fmla="*/ 740 w 740"/>
                <a:gd name="T7" fmla="*/ 0 h 290"/>
                <a:gd name="T8" fmla="*/ 740 w 740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290">
                  <a:moveTo>
                    <a:pt x="740" y="290"/>
                  </a:moveTo>
                  <a:lnTo>
                    <a:pt x="0" y="290"/>
                  </a:lnTo>
                  <a:lnTo>
                    <a:pt x="290" y="0"/>
                  </a:lnTo>
                  <a:lnTo>
                    <a:pt x="740" y="0"/>
                  </a:lnTo>
                  <a:lnTo>
                    <a:pt x="740" y="2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19C8DE0-A3DA-4BAA-B96B-A88401AA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860" y="1698209"/>
              <a:ext cx="347841" cy="641823"/>
            </a:xfrm>
            <a:custGeom>
              <a:avLst/>
              <a:gdLst>
                <a:gd name="T0" fmla="*/ 310 w 310"/>
                <a:gd name="T1" fmla="*/ 286 h 572"/>
                <a:gd name="T2" fmla="*/ 0 w 310"/>
                <a:gd name="T3" fmla="*/ 0 h 572"/>
                <a:gd name="T4" fmla="*/ 0 w 310"/>
                <a:gd name="T5" fmla="*/ 286 h 572"/>
                <a:gd name="T6" fmla="*/ 0 w 310"/>
                <a:gd name="T7" fmla="*/ 572 h 572"/>
                <a:gd name="T8" fmla="*/ 310 w 310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2">
                  <a:moveTo>
                    <a:pt x="310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2"/>
                  </a:lnTo>
                  <a:lnTo>
                    <a:pt x="310" y="2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11" name="Freeform 18">
            <a:extLst>
              <a:ext uri="{FF2B5EF4-FFF2-40B4-BE49-F238E27FC236}">
                <a16:creationId xmlns:a16="http://schemas.microsoft.com/office/drawing/2014/main" id="{AE8934ED-51DD-4EE9-9E4E-1A38CFECC9D4}"/>
              </a:ext>
            </a:extLst>
          </p:cNvPr>
          <p:cNvSpPr>
            <a:spLocks/>
          </p:cNvSpPr>
          <p:nvPr/>
        </p:nvSpPr>
        <p:spPr bwMode="auto">
          <a:xfrm>
            <a:off x="5128246" y="2393892"/>
            <a:ext cx="347841" cy="642946"/>
          </a:xfrm>
          <a:custGeom>
            <a:avLst/>
            <a:gdLst>
              <a:gd name="T0" fmla="*/ 0 w 310"/>
              <a:gd name="T1" fmla="*/ 286 h 573"/>
              <a:gd name="T2" fmla="*/ 310 w 310"/>
              <a:gd name="T3" fmla="*/ 0 h 573"/>
              <a:gd name="T4" fmla="*/ 310 w 310"/>
              <a:gd name="T5" fmla="*/ 286 h 573"/>
              <a:gd name="T6" fmla="*/ 310 w 310"/>
              <a:gd name="T7" fmla="*/ 573 h 573"/>
              <a:gd name="T8" fmla="*/ 0 w 310"/>
              <a:gd name="T9" fmla="*/ 28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" h="573">
                <a:moveTo>
                  <a:pt x="0" y="286"/>
                </a:moveTo>
                <a:lnTo>
                  <a:pt x="310" y="0"/>
                </a:lnTo>
                <a:lnTo>
                  <a:pt x="310" y="286"/>
                </a:lnTo>
                <a:lnTo>
                  <a:pt x="310" y="573"/>
                </a:lnTo>
                <a:lnTo>
                  <a:pt x="0" y="28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Source Sans Pro" charset="0"/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5E91AED1-6935-4658-8215-CC155B7B1D83}"/>
              </a:ext>
            </a:extLst>
          </p:cNvPr>
          <p:cNvGrpSpPr/>
          <p:nvPr/>
        </p:nvGrpSpPr>
        <p:grpSpPr>
          <a:xfrm>
            <a:off x="6703631" y="3892789"/>
            <a:ext cx="326522" cy="2966937"/>
            <a:chOff x="6475260" y="3892789"/>
            <a:chExt cx="326522" cy="2966937"/>
          </a:xfrm>
        </p:grpSpPr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2E0FDBBF-D31D-4A64-8C8D-4DB21C21F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063E7534-3531-4B29-A985-27017360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4611100"/>
              <a:ext cx="326522" cy="2248626"/>
            </a:xfrm>
            <a:custGeom>
              <a:avLst/>
              <a:gdLst>
                <a:gd name="T0" fmla="*/ 291 w 291"/>
                <a:gd name="T1" fmla="*/ 0 h 2004"/>
                <a:gd name="T2" fmla="*/ 291 w 291"/>
                <a:gd name="T3" fmla="*/ 2004 h 2004"/>
                <a:gd name="T4" fmla="*/ 0 w 291"/>
                <a:gd name="T5" fmla="*/ 2004 h 2004"/>
                <a:gd name="T6" fmla="*/ 0 w 291"/>
                <a:gd name="T7" fmla="*/ 291 h 2004"/>
                <a:gd name="T8" fmla="*/ 291 w 291"/>
                <a:gd name="T9" fmla="*/ 0 h 2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004">
                  <a:moveTo>
                    <a:pt x="291" y="0"/>
                  </a:moveTo>
                  <a:lnTo>
                    <a:pt x="291" y="2004"/>
                  </a:lnTo>
                  <a:lnTo>
                    <a:pt x="0" y="2004"/>
                  </a:lnTo>
                  <a:lnTo>
                    <a:pt x="0" y="29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15" name="Group 33">
            <a:extLst>
              <a:ext uri="{FF2B5EF4-FFF2-40B4-BE49-F238E27FC236}">
                <a16:creationId xmlns:a16="http://schemas.microsoft.com/office/drawing/2014/main" id="{0EF1B40F-FC13-49E1-88D4-E60F0769B24D}"/>
              </a:ext>
            </a:extLst>
          </p:cNvPr>
          <p:cNvGrpSpPr/>
          <p:nvPr/>
        </p:nvGrpSpPr>
        <p:grpSpPr>
          <a:xfrm>
            <a:off x="5909206" y="2873577"/>
            <a:ext cx="325400" cy="3992819"/>
            <a:chOff x="5680835" y="2873577"/>
            <a:chExt cx="325400" cy="3992819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6595A131-EDD7-4A3E-A9E0-3A59DCAB6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835" y="2873577"/>
              <a:ext cx="325400" cy="2609933"/>
            </a:xfrm>
            <a:custGeom>
              <a:avLst/>
              <a:gdLst>
                <a:gd name="T0" fmla="*/ 0 w 290"/>
                <a:gd name="T1" fmla="*/ 0 h 2326"/>
                <a:gd name="T2" fmla="*/ 0 w 290"/>
                <a:gd name="T3" fmla="*/ 2326 h 2326"/>
                <a:gd name="T4" fmla="*/ 290 w 290"/>
                <a:gd name="T5" fmla="*/ 2326 h 2326"/>
                <a:gd name="T6" fmla="*/ 290 w 290"/>
                <a:gd name="T7" fmla="*/ 291 h 2326"/>
                <a:gd name="T8" fmla="*/ 0 w 290"/>
                <a:gd name="T9" fmla="*/ 0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326">
                  <a:moveTo>
                    <a:pt x="0" y="0"/>
                  </a:moveTo>
                  <a:lnTo>
                    <a:pt x="0" y="2326"/>
                  </a:lnTo>
                  <a:lnTo>
                    <a:pt x="290" y="2326"/>
                  </a:lnTo>
                  <a:lnTo>
                    <a:pt x="29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AEA8C89C-CDCE-4C8C-8E23-0444C0544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835" y="4256463"/>
              <a:ext cx="325400" cy="2609933"/>
            </a:xfrm>
            <a:custGeom>
              <a:avLst/>
              <a:gdLst>
                <a:gd name="T0" fmla="*/ 0 w 290"/>
                <a:gd name="T1" fmla="*/ 0 h 2326"/>
                <a:gd name="T2" fmla="*/ 0 w 290"/>
                <a:gd name="T3" fmla="*/ 2326 h 2326"/>
                <a:gd name="T4" fmla="*/ 290 w 290"/>
                <a:gd name="T5" fmla="*/ 2326 h 2326"/>
                <a:gd name="T6" fmla="*/ 290 w 290"/>
                <a:gd name="T7" fmla="*/ 291 h 2326"/>
                <a:gd name="T8" fmla="*/ 0 w 290"/>
                <a:gd name="T9" fmla="*/ 0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326">
                  <a:moveTo>
                    <a:pt x="0" y="0"/>
                  </a:moveTo>
                  <a:lnTo>
                    <a:pt x="0" y="2326"/>
                  </a:lnTo>
                  <a:lnTo>
                    <a:pt x="290" y="2326"/>
                  </a:lnTo>
                  <a:lnTo>
                    <a:pt x="290" y="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34E29437-8692-4DAA-B4DA-8A0E9F8936D7}"/>
              </a:ext>
            </a:extLst>
          </p:cNvPr>
          <p:cNvGrpSpPr/>
          <p:nvPr/>
        </p:nvGrpSpPr>
        <p:grpSpPr>
          <a:xfrm>
            <a:off x="5511993" y="4903226"/>
            <a:ext cx="325400" cy="1956500"/>
            <a:chOff x="5283622" y="4903226"/>
            <a:chExt cx="325400" cy="1956500"/>
          </a:xfrm>
        </p:grpSpPr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E1D7C1F5-77BD-463C-824A-D030A1C9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22" y="4903226"/>
              <a:ext cx="325400" cy="1605681"/>
            </a:xfrm>
            <a:custGeom>
              <a:avLst/>
              <a:gdLst>
                <a:gd name="T0" fmla="*/ 0 w 290"/>
                <a:gd name="T1" fmla="*/ 0 h 1431"/>
                <a:gd name="T2" fmla="*/ 0 w 290"/>
                <a:gd name="T3" fmla="*/ 1431 h 1431"/>
                <a:gd name="T4" fmla="*/ 290 w 290"/>
                <a:gd name="T5" fmla="*/ 1431 h 1431"/>
                <a:gd name="T6" fmla="*/ 290 w 290"/>
                <a:gd name="T7" fmla="*/ 290 h 1431"/>
                <a:gd name="T8" fmla="*/ 0 w 290"/>
                <a:gd name="T9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431">
                  <a:moveTo>
                    <a:pt x="0" y="0"/>
                  </a:moveTo>
                  <a:lnTo>
                    <a:pt x="0" y="1431"/>
                  </a:lnTo>
                  <a:lnTo>
                    <a:pt x="290" y="1431"/>
                  </a:lnTo>
                  <a:lnTo>
                    <a:pt x="290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0" name="Freeform 29">
              <a:extLst>
                <a:ext uri="{FF2B5EF4-FFF2-40B4-BE49-F238E27FC236}">
                  <a16:creationId xmlns:a16="http://schemas.microsoft.com/office/drawing/2014/main" id="{4ED9E87B-B39E-4728-A1D0-6955264D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622" y="5254045"/>
              <a:ext cx="325400" cy="1605681"/>
            </a:xfrm>
            <a:custGeom>
              <a:avLst/>
              <a:gdLst>
                <a:gd name="T0" fmla="*/ 0 w 290"/>
                <a:gd name="T1" fmla="*/ 0 h 1431"/>
                <a:gd name="T2" fmla="*/ 0 w 290"/>
                <a:gd name="T3" fmla="*/ 1431 h 1431"/>
                <a:gd name="T4" fmla="*/ 290 w 290"/>
                <a:gd name="T5" fmla="*/ 1431 h 1431"/>
                <a:gd name="T6" fmla="*/ 290 w 290"/>
                <a:gd name="T7" fmla="*/ 290 h 1431"/>
                <a:gd name="T8" fmla="*/ 0 w 290"/>
                <a:gd name="T9" fmla="*/ 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431">
                  <a:moveTo>
                    <a:pt x="0" y="0"/>
                  </a:moveTo>
                  <a:lnTo>
                    <a:pt x="0" y="1431"/>
                  </a:lnTo>
                  <a:lnTo>
                    <a:pt x="290" y="1431"/>
                  </a:lnTo>
                  <a:lnTo>
                    <a:pt x="290" y="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1" name="Group 34">
            <a:extLst>
              <a:ext uri="{FF2B5EF4-FFF2-40B4-BE49-F238E27FC236}">
                <a16:creationId xmlns:a16="http://schemas.microsoft.com/office/drawing/2014/main" id="{BA678856-DD23-4369-B253-4FCFDEE8FDC6}"/>
              </a:ext>
            </a:extLst>
          </p:cNvPr>
          <p:cNvGrpSpPr/>
          <p:nvPr/>
        </p:nvGrpSpPr>
        <p:grpSpPr>
          <a:xfrm>
            <a:off x="5128246" y="2711455"/>
            <a:ext cx="1106360" cy="642946"/>
            <a:chOff x="4899875" y="2711455"/>
            <a:chExt cx="1106360" cy="642946"/>
          </a:xfrm>
        </p:grpSpPr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347B2D3-41B3-4237-9A98-50C204A0F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810" y="2873577"/>
              <a:ext cx="794425" cy="326522"/>
            </a:xfrm>
            <a:custGeom>
              <a:avLst/>
              <a:gdLst>
                <a:gd name="T0" fmla="*/ 0 w 708"/>
                <a:gd name="T1" fmla="*/ 291 h 291"/>
                <a:gd name="T2" fmla="*/ 708 w 708"/>
                <a:gd name="T3" fmla="*/ 291 h 291"/>
                <a:gd name="T4" fmla="*/ 418 w 708"/>
                <a:gd name="T5" fmla="*/ 0 h 291"/>
                <a:gd name="T6" fmla="*/ 0 w 708"/>
                <a:gd name="T7" fmla="*/ 0 h 291"/>
                <a:gd name="T8" fmla="*/ 0 w 708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291">
                  <a:moveTo>
                    <a:pt x="0" y="291"/>
                  </a:moveTo>
                  <a:lnTo>
                    <a:pt x="708" y="291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23EA98D8-7468-4898-9EEE-C03D06237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875" y="2711455"/>
              <a:ext cx="347841" cy="642946"/>
            </a:xfrm>
            <a:custGeom>
              <a:avLst/>
              <a:gdLst>
                <a:gd name="T0" fmla="*/ 0 w 310"/>
                <a:gd name="T1" fmla="*/ 286 h 573"/>
                <a:gd name="T2" fmla="*/ 310 w 310"/>
                <a:gd name="T3" fmla="*/ 0 h 573"/>
                <a:gd name="T4" fmla="*/ 310 w 310"/>
                <a:gd name="T5" fmla="*/ 286 h 573"/>
                <a:gd name="T6" fmla="*/ 310 w 310"/>
                <a:gd name="T7" fmla="*/ 573 h 573"/>
                <a:gd name="T8" fmla="*/ 0 w 310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573">
                  <a:moveTo>
                    <a:pt x="0" y="286"/>
                  </a:moveTo>
                  <a:lnTo>
                    <a:pt x="310" y="0"/>
                  </a:lnTo>
                  <a:lnTo>
                    <a:pt x="310" y="286"/>
                  </a:lnTo>
                  <a:lnTo>
                    <a:pt x="310" y="573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4" name="Group 37">
            <a:extLst>
              <a:ext uri="{FF2B5EF4-FFF2-40B4-BE49-F238E27FC236}">
                <a16:creationId xmlns:a16="http://schemas.microsoft.com/office/drawing/2014/main" id="{B3ECE999-DDDA-4B4B-80A6-FD9FB99AB108}"/>
              </a:ext>
            </a:extLst>
          </p:cNvPr>
          <p:cNvGrpSpPr/>
          <p:nvPr/>
        </p:nvGrpSpPr>
        <p:grpSpPr>
          <a:xfrm>
            <a:off x="4891489" y="4740194"/>
            <a:ext cx="945904" cy="641823"/>
            <a:chOff x="4663118" y="4740194"/>
            <a:chExt cx="945904" cy="641823"/>
          </a:xfrm>
        </p:grpSpPr>
        <p:sp>
          <p:nvSpPr>
            <p:cNvPr id="25" name="Freeform 31">
              <a:extLst>
                <a:ext uri="{FF2B5EF4-FFF2-40B4-BE49-F238E27FC236}">
                  <a16:creationId xmlns:a16="http://schemas.microsoft.com/office/drawing/2014/main" id="{94329371-60B8-4FC1-B7D2-1BBF8DEF1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053" y="4903226"/>
              <a:ext cx="633969" cy="325400"/>
            </a:xfrm>
            <a:custGeom>
              <a:avLst/>
              <a:gdLst>
                <a:gd name="T0" fmla="*/ 0 w 565"/>
                <a:gd name="T1" fmla="*/ 290 h 290"/>
                <a:gd name="T2" fmla="*/ 565 w 565"/>
                <a:gd name="T3" fmla="*/ 290 h 290"/>
                <a:gd name="T4" fmla="*/ 275 w 565"/>
                <a:gd name="T5" fmla="*/ 0 h 290"/>
                <a:gd name="T6" fmla="*/ 0 w 565"/>
                <a:gd name="T7" fmla="*/ 0 h 290"/>
                <a:gd name="T8" fmla="*/ 0 w 565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5" h="290">
                  <a:moveTo>
                    <a:pt x="0" y="290"/>
                  </a:moveTo>
                  <a:lnTo>
                    <a:pt x="565" y="290"/>
                  </a:lnTo>
                  <a:lnTo>
                    <a:pt x="275" y="0"/>
                  </a:lnTo>
                  <a:lnTo>
                    <a:pt x="0" y="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DE222ACD-D847-4486-9CBD-469C68DFE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118" y="4740194"/>
              <a:ext cx="352330" cy="641823"/>
            </a:xfrm>
            <a:custGeom>
              <a:avLst/>
              <a:gdLst>
                <a:gd name="T0" fmla="*/ 0 w 314"/>
                <a:gd name="T1" fmla="*/ 286 h 572"/>
                <a:gd name="T2" fmla="*/ 314 w 314"/>
                <a:gd name="T3" fmla="*/ 0 h 572"/>
                <a:gd name="T4" fmla="*/ 314 w 314"/>
                <a:gd name="T5" fmla="*/ 286 h 572"/>
                <a:gd name="T6" fmla="*/ 314 w 314"/>
                <a:gd name="T7" fmla="*/ 572 h 572"/>
                <a:gd name="T8" fmla="*/ 0 w 314"/>
                <a:gd name="T9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2">
                  <a:moveTo>
                    <a:pt x="0" y="286"/>
                  </a:moveTo>
                  <a:lnTo>
                    <a:pt x="314" y="0"/>
                  </a:lnTo>
                  <a:lnTo>
                    <a:pt x="314" y="286"/>
                  </a:lnTo>
                  <a:lnTo>
                    <a:pt x="314" y="572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grpSp>
        <p:nvGrpSpPr>
          <p:cNvPr id="27" name="Group 35">
            <a:extLst>
              <a:ext uri="{FF2B5EF4-FFF2-40B4-BE49-F238E27FC236}">
                <a16:creationId xmlns:a16="http://schemas.microsoft.com/office/drawing/2014/main" id="{9368F858-47E9-4F53-976C-EBF47DEFAA8D}"/>
              </a:ext>
            </a:extLst>
          </p:cNvPr>
          <p:cNvGrpSpPr/>
          <p:nvPr/>
        </p:nvGrpSpPr>
        <p:grpSpPr>
          <a:xfrm>
            <a:off x="6703631" y="3725824"/>
            <a:ext cx="1049135" cy="642946"/>
            <a:chOff x="6475260" y="3725824"/>
            <a:chExt cx="1049135" cy="642946"/>
          </a:xfrm>
        </p:grpSpPr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2909CDC-A628-41AA-968F-FFB53202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260" y="3892789"/>
              <a:ext cx="732711" cy="326522"/>
            </a:xfrm>
            <a:custGeom>
              <a:avLst/>
              <a:gdLst>
                <a:gd name="T0" fmla="*/ 653 w 653"/>
                <a:gd name="T1" fmla="*/ 291 h 291"/>
                <a:gd name="T2" fmla="*/ 0 w 653"/>
                <a:gd name="T3" fmla="*/ 291 h 291"/>
                <a:gd name="T4" fmla="*/ 291 w 653"/>
                <a:gd name="T5" fmla="*/ 0 h 291"/>
                <a:gd name="T6" fmla="*/ 653 w 653"/>
                <a:gd name="T7" fmla="*/ 0 h 291"/>
                <a:gd name="T8" fmla="*/ 653 w 653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291">
                  <a:moveTo>
                    <a:pt x="653" y="291"/>
                  </a:moveTo>
                  <a:lnTo>
                    <a:pt x="0" y="291"/>
                  </a:lnTo>
                  <a:lnTo>
                    <a:pt x="291" y="0"/>
                  </a:lnTo>
                  <a:lnTo>
                    <a:pt x="653" y="0"/>
                  </a:lnTo>
                  <a:lnTo>
                    <a:pt x="653" y="2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F948F8AB-3806-4CB8-ACEB-9AB7D4A9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065" y="3725824"/>
              <a:ext cx="352330" cy="642946"/>
            </a:xfrm>
            <a:custGeom>
              <a:avLst/>
              <a:gdLst>
                <a:gd name="T0" fmla="*/ 314 w 314"/>
                <a:gd name="T1" fmla="*/ 286 h 573"/>
                <a:gd name="T2" fmla="*/ 0 w 314"/>
                <a:gd name="T3" fmla="*/ 0 h 573"/>
                <a:gd name="T4" fmla="*/ 0 w 314"/>
                <a:gd name="T5" fmla="*/ 286 h 573"/>
                <a:gd name="T6" fmla="*/ 0 w 314"/>
                <a:gd name="T7" fmla="*/ 573 h 573"/>
                <a:gd name="T8" fmla="*/ 314 w 314"/>
                <a:gd name="T9" fmla="*/ 286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573">
                  <a:moveTo>
                    <a:pt x="314" y="286"/>
                  </a:moveTo>
                  <a:lnTo>
                    <a:pt x="0" y="0"/>
                  </a:lnTo>
                  <a:lnTo>
                    <a:pt x="0" y="286"/>
                  </a:lnTo>
                  <a:lnTo>
                    <a:pt x="0" y="573"/>
                  </a:lnTo>
                  <a:lnTo>
                    <a:pt x="314" y="2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ource Sans Pro" charset="0"/>
              </a:endParaRPr>
            </a:p>
          </p:txBody>
        </p:sp>
      </p:grpSp>
      <p:sp>
        <p:nvSpPr>
          <p:cNvPr id="30" name="Rectangle 52">
            <a:hlinkClick r:id="rId2" action="ppaction://hlinksldjump"/>
            <a:extLst>
              <a:ext uri="{FF2B5EF4-FFF2-40B4-BE49-F238E27FC236}">
                <a16:creationId xmlns:a16="http://schemas.microsoft.com/office/drawing/2014/main" id="{C88A7CD7-3443-4D53-A724-0D84638F40BB}"/>
              </a:ext>
            </a:extLst>
          </p:cNvPr>
          <p:cNvSpPr/>
          <p:nvPr/>
        </p:nvSpPr>
        <p:spPr>
          <a:xfrm>
            <a:off x="7866360" y="3619487"/>
            <a:ext cx="2495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03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Анализируем выход за нижнюю границу для скорости и записываем результаты подсчетов</a:t>
            </a:r>
            <a:endParaRPr lang="en-US" sz="1000" dirty="0"/>
          </a:p>
        </p:txBody>
      </p:sp>
      <p:sp>
        <p:nvSpPr>
          <p:cNvPr id="31" name="Rectangle 53">
            <a:hlinkClick r:id="rId3" action="ppaction://hlinksldjump"/>
            <a:extLst>
              <a:ext uri="{FF2B5EF4-FFF2-40B4-BE49-F238E27FC236}">
                <a16:creationId xmlns:a16="http://schemas.microsoft.com/office/drawing/2014/main" id="{61C938BF-B3EA-4A0B-8BEA-0A83586D6C7C}"/>
              </a:ext>
            </a:extLst>
          </p:cNvPr>
          <p:cNvSpPr/>
          <p:nvPr/>
        </p:nvSpPr>
        <p:spPr>
          <a:xfrm>
            <a:off x="7576601" y="1591310"/>
            <a:ext cx="24953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01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Считаем </a:t>
            </a:r>
            <a:r>
              <a:rPr lang="en-US" sz="1000" dirty="0"/>
              <a:t>V</a:t>
            </a:r>
            <a:r>
              <a:rPr lang="ru-RU" sz="1000" dirty="0"/>
              <a:t>, </a:t>
            </a:r>
            <a:r>
              <a:rPr lang="en-US" sz="1000" dirty="0"/>
              <a:t>V</a:t>
            </a:r>
            <a:r>
              <a:rPr lang="ru-RU" sz="1000" dirty="0"/>
              <a:t> </a:t>
            </a:r>
            <a:r>
              <a:rPr lang="ru-RU" sz="1000" dirty="0" err="1"/>
              <a:t>удв</a:t>
            </a:r>
            <a:r>
              <a:rPr lang="ru-RU" sz="1000" dirty="0"/>
              <a:t>. и оценку локальной погрешности</a:t>
            </a:r>
            <a:endParaRPr lang="en-US" sz="1000" dirty="0"/>
          </a:p>
        </p:txBody>
      </p:sp>
      <p:sp>
        <p:nvSpPr>
          <p:cNvPr id="32" name="Rectangle 54">
            <a:hlinkClick r:id="rId4" action="ppaction://hlinksldjump"/>
            <a:extLst>
              <a:ext uri="{FF2B5EF4-FFF2-40B4-BE49-F238E27FC236}">
                <a16:creationId xmlns:a16="http://schemas.microsoft.com/office/drawing/2014/main" id="{CB9D705F-68FB-4F09-96FA-313076D2ABBC}"/>
              </a:ext>
            </a:extLst>
          </p:cNvPr>
          <p:cNvSpPr/>
          <p:nvPr/>
        </p:nvSpPr>
        <p:spPr>
          <a:xfrm>
            <a:off x="2248015" y="4583609"/>
            <a:ext cx="249536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04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Формируем текст для поля «Справка» и передаем все посчитанные значения</a:t>
            </a:r>
            <a:endParaRPr lang="en-US" sz="1000" dirty="0"/>
          </a:p>
        </p:txBody>
      </p:sp>
      <p:sp>
        <p:nvSpPr>
          <p:cNvPr id="33" name="Rectangle 55">
            <a:hlinkClick r:id="rId5" action="ppaction://hlinksldjump"/>
            <a:extLst>
              <a:ext uri="{FF2B5EF4-FFF2-40B4-BE49-F238E27FC236}">
                <a16:creationId xmlns:a16="http://schemas.microsoft.com/office/drawing/2014/main" id="{D3B43DDB-BDEB-458D-A93C-BA7684589DE9}"/>
              </a:ext>
            </a:extLst>
          </p:cNvPr>
          <p:cNvSpPr/>
          <p:nvPr/>
        </p:nvSpPr>
        <p:spPr>
          <a:xfrm>
            <a:off x="2495165" y="2609028"/>
            <a:ext cx="24953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dirty="0">
                <a:latin typeface="+mj-lt"/>
                <a:ea typeface="Bebas Neue" charset="0"/>
                <a:cs typeface="Bebas Neue" charset="0"/>
              </a:rPr>
              <a:t>Шаг</a:t>
            </a:r>
            <a:r>
              <a:rPr lang="en-US" dirty="0">
                <a:latin typeface="+mj-lt"/>
                <a:ea typeface="Bebas Neue" charset="0"/>
                <a:cs typeface="Bebas Neue" charset="0"/>
              </a:rPr>
              <a:t> 02</a:t>
            </a:r>
          </a:p>
          <a:p>
            <a:pPr algn="r">
              <a:lnSpc>
                <a:spcPct val="90000"/>
              </a:lnSpc>
              <a:spcBef>
                <a:spcPts val="600"/>
              </a:spcBef>
            </a:pPr>
            <a:r>
              <a:rPr lang="ru-RU" sz="1000" dirty="0"/>
              <a:t>Анализируем расположение ОЛП относительной нижней и верхней границ контроля ЛП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5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8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2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05743A58-3AB1-4B4D-A99B-715FF87F7550}"/>
              </a:ext>
            </a:extLst>
          </p:cNvPr>
          <p:cNvSpPr/>
          <p:nvPr/>
        </p:nvSpPr>
        <p:spPr>
          <a:xfrm>
            <a:off x="7652048" y="4412154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82E2941-F7ED-41C2-BB29-2B35F02211DD}"/>
              </a:ext>
            </a:extLst>
          </p:cNvPr>
          <p:cNvSpPr/>
          <p:nvPr/>
        </p:nvSpPr>
        <p:spPr>
          <a:xfrm flipH="1">
            <a:off x="4037998" y="3108049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1F8C69B-3DA3-4663-9920-5178BD617B82}"/>
              </a:ext>
            </a:extLst>
          </p:cNvPr>
          <p:cNvSpPr/>
          <p:nvPr/>
        </p:nvSpPr>
        <p:spPr>
          <a:xfrm flipH="1">
            <a:off x="3242545" y="457387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58C1DB2-A757-49A1-95FB-32C47A90F2C6}"/>
              </a:ext>
            </a:extLst>
          </p:cNvPr>
          <p:cNvSpPr/>
          <p:nvPr/>
        </p:nvSpPr>
        <p:spPr>
          <a:xfrm>
            <a:off x="6764544" y="145700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981015CE-C17C-411D-AA71-57A1F725FBAC}"/>
              </a:ext>
            </a:extLst>
          </p:cNvPr>
          <p:cNvSpPr>
            <a:spLocks noEditPoints="1"/>
          </p:cNvSpPr>
          <p:nvPr/>
        </p:nvSpPr>
        <p:spPr bwMode="auto">
          <a:xfrm>
            <a:off x="5423987" y="948323"/>
            <a:ext cx="1532796" cy="1538181"/>
          </a:xfrm>
          <a:custGeom>
            <a:avLst/>
            <a:gdLst>
              <a:gd name="T0" fmla="*/ 619 w 640"/>
              <a:gd name="T1" fmla="*/ 436 h 642"/>
              <a:gd name="T2" fmla="*/ 614 w 640"/>
              <a:gd name="T3" fmla="*/ 371 h 642"/>
              <a:gd name="T4" fmla="*/ 625 w 640"/>
              <a:gd name="T5" fmla="*/ 332 h 642"/>
              <a:gd name="T6" fmla="*/ 623 w 640"/>
              <a:gd name="T7" fmla="*/ 286 h 642"/>
              <a:gd name="T8" fmla="*/ 608 w 640"/>
              <a:gd name="T9" fmla="*/ 248 h 642"/>
              <a:gd name="T10" fmla="*/ 609 w 640"/>
              <a:gd name="T11" fmla="*/ 182 h 642"/>
              <a:gd name="T12" fmla="*/ 547 w 640"/>
              <a:gd name="T13" fmla="*/ 167 h 642"/>
              <a:gd name="T14" fmla="*/ 550 w 640"/>
              <a:gd name="T15" fmla="*/ 97 h 642"/>
              <a:gd name="T16" fmla="*/ 488 w 640"/>
              <a:gd name="T17" fmla="*/ 74 h 642"/>
              <a:gd name="T18" fmla="*/ 457 w 640"/>
              <a:gd name="T19" fmla="*/ 48 h 642"/>
              <a:gd name="T20" fmla="*/ 414 w 640"/>
              <a:gd name="T21" fmla="*/ 31 h 642"/>
              <a:gd name="T22" fmla="*/ 374 w 640"/>
              <a:gd name="T23" fmla="*/ 29 h 642"/>
              <a:gd name="T24" fmla="*/ 314 w 640"/>
              <a:gd name="T25" fmla="*/ 0 h 642"/>
              <a:gd name="T26" fmla="*/ 266 w 640"/>
              <a:gd name="T27" fmla="*/ 52 h 642"/>
              <a:gd name="T28" fmla="*/ 224 w 640"/>
              <a:gd name="T29" fmla="*/ 15 h 642"/>
              <a:gd name="T30" fmla="*/ 200 w 640"/>
              <a:gd name="T31" fmla="*/ 75 h 642"/>
              <a:gd name="T32" fmla="*/ 131 w 640"/>
              <a:gd name="T33" fmla="*/ 62 h 642"/>
              <a:gd name="T34" fmla="*/ 100 w 640"/>
              <a:gd name="T35" fmla="*/ 120 h 642"/>
              <a:gd name="T36" fmla="*/ 70 w 640"/>
              <a:gd name="T37" fmla="*/ 147 h 642"/>
              <a:gd name="T38" fmla="*/ 47 w 640"/>
              <a:gd name="T39" fmla="*/ 187 h 642"/>
              <a:gd name="T40" fmla="*/ 39 w 640"/>
              <a:gd name="T41" fmla="*/ 227 h 642"/>
              <a:gd name="T42" fmla="*/ 2 w 640"/>
              <a:gd name="T43" fmla="*/ 281 h 642"/>
              <a:gd name="T44" fmla="*/ 47 w 640"/>
              <a:gd name="T45" fmla="*/ 332 h 642"/>
              <a:gd name="T46" fmla="*/ 6 w 640"/>
              <a:gd name="T47" fmla="*/ 385 h 642"/>
              <a:gd name="T48" fmla="*/ 46 w 640"/>
              <a:gd name="T49" fmla="*/ 438 h 642"/>
              <a:gd name="T50" fmla="*/ 58 w 640"/>
              <a:gd name="T51" fmla="*/ 476 h 642"/>
              <a:gd name="T52" fmla="*/ 85 w 640"/>
              <a:gd name="T53" fmla="*/ 514 h 642"/>
              <a:gd name="T54" fmla="*/ 117 w 640"/>
              <a:gd name="T55" fmla="*/ 538 h 642"/>
              <a:gd name="T56" fmla="*/ 152 w 640"/>
              <a:gd name="T57" fmla="*/ 594 h 642"/>
              <a:gd name="T58" fmla="*/ 217 w 640"/>
              <a:gd name="T59" fmla="*/ 574 h 642"/>
              <a:gd name="T60" fmla="*/ 248 w 640"/>
              <a:gd name="T61" fmla="*/ 633 h 642"/>
              <a:gd name="T62" fmla="*/ 313 w 640"/>
              <a:gd name="T63" fmla="*/ 619 h 642"/>
              <a:gd name="T64" fmla="*/ 353 w 640"/>
              <a:gd name="T65" fmla="*/ 624 h 642"/>
              <a:gd name="T66" fmla="*/ 398 w 640"/>
              <a:gd name="T67" fmla="*/ 615 h 642"/>
              <a:gd name="T68" fmla="*/ 437 w 640"/>
              <a:gd name="T69" fmla="*/ 603 h 642"/>
              <a:gd name="T70" fmla="*/ 478 w 640"/>
              <a:gd name="T71" fmla="*/ 581 h 642"/>
              <a:gd name="T72" fmla="*/ 506 w 640"/>
              <a:gd name="T73" fmla="*/ 553 h 642"/>
              <a:gd name="T74" fmla="*/ 567 w 640"/>
              <a:gd name="T75" fmla="*/ 526 h 642"/>
              <a:gd name="T76" fmla="*/ 557 w 640"/>
              <a:gd name="T77" fmla="*/ 459 h 642"/>
              <a:gd name="T78" fmla="*/ 540 w 640"/>
              <a:gd name="T79" fmla="*/ 327 h 642"/>
              <a:gd name="T80" fmla="*/ 480 w 640"/>
              <a:gd name="T81" fmla="*/ 170 h 642"/>
              <a:gd name="T82" fmla="*/ 346 w 640"/>
              <a:gd name="T83" fmla="*/ 103 h 642"/>
              <a:gd name="T84" fmla="*/ 326 w 640"/>
              <a:gd name="T85" fmla="*/ 111 h 642"/>
              <a:gd name="T86" fmla="*/ 169 w 640"/>
              <a:gd name="T87" fmla="*/ 161 h 642"/>
              <a:gd name="T88" fmla="*/ 102 w 640"/>
              <a:gd name="T89" fmla="*/ 295 h 642"/>
              <a:gd name="T90" fmla="*/ 101 w 640"/>
              <a:gd name="T91" fmla="*/ 315 h 642"/>
              <a:gd name="T92" fmla="*/ 161 w 640"/>
              <a:gd name="T93" fmla="*/ 472 h 642"/>
              <a:gd name="T94" fmla="*/ 295 w 640"/>
              <a:gd name="T95" fmla="*/ 539 h 642"/>
              <a:gd name="T96" fmla="*/ 393 w 640"/>
              <a:gd name="T97" fmla="*/ 164 h 642"/>
              <a:gd name="T98" fmla="*/ 314 w 640"/>
              <a:gd name="T99" fmla="*/ 540 h 642"/>
              <a:gd name="T100" fmla="*/ 386 w 640"/>
              <a:gd name="T101" fmla="*/ 530 h 642"/>
              <a:gd name="T102" fmla="*/ 528 w 640"/>
              <a:gd name="T103" fmla="*/ 34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0" h="642">
                <a:moveTo>
                  <a:pt x="576" y="444"/>
                </a:moveTo>
                <a:cubicBezTo>
                  <a:pt x="594" y="455"/>
                  <a:pt x="594" y="455"/>
                  <a:pt x="594" y="455"/>
                </a:cubicBezTo>
                <a:cubicBezTo>
                  <a:pt x="601" y="459"/>
                  <a:pt x="611" y="456"/>
                  <a:pt x="614" y="448"/>
                </a:cubicBezTo>
                <a:cubicBezTo>
                  <a:pt x="616" y="444"/>
                  <a:pt x="618" y="440"/>
                  <a:pt x="619" y="436"/>
                </a:cubicBezTo>
                <a:cubicBezTo>
                  <a:pt x="622" y="428"/>
                  <a:pt x="618" y="420"/>
                  <a:pt x="610" y="417"/>
                </a:cubicBezTo>
                <a:cubicBezTo>
                  <a:pt x="603" y="415"/>
                  <a:pt x="603" y="415"/>
                  <a:pt x="603" y="415"/>
                </a:cubicBezTo>
                <a:cubicBezTo>
                  <a:pt x="592" y="412"/>
                  <a:pt x="584" y="402"/>
                  <a:pt x="585" y="391"/>
                </a:cubicBezTo>
                <a:cubicBezTo>
                  <a:pt x="587" y="376"/>
                  <a:pt x="601" y="367"/>
                  <a:pt x="614" y="371"/>
                </a:cubicBezTo>
                <a:cubicBezTo>
                  <a:pt x="620" y="372"/>
                  <a:pt x="620" y="372"/>
                  <a:pt x="620" y="372"/>
                </a:cubicBezTo>
                <a:cubicBezTo>
                  <a:pt x="629" y="375"/>
                  <a:pt x="637" y="369"/>
                  <a:pt x="638" y="360"/>
                </a:cubicBezTo>
                <a:cubicBezTo>
                  <a:pt x="639" y="356"/>
                  <a:pt x="639" y="352"/>
                  <a:pt x="640" y="348"/>
                </a:cubicBezTo>
                <a:cubicBezTo>
                  <a:pt x="640" y="339"/>
                  <a:pt x="634" y="332"/>
                  <a:pt x="625" y="332"/>
                </a:cubicBezTo>
                <a:cubicBezTo>
                  <a:pt x="618" y="332"/>
                  <a:pt x="618" y="332"/>
                  <a:pt x="618" y="332"/>
                </a:cubicBezTo>
                <a:cubicBezTo>
                  <a:pt x="607" y="332"/>
                  <a:pt x="596" y="325"/>
                  <a:pt x="594" y="314"/>
                </a:cubicBezTo>
                <a:cubicBezTo>
                  <a:pt x="591" y="299"/>
                  <a:pt x="602" y="286"/>
                  <a:pt x="616" y="286"/>
                </a:cubicBezTo>
                <a:cubicBezTo>
                  <a:pt x="623" y="286"/>
                  <a:pt x="623" y="286"/>
                  <a:pt x="623" y="286"/>
                </a:cubicBezTo>
                <a:cubicBezTo>
                  <a:pt x="631" y="286"/>
                  <a:pt x="638" y="278"/>
                  <a:pt x="637" y="269"/>
                </a:cubicBezTo>
                <a:cubicBezTo>
                  <a:pt x="636" y="265"/>
                  <a:pt x="635" y="261"/>
                  <a:pt x="634" y="256"/>
                </a:cubicBezTo>
                <a:cubicBezTo>
                  <a:pt x="633" y="248"/>
                  <a:pt x="624" y="243"/>
                  <a:pt x="616" y="246"/>
                </a:cubicBezTo>
                <a:cubicBezTo>
                  <a:pt x="608" y="248"/>
                  <a:pt x="608" y="248"/>
                  <a:pt x="608" y="248"/>
                </a:cubicBezTo>
                <a:cubicBezTo>
                  <a:pt x="596" y="252"/>
                  <a:pt x="583" y="245"/>
                  <a:pt x="579" y="233"/>
                </a:cubicBezTo>
                <a:cubicBezTo>
                  <a:pt x="576" y="221"/>
                  <a:pt x="582" y="208"/>
                  <a:pt x="595" y="204"/>
                </a:cubicBezTo>
                <a:cubicBezTo>
                  <a:pt x="601" y="202"/>
                  <a:pt x="601" y="202"/>
                  <a:pt x="601" y="202"/>
                </a:cubicBezTo>
                <a:cubicBezTo>
                  <a:pt x="609" y="199"/>
                  <a:pt x="613" y="190"/>
                  <a:pt x="609" y="182"/>
                </a:cubicBezTo>
                <a:cubicBezTo>
                  <a:pt x="607" y="178"/>
                  <a:pt x="605" y="174"/>
                  <a:pt x="603" y="171"/>
                </a:cubicBezTo>
                <a:cubicBezTo>
                  <a:pt x="599" y="163"/>
                  <a:pt x="590" y="161"/>
                  <a:pt x="583" y="165"/>
                </a:cubicBezTo>
                <a:cubicBezTo>
                  <a:pt x="577" y="169"/>
                  <a:pt x="577" y="169"/>
                  <a:pt x="577" y="169"/>
                </a:cubicBezTo>
                <a:cubicBezTo>
                  <a:pt x="567" y="176"/>
                  <a:pt x="554" y="175"/>
                  <a:pt x="547" y="167"/>
                </a:cubicBezTo>
                <a:cubicBezTo>
                  <a:pt x="537" y="156"/>
                  <a:pt x="539" y="139"/>
                  <a:pt x="550" y="132"/>
                </a:cubicBezTo>
                <a:cubicBezTo>
                  <a:pt x="556" y="128"/>
                  <a:pt x="556" y="128"/>
                  <a:pt x="556" y="128"/>
                </a:cubicBezTo>
                <a:cubicBezTo>
                  <a:pt x="563" y="123"/>
                  <a:pt x="564" y="113"/>
                  <a:pt x="558" y="106"/>
                </a:cubicBezTo>
                <a:cubicBezTo>
                  <a:pt x="556" y="103"/>
                  <a:pt x="553" y="100"/>
                  <a:pt x="550" y="97"/>
                </a:cubicBezTo>
                <a:cubicBezTo>
                  <a:pt x="544" y="91"/>
                  <a:pt x="534" y="91"/>
                  <a:pt x="528" y="98"/>
                </a:cubicBezTo>
                <a:cubicBezTo>
                  <a:pt x="524" y="103"/>
                  <a:pt x="524" y="103"/>
                  <a:pt x="524" y="103"/>
                </a:cubicBezTo>
                <a:cubicBezTo>
                  <a:pt x="516" y="112"/>
                  <a:pt x="504" y="115"/>
                  <a:pt x="494" y="109"/>
                </a:cubicBezTo>
                <a:cubicBezTo>
                  <a:pt x="481" y="102"/>
                  <a:pt x="479" y="85"/>
                  <a:pt x="488" y="74"/>
                </a:cubicBezTo>
                <a:cubicBezTo>
                  <a:pt x="492" y="70"/>
                  <a:pt x="492" y="70"/>
                  <a:pt x="492" y="70"/>
                </a:cubicBezTo>
                <a:cubicBezTo>
                  <a:pt x="497" y="63"/>
                  <a:pt x="496" y="53"/>
                  <a:pt x="488" y="48"/>
                </a:cubicBezTo>
                <a:cubicBezTo>
                  <a:pt x="485" y="46"/>
                  <a:pt x="481" y="44"/>
                  <a:pt x="477" y="41"/>
                </a:cubicBezTo>
                <a:cubicBezTo>
                  <a:pt x="470" y="37"/>
                  <a:pt x="460" y="40"/>
                  <a:pt x="457" y="48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50" y="65"/>
                  <a:pt x="438" y="71"/>
                  <a:pt x="427" y="69"/>
                </a:cubicBezTo>
                <a:cubicBezTo>
                  <a:pt x="413" y="65"/>
                  <a:pt x="406" y="50"/>
                  <a:pt x="412" y="37"/>
                </a:cubicBezTo>
                <a:cubicBezTo>
                  <a:pt x="414" y="31"/>
                  <a:pt x="414" y="31"/>
                  <a:pt x="414" y="31"/>
                </a:cubicBezTo>
                <a:cubicBezTo>
                  <a:pt x="418" y="23"/>
                  <a:pt x="413" y="14"/>
                  <a:pt x="405" y="12"/>
                </a:cubicBezTo>
                <a:cubicBezTo>
                  <a:pt x="401" y="11"/>
                  <a:pt x="396" y="9"/>
                  <a:pt x="392" y="9"/>
                </a:cubicBezTo>
                <a:cubicBezTo>
                  <a:pt x="384" y="7"/>
                  <a:pt x="376" y="12"/>
                  <a:pt x="375" y="21"/>
                </a:cubicBezTo>
                <a:cubicBezTo>
                  <a:pt x="374" y="29"/>
                  <a:pt x="374" y="29"/>
                  <a:pt x="374" y="29"/>
                </a:cubicBezTo>
                <a:cubicBezTo>
                  <a:pt x="372" y="41"/>
                  <a:pt x="360" y="50"/>
                  <a:pt x="348" y="49"/>
                </a:cubicBezTo>
                <a:cubicBezTo>
                  <a:pt x="337" y="52"/>
                  <a:pt x="325" y="43"/>
                  <a:pt x="327" y="31"/>
                </a:cubicBezTo>
                <a:cubicBezTo>
                  <a:pt x="329" y="17"/>
                  <a:pt x="329" y="17"/>
                  <a:pt x="329" y="17"/>
                </a:cubicBezTo>
                <a:cubicBezTo>
                  <a:pt x="330" y="8"/>
                  <a:pt x="323" y="0"/>
                  <a:pt x="314" y="0"/>
                </a:cubicBezTo>
                <a:cubicBezTo>
                  <a:pt x="310" y="0"/>
                  <a:pt x="306" y="1"/>
                  <a:pt x="301" y="1"/>
                </a:cubicBezTo>
                <a:cubicBezTo>
                  <a:pt x="293" y="1"/>
                  <a:pt x="286" y="9"/>
                  <a:pt x="288" y="18"/>
                </a:cubicBezTo>
                <a:cubicBezTo>
                  <a:pt x="289" y="25"/>
                  <a:pt x="289" y="25"/>
                  <a:pt x="289" y="25"/>
                </a:cubicBezTo>
                <a:cubicBezTo>
                  <a:pt x="291" y="39"/>
                  <a:pt x="281" y="52"/>
                  <a:pt x="266" y="52"/>
                </a:cubicBezTo>
                <a:cubicBezTo>
                  <a:pt x="255" y="52"/>
                  <a:pt x="245" y="43"/>
                  <a:pt x="244" y="32"/>
                </a:cubicBezTo>
                <a:cubicBezTo>
                  <a:pt x="243" y="27"/>
                  <a:pt x="243" y="27"/>
                  <a:pt x="243" y="27"/>
                </a:cubicBezTo>
                <a:cubicBezTo>
                  <a:pt x="241" y="18"/>
                  <a:pt x="233" y="13"/>
                  <a:pt x="224" y="15"/>
                </a:cubicBezTo>
                <a:cubicBezTo>
                  <a:pt x="224" y="15"/>
                  <a:pt x="224" y="15"/>
                  <a:pt x="224" y="15"/>
                </a:cubicBezTo>
                <a:cubicBezTo>
                  <a:pt x="220" y="17"/>
                  <a:pt x="216" y="18"/>
                  <a:pt x="212" y="19"/>
                </a:cubicBezTo>
                <a:cubicBezTo>
                  <a:pt x="204" y="22"/>
                  <a:pt x="200" y="31"/>
                  <a:pt x="204" y="39"/>
                </a:cubicBezTo>
                <a:cubicBezTo>
                  <a:pt x="207" y="46"/>
                  <a:pt x="207" y="46"/>
                  <a:pt x="207" y="46"/>
                </a:cubicBezTo>
                <a:cubicBezTo>
                  <a:pt x="212" y="56"/>
                  <a:pt x="209" y="68"/>
                  <a:pt x="200" y="75"/>
                </a:cubicBezTo>
                <a:cubicBezTo>
                  <a:pt x="188" y="83"/>
                  <a:pt x="172" y="79"/>
                  <a:pt x="166" y="66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59" y="52"/>
                  <a:pt x="149" y="50"/>
                  <a:pt x="142" y="55"/>
                </a:cubicBezTo>
                <a:cubicBezTo>
                  <a:pt x="138" y="57"/>
                  <a:pt x="135" y="59"/>
                  <a:pt x="131" y="62"/>
                </a:cubicBezTo>
                <a:cubicBezTo>
                  <a:pt x="124" y="67"/>
                  <a:pt x="123" y="77"/>
                  <a:pt x="129" y="83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41" y="97"/>
                  <a:pt x="142" y="110"/>
                  <a:pt x="135" y="119"/>
                </a:cubicBezTo>
                <a:cubicBezTo>
                  <a:pt x="126" y="130"/>
                  <a:pt x="109" y="130"/>
                  <a:pt x="100" y="12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0" y="109"/>
                  <a:pt x="80" y="109"/>
                  <a:pt x="74" y="116"/>
                </a:cubicBezTo>
                <a:cubicBezTo>
                  <a:pt x="71" y="119"/>
                  <a:pt x="69" y="122"/>
                  <a:pt x="66" y="126"/>
                </a:cubicBezTo>
                <a:cubicBezTo>
                  <a:pt x="61" y="133"/>
                  <a:pt x="63" y="142"/>
                  <a:pt x="70" y="147"/>
                </a:cubicBezTo>
                <a:cubicBezTo>
                  <a:pt x="77" y="151"/>
                  <a:pt x="77" y="151"/>
                  <a:pt x="77" y="151"/>
                </a:cubicBezTo>
                <a:cubicBezTo>
                  <a:pt x="87" y="158"/>
                  <a:pt x="91" y="172"/>
                  <a:pt x="84" y="183"/>
                </a:cubicBezTo>
                <a:cubicBezTo>
                  <a:pt x="88" y="194"/>
                  <a:pt x="75" y="204"/>
                  <a:pt x="65" y="198"/>
                </a:cubicBezTo>
                <a:cubicBezTo>
                  <a:pt x="47" y="187"/>
                  <a:pt x="47" y="187"/>
                  <a:pt x="47" y="187"/>
                </a:cubicBezTo>
                <a:cubicBezTo>
                  <a:pt x="40" y="182"/>
                  <a:pt x="30" y="185"/>
                  <a:pt x="26" y="193"/>
                </a:cubicBezTo>
                <a:cubicBezTo>
                  <a:pt x="25" y="197"/>
                  <a:pt x="23" y="201"/>
                  <a:pt x="21" y="205"/>
                </a:cubicBezTo>
                <a:cubicBezTo>
                  <a:pt x="18" y="213"/>
                  <a:pt x="23" y="222"/>
                  <a:pt x="31" y="225"/>
                </a:cubicBezTo>
                <a:cubicBezTo>
                  <a:pt x="39" y="227"/>
                  <a:pt x="39" y="227"/>
                  <a:pt x="39" y="227"/>
                </a:cubicBezTo>
                <a:cubicBezTo>
                  <a:pt x="51" y="230"/>
                  <a:pt x="58" y="243"/>
                  <a:pt x="55" y="255"/>
                </a:cubicBezTo>
                <a:cubicBezTo>
                  <a:pt x="51" y="267"/>
                  <a:pt x="39" y="274"/>
                  <a:pt x="26" y="271"/>
                </a:cubicBezTo>
                <a:cubicBezTo>
                  <a:pt x="20" y="269"/>
                  <a:pt x="20" y="269"/>
                  <a:pt x="20" y="269"/>
                </a:cubicBezTo>
                <a:cubicBezTo>
                  <a:pt x="12" y="267"/>
                  <a:pt x="3" y="273"/>
                  <a:pt x="2" y="281"/>
                </a:cubicBezTo>
                <a:cubicBezTo>
                  <a:pt x="2" y="286"/>
                  <a:pt x="1" y="290"/>
                  <a:pt x="1" y="294"/>
                </a:cubicBezTo>
                <a:cubicBezTo>
                  <a:pt x="0" y="303"/>
                  <a:pt x="7" y="310"/>
                  <a:pt x="16" y="310"/>
                </a:cubicBezTo>
                <a:cubicBezTo>
                  <a:pt x="23" y="310"/>
                  <a:pt x="23" y="310"/>
                  <a:pt x="23" y="310"/>
                </a:cubicBezTo>
                <a:cubicBezTo>
                  <a:pt x="36" y="310"/>
                  <a:pt x="47" y="320"/>
                  <a:pt x="47" y="332"/>
                </a:cubicBezTo>
                <a:cubicBezTo>
                  <a:pt x="47" y="345"/>
                  <a:pt x="37" y="356"/>
                  <a:pt x="24" y="356"/>
                </a:cubicBezTo>
                <a:cubicBezTo>
                  <a:pt x="18" y="356"/>
                  <a:pt x="18" y="356"/>
                  <a:pt x="18" y="356"/>
                </a:cubicBezTo>
                <a:cubicBezTo>
                  <a:pt x="9" y="356"/>
                  <a:pt x="3" y="364"/>
                  <a:pt x="4" y="373"/>
                </a:cubicBezTo>
                <a:cubicBezTo>
                  <a:pt x="5" y="377"/>
                  <a:pt x="5" y="381"/>
                  <a:pt x="6" y="385"/>
                </a:cubicBezTo>
                <a:cubicBezTo>
                  <a:pt x="8" y="394"/>
                  <a:pt x="17" y="399"/>
                  <a:pt x="25" y="396"/>
                </a:cubicBezTo>
                <a:cubicBezTo>
                  <a:pt x="32" y="394"/>
                  <a:pt x="32" y="394"/>
                  <a:pt x="32" y="394"/>
                </a:cubicBezTo>
                <a:cubicBezTo>
                  <a:pt x="44" y="390"/>
                  <a:pt x="57" y="397"/>
                  <a:pt x="61" y="409"/>
                </a:cubicBezTo>
                <a:cubicBezTo>
                  <a:pt x="65" y="421"/>
                  <a:pt x="58" y="434"/>
                  <a:pt x="46" y="438"/>
                </a:cubicBezTo>
                <a:cubicBezTo>
                  <a:pt x="40" y="440"/>
                  <a:pt x="40" y="440"/>
                  <a:pt x="40" y="440"/>
                </a:cubicBezTo>
                <a:cubicBezTo>
                  <a:pt x="32" y="442"/>
                  <a:pt x="28" y="452"/>
                  <a:pt x="31" y="460"/>
                </a:cubicBezTo>
                <a:cubicBezTo>
                  <a:pt x="33" y="464"/>
                  <a:pt x="35" y="467"/>
                  <a:pt x="37" y="471"/>
                </a:cubicBezTo>
                <a:cubicBezTo>
                  <a:pt x="41" y="479"/>
                  <a:pt x="51" y="481"/>
                  <a:pt x="58" y="476"/>
                </a:cubicBezTo>
                <a:cubicBezTo>
                  <a:pt x="64" y="472"/>
                  <a:pt x="64" y="472"/>
                  <a:pt x="64" y="472"/>
                </a:cubicBezTo>
                <a:cubicBezTo>
                  <a:pt x="73" y="466"/>
                  <a:pt x="86" y="467"/>
                  <a:pt x="94" y="475"/>
                </a:cubicBezTo>
                <a:cubicBezTo>
                  <a:pt x="104" y="486"/>
                  <a:pt x="102" y="503"/>
                  <a:pt x="90" y="510"/>
                </a:cubicBezTo>
                <a:cubicBezTo>
                  <a:pt x="85" y="514"/>
                  <a:pt x="85" y="514"/>
                  <a:pt x="85" y="514"/>
                </a:cubicBezTo>
                <a:cubicBezTo>
                  <a:pt x="78" y="519"/>
                  <a:pt x="76" y="529"/>
                  <a:pt x="82" y="535"/>
                </a:cubicBezTo>
                <a:cubicBezTo>
                  <a:pt x="85" y="539"/>
                  <a:pt x="88" y="542"/>
                  <a:pt x="91" y="545"/>
                </a:cubicBezTo>
                <a:cubicBezTo>
                  <a:pt x="97" y="551"/>
                  <a:pt x="107" y="551"/>
                  <a:pt x="112" y="544"/>
                </a:cubicBezTo>
                <a:cubicBezTo>
                  <a:pt x="117" y="538"/>
                  <a:pt x="117" y="538"/>
                  <a:pt x="117" y="538"/>
                </a:cubicBezTo>
                <a:cubicBezTo>
                  <a:pt x="126" y="528"/>
                  <a:pt x="140" y="527"/>
                  <a:pt x="150" y="535"/>
                </a:cubicBezTo>
                <a:cubicBezTo>
                  <a:pt x="160" y="543"/>
                  <a:pt x="161" y="558"/>
                  <a:pt x="153" y="567"/>
                </a:cubicBezTo>
                <a:cubicBezTo>
                  <a:pt x="149" y="572"/>
                  <a:pt x="149" y="572"/>
                  <a:pt x="149" y="572"/>
                </a:cubicBezTo>
                <a:cubicBezTo>
                  <a:pt x="143" y="579"/>
                  <a:pt x="145" y="589"/>
                  <a:pt x="152" y="594"/>
                </a:cubicBezTo>
                <a:cubicBezTo>
                  <a:pt x="156" y="596"/>
                  <a:pt x="160" y="598"/>
                  <a:pt x="163" y="600"/>
                </a:cubicBezTo>
                <a:cubicBezTo>
                  <a:pt x="171" y="605"/>
                  <a:pt x="180" y="601"/>
                  <a:pt x="184" y="594"/>
                </a:cubicBezTo>
                <a:cubicBezTo>
                  <a:pt x="187" y="586"/>
                  <a:pt x="187" y="586"/>
                  <a:pt x="187" y="586"/>
                </a:cubicBezTo>
                <a:cubicBezTo>
                  <a:pt x="192" y="575"/>
                  <a:pt x="205" y="569"/>
                  <a:pt x="217" y="574"/>
                </a:cubicBezTo>
                <a:cubicBezTo>
                  <a:pt x="229" y="579"/>
                  <a:pt x="234" y="593"/>
                  <a:pt x="229" y="605"/>
                </a:cubicBezTo>
                <a:cubicBezTo>
                  <a:pt x="227" y="610"/>
                  <a:pt x="227" y="610"/>
                  <a:pt x="227" y="610"/>
                </a:cubicBezTo>
                <a:cubicBezTo>
                  <a:pt x="223" y="619"/>
                  <a:pt x="228" y="628"/>
                  <a:pt x="236" y="630"/>
                </a:cubicBezTo>
                <a:cubicBezTo>
                  <a:pt x="240" y="631"/>
                  <a:pt x="244" y="632"/>
                  <a:pt x="248" y="633"/>
                </a:cubicBezTo>
                <a:cubicBezTo>
                  <a:pt x="257" y="635"/>
                  <a:pt x="265" y="629"/>
                  <a:pt x="266" y="621"/>
                </a:cubicBezTo>
                <a:cubicBezTo>
                  <a:pt x="267" y="613"/>
                  <a:pt x="267" y="613"/>
                  <a:pt x="267" y="613"/>
                </a:cubicBezTo>
                <a:cubicBezTo>
                  <a:pt x="269" y="601"/>
                  <a:pt x="280" y="592"/>
                  <a:pt x="293" y="593"/>
                </a:cubicBezTo>
                <a:cubicBezTo>
                  <a:pt x="305" y="595"/>
                  <a:pt x="314" y="606"/>
                  <a:pt x="313" y="619"/>
                </a:cubicBezTo>
                <a:cubicBezTo>
                  <a:pt x="312" y="625"/>
                  <a:pt x="312" y="625"/>
                  <a:pt x="312" y="625"/>
                </a:cubicBezTo>
                <a:cubicBezTo>
                  <a:pt x="311" y="634"/>
                  <a:pt x="318" y="642"/>
                  <a:pt x="327" y="641"/>
                </a:cubicBezTo>
                <a:cubicBezTo>
                  <a:pt x="331" y="641"/>
                  <a:pt x="335" y="641"/>
                  <a:pt x="339" y="641"/>
                </a:cubicBezTo>
                <a:cubicBezTo>
                  <a:pt x="348" y="640"/>
                  <a:pt x="354" y="633"/>
                  <a:pt x="353" y="624"/>
                </a:cubicBezTo>
                <a:cubicBezTo>
                  <a:pt x="352" y="616"/>
                  <a:pt x="352" y="616"/>
                  <a:pt x="352" y="616"/>
                </a:cubicBezTo>
                <a:cubicBezTo>
                  <a:pt x="349" y="604"/>
                  <a:pt x="358" y="592"/>
                  <a:pt x="371" y="590"/>
                </a:cubicBezTo>
                <a:cubicBezTo>
                  <a:pt x="383" y="588"/>
                  <a:pt x="395" y="596"/>
                  <a:pt x="397" y="609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399" y="624"/>
                  <a:pt x="408" y="629"/>
                  <a:pt x="416" y="627"/>
                </a:cubicBezTo>
                <a:cubicBezTo>
                  <a:pt x="417" y="627"/>
                  <a:pt x="417" y="627"/>
                  <a:pt x="417" y="627"/>
                </a:cubicBezTo>
                <a:cubicBezTo>
                  <a:pt x="421" y="625"/>
                  <a:pt x="425" y="624"/>
                  <a:pt x="429" y="622"/>
                </a:cubicBezTo>
                <a:cubicBezTo>
                  <a:pt x="437" y="620"/>
                  <a:pt x="441" y="610"/>
                  <a:pt x="437" y="603"/>
                </a:cubicBezTo>
                <a:cubicBezTo>
                  <a:pt x="434" y="596"/>
                  <a:pt x="434" y="596"/>
                  <a:pt x="434" y="596"/>
                </a:cubicBezTo>
                <a:cubicBezTo>
                  <a:pt x="428" y="584"/>
                  <a:pt x="433" y="570"/>
                  <a:pt x="444" y="565"/>
                </a:cubicBezTo>
                <a:cubicBezTo>
                  <a:pt x="456" y="559"/>
                  <a:pt x="470" y="564"/>
                  <a:pt x="475" y="576"/>
                </a:cubicBezTo>
                <a:cubicBezTo>
                  <a:pt x="478" y="581"/>
                  <a:pt x="478" y="581"/>
                  <a:pt x="478" y="581"/>
                </a:cubicBezTo>
                <a:cubicBezTo>
                  <a:pt x="482" y="589"/>
                  <a:pt x="492" y="592"/>
                  <a:pt x="499" y="587"/>
                </a:cubicBezTo>
                <a:cubicBezTo>
                  <a:pt x="502" y="585"/>
                  <a:pt x="506" y="582"/>
                  <a:pt x="509" y="580"/>
                </a:cubicBezTo>
                <a:cubicBezTo>
                  <a:pt x="516" y="575"/>
                  <a:pt x="517" y="565"/>
                  <a:pt x="512" y="558"/>
                </a:cubicBezTo>
                <a:cubicBezTo>
                  <a:pt x="506" y="553"/>
                  <a:pt x="506" y="553"/>
                  <a:pt x="506" y="553"/>
                </a:cubicBezTo>
                <a:cubicBezTo>
                  <a:pt x="498" y="543"/>
                  <a:pt x="499" y="529"/>
                  <a:pt x="508" y="520"/>
                </a:cubicBezTo>
                <a:cubicBezTo>
                  <a:pt x="517" y="512"/>
                  <a:pt x="532" y="512"/>
                  <a:pt x="541" y="522"/>
                </a:cubicBezTo>
                <a:cubicBezTo>
                  <a:pt x="545" y="526"/>
                  <a:pt x="545" y="526"/>
                  <a:pt x="545" y="526"/>
                </a:cubicBezTo>
                <a:cubicBezTo>
                  <a:pt x="551" y="533"/>
                  <a:pt x="561" y="533"/>
                  <a:pt x="567" y="526"/>
                </a:cubicBezTo>
                <a:cubicBezTo>
                  <a:pt x="569" y="523"/>
                  <a:pt x="572" y="519"/>
                  <a:pt x="575" y="516"/>
                </a:cubicBezTo>
                <a:cubicBezTo>
                  <a:pt x="580" y="509"/>
                  <a:pt x="578" y="499"/>
                  <a:pt x="571" y="495"/>
                </a:cubicBezTo>
                <a:cubicBezTo>
                  <a:pt x="564" y="491"/>
                  <a:pt x="564" y="491"/>
                  <a:pt x="564" y="491"/>
                </a:cubicBezTo>
                <a:cubicBezTo>
                  <a:pt x="553" y="484"/>
                  <a:pt x="550" y="470"/>
                  <a:pt x="557" y="459"/>
                </a:cubicBezTo>
                <a:cubicBezTo>
                  <a:pt x="553" y="448"/>
                  <a:pt x="566" y="438"/>
                  <a:pt x="576" y="444"/>
                </a:cubicBezTo>
                <a:moveTo>
                  <a:pt x="493" y="185"/>
                </a:moveTo>
                <a:cubicBezTo>
                  <a:pt x="509" y="205"/>
                  <a:pt x="521" y="229"/>
                  <a:pt x="530" y="255"/>
                </a:cubicBezTo>
                <a:cubicBezTo>
                  <a:pt x="537" y="279"/>
                  <a:pt x="540" y="303"/>
                  <a:pt x="540" y="327"/>
                </a:cubicBezTo>
                <a:cubicBezTo>
                  <a:pt x="530" y="326"/>
                  <a:pt x="530" y="326"/>
                  <a:pt x="530" y="326"/>
                </a:cubicBezTo>
                <a:cubicBezTo>
                  <a:pt x="531" y="278"/>
                  <a:pt x="515" y="230"/>
                  <a:pt x="485" y="191"/>
                </a:cubicBezTo>
                <a:cubicBezTo>
                  <a:pt x="493" y="185"/>
                  <a:pt x="493" y="185"/>
                  <a:pt x="493" y="185"/>
                </a:cubicBezTo>
                <a:moveTo>
                  <a:pt x="480" y="170"/>
                </a:moveTo>
                <a:cubicBezTo>
                  <a:pt x="472" y="177"/>
                  <a:pt x="472" y="177"/>
                  <a:pt x="472" y="177"/>
                </a:cubicBezTo>
                <a:cubicBezTo>
                  <a:pt x="455" y="158"/>
                  <a:pt x="433" y="142"/>
                  <a:pt x="409" y="131"/>
                </a:cubicBezTo>
                <a:cubicBezTo>
                  <a:pt x="388" y="121"/>
                  <a:pt x="367" y="115"/>
                  <a:pt x="345" y="113"/>
                </a:cubicBezTo>
                <a:cubicBezTo>
                  <a:pt x="346" y="103"/>
                  <a:pt x="346" y="103"/>
                  <a:pt x="346" y="103"/>
                </a:cubicBezTo>
                <a:cubicBezTo>
                  <a:pt x="397" y="109"/>
                  <a:pt x="445" y="133"/>
                  <a:pt x="480" y="170"/>
                </a:cubicBezTo>
                <a:moveTo>
                  <a:pt x="254" y="112"/>
                </a:moveTo>
                <a:cubicBezTo>
                  <a:pt x="278" y="104"/>
                  <a:pt x="303" y="101"/>
                  <a:pt x="326" y="101"/>
                </a:cubicBezTo>
                <a:cubicBezTo>
                  <a:pt x="326" y="111"/>
                  <a:pt x="326" y="111"/>
                  <a:pt x="326" y="111"/>
                </a:cubicBezTo>
                <a:cubicBezTo>
                  <a:pt x="277" y="110"/>
                  <a:pt x="229" y="126"/>
                  <a:pt x="191" y="156"/>
                </a:cubicBezTo>
                <a:cubicBezTo>
                  <a:pt x="184" y="149"/>
                  <a:pt x="184" y="149"/>
                  <a:pt x="184" y="149"/>
                </a:cubicBezTo>
                <a:cubicBezTo>
                  <a:pt x="205" y="133"/>
                  <a:pt x="228" y="120"/>
                  <a:pt x="254" y="112"/>
                </a:cubicBezTo>
                <a:moveTo>
                  <a:pt x="169" y="161"/>
                </a:moveTo>
                <a:cubicBezTo>
                  <a:pt x="176" y="169"/>
                  <a:pt x="176" y="169"/>
                  <a:pt x="176" y="169"/>
                </a:cubicBezTo>
                <a:cubicBezTo>
                  <a:pt x="157" y="187"/>
                  <a:pt x="142" y="208"/>
                  <a:pt x="130" y="233"/>
                </a:cubicBezTo>
                <a:cubicBezTo>
                  <a:pt x="121" y="253"/>
                  <a:pt x="115" y="275"/>
                  <a:pt x="112" y="296"/>
                </a:cubicBezTo>
                <a:cubicBezTo>
                  <a:pt x="102" y="295"/>
                  <a:pt x="102" y="295"/>
                  <a:pt x="102" y="295"/>
                </a:cubicBezTo>
                <a:cubicBezTo>
                  <a:pt x="108" y="244"/>
                  <a:pt x="132" y="197"/>
                  <a:pt x="169" y="161"/>
                </a:cubicBezTo>
                <a:moveTo>
                  <a:pt x="148" y="457"/>
                </a:moveTo>
                <a:cubicBezTo>
                  <a:pt x="132" y="437"/>
                  <a:pt x="119" y="413"/>
                  <a:pt x="111" y="387"/>
                </a:cubicBezTo>
                <a:cubicBezTo>
                  <a:pt x="103" y="363"/>
                  <a:pt x="100" y="339"/>
                  <a:pt x="101" y="315"/>
                </a:cubicBezTo>
                <a:cubicBezTo>
                  <a:pt x="111" y="315"/>
                  <a:pt x="111" y="315"/>
                  <a:pt x="111" y="315"/>
                </a:cubicBezTo>
                <a:cubicBezTo>
                  <a:pt x="110" y="364"/>
                  <a:pt x="126" y="412"/>
                  <a:pt x="156" y="450"/>
                </a:cubicBezTo>
                <a:cubicBezTo>
                  <a:pt x="148" y="457"/>
                  <a:pt x="148" y="457"/>
                  <a:pt x="148" y="457"/>
                </a:cubicBezTo>
                <a:moveTo>
                  <a:pt x="161" y="472"/>
                </a:moveTo>
                <a:cubicBezTo>
                  <a:pt x="168" y="465"/>
                  <a:pt x="168" y="465"/>
                  <a:pt x="168" y="465"/>
                </a:cubicBezTo>
                <a:cubicBezTo>
                  <a:pt x="186" y="484"/>
                  <a:pt x="207" y="499"/>
                  <a:pt x="232" y="511"/>
                </a:cubicBezTo>
                <a:cubicBezTo>
                  <a:pt x="253" y="521"/>
                  <a:pt x="274" y="526"/>
                  <a:pt x="295" y="529"/>
                </a:cubicBezTo>
                <a:cubicBezTo>
                  <a:pt x="295" y="539"/>
                  <a:pt x="295" y="539"/>
                  <a:pt x="295" y="539"/>
                </a:cubicBezTo>
                <a:cubicBezTo>
                  <a:pt x="244" y="533"/>
                  <a:pt x="196" y="509"/>
                  <a:pt x="161" y="472"/>
                </a:cubicBezTo>
                <a:moveTo>
                  <a:pt x="247" y="478"/>
                </a:moveTo>
                <a:cubicBezTo>
                  <a:pt x="161" y="438"/>
                  <a:pt x="123" y="335"/>
                  <a:pt x="163" y="248"/>
                </a:cubicBezTo>
                <a:cubicBezTo>
                  <a:pt x="204" y="161"/>
                  <a:pt x="307" y="124"/>
                  <a:pt x="393" y="164"/>
                </a:cubicBezTo>
                <a:cubicBezTo>
                  <a:pt x="480" y="204"/>
                  <a:pt x="517" y="307"/>
                  <a:pt x="477" y="394"/>
                </a:cubicBezTo>
                <a:cubicBezTo>
                  <a:pt x="437" y="480"/>
                  <a:pt x="334" y="518"/>
                  <a:pt x="247" y="478"/>
                </a:cubicBezTo>
                <a:moveTo>
                  <a:pt x="386" y="530"/>
                </a:moveTo>
                <a:cubicBezTo>
                  <a:pt x="362" y="538"/>
                  <a:pt x="338" y="541"/>
                  <a:pt x="314" y="540"/>
                </a:cubicBezTo>
                <a:cubicBezTo>
                  <a:pt x="315" y="530"/>
                  <a:pt x="315" y="530"/>
                  <a:pt x="315" y="530"/>
                </a:cubicBezTo>
                <a:cubicBezTo>
                  <a:pt x="364" y="532"/>
                  <a:pt x="411" y="516"/>
                  <a:pt x="450" y="486"/>
                </a:cubicBezTo>
                <a:cubicBezTo>
                  <a:pt x="456" y="493"/>
                  <a:pt x="456" y="493"/>
                  <a:pt x="456" y="493"/>
                </a:cubicBezTo>
                <a:cubicBezTo>
                  <a:pt x="436" y="509"/>
                  <a:pt x="412" y="522"/>
                  <a:pt x="386" y="530"/>
                </a:cubicBezTo>
                <a:moveTo>
                  <a:pt x="471" y="480"/>
                </a:moveTo>
                <a:cubicBezTo>
                  <a:pt x="465" y="473"/>
                  <a:pt x="465" y="473"/>
                  <a:pt x="465" y="473"/>
                </a:cubicBezTo>
                <a:cubicBezTo>
                  <a:pt x="483" y="455"/>
                  <a:pt x="499" y="434"/>
                  <a:pt x="510" y="409"/>
                </a:cubicBezTo>
                <a:cubicBezTo>
                  <a:pt x="520" y="389"/>
                  <a:pt x="526" y="367"/>
                  <a:pt x="528" y="346"/>
                </a:cubicBezTo>
                <a:cubicBezTo>
                  <a:pt x="538" y="347"/>
                  <a:pt x="538" y="347"/>
                  <a:pt x="538" y="347"/>
                </a:cubicBezTo>
                <a:cubicBezTo>
                  <a:pt x="532" y="398"/>
                  <a:pt x="508" y="445"/>
                  <a:pt x="471" y="48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B3F3C6FF-09CE-4B0A-AE82-8FDAA28A3E52}"/>
              </a:ext>
            </a:extLst>
          </p:cNvPr>
          <p:cNvSpPr>
            <a:spLocks noEditPoints="1"/>
          </p:cNvSpPr>
          <p:nvPr/>
        </p:nvSpPr>
        <p:spPr bwMode="auto">
          <a:xfrm>
            <a:off x="3851454" y="4022528"/>
            <a:ext cx="1608179" cy="1609974"/>
          </a:xfrm>
          <a:custGeom>
            <a:avLst/>
            <a:gdLst>
              <a:gd name="T0" fmla="*/ 640 w 671"/>
              <a:gd name="T1" fmla="*/ 357 h 672"/>
              <a:gd name="T2" fmla="*/ 626 w 671"/>
              <a:gd name="T3" fmla="*/ 244 h 672"/>
              <a:gd name="T4" fmla="*/ 573 w 671"/>
              <a:gd name="T5" fmla="*/ 144 h 672"/>
              <a:gd name="T6" fmla="*/ 515 w 671"/>
              <a:gd name="T7" fmla="*/ 51 h 672"/>
              <a:gd name="T8" fmla="*/ 409 w 671"/>
              <a:gd name="T9" fmla="*/ 8 h 672"/>
              <a:gd name="T10" fmla="*/ 295 w 671"/>
              <a:gd name="T11" fmla="*/ 2 h 672"/>
              <a:gd name="T12" fmla="*/ 198 w 671"/>
              <a:gd name="T13" fmla="*/ 29 h 672"/>
              <a:gd name="T14" fmla="*/ 129 w 671"/>
              <a:gd name="T15" fmla="*/ 114 h 672"/>
              <a:gd name="T16" fmla="*/ 52 w 671"/>
              <a:gd name="T17" fmla="*/ 227 h 672"/>
              <a:gd name="T18" fmla="*/ 0 w 671"/>
              <a:gd name="T19" fmla="*/ 324 h 672"/>
              <a:gd name="T20" fmla="*/ 16 w 671"/>
              <a:gd name="T21" fmla="*/ 437 h 672"/>
              <a:gd name="T22" fmla="*/ 68 w 671"/>
              <a:gd name="T23" fmla="*/ 539 h 672"/>
              <a:gd name="T24" fmla="*/ 166 w 671"/>
              <a:gd name="T25" fmla="*/ 588 h 672"/>
              <a:gd name="T26" fmla="*/ 293 w 671"/>
              <a:gd name="T27" fmla="*/ 637 h 672"/>
              <a:gd name="T28" fmla="*/ 399 w 671"/>
              <a:gd name="T29" fmla="*/ 666 h 672"/>
              <a:gd name="T30" fmla="*/ 494 w 671"/>
              <a:gd name="T31" fmla="*/ 633 h 672"/>
              <a:gd name="T32" fmla="*/ 584 w 671"/>
              <a:gd name="T33" fmla="*/ 563 h 672"/>
              <a:gd name="T34" fmla="*/ 646 w 671"/>
              <a:gd name="T35" fmla="*/ 467 h 672"/>
              <a:gd name="T36" fmla="*/ 579 w 671"/>
              <a:gd name="T37" fmla="*/ 437 h 672"/>
              <a:gd name="T38" fmla="*/ 598 w 671"/>
              <a:gd name="T39" fmla="*/ 364 h 672"/>
              <a:gd name="T40" fmla="*/ 599 w 671"/>
              <a:gd name="T41" fmla="*/ 327 h 672"/>
              <a:gd name="T42" fmla="*/ 548 w 671"/>
              <a:gd name="T43" fmla="*/ 273 h 672"/>
              <a:gd name="T44" fmla="*/ 575 w 671"/>
              <a:gd name="T45" fmla="*/ 225 h 672"/>
              <a:gd name="T46" fmla="*/ 557 w 671"/>
              <a:gd name="T47" fmla="*/ 192 h 672"/>
              <a:gd name="T48" fmla="*/ 530 w 671"/>
              <a:gd name="T49" fmla="*/ 157 h 672"/>
              <a:gd name="T50" fmla="*/ 502 w 671"/>
              <a:gd name="T51" fmla="*/ 131 h 672"/>
              <a:gd name="T52" fmla="*/ 429 w 671"/>
              <a:gd name="T53" fmla="*/ 136 h 672"/>
              <a:gd name="T54" fmla="*/ 398 w 671"/>
              <a:gd name="T55" fmla="*/ 124 h 672"/>
              <a:gd name="T56" fmla="*/ 373 w 671"/>
              <a:gd name="T57" fmla="*/ 75 h 672"/>
              <a:gd name="T58" fmla="*/ 365 w 671"/>
              <a:gd name="T59" fmla="*/ 74 h 672"/>
              <a:gd name="T60" fmla="*/ 290 w 671"/>
              <a:gd name="T61" fmla="*/ 76 h 672"/>
              <a:gd name="T62" fmla="*/ 267 w 671"/>
              <a:gd name="T63" fmla="*/ 127 h 672"/>
              <a:gd name="T64" fmla="*/ 217 w 671"/>
              <a:gd name="T65" fmla="*/ 151 h 672"/>
              <a:gd name="T66" fmla="*/ 162 w 671"/>
              <a:gd name="T67" fmla="*/ 137 h 672"/>
              <a:gd name="T68" fmla="*/ 157 w 671"/>
              <a:gd name="T69" fmla="*/ 142 h 672"/>
              <a:gd name="T70" fmla="*/ 109 w 671"/>
              <a:gd name="T71" fmla="*/ 200 h 672"/>
              <a:gd name="T72" fmla="*/ 92 w 671"/>
              <a:gd name="T73" fmla="*/ 234 h 672"/>
              <a:gd name="T74" fmla="*/ 123 w 671"/>
              <a:gd name="T75" fmla="*/ 281 h 672"/>
              <a:gd name="T76" fmla="*/ 117 w 671"/>
              <a:gd name="T77" fmla="*/ 312 h 672"/>
              <a:gd name="T78" fmla="*/ 74 w 671"/>
              <a:gd name="T79" fmla="*/ 375 h 672"/>
              <a:gd name="T80" fmla="*/ 76 w 671"/>
              <a:gd name="T81" fmla="*/ 382 h 672"/>
              <a:gd name="T82" fmla="*/ 114 w 671"/>
              <a:gd name="T83" fmla="*/ 480 h 672"/>
              <a:gd name="T84" fmla="*/ 155 w 671"/>
              <a:gd name="T85" fmla="*/ 462 h 672"/>
              <a:gd name="T86" fmla="*/ 193 w 671"/>
              <a:gd name="T87" fmla="*/ 503 h 672"/>
              <a:gd name="T88" fmla="*/ 218 w 671"/>
              <a:gd name="T89" fmla="*/ 522 h 672"/>
              <a:gd name="T90" fmla="*/ 228 w 671"/>
              <a:gd name="T91" fmla="*/ 577 h 672"/>
              <a:gd name="T92" fmla="*/ 251 w 671"/>
              <a:gd name="T93" fmla="*/ 521 h 672"/>
              <a:gd name="T94" fmla="*/ 271 w 671"/>
              <a:gd name="T95" fmla="*/ 592 h 672"/>
              <a:gd name="T96" fmla="*/ 313 w 671"/>
              <a:gd name="T97" fmla="*/ 555 h 672"/>
              <a:gd name="T98" fmla="*/ 369 w 671"/>
              <a:gd name="T99" fmla="*/ 554 h 672"/>
              <a:gd name="T100" fmla="*/ 412 w 671"/>
              <a:gd name="T101" fmla="*/ 589 h 672"/>
              <a:gd name="T102" fmla="*/ 419 w 671"/>
              <a:gd name="T103" fmla="*/ 586 h 672"/>
              <a:gd name="T104" fmla="*/ 487 w 671"/>
              <a:gd name="T105" fmla="*/ 553 h 672"/>
              <a:gd name="T106" fmla="*/ 487 w 671"/>
              <a:gd name="T107" fmla="*/ 497 h 672"/>
              <a:gd name="T108" fmla="*/ 522 w 671"/>
              <a:gd name="T109" fmla="*/ 454 h 672"/>
              <a:gd name="T110" fmla="*/ 537 w 671"/>
              <a:gd name="T111" fmla="*/ 427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71" h="672">
                <a:moveTo>
                  <a:pt x="620" y="446"/>
                </a:moveTo>
                <a:cubicBezTo>
                  <a:pt x="626" y="431"/>
                  <a:pt x="630" y="416"/>
                  <a:pt x="633" y="401"/>
                </a:cubicBezTo>
                <a:cubicBezTo>
                  <a:pt x="667" y="398"/>
                  <a:pt x="667" y="398"/>
                  <a:pt x="667" y="398"/>
                </a:cubicBezTo>
                <a:cubicBezTo>
                  <a:pt x="669" y="384"/>
                  <a:pt x="669" y="384"/>
                  <a:pt x="669" y="384"/>
                </a:cubicBezTo>
                <a:cubicBezTo>
                  <a:pt x="671" y="370"/>
                  <a:pt x="671" y="370"/>
                  <a:pt x="671" y="370"/>
                </a:cubicBezTo>
                <a:cubicBezTo>
                  <a:pt x="640" y="357"/>
                  <a:pt x="640" y="357"/>
                  <a:pt x="640" y="357"/>
                </a:cubicBezTo>
                <a:cubicBezTo>
                  <a:pt x="641" y="342"/>
                  <a:pt x="641" y="326"/>
                  <a:pt x="639" y="311"/>
                </a:cubicBezTo>
                <a:cubicBezTo>
                  <a:pt x="671" y="298"/>
                  <a:pt x="671" y="298"/>
                  <a:pt x="671" y="298"/>
                </a:cubicBezTo>
                <a:cubicBezTo>
                  <a:pt x="669" y="284"/>
                  <a:pt x="669" y="284"/>
                  <a:pt x="669" y="284"/>
                </a:cubicBezTo>
                <a:cubicBezTo>
                  <a:pt x="666" y="270"/>
                  <a:pt x="666" y="270"/>
                  <a:pt x="666" y="270"/>
                </a:cubicBezTo>
                <a:cubicBezTo>
                  <a:pt x="633" y="267"/>
                  <a:pt x="633" y="267"/>
                  <a:pt x="633" y="267"/>
                </a:cubicBezTo>
                <a:cubicBezTo>
                  <a:pt x="631" y="259"/>
                  <a:pt x="629" y="252"/>
                  <a:pt x="626" y="244"/>
                </a:cubicBezTo>
                <a:cubicBezTo>
                  <a:pt x="624" y="237"/>
                  <a:pt x="621" y="230"/>
                  <a:pt x="619" y="222"/>
                </a:cubicBezTo>
                <a:cubicBezTo>
                  <a:pt x="645" y="201"/>
                  <a:pt x="645" y="201"/>
                  <a:pt x="645" y="201"/>
                </a:cubicBezTo>
                <a:cubicBezTo>
                  <a:pt x="638" y="188"/>
                  <a:pt x="638" y="188"/>
                  <a:pt x="638" y="188"/>
                </a:cubicBezTo>
                <a:cubicBezTo>
                  <a:pt x="632" y="175"/>
                  <a:pt x="632" y="175"/>
                  <a:pt x="632" y="175"/>
                </a:cubicBezTo>
                <a:cubicBezTo>
                  <a:pt x="599" y="183"/>
                  <a:pt x="599" y="183"/>
                  <a:pt x="599" y="183"/>
                </a:cubicBezTo>
                <a:cubicBezTo>
                  <a:pt x="591" y="169"/>
                  <a:pt x="582" y="156"/>
                  <a:pt x="573" y="144"/>
                </a:cubicBezTo>
                <a:cubicBezTo>
                  <a:pt x="591" y="116"/>
                  <a:pt x="591" y="116"/>
                  <a:pt x="591" y="116"/>
                </a:cubicBezTo>
                <a:cubicBezTo>
                  <a:pt x="581" y="106"/>
                  <a:pt x="581" y="106"/>
                  <a:pt x="581" y="106"/>
                </a:cubicBezTo>
                <a:cubicBezTo>
                  <a:pt x="572" y="95"/>
                  <a:pt x="572" y="95"/>
                  <a:pt x="572" y="95"/>
                </a:cubicBezTo>
                <a:cubicBezTo>
                  <a:pt x="542" y="112"/>
                  <a:pt x="542" y="112"/>
                  <a:pt x="542" y="112"/>
                </a:cubicBezTo>
                <a:cubicBezTo>
                  <a:pt x="531" y="101"/>
                  <a:pt x="519" y="92"/>
                  <a:pt x="506" y="8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03" y="44"/>
                  <a:pt x="503" y="44"/>
                  <a:pt x="503" y="44"/>
                </a:cubicBezTo>
                <a:cubicBezTo>
                  <a:pt x="490" y="37"/>
                  <a:pt x="490" y="37"/>
                  <a:pt x="490" y="37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53" y="55"/>
                  <a:pt x="439" y="49"/>
                  <a:pt x="424" y="44"/>
                </a:cubicBezTo>
                <a:cubicBezTo>
                  <a:pt x="423" y="11"/>
                  <a:pt x="423" y="11"/>
                  <a:pt x="423" y="11"/>
                </a:cubicBezTo>
                <a:cubicBezTo>
                  <a:pt x="409" y="8"/>
                  <a:pt x="409" y="8"/>
                  <a:pt x="409" y="8"/>
                </a:cubicBezTo>
                <a:cubicBezTo>
                  <a:pt x="395" y="4"/>
                  <a:pt x="395" y="4"/>
                  <a:pt x="395" y="4"/>
                </a:cubicBezTo>
                <a:cubicBezTo>
                  <a:pt x="381" y="35"/>
                  <a:pt x="381" y="35"/>
                  <a:pt x="381" y="35"/>
                </a:cubicBezTo>
                <a:cubicBezTo>
                  <a:pt x="365" y="33"/>
                  <a:pt x="350" y="32"/>
                  <a:pt x="334" y="32"/>
                </a:cubicBezTo>
                <a:cubicBezTo>
                  <a:pt x="323" y="0"/>
                  <a:pt x="323" y="0"/>
                  <a:pt x="323" y="0"/>
                </a:cubicBezTo>
                <a:cubicBezTo>
                  <a:pt x="309" y="1"/>
                  <a:pt x="309" y="1"/>
                  <a:pt x="309" y="1"/>
                </a:cubicBezTo>
                <a:cubicBezTo>
                  <a:pt x="295" y="2"/>
                  <a:pt x="295" y="2"/>
                  <a:pt x="295" y="2"/>
                </a:cubicBezTo>
                <a:cubicBezTo>
                  <a:pt x="290" y="35"/>
                  <a:pt x="290" y="35"/>
                  <a:pt x="290" y="35"/>
                </a:cubicBezTo>
                <a:cubicBezTo>
                  <a:pt x="275" y="38"/>
                  <a:pt x="260" y="41"/>
                  <a:pt x="245" y="46"/>
                </a:cubicBezTo>
                <a:cubicBezTo>
                  <a:pt x="244" y="46"/>
                  <a:pt x="244" y="46"/>
                  <a:pt x="244" y="46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12" y="24"/>
                  <a:pt x="212" y="24"/>
                  <a:pt x="212" y="24"/>
                </a:cubicBezTo>
                <a:cubicBezTo>
                  <a:pt x="198" y="29"/>
                  <a:pt x="198" y="29"/>
                  <a:pt x="198" y="29"/>
                </a:cubicBezTo>
                <a:cubicBezTo>
                  <a:pt x="203" y="62"/>
                  <a:pt x="203" y="62"/>
                  <a:pt x="203" y="62"/>
                </a:cubicBezTo>
                <a:cubicBezTo>
                  <a:pt x="189" y="69"/>
                  <a:pt x="176" y="77"/>
                  <a:pt x="163" y="86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29" y="114"/>
                  <a:pt x="129" y="114"/>
                  <a:pt x="129" y="114"/>
                </a:cubicBezTo>
                <a:cubicBezTo>
                  <a:pt x="117" y="124"/>
                  <a:pt x="107" y="136"/>
                  <a:pt x="97" y="148"/>
                </a:cubicBezTo>
                <a:cubicBezTo>
                  <a:pt x="65" y="136"/>
                  <a:pt x="65" y="136"/>
                  <a:pt x="65" y="136"/>
                </a:cubicBezTo>
                <a:cubicBezTo>
                  <a:pt x="57" y="148"/>
                  <a:pt x="57" y="148"/>
                  <a:pt x="57" y="148"/>
                </a:cubicBezTo>
                <a:cubicBezTo>
                  <a:pt x="49" y="160"/>
                  <a:pt x="49" y="160"/>
                  <a:pt x="49" y="160"/>
                </a:cubicBezTo>
                <a:cubicBezTo>
                  <a:pt x="72" y="185"/>
                  <a:pt x="72" y="185"/>
                  <a:pt x="72" y="185"/>
                </a:cubicBezTo>
                <a:cubicBezTo>
                  <a:pt x="65" y="198"/>
                  <a:pt x="58" y="212"/>
                  <a:pt x="52" y="227"/>
                </a:cubicBezTo>
                <a:cubicBezTo>
                  <a:pt x="19" y="225"/>
                  <a:pt x="19" y="225"/>
                  <a:pt x="19" y="225"/>
                </a:cubicBezTo>
                <a:cubicBezTo>
                  <a:pt x="14" y="239"/>
                  <a:pt x="14" y="239"/>
                  <a:pt x="14" y="239"/>
                </a:cubicBezTo>
                <a:cubicBezTo>
                  <a:pt x="10" y="252"/>
                  <a:pt x="10" y="252"/>
                  <a:pt x="10" y="252"/>
                </a:cubicBezTo>
                <a:cubicBezTo>
                  <a:pt x="40" y="269"/>
                  <a:pt x="40" y="269"/>
                  <a:pt x="40" y="269"/>
                </a:cubicBezTo>
                <a:cubicBezTo>
                  <a:pt x="36" y="284"/>
                  <a:pt x="34" y="300"/>
                  <a:pt x="33" y="316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38"/>
                  <a:pt x="0" y="338"/>
                  <a:pt x="0" y="338"/>
                </a:cubicBezTo>
                <a:cubicBezTo>
                  <a:pt x="0" y="352"/>
                  <a:pt x="0" y="352"/>
                  <a:pt x="0" y="352"/>
                </a:cubicBezTo>
                <a:cubicBezTo>
                  <a:pt x="33" y="360"/>
                  <a:pt x="33" y="360"/>
                  <a:pt x="33" y="360"/>
                </a:cubicBezTo>
                <a:cubicBezTo>
                  <a:pt x="34" y="375"/>
                  <a:pt x="37" y="390"/>
                  <a:pt x="40" y="406"/>
                </a:cubicBezTo>
                <a:cubicBezTo>
                  <a:pt x="11" y="423"/>
                  <a:pt x="11" y="423"/>
                  <a:pt x="11" y="423"/>
                </a:cubicBezTo>
                <a:cubicBezTo>
                  <a:pt x="16" y="437"/>
                  <a:pt x="16" y="437"/>
                  <a:pt x="16" y="437"/>
                </a:cubicBezTo>
                <a:cubicBezTo>
                  <a:pt x="20" y="450"/>
                  <a:pt x="20" y="450"/>
                  <a:pt x="20" y="450"/>
                </a:cubicBezTo>
                <a:cubicBezTo>
                  <a:pt x="54" y="448"/>
                  <a:pt x="54" y="448"/>
                  <a:pt x="54" y="448"/>
                </a:cubicBezTo>
                <a:cubicBezTo>
                  <a:pt x="60" y="463"/>
                  <a:pt x="66" y="477"/>
                  <a:pt x="74" y="490"/>
                </a:cubicBezTo>
                <a:cubicBezTo>
                  <a:pt x="52" y="515"/>
                  <a:pt x="52" y="515"/>
                  <a:pt x="52" y="515"/>
                </a:cubicBezTo>
                <a:cubicBezTo>
                  <a:pt x="60" y="527"/>
                  <a:pt x="60" y="527"/>
                  <a:pt x="60" y="527"/>
                </a:cubicBezTo>
                <a:cubicBezTo>
                  <a:pt x="68" y="539"/>
                  <a:pt x="68" y="539"/>
                  <a:pt x="68" y="539"/>
                </a:cubicBezTo>
                <a:cubicBezTo>
                  <a:pt x="99" y="526"/>
                  <a:pt x="99" y="526"/>
                  <a:pt x="99" y="526"/>
                </a:cubicBezTo>
                <a:cubicBezTo>
                  <a:pt x="109" y="539"/>
                  <a:pt x="120" y="550"/>
                  <a:pt x="131" y="560"/>
                </a:cubicBezTo>
                <a:cubicBezTo>
                  <a:pt x="117" y="591"/>
                  <a:pt x="117" y="591"/>
                  <a:pt x="117" y="591"/>
                </a:cubicBezTo>
                <a:cubicBezTo>
                  <a:pt x="128" y="600"/>
                  <a:pt x="128" y="600"/>
                  <a:pt x="128" y="600"/>
                </a:cubicBezTo>
                <a:cubicBezTo>
                  <a:pt x="139" y="609"/>
                  <a:pt x="139" y="609"/>
                  <a:pt x="139" y="609"/>
                </a:cubicBezTo>
                <a:cubicBezTo>
                  <a:pt x="166" y="588"/>
                  <a:pt x="166" y="588"/>
                  <a:pt x="166" y="588"/>
                </a:cubicBezTo>
                <a:cubicBezTo>
                  <a:pt x="179" y="596"/>
                  <a:pt x="193" y="604"/>
                  <a:pt x="207" y="611"/>
                </a:cubicBezTo>
                <a:cubicBezTo>
                  <a:pt x="202" y="644"/>
                  <a:pt x="202" y="644"/>
                  <a:pt x="202" y="644"/>
                </a:cubicBezTo>
                <a:cubicBezTo>
                  <a:pt x="215" y="650"/>
                  <a:pt x="215" y="650"/>
                  <a:pt x="215" y="650"/>
                </a:cubicBezTo>
                <a:cubicBezTo>
                  <a:pt x="229" y="655"/>
                  <a:pt x="229" y="655"/>
                  <a:pt x="229" y="655"/>
                </a:cubicBezTo>
                <a:cubicBezTo>
                  <a:pt x="248" y="627"/>
                  <a:pt x="248" y="627"/>
                  <a:pt x="248" y="627"/>
                </a:cubicBezTo>
                <a:cubicBezTo>
                  <a:pt x="263" y="631"/>
                  <a:pt x="278" y="635"/>
                  <a:pt x="293" y="637"/>
                </a:cubicBezTo>
                <a:cubicBezTo>
                  <a:pt x="299" y="670"/>
                  <a:pt x="299" y="670"/>
                  <a:pt x="299" y="670"/>
                </a:cubicBezTo>
                <a:cubicBezTo>
                  <a:pt x="313" y="671"/>
                  <a:pt x="313" y="671"/>
                  <a:pt x="313" y="671"/>
                </a:cubicBezTo>
                <a:cubicBezTo>
                  <a:pt x="327" y="672"/>
                  <a:pt x="327" y="672"/>
                  <a:pt x="327" y="672"/>
                </a:cubicBezTo>
                <a:cubicBezTo>
                  <a:pt x="338" y="640"/>
                  <a:pt x="338" y="640"/>
                  <a:pt x="338" y="640"/>
                </a:cubicBezTo>
                <a:cubicBezTo>
                  <a:pt x="353" y="640"/>
                  <a:pt x="369" y="639"/>
                  <a:pt x="384" y="636"/>
                </a:cubicBezTo>
                <a:cubicBezTo>
                  <a:pt x="399" y="666"/>
                  <a:pt x="399" y="666"/>
                  <a:pt x="399" y="666"/>
                </a:cubicBezTo>
                <a:cubicBezTo>
                  <a:pt x="413" y="663"/>
                  <a:pt x="413" y="663"/>
                  <a:pt x="413" y="663"/>
                </a:cubicBezTo>
                <a:cubicBezTo>
                  <a:pt x="427" y="660"/>
                  <a:pt x="427" y="660"/>
                  <a:pt x="427" y="660"/>
                </a:cubicBezTo>
                <a:cubicBezTo>
                  <a:pt x="427" y="626"/>
                  <a:pt x="427" y="626"/>
                  <a:pt x="427" y="626"/>
                </a:cubicBezTo>
                <a:cubicBezTo>
                  <a:pt x="428" y="626"/>
                  <a:pt x="428" y="626"/>
                  <a:pt x="428" y="626"/>
                </a:cubicBezTo>
                <a:cubicBezTo>
                  <a:pt x="443" y="621"/>
                  <a:pt x="457" y="615"/>
                  <a:pt x="471" y="609"/>
                </a:cubicBezTo>
                <a:cubicBezTo>
                  <a:pt x="494" y="633"/>
                  <a:pt x="494" y="633"/>
                  <a:pt x="494" y="633"/>
                </a:cubicBezTo>
                <a:cubicBezTo>
                  <a:pt x="506" y="626"/>
                  <a:pt x="506" y="626"/>
                  <a:pt x="506" y="626"/>
                </a:cubicBezTo>
                <a:cubicBezTo>
                  <a:pt x="518" y="619"/>
                  <a:pt x="518" y="619"/>
                  <a:pt x="518" y="619"/>
                </a:cubicBezTo>
                <a:cubicBezTo>
                  <a:pt x="509" y="586"/>
                  <a:pt x="509" y="586"/>
                  <a:pt x="509" y="586"/>
                </a:cubicBezTo>
                <a:cubicBezTo>
                  <a:pt x="522" y="578"/>
                  <a:pt x="534" y="568"/>
                  <a:pt x="545" y="557"/>
                </a:cubicBezTo>
                <a:cubicBezTo>
                  <a:pt x="575" y="574"/>
                  <a:pt x="575" y="574"/>
                  <a:pt x="575" y="574"/>
                </a:cubicBezTo>
                <a:cubicBezTo>
                  <a:pt x="584" y="563"/>
                  <a:pt x="584" y="563"/>
                  <a:pt x="584" y="563"/>
                </a:cubicBezTo>
                <a:cubicBezTo>
                  <a:pt x="594" y="553"/>
                  <a:pt x="594" y="553"/>
                  <a:pt x="594" y="553"/>
                </a:cubicBezTo>
                <a:cubicBezTo>
                  <a:pt x="575" y="525"/>
                  <a:pt x="575" y="525"/>
                  <a:pt x="575" y="525"/>
                </a:cubicBezTo>
                <a:cubicBezTo>
                  <a:pt x="585" y="512"/>
                  <a:pt x="593" y="499"/>
                  <a:pt x="601" y="486"/>
                </a:cubicBezTo>
                <a:cubicBezTo>
                  <a:pt x="634" y="493"/>
                  <a:pt x="634" y="493"/>
                  <a:pt x="634" y="493"/>
                </a:cubicBezTo>
                <a:cubicBezTo>
                  <a:pt x="640" y="480"/>
                  <a:pt x="640" y="480"/>
                  <a:pt x="640" y="480"/>
                </a:cubicBezTo>
                <a:cubicBezTo>
                  <a:pt x="646" y="467"/>
                  <a:pt x="646" y="467"/>
                  <a:pt x="646" y="467"/>
                </a:cubicBezTo>
                <a:cubicBezTo>
                  <a:pt x="620" y="446"/>
                  <a:pt x="620" y="446"/>
                  <a:pt x="620" y="446"/>
                </a:cubicBezTo>
                <a:moveTo>
                  <a:pt x="579" y="437"/>
                </a:moveTo>
                <a:cubicBezTo>
                  <a:pt x="540" y="420"/>
                  <a:pt x="540" y="420"/>
                  <a:pt x="540" y="420"/>
                </a:cubicBezTo>
                <a:cubicBezTo>
                  <a:pt x="543" y="412"/>
                  <a:pt x="546" y="405"/>
                  <a:pt x="548" y="397"/>
                </a:cubicBezTo>
                <a:cubicBezTo>
                  <a:pt x="589" y="408"/>
                  <a:pt x="589" y="408"/>
                  <a:pt x="589" y="408"/>
                </a:cubicBezTo>
                <a:cubicBezTo>
                  <a:pt x="587" y="418"/>
                  <a:pt x="583" y="428"/>
                  <a:pt x="579" y="437"/>
                </a:cubicBezTo>
                <a:moveTo>
                  <a:pt x="591" y="401"/>
                </a:moveTo>
                <a:cubicBezTo>
                  <a:pt x="550" y="390"/>
                  <a:pt x="550" y="390"/>
                  <a:pt x="550" y="390"/>
                </a:cubicBezTo>
                <a:cubicBezTo>
                  <a:pt x="552" y="382"/>
                  <a:pt x="554" y="374"/>
                  <a:pt x="555" y="366"/>
                </a:cubicBezTo>
                <a:cubicBezTo>
                  <a:pt x="597" y="372"/>
                  <a:pt x="597" y="372"/>
                  <a:pt x="597" y="372"/>
                </a:cubicBezTo>
                <a:cubicBezTo>
                  <a:pt x="596" y="382"/>
                  <a:pt x="594" y="392"/>
                  <a:pt x="591" y="401"/>
                </a:cubicBezTo>
                <a:moveTo>
                  <a:pt x="598" y="364"/>
                </a:moveTo>
                <a:cubicBezTo>
                  <a:pt x="556" y="359"/>
                  <a:pt x="556" y="359"/>
                  <a:pt x="556" y="359"/>
                </a:cubicBezTo>
                <a:cubicBezTo>
                  <a:pt x="556" y="351"/>
                  <a:pt x="557" y="343"/>
                  <a:pt x="557" y="335"/>
                </a:cubicBezTo>
                <a:cubicBezTo>
                  <a:pt x="600" y="334"/>
                  <a:pt x="600" y="334"/>
                  <a:pt x="600" y="334"/>
                </a:cubicBezTo>
                <a:cubicBezTo>
                  <a:pt x="600" y="344"/>
                  <a:pt x="599" y="354"/>
                  <a:pt x="598" y="364"/>
                </a:cubicBezTo>
                <a:moveTo>
                  <a:pt x="597" y="297"/>
                </a:moveTo>
                <a:cubicBezTo>
                  <a:pt x="598" y="307"/>
                  <a:pt x="599" y="317"/>
                  <a:pt x="599" y="327"/>
                </a:cubicBezTo>
                <a:cubicBezTo>
                  <a:pt x="557" y="328"/>
                  <a:pt x="557" y="328"/>
                  <a:pt x="557" y="328"/>
                </a:cubicBezTo>
                <a:cubicBezTo>
                  <a:pt x="556" y="320"/>
                  <a:pt x="556" y="312"/>
                  <a:pt x="554" y="304"/>
                </a:cubicBezTo>
                <a:cubicBezTo>
                  <a:pt x="597" y="297"/>
                  <a:pt x="597" y="297"/>
                  <a:pt x="597" y="297"/>
                </a:cubicBezTo>
                <a:moveTo>
                  <a:pt x="595" y="290"/>
                </a:moveTo>
                <a:cubicBezTo>
                  <a:pt x="553" y="297"/>
                  <a:pt x="553" y="297"/>
                  <a:pt x="553" y="297"/>
                </a:cubicBezTo>
                <a:cubicBezTo>
                  <a:pt x="552" y="289"/>
                  <a:pt x="550" y="281"/>
                  <a:pt x="548" y="273"/>
                </a:cubicBezTo>
                <a:cubicBezTo>
                  <a:pt x="588" y="260"/>
                  <a:pt x="588" y="260"/>
                  <a:pt x="588" y="260"/>
                </a:cubicBezTo>
                <a:cubicBezTo>
                  <a:pt x="591" y="270"/>
                  <a:pt x="594" y="280"/>
                  <a:pt x="595" y="290"/>
                </a:cubicBezTo>
                <a:moveTo>
                  <a:pt x="586" y="253"/>
                </a:moveTo>
                <a:cubicBezTo>
                  <a:pt x="545" y="266"/>
                  <a:pt x="545" y="266"/>
                  <a:pt x="545" y="266"/>
                </a:cubicBezTo>
                <a:cubicBezTo>
                  <a:pt x="543" y="259"/>
                  <a:pt x="540" y="251"/>
                  <a:pt x="537" y="244"/>
                </a:cubicBezTo>
                <a:cubicBezTo>
                  <a:pt x="575" y="225"/>
                  <a:pt x="575" y="225"/>
                  <a:pt x="575" y="225"/>
                </a:cubicBezTo>
                <a:cubicBezTo>
                  <a:pt x="579" y="234"/>
                  <a:pt x="583" y="244"/>
                  <a:pt x="586" y="253"/>
                </a:cubicBezTo>
                <a:moveTo>
                  <a:pt x="557" y="192"/>
                </a:moveTo>
                <a:cubicBezTo>
                  <a:pt x="562" y="201"/>
                  <a:pt x="567" y="209"/>
                  <a:pt x="572" y="219"/>
                </a:cubicBezTo>
                <a:cubicBezTo>
                  <a:pt x="533" y="237"/>
                  <a:pt x="533" y="237"/>
                  <a:pt x="533" y="237"/>
                </a:cubicBezTo>
                <a:cubicBezTo>
                  <a:pt x="530" y="230"/>
                  <a:pt x="526" y="223"/>
                  <a:pt x="521" y="216"/>
                </a:cubicBezTo>
                <a:cubicBezTo>
                  <a:pt x="557" y="192"/>
                  <a:pt x="557" y="192"/>
                  <a:pt x="557" y="192"/>
                </a:cubicBezTo>
                <a:moveTo>
                  <a:pt x="553" y="186"/>
                </a:moveTo>
                <a:cubicBezTo>
                  <a:pt x="517" y="210"/>
                  <a:pt x="517" y="210"/>
                  <a:pt x="517" y="210"/>
                </a:cubicBezTo>
                <a:cubicBezTo>
                  <a:pt x="513" y="204"/>
                  <a:pt x="508" y="197"/>
                  <a:pt x="503" y="191"/>
                </a:cubicBezTo>
                <a:cubicBezTo>
                  <a:pt x="534" y="162"/>
                  <a:pt x="534" y="162"/>
                  <a:pt x="534" y="162"/>
                </a:cubicBezTo>
                <a:cubicBezTo>
                  <a:pt x="541" y="170"/>
                  <a:pt x="547" y="178"/>
                  <a:pt x="553" y="186"/>
                </a:cubicBezTo>
                <a:moveTo>
                  <a:pt x="530" y="157"/>
                </a:moveTo>
                <a:cubicBezTo>
                  <a:pt x="498" y="186"/>
                  <a:pt x="498" y="186"/>
                  <a:pt x="498" y="186"/>
                </a:cubicBezTo>
                <a:cubicBezTo>
                  <a:pt x="492" y="180"/>
                  <a:pt x="486" y="174"/>
                  <a:pt x="480" y="169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15" y="142"/>
                  <a:pt x="523" y="149"/>
                  <a:pt x="530" y="157"/>
                </a:cubicBezTo>
                <a:moveTo>
                  <a:pt x="478" y="114"/>
                </a:moveTo>
                <a:cubicBezTo>
                  <a:pt x="486" y="119"/>
                  <a:pt x="494" y="125"/>
                  <a:pt x="502" y="131"/>
                </a:cubicBezTo>
                <a:cubicBezTo>
                  <a:pt x="475" y="164"/>
                  <a:pt x="475" y="164"/>
                  <a:pt x="475" y="164"/>
                </a:cubicBezTo>
                <a:cubicBezTo>
                  <a:pt x="468" y="159"/>
                  <a:pt x="462" y="155"/>
                  <a:pt x="455" y="150"/>
                </a:cubicBezTo>
                <a:cubicBezTo>
                  <a:pt x="478" y="114"/>
                  <a:pt x="478" y="114"/>
                  <a:pt x="478" y="114"/>
                </a:cubicBezTo>
                <a:moveTo>
                  <a:pt x="471" y="110"/>
                </a:moveTo>
                <a:cubicBezTo>
                  <a:pt x="449" y="146"/>
                  <a:pt x="449" y="146"/>
                  <a:pt x="449" y="146"/>
                </a:cubicBezTo>
                <a:cubicBezTo>
                  <a:pt x="443" y="143"/>
                  <a:pt x="436" y="139"/>
                  <a:pt x="429" y="136"/>
                </a:cubicBezTo>
                <a:cubicBezTo>
                  <a:pt x="429" y="136"/>
                  <a:pt x="428" y="136"/>
                  <a:pt x="427" y="135"/>
                </a:cubicBezTo>
                <a:cubicBezTo>
                  <a:pt x="445" y="96"/>
                  <a:pt x="445" y="96"/>
                  <a:pt x="445" y="96"/>
                </a:cubicBezTo>
                <a:cubicBezTo>
                  <a:pt x="454" y="100"/>
                  <a:pt x="463" y="105"/>
                  <a:pt x="471" y="110"/>
                </a:cubicBezTo>
                <a:moveTo>
                  <a:pt x="438" y="93"/>
                </a:moveTo>
                <a:cubicBezTo>
                  <a:pt x="421" y="132"/>
                  <a:pt x="421" y="132"/>
                  <a:pt x="421" y="132"/>
                </a:cubicBezTo>
                <a:cubicBezTo>
                  <a:pt x="413" y="129"/>
                  <a:pt x="406" y="127"/>
                  <a:pt x="398" y="124"/>
                </a:cubicBezTo>
                <a:cubicBezTo>
                  <a:pt x="409" y="83"/>
                  <a:pt x="409" y="83"/>
                  <a:pt x="409" y="83"/>
                </a:cubicBezTo>
                <a:cubicBezTo>
                  <a:pt x="419" y="85"/>
                  <a:pt x="429" y="89"/>
                  <a:pt x="438" y="93"/>
                </a:cubicBezTo>
                <a:moveTo>
                  <a:pt x="402" y="81"/>
                </a:moveTo>
                <a:cubicBezTo>
                  <a:pt x="391" y="122"/>
                  <a:pt x="391" y="122"/>
                  <a:pt x="391" y="122"/>
                </a:cubicBezTo>
                <a:cubicBezTo>
                  <a:pt x="383" y="120"/>
                  <a:pt x="375" y="119"/>
                  <a:pt x="367" y="118"/>
                </a:cubicBezTo>
                <a:cubicBezTo>
                  <a:pt x="373" y="75"/>
                  <a:pt x="373" y="75"/>
                  <a:pt x="373" y="75"/>
                </a:cubicBezTo>
                <a:cubicBezTo>
                  <a:pt x="383" y="76"/>
                  <a:pt x="393" y="78"/>
                  <a:pt x="402" y="81"/>
                </a:cubicBezTo>
                <a:moveTo>
                  <a:pt x="365" y="74"/>
                </a:moveTo>
                <a:cubicBezTo>
                  <a:pt x="360" y="117"/>
                  <a:pt x="360" y="117"/>
                  <a:pt x="360" y="117"/>
                </a:cubicBezTo>
                <a:cubicBezTo>
                  <a:pt x="352" y="116"/>
                  <a:pt x="344" y="115"/>
                  <a:pt x="336" y="116"/>
                </a:cubicBezTo>
                <a:cubicBezTo>
                  <a:pt x="335" y="72"/>
                  <a:pt x="335" y="72"/>
                  <a:pt x="335" y="72"/>
                </a:cubicBezTo>
                <a:cubicBezTo>
                  <a:pt x="345" y="72"/>
                  <a:pt x="355" y="73"/>
                  <a:pt x="365" y="74"/>
                </a:cubicBezTo>
                <a:moveTo>
                  <a:pt x="328" y="72"/>
                </a:moveTo>
                <a:cubicBezTo>
                  <a:pt x="329" y="116"/>
                  <a:pt x="329" y="116"/>
                  <a:pt x="329" y="116"/>
                </a:cubicBezTo>
                <a:cubicBezTo>
                  <a:pt x="321" y="116"/>
                  <a:pt x="313" y="117"/>
                  <a:pt x="305" y="118"/>
                </a:cubicBezTo>
                <a:cubicBezTo>
                  <a:pt x="298" y="75"/>
                  <a:pt x="298" y="75"/>
                  <a:pt x="298" y="75"/>
                </a:cubicBezTo>
                <a:cubicBezTo>
                  <a:pt x="308" y="73"/>
                  <a:pt x="318" y="72"/>
                  <a:pt x="328" y="72"/>
                </a:cubicBezTo>
                <a:moveTo>
                  <a:pt x="290" y="76"/>
                </a:moveTo>
                <a:cubicBezTo>
                  <a:pt x="297" y="119"/>
                  <a:pt x="297" y="119"/>
                  <a:pt x="297" y="119"/>
                </a:cubicBezTo>
                <a:cubicBezTo>
                  <a:pt x="289" y="120"/>
                  <a:pt x="282" y="122"/>
                  <a:pt x="274" y="125"/>
                </a:cubicBezTo>
                <a:cubicBezTo>
                  <a:pt x="261" y="83"/>
                  <a:pt x="261" y="83"/>
                  <a:pt x="261" y="83"/>
                </a:cubicBezTo>
                <a:cubicBezTo>
                  <a:pt x="271" y="80"/>
                  <a:pt x="280" y="78"/>
                  <a:pt x="290" y="76"/>
                </a:cubicBezTo>
                <a:moveTo>
                  <a:pt x="254" y="85"/>
                </a:moveTo>
                <a:cubicBezTo>
                  <a:pt x="267" y="127"/>
                  <a:pt x="267" y="127"/>
                  <a:pt x="267" y="127"/>
                </a:cubicBezTo>
                <a:cubicBezTo>
                  <a:pt x="259" y="129"/>
                  <a:pt x="252" y="132"/>
                  <a:pt x="244" y="136"/>
                </a:cubicBezTo>
                <a:cubicBezTo>
                  <a:pt x="225" y="96"/>
                  <a:pt x="225" y="96"/>
                  <a:pt x="225" y="96"/>
                </a:cubicBezTo>
                <a:cubicBezTo>
                  <a:pt x="235" y="92"/>
                  <a:pt x="244" y="88"/>
                  <a:pt x="254" y="85"/>
                </a:cubicBezTo>
                <a:moveTo>
                  <a:pt x="219" y="99"/>
                </a:moveTo>
                <a:cubicBezTo>
                  <a:pt x="238" y="139"/>
                  <a:pt x="238" y="139"/>
                  <a:pt x="238" y="139"/>
                </a:cubicBezTo>
                <a:cubicBezTo>
                  <a:pt x="231" y="142"/>
                  <a:pt x="224" y="146"/>
                  <a:pt x="217" y="151"/>
                </a:cubicBezTo>
                <a:cubicBezTo>
                  <a:pt x="192" y="114"/>
                  <a:pt x="192" y="114"/>
                  <a:pt x="192" y="114"/>
                </a:cubicBezTo>
                <a:cubicBezTo>
                  <a:pt x="201" y="109"/>
                  <a:pt x="210" y="104"/>
                  <a:pt x="219" y="99"/>
                </a:cubicBezTo>
                <a:moveTo>
                  <a:pt x="186" y="118"/>
                </a:moveTo>
                <a:cubicBezTo>
                  <a:pt x="211" y="155"/>
                  <a:pt x="211" y="155"/>
                  <a:pt x="211" y="155"/>
                </a:cubicBezTo>
                <a:cubicBezTo>
                  <a:pt x="204" y="159"/>
                  <a:pt x="198" y="164"/>
                  <a:pt x="192" y="170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70" y="130"/>
                  <a:pt x="178" y="124"/>
                  <a:pt x="186" y="118"/>
                </a:cubicBezTo>
                <a:moveTo>
                  <a:pt x="157" y="142"/>
                </a:moveTo>
                <a:cubicBezTo>
                  <a:pt x="186" y="175"/>
                  <a:pt x="186" y="175"/>
                  <a:pt x="186" y="175"/>
                </a:cubicBezTo>
                <a:cubicBezTo>
                  <a:pt x="180" y="180"/>
                  <a:pt x="175" y="186"/>
                  <a:pt x="170" y="192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42" y="156"/>
                  <a:pt x="149" y="149"/>
                  <a:pt x="157" y="142"/>
                </a:cubicBezTo>
                <a:moveTo>
                  <a:pt x="131" y="169"/>
                </a:moveTo>
                <a:cubicBezTo>
                  <a:pt x="165" y="198"/>
                  <a:pt x="165" y="198"/>
                  <a:pt x="165" y="198"/>
                </a:cubicBezTo>
                <a:cubicBezTo>
                  <a:pt x="160" y="204"/>
                  <a:pt x="155" y="210"/>
                  <a:pt x="151" y="217"/>
                </a:cubicBezTo>
                <a:cubicBezTo>
                  <a:pt x="113" y="194"/>
                  <a:pt x="113" y="194"/>
                  <a:pt x="113" y="194"/>
                </a:cubicBezTo>
                <a:cubicBezTo>
                  <a:pt x="119" y="185"/>
                  <a:pt x="125" y="177"/>
                  <a:pt x="131" y="169"/>
                </a:cubicBezTo>
                <a:moveTo>
                  <a:pt x="109" y="200"/>
                </a:moveTo>
                <a:cubicBezTo>
                  <a:pt x="147" y="223"/>
                  <a:pt x="147" y="223"/>
                  <a:pt x="147" y="223"/>
                </a:cubicBezTo>
                <a:cubicBezTo>
                  <a:pt x="143" y="230"/>
                  <a:pt x="140" y="236"/>
                  <a:pt x="136" y="243"/>
                </a:cubicBezTo>
                <a:cubicBezTo>
                  <a:pt x="136" y="244"/>
                  <a:pt x="136" y="244"/>
                  <a:pt x="136" y="245"/>
                </a:cubicBezTo>
                <a:cubicBezTo>
                  <a:pt x="95" y="227"/>
                  <a:pt x="95" y="227"/>
                  <a:pt x="95" y="227"/>
                </a:cubicBezTo>
                <a:cubicBezTo>
                  <a:pt x="99" y="218"/>
                  <a:pt x="104" y="209"/>
                  <a:pt x="109" y="200"/>
                </a:cubicBezTo>
                <a:moveTo>
                  <a:pt x="92" y="234"/>
                </a:moveTo>
                <a:cubicBezTo>
                  <a:pt x="133" y="251"/>
                  <a:pt x="133" y="251"/>
                  <a:pt x="133" y="251"/>
                </a:cubicBezTo>
                <a:cubicBezTo>
                  <a:pt x="130" y="259"/>
                  <a:pt x="127" y="267"/>
                  <a:pt x="125" y="274"/>
                </a:cubicBezTo>
                <a:cubicBezTo>
                  <a:pt x="82" y="263"/>
                  <a:pt x="82" y="263"/>
                  <a:pt x="82" y="263"/>
                </a:cubicBezTo>
                <a:cubicBezTo>
                  <a:pt x="85" y="253"/>
                  <a:pt x="88" y="243"/>
                  <a:pt x="92" y="234"/>
                </a:cubicBezTo>
                <a:moveTo>
                  <a:pt x="80" y="270"/>
                </a:moveTo>
                <a:cubicBezTo>
                  <a:pt x="123" y="281"/>
                  <a:pt x="123" y="281"/>
                  <a:pt x="123" y="281"/>
                </a:cubicBezTo>
                <a:cubicBezTo>
                  <a:pt x="121" y="289"/>
                  <a:pt x="119" y="297"/>
                  <a:pt x="118" y="305"/>
                </a:cubicBezTo>
                <a:cubicBezTo>
                  <a:pt x="74" y="300"/>
                  <a:pt x="74" y="300"/>
                  <a:pt x="74" y="300"/>
                </a:cubicBezTo>
                <a:cubicBezTo>
                  <a:pt x="75" y="289"/>
                  <a:pt x="78" y="279"/>
                  <a:pt x="80" y="270"/>
                </a:cubicBezTo>
                <a:moveTo>
                  <a:pt x="72" y="337"/>
                </a:moveTo>
                <a:cubicBezTo>
                  <a:pt x="71" y="327"/>
                  <a:pt x="72" y="317"/>
                  <a:pt x="73" y="307"/>
                </a:cubicBezTo>
                <a:cubicBezTo>
                  <a:pt x="117" y="312"/>
                  <a:pt x="117" y="312"/>
                  <a:pt x="117" y="312"/>
                </a:cubicBezTo>
                <a:cubicBezTo>
                  <a:pt x="116" y="320"/>
                  <a:pt x="116" y="328"/>
                  <a:pt x="116" y="336"/>
                </a:cubicBezTo>
                <a:cubicBezTo>
                  <a:pt x="72" y="337"/>
                  <a:pt x="72" y="337"/>
                  <a:pt x="72" y="337"/>
                </a:cubicBezTo>
                <a:moveTo>
                  <a:pt x="72" y="345"/>
                </a:moveTo>
                <a:cubicBezTo>
                  <a:pt x="116" y="344"/>
                  <a:pt x="116" y="344"/>
                  <a:pt x="116" y="344"/>
                </a:cubicBezTo>
                <a:cubicBezTo>
                  <a:pt x="116" y="352"/>
                  <a:pt x="117" y="360"/>
                  <a:pt x="118" y="368"/>
                </a:cubicBezTo>
                <a:cubicBezTo>
                  <a:pt x="74" y="375"/>
                  <a:pt x="74" y="375"/>
                  <a:pt x="74" y="375"/>
                </a:cubicBezTo>
                <a:cubicBezTo>
                  <a:pt x="73" y="365"/>
                  <a:pt x="72" y="355"/>
                  <a:pt x="72" y="345"/>
                </a:cubicBezTo>
                <a:moveTo>
                  <a:pt x="76" y="382"/>
                </a:moveTo>
                <a:cubicBezTo>
                  <a:pt x="120" y="375"/>
                  <a:pt x="120" y="375"/>
                  <a:pt x="120" y="375"/>
                </a:cubicBezTo>
                <a:cubicBezTo>
                  <a:pt x="121" y="383"/>
                  <a:pt x="123" y="391"/>
                  <a:pt x="125" y="399"/>
                </a:cubicBezTo>
                <a:cubicBezTo>
                  <a:pt x="83" y="412"/>
                  <a:pt x="83" y="412"/>
                  <a:pt x="83" y="412"/>
                </a:cubicBezTo>
                <a:cubicBezTo>
                  <a:pt x="80" y="402"/>
                  <a:pt x="77" y="392"/>
                  <a:pt x="76" y="382"/>
                </a:cubicBezTo>
                <a:moveTo>
                  <a:pt x="96" y="447"/>
                </a:moveTo>
                <a:cubicBezTo>
                  <a:pt x="92" y="438"/>
                  <a:pt x="88" y="429"/>
                  <a:pt x="85" y="419"/>
                </a:cubicBezTo>
                <a:cubicBezTo>
                  <a:pt x="127" y="406"/>
                  <a:pt x="127" y="406"/>
                  <a:pt x="127" y="406"/>
                </a:cubicBezTo>
                <a:cubicBezTo>
                  <a:pt x="130" y="413"/>
                  <a:pt x="133" y="421"/>
                  <a:pt x="136" y="428"/>
                </a:cubicBezTo>
                <a:cubicBezTo>
                  <a:pt x="96" y="447"/>
                  <a:pt x="96" y="447"/>
                  <a:pt x="96" y="447"/>
                </a:cubicBezTo>
                <a:moveTo>
                  <a:pt x="114" y="480"/>
                </a:moveTo>
                <a:cubicBezTo>
                  <a:pt x="109" y="472"/>
                  <a:pt x="104" y="463"/>
                  <a:pt x="99" y="454"/>
                </a:cubicBezTo>
                <a:cubicBezTo>
                  <a:pt x="139" y="435"/>
                  <a:pt x="139" y="435"/>
                  <a:pt x="139" y="435"/>
                </a:cubicBezTo>
                <a:cubicBezTo>
                  <a:pt x="143" y="442"/>
                  <a:pt x="147" y="449"/>
                  <a:pt x="151" y="456"/>
                </a:cubicBezTo>
                <a:cubicBezTo>
                  <a:pt x="114" y="480"/>
                  <a:pt x="114" y="480"/>
                  <a:pt x="114" y="480"/>
                </a:cubicBezTo>
                <a:moveTo>
                  <a:pt x="119" y="486"/>
                </a:moveTo>
                <a:cubicBezTo>
                  <a:pt x="155" y="462"/>
                  <a:pt x="155" y="462"/>
                  <a:pt x="155" y="462"/>
                </a:cubicBezTo>
                <a:cubicBezTo>
                  <a:pt x="160" y="468"/>
                  <a:pt x="165" y="475"/>
                  <a:pt x="170" y="481"/>
                </a:cubicBezTo>
                <a:cubicBezTo>
                  <a:pt x="137" y="510"/>
                  <a:pt x="137" y="510"/>
                  <a:pt x="137" y="510"/>
                </a:cubicBezTo>
                <a:cubicBezTo>
                  <a:pt x="131" y="503"/>
                  <a:pt x="124" y="495"/>
                  <a:pt x="119" y="486"/>
                </a:cubicBezTo>
                <a:moveTo>
                  <a:pt x="142" y="516"/>
                </a:moveTo>
                <a:cubicBezTo>
                  <a:pt x="175" y="486"/>
                  <a:pt x="175" y="486"/>
                  <a:pt x="175" y="486"/>
                </a:cubicBezTo>
                <a:cubicBezTo>
                  <a:pt x="181" y="492"/>
                  <a:pt x="186" y="498"/>
                  <a:pt x="193" y="503"/>
                </a:cubicBezTo>
                <a:cubicBezTo>
                  <a:pt x="164" y="537"/>
                  <a:pt x="164" y="537"/>
                  <a:pt x="164" y="537"/>
                </a:cubicBezTo>
                <a:cubicBezTo>
                  <a:pt x="157" y="530"/>
                  <a:pt x="149" y="523"/>
                  <a:pt x="142" y="516"/>
                </a:cubicBezTo>
                <a:moveTo>
                  <a:pt x="195" y="559"/>
                </a:moveTo>
                <a:cubicBezTo>
                  <a:pt x="186" y="554"/>
                  <a:pt x="178" y="548"/>
                  <a:pt x="170" y="542"/>
                </a:cubicBezTo>
                <a:cubicBezTo>
                  <a:pt x="198" y="508"/>
                  <a:pt x="198" y="508"/>
                  <a:pt x="198" y="508"/>
                </a:cubicBezTo>
                <a:cubicBezTo>
                  <a:pt x="204" y="513"/>
                  <a:pt x="211" y="517"/>
                  <a:pt x="218" y="522"/>
                </a:cubicBezTo>
                <a:cubicBezTo>
                  <a:pt x="195" y="559"/>
                  <a:pt x="195" y="559"/>
                  <a:pt x="195" y="559"/>
                </a:cubicBezTo>
                <a:moveTo>
                  <a:pt x="201" y="563"/>
                </a:moveTo>
                <a:cubicBezTo>
                  <a:pt x="224" y="526"/>
                  <a:pt x="224" y="526"/>
                  <a:pt x="224" y="526"/>
                </a:cubicBezTo>
                <a:cubicBezTo>
                  <a:pt x="230" y="529"/>
                  <a:pt x="237" y="533"/>
                  <a:pt x="244" y="536"/>
                </a:cubicBezTo>
                <a:cubicBezTo>
                  <a:pt x="244" y="536"/>
                  <a:pt x="245" y="536"/>
                  <a:pt x="245" y="537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19" y="573"/>
                  <a:pt x="210" y="568"/>
                  <a:pt x="201" y="563"/>
                </a:cubicBezTo>
                <a:moveTo>
                  <a:pt x="251" y="521"/>
                </a:moveTo>
                <a:cubicBezTo>
                  <a:pt x="148" y="473"/>
                  <a:pt x="104" y="352"/>
                  <a:pt x="152" y="250"/>
                </a:cubicBezTo>
                <a:cubicBezTo>
                  <a:pt x="199" y="148"/>
                  <a:pt x="320" y="104"/>
                  <a:pt x="422" y="151"/>
                </a:cubicBezTo>
                <a:cubicBezTo>
                  <a:pt x="524" y="199"/>
                  <a:pt x="569" y="320"/>
                  <a:pt x="521" y="422"/>
                </a:cubicBezTo>
                <a:cubicBezTo>
                  <a:pt x="474" y="524"/>
                  <a:pt x="353" y="568"/>
                  <a:pt x="251" y="521"/>
                </a:cubicBezTo>
                <a:moveTo>
                  <a:pt x="235" y="580"/>
                </a:moveTo>
                <a:cubicBezTo>
                  <a:pt x="252" y="540"/>
                  <a:pt x="252" y="540"/>
                  <a:pt x="252" y="540"/>
                </a:cubicBezTo>
                <a:cubicBezTo>
                  <a:pt x="260" y="543"/>
                  <a:pt x="267" y="545"/>
                  <a:pt x="275" y="548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54" y="587"/>
                  <a:pt x="244" y="584"/>
                  <a:pt x="235" y="580"/>
                </a:cubicBezTo>
                <a:moveTo>
                  <a:pt x="271" y="592"/>
                </a:moveTo>
                <a:cubicBezTo>
                  <a:pt x="282" y="550"/>
                  <a:pt x="282" y="550"/>
                  <a:pt x="282" y="550"/>
                </a:cubicBezTo>
                <a:cubicBezTo>
                  <a:pt x="290" y="552"/>
                  <a:pt x="298" y="553"/>
                  <a:pt x="306" y="554"/>
                </a:cubicBezTo>
                <a:cubicBezTo>
                  <a:pt x="300" y="598"/>
                  <a:pt x="300" y="598"/>
                  <a:pt x="300" y="598"/>
                </a:cubicBezTo>
                <a:cubicBezTo>
                  <a:pt x="290" y="596"/>
                  <a:pt x="280" y="594"/>
                  <a:pt x="271" y="592"/>
                </a:cubicBezTo>
                <a:moveTo>
                  <a:pt x="308" y="599"/>
                </a:moveTo>
                <a:cubicBezTo>
                  <a:pt x="313" y="555"/>
                  <a:pt x="313" y="555"/>
                  <a:pt x="313" y="555"/>
                </a:cubicBezTo>
                <a:cubicBezTo>
                  <a:pt x="321" y="556"/>
                  <a:pt x="329" y="556"/>
                  <a:pt x="337" y="556"/>
                </a:cubicBezTo>
                <a:cubicBezTo>
                  <a:pt x="338" y="600"/>
                  <a:pt x="338" y="600"/>
                  <a:pt x="338" y="600"/>
                </a:cubicBezTo>
                <a:cubicBezTo>
                  <a:pt x="328" y="600"/>
                  <a:pt x="318" y="600"/>
                  <a:pt x="308" y="599"/>
                </a:cubicBezTo>
                <a:moveTo>
                  <a:pt x="345" y="600"/>
                </a:moveTo>
                <a:cubicBezTo>
                  <a:pt x="345" y="556"/>
                  <a:pt x="345" y="556"/>
                  <a:pt x="345" y="556"/>
                </a:cubicBezTo>
                <a:cubicBezTo>
                  <a:pt x="353" y="556"/>
                  <a:pt x="361" y="555"/>
                  <a:pt x="369" y="554"/>
                </a:cubicBezTo>
                <a:cubicBezTo>
                  <a:pt x="376" y="597"/>
                  <a:pt x="376" y="597"/>
                  <a:pt x="376" y="597"/>
                </a:cubicBezTo>
                <a:cubicBezTo>
                  <a:pt x="366" y="599"/>
                  <a:pt x="355" y="600"/>
                  <a:pt x="345" y="600"/>
                </a:cubicBezTo>
                <a:moveTo>
                  <a:pt x="383" y="596"/>
                </a:moveTo>
                <a:cubicBezTo>
                  <a:pt x="376" y="553"/>
                  <a:pt x="376" y="553"/>
                  <a:pt x="376" y="553"/>
                </a:cubicBezTo>
                <a:cubicBezTo>
                  <a:pt x="384" y="551"/>
                  <a:pt x="392" y="549"/>
                  <a:pt x="399" y="547"/>
                </a:cubicBezTo>
                <a:cubicBezTo>
                  <a:pt x="412" y="589"/>
                  <a:pt x="412" y="589"/>
                  <a:pt x="412" y="589"/>
                </a:cubicBezTo>
                <a:cubicBezTo>
                  <a:pt x="403" y="592"/>
                  <a:pt x="393" y="594"/>
                  <a:pt x="383" y="596"/>
                </a:cubicBezTo>
                <a:moveTo>
                  <a:pt x="419" y="586"/>
                </a:moveTo>
                <a:cubicBezTo>
                  <a:pt x="406" y="545"/>
                  <a:pt x="406" y="545"/>
                  <a:pt x="406" y="545"/>
                </a:cubicBezTo>
                <a:cubicBezTo>
                  <a:pt x="414" y="542"/>
                  <a:pt x="421" y="539"/>
                  <a:pt x="429" y="536"/>
                </a:cubicBezTo>
                <a:cubicBezTo>
                  <a:pt x="448" y="575"/>
                  <a:pt x="448" y="575"/>
                  <a:pt x="448" y="575"/>
                </a:cubicBezTo>
                <a:cubicBezTo>
                  <a:pt x="438" y="579"/>
                  <a:pt x="429" y="583"/>
                  <a:pt x="419" y="586"/>
                </a:cubicBezTo>
                <a:moveTo>
                  <a:pt x="454" y="572"/>
                </a:moveTo>
                <a:cubicBezTo>
                  <a:pt x="435" y="533"/>
                  <a:pt x="435" y="533"/>
                  <a:pt x="435" y="533"/>
                </a:cubicBezTo>
                <a:cubicBezTo>
                  <a:pt x="443" y="529"/>
                  <a:pt x="449" y="525"/>
                  <a:pt x="456" y="521"/>
                </a:cubicBezTo>
                <a:cubicBezTo>
                  <a:pt x="480" y="557"/>
                  <a:pt x="480" y="557"/>
                  <a:pt x="480" y="557"/>
                </a:cubicBezTo>
                <a:cubicBezTo>
                  <a:pt x="472" y="562"/>
                  <a:pt x="463" y="567"/>
                  <a:pt x="454" y="572"/>
                </a:cubicBezTo>
                <a:moveTo>
                  <a:pt x="487" y="553"/>
                </a:moveTo>
                <a:cubicBezTo>
                  <a:pt x="462" y="517"/>
                  <a:pt x="462" y="517"/>
                  <a:pt x="462" y="517"/>
                </a:cubicBezTo>
                <a:cubicBezTo>
                  <a:pt x="469" y="512"/>
                  <a:pt x="475" y="507"/>
                  <a:pt x="481" y="502"/>
                </a:cubicBezTo>
                <a:cubicBezTo>
                  <a:pt x="510" y="534"/>
                  <a:pt x="510" y="534"/>
                  <a:pt x="510" y="534"/>
                </a:cubicBezTo>
                <a:cubicBezTo>
                  <a:pt x="503" y="541"/>
                  <a:pt x="495" y="547"/>
                  <a:pt x="487" y="553"/>
                </a:cubicBezTo>
                <a:moveTo>
                  <a:pt x="516" y="529"/>
                </a:moveTo>
                <a:cubicBezTo>
                  <a:pt x="487" y="497"/>
                  <a:pt x="487" y="497"/>
                  <a:pt x="487" y="497"/>
                </a:cubicBezTo>
                <a:cubicBezTo>
                  <a:pt x="493" y="492"/>
                  <a:pt x="498" y="486"/>
                  <a:pt x="503" y="480"/>
                </a:cubicBezTo>
                <a:cubicBezTo>
                  <a:pt x="537" y="507"/>
                  <a:pt x="537" y="507"/>
                  <a:pt x="537" y="507"/>
                </a:cubicBezTo>
                <a:cubicBezTo>
                  <a:pt x="530" y="515"/>
                  <a:pt x="523" y="522"/>
                  <a:pt x="516" y="529"/>
                </a:cubicBezTo>
                <a:moveTo>
                  <a:pt x="541" y="501"/>
                </a:moveTo>
                <a:cubicBezTo>
                  <a:pt x="508" y="474"/>
                  <a:pt x="508" y="474"/>
                  <a:pt x="508" y="474"/>
                </a:cubicBezTo>
                <a:cubicBezTo>
                  <a:pt x="513" y="468"/>
                  <a:pt x="518" y="461"/>
                  <a:pt x="522" y="454"/>
                </a:cubicBezTo>
                <a:cubicBezTo>
                  <a:pt x="559" y="477"/>
                  <a:pt x="559" y="477"/>
                  <a:pt x="559" y="477"/>
                </a:cubicBezTo>
                <a:cubicBezTo>
                  <a:pt x="553" y="485"/>
                  <a:pt x="548" y="494"/>
                  <a:pt x="541" y="501"/>
                </a:cubicBezTo>
                <a:moveTo>
                  <a:pt x="563" y="471"/>
                </a:moveTo>
                <a:cubicBezTo>
                  <a:pt x="526" y="448"/>
                  <a:pt x="526" y="448"/>
                  <a:pt x="526" y="448"/>
                </a:cubicBezTo>
                <a:cubicBezTo>
                  <a:pt x="530" y="442"/>
                  <a:pt x="533" y="435"/>
                  <a:pt x="536" y="429"/>
                </a:cubicBezTo>
                <a:cubicBezTo>
                  <a:pt x="537" y="428"/>
                  <a:pt x="537" y="427"/>
                  <a:pt x="537" y="427"/>
                </a:cubicBezTo>
                <a:cubicBezTo>
                  <a:pt x="577" y="444"/>
                  <a:pt x="577" y="444"/>
                  <a:pt x="577" y="444"/>
                </a:cubicBezTo>
                <a:cubicBezTo>
                  <a:pt x="572" y="453"/>
                  <a:pt x="568" y="462"/>
                  <a:pt x="563" y="4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013A02-EFBF-4FE5-AC23-7E11F86657D4}"/>
              </a:ext>
            </a:extLst>
          </p:cNvPr>
          <p:cNvGrpSpPr/>
          <p:nvPr/>
        </p:nvGrpSpPr>
        <p:grpSpPr>
          <a:xfrm>
            <a:off x="6312435" y="3976179"/>
            <a:ext cx="1589838" cy="1587209"/>
            <a:chOff x="5235750" y="4325310"/>
            <a:chExt cx="1085880" cy="1084085"/>
          </a:xfrm>
        </p:grpSpPr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5653885-DB72-4D94-B40C-B029C0A06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5750" y="4325310"/>
              <a:ext cx="1085880" cy="1084085"/>
            </a:xfrm>
            <a:custGeom>
              <a:avLst/>
              <a:gdLst>
                <a:gd name="T0" fmla="*/ 446 w 453"/>
                <a:gd name="T1" fmla="*/ 172 h 452"/>
                <a:gd name="T2" fmla="*/ 407 w 453"/>
                <a:gd name="T3" fmla="*/ 167 h 452"/>
                <a:gd name="T4" fmla="*/ 394 w 453"/>
                <a:gd name="T5" fmla="*/ 151 h 452"/>
                <a:gd name="T6" fmla="*/ 419 w 453"/>
                <a:gd name="T7" fmla="*/ 122 h 452"/>
                <a:gd name="T8" fmla="*/ 396 w 453"/>
                <a:gd name="T9" fmla="*/ 76 h 452"/>
                <a:gd name="T10" fmla="*/ 360 w 453"/>
                <a:gd name="T11" fmla="*/ 89 h 452"/>
                <a:gd name="T12" fmla="*/ 334 w 453"/>
                <a:gd name="T13" fmla="*/ 76 h 452"/>
                <a:gd name="T14" fmla="*/ 340 w 453"/>
                <a:gd name="T15" fmla="*/ 40 h 452"/>
                <a:gd name="T16" fmla="*/ 297 w 453"/>
                <a:gd name="T17" fmla="*/ 12 h 452"/>
                <a:gd name="T18" fmla="*/ 274 w 453"/>
                <a:gd name="T19" fmla="*/ 39 h 452"/>
                <a:gd name="T20" fmla="*/ 238 w 453"/>
                <a:gd name="T21" fmla="*/ 41 h 452"/>
                <a:gd name="T22" fmla="*/ 225 w 453"/>
                <a:gd name="T23" fmla="*/ 8 h 452"/>
                <a:gd name="T24" fmla="*/ 173 w 453"/>
                <a:gd name="T25" fmla="*/ 7 h 452"/>
                <a:gd name="T26" fmla="*/ 168 w 453"/>
                <a:gd name="T27" fmla="*/ 41 h 452"/>
                <a:gd name="T28" fmla="*/ 150 w 453"/>
                <a:gd name="T29" fmla="*/ 56 h 452"/>
                <a:gd name="T30" fmla="*/ 123 w 453"/>
                <a:gd name="T31" fmla="*/ 34 h 452"/>
                <a:gd name="T32" fmla="*/ 77 w 453"/>
                <a:gd name="T33" fmla="*/ 57 h 452"/>
                <a:gd name="T34" fmla="*/ 88 w 453"/>
                <a:gd name="T35" fmla="*/ 90 h 452"/>
                <a:gd name="T36" fmla="*/ 75 w 453"/>
                <a:gd name="T37" fmla="*/ 117 h 452"/>
                <a:gd name="T38" fmla="*/ 41 w 453"/>
                <a:gd name="T39" fmla="*/ 112 h 452"/>
                <a:gd name="T40" fmla="*/ 12 w 453"/>
                <a:gd name="T41" fmla="*/ 155 h 452"/>
                <a:gd name="T42" fmla="*/ 40 w 453"/>
                <a:gd name="T43" fmla="*/ 178 h 452"/>
                <a:gd name="T44" fmla="*/ 42 w 453"/>
                <a:gd name="T45" fmla="*/ 214 h 452"/>
                <a:gd name="T46" fmla="*/ 9 w 453"/>
                <a:gd name="T47" fmla="*/ 228 h 452"/>
                <a:gd name="T48" fmla="*/ 7 w 453"/>
                <a:gd name="T49" fmla="*/ 279 h 452"/>
                <a:gd name="T50" fmla="*/ 44 w 453"/>
                <a:gd name="T51" fmla="*/ 284 h 452"/>
                <a:gd name="T52" fmla="*/ 58 w 453"/>
                <a:gd name="T53" fmla="*/ 301 h 452"/>
                <a:gd name="T54" fmla="*/ 35 w 453"/>
                <a:gd name="T55" fmla="*/ 329 h 452"/>
                <a:gd name="T56" fmla="*/ 58 w 453"/>
                <a:gd name="T57" fmla="*/ 375 h 452"/>
                <a:gd name="T58" fmla="*/ 94 w 453"/>
                <a:gd name="T59" fmla="*/ 362 h 452"/>
                <a:gd name="T60" fmla="*/ 119 w 453"/>
                <a:gd name="T61" fmla="*/ 374 h 452"/>
                <a:gd name="T62" fmla="*/ 113 w 453"/>
                <a:gd name="T63" fmla="*/ 411 h 452"/>
                <a:gd name="T64" fmla="*/ 156 w 453"/>
                <a:gd name="T65" fmla="*/ 440 h 452"/>
                <a:gd name="T66" fmla="*/ 181 w 453"/>
                <a:gd name="T67" fmla="*/ 409 h 452"/>
                <a:gd name="T68" fmla="*/ 214 w 453"/>
                <a:gd name="T69" fmla="*/ 406 h 452"/>
                <a:gd name="T70" fmla="*/ 228 w 453"/>
                <a:gd name="T71" fmla="*/ 443 h 452"/>
                <a:gd name="T72" fmla="*/ 280 w 453"/>
                <a:gd name="T73" fmla="*/ 445 h 452"/>
                <a:gd name="T74" fmla="*/ 285 w 453"/>
                <a:gd name="T75" fmla="*/ 405 h 452"/>
                <a:gd name="T76" fmla="*/ 300 w 453"/>
                <a:gd name="T77" fmla="*/ 391 h 452"/>
                <a:gd name="T78" fmla="*/ 330 w 453"/>
                <a:gd name="T79" fmla="*/ 418 h 452"/>
                <a:gd name="T80" fmla="*/ 376 w 453"/>
                <a:gd name="T81" fmla="*/ 395 h 452"/>
                <a:gd name="T82" fmla="*/ 362 w 453"/>
                <a:gd name="T83" fmla="*/ 357 h 452"/>
                <a:gd name="T84" fmla="*/ 373 w 453"/>
                <a:gd name="T85" fmla="*/ 332 h 452"/>
                <a:gd name="T86" fmla="*/ 412 w 453"/>
                <a:gd name="T87" fmla="*/ 340 h 452"/>
                <a:gd name="T88" fmla="*/ 441 w 453"/>
                <a:gd name="T89" fmla="*/ 297 h 452"/>
                <a:gd name="T90" fmla="*/ 409 w 453"/>
                <a:gd name="T91" fmla="*/ 271 h 452"/>
                <a:gd name="T92" fmla="*/ 408 w 453"/>
                <a:gd name="T93" fmla="*/ 238 h 452"/>
                <a:gd name="T94" fmla="*/ 444 w 453"/>
                <a:gd name="T95" fmla="*/ 224 h 452"/>
                <a:gd name="T96" fmla="*/ 315 w 453"/>
                <a:gd name="T97" fmla="*/ 351 h 452"/>
                <a:gd name="T98" fmla="*/ 134 w 453"/>
                <a:gd name="T99" fmla="*/ 105 h 452"/>
                <a:gd name="T100" fmla="*/ 315 w 453"/>
                <a:gd name="T101" fmla="*/ 351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53" h="452">
                  <a:moveTo>
                    <a:pt x="452" y="213"/>
                  </a:moveTo>
                  <a:cubicBezTo>
                    <a:pt x="446" y="172"/>
                    <a:pt x="446" y="172"/>
                    <a:pt x="446" y="172"/>
                  </a:cubicBezTo>
                  <a:cubicBezTo>
                    <a:pt x="445" y="167"/>
                    <a:pt x="440" y="164"/>
                    <a:pt x="435" y="164"/>
                  </a:cubicBezTo>
                  <a:cubicBezTo>
                    <a:pt x="407" y="167"/>
                    <a:pt x="407" y="167"/>
                    <a:pt x="407" y="167"/>
                  </a:cubicBezTo>
                  <a:cubicBezTo>
                    <a:pt x="403" y="168"/>
                    <a:pt x="399" y="165"/>
                    <a:pt x="397" y="161"/>
                  </a:cubicBezTo>
                  <a:cubicBezTo>
                    <a:pt x="396" y="158"/>
                    <a:pt x="395" y="154"/>
                    <a:pt x="394" y="151"/>
                  </a:cubicBezTo>
                  <a:cubicBezTo>
                    <a:pt x="392" y="147"/>
                    <a:pt x="393" y="143"/>
                    <a:pt x="396" y="140"/>
                  </a:cubicBezTo>
                  <a:cubicBezTo>
                    <a:pt x="419" y="122"/>
                    <a:pt x="419" y="122"/>
                    <a:pt x="419" y="122"/>
                  </a:cubicBezTo>
                  <a:cubicBezTo>
                    <a:pt x="423" y="119"/>
                    <a:pt x="423" y="113"/>
                    <a:pt x="420" y="109"/>
                  </a:cubicBezTo>
                  <a:cubicBezTo>
                    <a:pt x="396" y="76"/>
                    <a:pt x="396" y="76"/>
                    <a:pt x="396" y="76"/>
                  </a:cubicBezTo>
                  <a:cubicBezTo>
                    <a:pt x="393" y="72"/>
                    <a:pt x="387" y="71"/>
                    <a:pt x="383" y="73"/>
                  </a:cubicBezTo>
                  <a:cubicBezTo>
                    <a:pt x="360" y="89"/>
                    <a:pt x="360" y="89"/>
                    <a:pt x="360" y="89"/>
                  </a:cubicBezTo>
                  <a:cubicBezTo>
                    <a:pt x="357" y="91"/>
                    <a:pt x="352" y="91"/>
                    <a:pt x="349" y="88"/>
                  </a:cubicBezTo>
                  <a:cubicBezTo>
                    <a:pt x="344" y="84"/>
                    <a:pt x="339" y="80"/>
                    <a:pt x="334" y="76"/>
                  </a:cubicBezTo>
                  <a:cubicBezTo>
                    <a:pt x="331" y="73"/>
                    <a:pt x="329" y="69"/>
                    <a:pt x="331" y="65"/>
                  </a:cubicBezTo>
                  <a:cubicBezTo>
                    <a:pt x="340" y="40"/>
                    <a:pt x="340" y="40"/>
                    <a:pt x="340" y="40"/>
                  </a:cubicBezTo>
                  <a:cubicBezTo>
                    <a:pt x="342" y="35"/>
                    <a:pt x="340" y="30"/>
                    <a:pt x="335" y="28"/>
                  </a:cubicBezTo>
                  <a:cubicBezTo>
                    <a:pt x="297" y="12"/>
                    <a:pt x="297" y="12"/>
                    <a:pt x="297" y="12"/>
                  </a:cubicBezTo>
                  <a:cubicBezTo>
                    <a:pt x="293" y="9"/>
                    <a:pt x="287" y="11"/>
                    <a:pt x="285" y="16"/>
                  </a:cubicBezTo>
                  <a:cubicBezTo>
                    <a:pt x="274" y="39"/>
                    <a:pt x="274" y="39"/>
                    <a:pt x="274" y="39"/>
                  </a:cubicBezTo>
                  <a:cubicBezTo>
                    <a:pt x="272" y="43"/>
                    <a:pt x="268" y="45"/>
                    <a:pt x="263" y="44"/>
                  </a:cubicBezTo>
                  <a:cubicBezTo>
                    <a:pt x="255" y="42"/>
                    <a:pt x="247" y="41"/>
                    <a:pt x="238" y="41"/>
                  </a:cubicBezTo>
                  <a:cubicBezTo>
                    <a:pt x="234" y="40"/>
                    <a:pt x="230" y="37"/>
                    <a:pt x="229" y="33"/>
                  </a:cubicBezTo>
                  <a:cubicBezTo>
                    <a:pt x="225" y="8"/>
                    <a:pt x="225" y="8"/>
                    <a:pt x="225" y="8"/>
                  </a:cubicBezTo>
                  <a:cubicBezTo>
                    <a:pt x="224" y="3"/>
                    <a:pt x="219" y="0"/>
                    <a:pt x="214" y="0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68" y="7"/>
                    <a:pt x="164" y="12"/>
                    <a:pt x="165" y="17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6"/>
                    <a:pt x="165" y="50"/>
                    <a:pt x="161" y="51"/>
                  </a:cubicBezTo>
                  <a:cubicBezTo>
                    <a:pt x="158" y="53"/>
                    <a:pt x="154" y="54"/>
                    <a:pt x="150" y="56"/>
                  </a:cubicBezTo>
                  <a:cubicBezTo>
                    <a:pt x="146" y="58"/>
                    <a:pt x="141" y="57"/>
                    <a:pt x="139" y="53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0" y="30"/>
                    <a:pt x="114" y="29"/>
                    <a:pt x="110" y="3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3" y="60"/>
                    <a:pt x="72" y="66"/>
                    <a:pt x="75" y="70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1" y="94"/>
                    <a:pt x="90" y="99"/>
                    <a:pt x="87" y="102"/>
                  </a:cubicBezTo>
                  <a:cubicBezTo>
                    <a:pt x="83" y="107"/>
                    <a:pt x="79" y="112"/>
                    <a:pt x="75" y="117"/>
                  </a:cubicBezTo>
                  <a:cubicBezTo>
                    <a:pt x="73" y="121"/>
                    <a:pt x="68" y="122"/>
                    <a:pt x="64" y="121"/>
                  </a:cubicBezTo>
                  <a:cubicBezTo>
                    <a:pt x="41" y="112"/>
                    <a:pt x="41" y="112"/>
                    <a:pt x="41" y="112"/>
                  </a:cubicBezTo>
                  <a:cubicBezTo>
                    <a:pt x="36" y="110"/>
                    <a:pt x="31" y="112"/>
                    <a:pt x="29" y="117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0" y="160"/>
                    <a:pt x="12" y="165"/>
                    <a:pt x="17" y="16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3" y="180"/>
                    <a:pt x="46" y="184"/>
                    <a:pt x="45" y="189"/>
                  </a:cubicBezTo>
                  <a:cubicBezTo>
                    <a:pt x="43" y="197"/>
                    <a:pt x="42" y="205"/>
                    <a:pt x="42" y="214"/>
                  </a:cubicBezTo>
                  <a:cubicBezTo>
                    <a:pt x="41" y="218"/>
                    <a:pt x="38" y="222"/>
                    <a:pt x="34" y="223"/>
                  </a:cubicBezTo>
                  <a:cubicBezTo>
                    <a:pt x="9" y="228"/>
                    <a:pt x="9" y="228"/>
                    <a:pt x="9" y="228"/>
                  </a:cubicBezTo>
                  <a:cubicBezTo>
                    <a:pt x="4" y="228"/>
                    <a:pt x="0" y="233"/>
                    <a:pt x="1" y="238"/>
                  </a:cubicBezTo>
                  <a:cubicBezTo>
                    <a:pt x="7" y="279"/>
                    <a:pt x="7" y="279"/>
                    <a:pt x="7" y="279"/>
                  </a:cubicBezTo>
                  <a:cubicBezTo>
                    <a:pt x="8" y="284"/>
                    <a:pt x="13" y="288"/>
                    <a:pt x="18" y="287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48" y="284"/>
                    <a:pt x="52" y="286"/>
                    <a:pt x="54" y="290"/>
                  </a:cubicBezTo>
                  <a:cubicBezTo>
                    <a:pt x="55" y="294"/>
                    <a:pt x="57" y="297"/>
                    <a:pt x="58" y="301"/>
                  </a:cubicBezTo>
                  <a:cubicBezTo>
                    <a:pt x="60" y="305"/>
                    <a:pt x="59" y="309"/>
                    <a:pt x="56" y="312"/>
                  </a:cubicBezTo>
                  <a:cubicBezTo>
                    <a:pt x="35" y="329"/>
                    <a:pt x="35" y="329"/>
                    <a:pt x="35" y="329"/>
                  </a:cubicBezTo>
                  <a:cubicBezTo>
                    <a:pt x="31" y="332"/>
                    <a:pt x="30" y="338"/>
                    <a:pt x="33" y="342"/>
                  </a:cubicBezTo>
                  <a:cubicBezTo>
                    <a:pt x="58" y="375"/>
                    <a:pt x="58" y="375"/>
                    <a:pt x="58" y="375"/>
                  </a:cubicBezTo>
                  <a:cubicBezTo>
                    <a:pt x="61" y="379"/>
                    <a:pt x="66" y="380"/>
                    <a:pt x="71" y="378"/>
                  </a:cubicBezTo>
                  <a:cubicBezTo>
                    <a:pt x="94" y="362"/>
                    <a:pt x="94" y="362"/>
                    <a:pt x="94" y="362"/>
                  </a:cubicBezTo>
                  <a:cubicBezTo>
                    <a:pt x="97" y="360"/>
                    <a:pt x="102" y="360"/>
                    <a:pt x="105" y="363"/>
                  </a:cubicBezTo>
                  <a:cubicBezTo>
                    <a:pt x="110" y="367"/>
                    <a:pt x="115" y="370"/>
                    <a:pt x="119" y="374"/>
                  </a:cubicBezTo>
                  <a:cubicBezTo>
                    <a:pt x="123" y="376"/>
                    <a:pt x="124" y="381"/>
                    <a:pt x="123" y="385"/>
                  </a:cubicBezTo>
                  <a:cubicBezTo>
                    <a:pt x="113" y="411"/>
                    <a:pt x="113" y="411"/>
                    <a:pt x="113" y="411"/>
                  </a:cubicBezTo>
                  <a:cubicBezTo>
                    <a:pt x="111" y="416"/>
                    <a:pt x="113" y="421"/>
                    <a:pt x="118" y="423"/>
                  </a:cubicBezTo>
                  <a:cubicBezTo>
                    <a:pt x="156" y="440"/>
                    <a:pt x="156" y="440"/>
                    <a:pt x="156" y="440"/>
                  </a:cubicBezTo>
                  <a:cubicBezTo>
                    <a:pt x="160" y="442"/>
                    <a:pt x="166" y="440"/>
                    <a:pt x="168" y="435"/>
                  </a:cubicBezTo>
                  <a:cubicBezTo>
                    <a:pt x="181" y="409"/>
                    <a:pt x="181" y="409"/>
                    <a:pt x="181" y="409"/>
                  </a:cubicBezTo>
                  <a:cubicBezTo>
                    <a:pt x="183" y="405"/>
                    <a:pt x="187" y="403"/>
                    <a:pt x="191" y="404"/>
                  </a:cubicBezTo>
                  <a:cubicBezTo>
                    <a:pt x="199" y="405"/>
                    <a:pt x="206" y="406"/>
                    <a:pt x="214" y="406"/>
                  </a:cubicBezTo>
                  <a:cubicBezTo>
                    <a:pt x="218" y="407"/>
                    <a:pt x="222" y="410"/>
                    <a:pt x="223" y="414"/>
                  </a:cubicBezTo>
                  <a:cubicBezTo>
                    <a:pt x="228" y="443"/>
                    <a:pt x="228" y="443"/>
                    <a:pt x="228" y="443"/>
                  </a:cubicBezTo>
                  <a:cubicBezTo>
                    <a:pt x="229" y="448"/>
                    <a:pt x="234" y="452"/>
                    <a:pt x="239" y="451"/>
                  </a:cubicBezTo>
                  <a:cubicBezTo>
                    <a:pt x="280" y="445"/>
                    <a:pt x="280" y="445"/>
                    <a:pt x="280" y="445"/>
                  </a:cubicBezTo>
                  <a:cubicBezTo>
                    <a:pt x="285" y="444"/>
                    <a:pt x="289" y="440"/>
                    <a:pt x="288" y="435"/>
                  </a:cubicBezTo>
                  <a:cubicBezTo>
                    <a:pt x="285" y="405"/>
                    <a:pt x="285" y="405"/>
                    <a:pt x="285" y="405"/>
                  </a:cubicBezTo>
                  <a:cubicBezTo>
                    <a:pt x="284" y="400"/>
                    <a:pt x="287" y="396"/>
                    <a:pt x="291" y="395"/>
                  </a:cubicBezTo>
                  <a:cubicBezTo>
                    <a:pt x="294" y="393"/>
                    <a:pt x="297" y="392"/>
                    <a:pt x="300" y="391"/>
                  </a:cubicBezTo>
                  <a:cubicBezTo>
                    <a:pt x="303" y="389"/>
                    <a:pt x="308" y="391"/>
                    <a:pt x="311" y="394"/>
                  </a:cubicBezTo>
                  <a:cubicBezTo>
                    <a:pt x="330" y="418"/>
                    <a:pt x="330" y="418"/>
                    <a:pt x="330" y="418"/>
                  </a:cubicBezTo>
                  <a:cubicBezTo>
                    <a:pt x="333" y="422"/>
                    <a:pt x="339" y="423"/>
                    <a:pt x="343" y="420"/>
                  </a:cubicBezTo>
                  <a:cubicBezTo>
                    <a:pt x="376" y="395"/>
                    <a:pt x="376" y="395"/>
                    <a:pt x="376" y="395"/>
                  </a:cubicBezTo>
                  <a:cubicBezTo>
                    <a:pt x="381" y="392"/>
                    <a:pt x="382" y="386"/>
                    <a:pt x="379" y="382"/>
                  </a:cubicBezTo>
                  <a:cubicBezTo>
                    <a:pt x="362" y="357"/>
                    <a:pt x="362" y="357"/>
                    <a:pt x="362" y="357"/>
                  </a:cubicBezTo>
                  <a:cubicBezTo>
                    <a:pt x="359" y="353"/>
                    <a:pt x="359" y="348"/>
                    <a:pt x="362" y="345"/>
                  </a:cubicBezTo>
                  <a:cubicBezTo>
                    <a:pt x="366" y="341"/>
                    <a:pt x="369" y="337"/>
                    <a:pt x="373" y="332"/>
                  </a:cubicBezTo>
                  <a:cubicBezTo>
                    <a:pt x="375" y="329"/>
                    <a:pt x="380" y="327"/>
                    <a:pt x="384" y="329"/>
                  </a:cubicBezTo>
                  <a:cubicBezTo>
                    <a:pt x="412" y="340"/>
                    <a:pt x="412" y="340"/>
                    <a:pt x="412" y="340"/>
                  </a:cubicBezTo>
                  <a:cubicBezTo>
                    <a:pt x="417" y="342"/>
                    <a:pt x="422" y="339"/>
                    <a:pt x="424" y="335"/>
                  </a:cubicBezTo>
                  <a:cubicBezTo>
                    <a:pt x="441" y="297"/>
                    <a:pt x="441" y="297"/>
                    <a:pt x="441" y="297"/>
                  </a:cubicBezTo>
                  <a:cubicBezTo>
                    <a:pt x="443" y="292"/>
                    <a:pt x="441" y="286"/>
                    <a:pt x="436" y="284"/>
                  </a:cubicBezTo>
                  <a:cubicBezTo>
                    <a:pt x="409" y="271"/>
                    <a:pt x="409" y="271"/>
                    <a:pt x="409" y="271"/>
                  </a:cubicBezTo>
                  <a:cubicBezTo>
                    <a:pt x="406" y="269"/>
                    <a:pt x="403" y="265"/>
                    <a:pt x="404" y="261"/>
                  </a:cubicBezTo>
                  <a:cubicBezTo>
                    <a:pt x="406" y="253"/>
                    <a:pt x="407" y="246"/>
                    <a:pt x="408" y="238"/>
                  </a:cubicBezTo>
                  <a:cubicBezTo>
                    <a:pt x="408" y="234"/>
                    <a:pt x="411" y="230"/>
                    <a:pt x="415" y="230"/>
                  </a:cubicBezTo>
                  <a:cubicBezTo>
                    <a:pt x="444" y="224"/>
                    <a:pt x="444" y="224"/>
                    <a:pt x="444" y="224"/>
                  </a:cubicBezTo>
                  <a:cubicBezTo>
                    <a:pt x="449" y="223"/>
                    <a:pt x="453" y="218"/>
                    <a:pt x="452" y="213"/>
                  </a:cubicBezTo>
                  <a:close/>
                  <a:moveTo>
                    <a:pt x="315" y="351"/>
                  </a:moveTo>
                  <a:cubicBezTo>
                    <a:pt x="247" y="400"/>
                    <a:pt x="151" y="386"/>
                    <a:pt x="101" y="318"/>
                  </a:cubicBezTo>
                  <a:cubicBezTo>
                    <a:pt x="52" y="250"/>
                    <a:pt x="66" y="155"/>
                    <a:pt x="134" y="105"/>
                  </a:cubicBezTo>
                  <a:cubicBezTo>
                    <a:pt x="202" y="55"/>
                    <a:pt x="297" y="70"/>
                    <a:pt x="347" y="138"/>
                  </a:cubicBezTo>
                  <a:cubicBezTo>
                    <a:pt x="397" y="205"/>
                    <a:pt x="382" y="301"/>
                    <a:pt x="315" y="3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661BA518-B656-4325-8AAE-06CACC139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710" y="4494422"/>
              <a:ext cx="761013" cy="762809"/>
            </a:xfrm>
            <a:custGeom>
              <a:avLst/>
              <a:gdLst>
                <a:gd name="T0" fmla="*/ 76 w 318"/>
                <a:gd name="T1" fmla="*/ 46 h 318"/>
                <a:gd name="T2" fmla="*/ 46 w 318"/>
                <a:gd name="T3" fmla="*/ 242 h 318"/>
                <a:gd name="T4" fmla="*/ 242 w 318"/>
                <a:gd name="T5" fmla="*/ 272 h 318"/>
                <a:gd name="T6" fmla="*/ 272 w 318"/>
                <a:gd name="T7" fmla="*/ 76 h 318"/>
                <a:gd name="T8" fmla="*/ 76 w 318"/>
                <a:gd name="T9" fmla="*/ 46 h 318"/>
                <a:gd name="T10" fmla="*/ 233 w 318"/>
                <a:gd name="T11" fmla="*/ 259 h 318"/>
                <a:gd name="T12" fmla="*/ 59 w 318"/>
                <a:gd name="T13" fmla="*/ 232 h 318"/>
                <a:gd name="T14" fmla="*/ 86 w 318"/>
                <a:gd name="T15" fmla="*/ 59 h 318"/>
                <a:gd name="T16" fmla="*/ 259 w 318"/>
                <a:gd name="T17" fmla="*/ 85 h 318"/>
                <a:gd name="T18" fmla="*/ 233 w 318"/>
                <a:gd name="T19" fmla="*/ 25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76" y="46"/>
                  </a:moveTo>
                  <a:cubicBezTo>
                    <a:pt x="14" y="91"/>
                    <a:pt x="0" y="179"/>
                    <a:pt x="46" y="242"/>
                  </a:cubicBezTo>
                  <a:cubicBezTo>
                    <a:pt x="92" y="304"/>
                    <a:pt x="180" y="318"/>
                    <a:pt x="242" y="272"/>
                  </a:cubicBezTo>
                  <a:cubicBezTo>
                    <a:pt x="305" y="226"/>
                    <a:pt x="318" y="138"/>
                    <a:pt x="272" y="76"/>
                  </a:cubicBezTo>
                  <a:cubicBezTo>
                    <a:pt x="227" y="13"/>
                    <a:pt x="139" y="0"/>
                    <a:pt x="76" y="46"/>
                  </a:cubicBezTo>
                  <a:close/>
                  <a:moveTo>
                    <a:pt x="233" y="259"/>
                  </a:moveTo>
                  <a:cubicBezTo>
                    <a:pt x="177" y="299"/>
                    <a:pt x="100" y="287"/>
                    <a:pt x="59" y="232"/>
                  </a:cubicBezTo>
                  <a:cubicBezTo>
                    <a:pt x="19" y="177"/>
                    <a:pt x="31" y="99"/>
                    <a:pt x="86" y="59"/>
                  </a:cubicBezTo>
                  <a:cubicBezTo>
                    <a:pt x="141" y="18"/>
                    <a:pt x="219" y="30"/>
                    <a:pt x="259" y="85"/>
                  </a:cubicBezTo>
                  <a:cubicBezTo>
                    <a:pt x="300" y="141"/>
                    <a:pt x="288" y="218"/>
                    <a:pt x="233" y="25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15A381-B507-4920-B393-CA7AEC3A8C1D}"/>
              </a:ext>
            </a:extLst>
          </p:cNvPr>
          <p:cNvGrpSpPr/>
          <p:nvPr/>
        </p:nvGrpSpPr>
        <p:grpSpPr>
          <a:xfrm>
            <a:off x="4829812" y="2437998"/>
            <a:ext cx="2024583" cy="2024583"/>
            <a:chOff x="4513328" y="1938169"/>
            <a:chExt cx="2024583" cy="2024583"/>
          </a:xfrm>
        </p:grpSpPr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C6947217-634C-4FE0-8B4E-6055293619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3328" y="1938169"/>
              <a:ext cx="2024583" cy="2024583"/>
            </a:xfrm>
            <a:custGeom>
              <a:avLst/>
              <a:gdLst>
                <a:gd name="T0" fmla="*/ 814 w 845"/>
                <a:gd name="T1" fmla="*/ 532 h 845"/>
                <a:gd name="T2" fmla="*/ 754 w 845"/>
                <a:gd name="T3" fmla="*/ 488 h 845"/>
                <a:gd name="T4" fmla="*/ 775 w 845"/>
                <a:gd name="T5" fmla="*/ 430 h 845"/>
                <a:gd name="T6" fmla="*/ 843 w 845"/>
                <a:gd name="T7" fmla="*/ 399 h 845"/>
                <a:gd name="T8" fmla="*/ 812 w 845"/>
                <a:gd name="T9" fmla="*/ 308 h 845"/>
                <a:gd name="T10" fmla="*/ 741 w 845"/>
                <a:gd name="T11" fmla="*/ 301 h 845"/>
                <a:gd name="T12" fmla="*/ 740 w 845"/>
                <a:gd name="T13" fmla="*/ 262 h 845"/>
                <a:gd name="T14" fmla="*/ 785 w 845"/>
                <a:gd name="T15" fmla="*/ 205 h 845"/>
                <a:gd name="T16" fmla="*/ 714 w 845"/>
                <a:gd name="T17" fmla="*/ 138 h 845"/>
                <a:gd name="T18" fmla="*/ 650 w 845"/>
                <a:gd name="T19" fmla="*/ 165 h 845"/>
                <a:gd name="T20" fmla="*/ 617 w 845"/>
                <a:gd name="T21" fmla="*/ 122 h 845"/>
                <a:gd name="T22" fmla="*/ 626 w 845"/>
                <a:gd name="T23" fmla="*/ 53 h 845"/>
                <a:gd name="T24" fmla="*/ 531 w 845"/>
                <a:gd name="T25" fmla="*/ 31 h 845"/>
                <a:gd name="T26" fmla="*/ 491 w 845"/>
                <a:gd name="T27" fmla="*/ 83 h 845"/>
                <a:gd name="T28" fmla="*/ 428 w 845"/>
                <a:gd name="T29" fmla="*/ 62 h 845"/>
                <a:gd name="T30" fmla="*/ 399 w 845"/>
                <a:gd name="T31" fmla="*/ 2 h 845"/>
                <a:gd name="T32" fmla="*/ 307 w 845"/>
                <a:gd name="T33" fmla="*/ 33 h 845"/>
                <a:gd name="T34" fmla="*/ 301 w 845"/>
                <a:gd name="T35" fmla="*/ 97 h 845"/>
                <a:gd name="T36" fmla="*/ 258 w 845"/>
                <a:gd name="T37" fmla="*/ 100 h 845"/>
                <a:gd name="T38" fmla="*/ 205 w 845"/>
                <a:gd name="T39" fmla="*/ 61 h 845"/>
                <a:gd name="T40" fmla="*/ 138 w 845"/>
                <a:gd name="T41" fmla="*/ 131 h 845"/>
                <a:gd name="T42" fmla="*/ 162 w 845"/>
                <a:gd name="T43" fmla="*/ 191 h 845"/>
                <a:gd name="T44" fmla="*/ 118 w 845"/>
                <a:gd name="T45" fmla="*/ 227 h 845"/>
                <a:gd name="T46" fmla="*/ 53 w 845"/>
                <a:gd name="T47" fmla="*/ 219 h 845"/>
                <a:gd name="T48" fmla="*/ 30 w 845"/>
                <a:gd name="T49" fmla="*/ 314 h 845"/>
                <a:gd name="T50" fmla="*/ 83 w 845"/>
                <a:gd name="T51" fmla="*/ 354 h 845"/>
                <a:gd name="T52" fmla="*/ 62 w 845"/>
                <a:gd name="T53" fmla="*/ 417 h 845"/>
                <a:gd name="T54" fmla="*/ 1 w 845"/>
                <a:gd name="T55" fmla="*/ 446 h 845"/>
                <a:gd name="T56" fmla="*/ 32 w 845"/>
                <a:gd name="T57" fmla="*/ 538 h 845"/>
                <a:gd name="T58" fmla="*/ 100 w 845"/>
                <a:gd name="T59" fmla="*/ 544 h 845"/>
                <a:gd name="T60" fmla="*/ 103 w 845"/>
                <a:gd name="T61" fmla="*/ 584 h 845"/>
                <a:gd name="T62" fmla="*/ 61 w 845"/>
                <a:gd name="T63" fmla="*/ 640 h 845"/>
                <a:gd name="T64" fmla="*/ 131 w 845"/>
                <a:gd name="T65" fmla="*/ 707 h 845"/>
                <a:gd name="T66" fmla="*/ 196 w 845"/>
                <a:gd name="T67" fmla="*/ 678 h 845"/>
                <a:gd name="T68" fmla="*/ 229 w 845"/>
                <a:gd name="T69" fmla="*/ 720 h 845"/>
                <a:gd name="T70" fmla="*/ 219 w 845"/>
                <a:gd name="T71" fmla="*/ 792 h 845"/>
                <a:gd name="T72" fmla="*/ 313 w 845"/>
                <a:gd name="T73" fmla="*/ 814 h 845"/>
                <a:gd name="T74" fmla="*/ 356 w 845"/>
                <a:gd name="T75" fmla="*/ 755 h 845"/>
                <a:gd name="T76" fmla="*/ 415 w 845"/>
                <a:gd name="T77" fmla="*/ 775 h 845"/>
                <a:gd name="T78" fmla="*/ 446 w 845"/>
                <a:gd name="T79" fmla="*/ 844 h 845"/>
                <a:gd name="T80" fmla="*/ 537 w 845"/>
                <a:gd name="T81" fmla="*/ 813 h 845"/>
                <a:gd name="T82" fmla="*/ 543 w 845"/>
                <a:gd name="T83" fmla="*/ 738 h 845"/>
                <a:gd name="T84" fmla="*/ 580 w 845"/>
                <a:gd name="T85" fmla="*/ 737 h 845"/>
                <a:gd name="T86" fmla="*/ 640 w 845"/>
                <a:gd name="T87" fmla="*/ 785 h 845"/>
                <a:gd name="T88" fmla="*/ 707 w 845"/>
                <a:gd name="T89" fmla="*/ 715 h 845"/>
                <a:gd name="T90" fmla="*/ 676 w 845"/>
                <a:gd name="T91" fmla="*/ 646 h 845"/>
                <a:gd name="T92" fmla="*/ 716 w 845"/>
                <a:gd name="T93" fmla="*/ 615 h 845"/>
                <a:gd name="T94" fmla="*/ 792 w 845"/>
                <a:gd name="T95" fmla="*/ 626 h 845"/>
                <a:gd name="T96" fmla="*/ 606 w 845"/>
                <a:gd name="T97" fmla="*/ 665 h 845"/>
                <a:gd name="T98" fmla="*/ 244 w 845"/>
                <a:gd name="T99" fmla="*/ 172 h 845"/>
                <a:gd name="T100" fmla="*/ 606 w 845"/>
                <a:gd name="T101" fmla="*/ 665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845">
                  <a:moveTo>
                    <a:pt x="823" y="555"/>
                  </a:moveTo>
                  <a:cubicBezTo>
                    <a:pt x="826" y="546"/>
                    <a:pt x="823" y="536"/>
                    <a:pt x="814" y="532"/>
                  </a:cubicBezTo>
                  <a:cubicBezTo>
                    <a:pt x="764" y="508"/>
                    <a:pt x="764" y="508"/>
                    <a:pt x="764" y="508"/>
                  </a:cubicBezTo>
                  <a:cubicBezTo>
                    <a:pt x="757" y="504"/>
                    <a:pt x="753" y="496"/>
                    <a:pt x="754" y="488"/>
                  </a:cubicBezTo>
                  <a:cubicBezTo>
                    <a:pt x="757" y="474"/>
                    <a:pt x="759" y="460"/>
                    <a:pt x="761" y="446"/>
                  </a:cubicBezTo>
                  <a:cubicBezTo>
                    <a:pt x="761" y="438"/>
                    <a:pt x="767" y="431"/>
                    <a:pt x="775" y="430"/>
                  </a:cubicBezTo>
                  <a:cubicBezTo>
                    <a:pt x="829" y="420"/>
                    <a:pt x="829" y="420"/>
                    <a:pt x="829" y="420"/>
                  </a:cubicBezTo>
                  <a:cubicBezTo>
                    <a:pt x="838" y="418"/>
                    <a:pt x="845" y="409"/>
                    <a:pt x="843" y="399"/>
                  </a:cubicBezTo>
                  <a:cubicBezTo>
                    <a:pt x="832" y="323"/>
                    <a:pt x="832" y="323"/>
                    <a:pt x="832" y="323"/>
                  </a:cubicBezTo>
                  <a:cubicBezTo>
                    <a:pt x="830" y="313"/>
                    <a:pt x="822" y="307"/>
                    <a:pt x="812" y="308"/>
                  </a:cubicBezTo>
                  <a:cubicBezTo>
                    <a:pt x="760" y="313"/>
                    <a:pt x="760" y="313"/>
                    <a:pt x="760" y="313"/>
                  </a:cubicBezTo>
                  <a:cubicBezTo>
                    <a:pt x="752" y="314"/>
                    <a:pt x="744" y="309"/>
                    <a:pt x="741" y="301"/>
                  </a:cubicBezTo>
                  <a:cubicBezTo>
                    <a:pt x="739" y="295"/>
                    <a:pt x="737" y="289"/>
                    <a:pt x="734" y="283"/>
                  </a:cubicBezTo>
                  <a:cubicBezTo>
                    <a:pt x="731" y="276"/>
                    <a:pt x="733" y="267"/>
                    <a:pt x="740" y="262"/>
                  </a:cubicBezTo>
                  <a:cubicBezTo>
                    <a:pt x="781" y="229"/>
                    <a:pt x="781" y="229"/>
                    <a:pt x="781" y="229"/>
                  </a:cubicBezTo>
                  <a:cubicBezTo>
                    <a:pt x="789" y="223"/>
                    <a:pt x="790" y="213"/>
                    <a:pt x="785" y="205"/>
                  </a:cubicBezTo>
                  <a:cubicBezTo>
                    <a:pt x="739" y="142"/>
                    <a:pt x="739" y="142"/>
                    <a:pt x="739" y="142"/>
                  </a:cubicBezTo>
                  <a:cubicBezTo>
                    <a:pt x="733" y="135"/>
                    <a:pt x="722" y="133"/>
                    <a:pt x="714" y="138"/>
                  </a:cubicBezTo>
                  <a:cubicBezTo>
                    <a:pt x="672" y="167"/>
                    <a:pt x="672" y="167"/>
                    <a:pt x="672" y="167"/>
                  </a:cubicBezTo>
                  <a:cubicBezTo>
                    <a:pt x="666" y="171"/>
                    <a:pt x="657" y="170"/>
                    <a:pt x="650" y="165"/>
                  </a:cubicBezTo>
                  <a:cubicBezTo>
                    <a:pt x="642" y="157"/>
                    <a:pt x="633" y="150"/>
                    <a:pt x="623" y="143"/>
                  </a:cubicBezTo>
                  <a:cubicBezTo>
                    <a:pt x="617" y="138"/>
                    <a:pt x="614" y="130"/>
                    <a:pt x="617" y="122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9" y="67"/>
                    <a:pt x="634" y="57"/>
                    <a:pt x="626" y="53"/>
                  </a:cubicBezTo>
                  <a:cubicBezTo>
                    <a:pt x="555" y="22"/>
                    <a:pt x="555" y="22"/>
                    <a:pt x="555" y="22"/>
                  </a:cubicBezTo>
                  <a:cubicBezTo>
                    <a:pt x="546" y="19"/>
                    <a:pt x="536" y="22"/>
                    <a:pt x="531" y="31"/>
                  </a:cubicBezTo>
                  <a:cubicBezTo>
                    <a:pt x="511" y="74"/>
                    <a:pt x="511" y="74"/>
                    <a:pt x="511" y="74"/>
                  </a:cubicBezTo>
                  <a:cubicBezTo>
                    <a:pt x="507" y="81"/>
                    <a:pt x="499" y="85"/>
                    <a:pt x="491" y="83"/>
                  </a:cubicBezTo>
                  <a:cubicBezTo>
                    <a:pt x="475" y="80"/>
                    <a:pt x="460" y="78"/>
                    <a:pt x="444" y="77"/>
                  </a:cubicBezTo>
                  <a:cubicBezTo>
                    <a:pt x="436" y="76"/>
                    <a:pt x="429" y="70"/>
                    <a:pt x="428" y="62"/>
                  </a:cubicBezTo>
                  <a:cubicBezTo>
                    <a:pt x="419" y="16"/>
                    <a:pt x="419" y="16"/>
                    <a:pt x="419" y="16"/>
                  </a:cubicBezTo>
                  <a:cubicBezTo>
                    <a:pt x="417" y="7"/>
                    <a:pt x="408" y="0"/>
                    <a:pt x="399" y="2"/>
                  </a:cubicBezTo>
                  <a:cubicBezTo>
                    <a:pt x="322" y="13"/>
                    <a:pt x="322" y="13"/>
                    <a:pt x="322" y="13"/>
                  </a:cubicBezTo>
                  <a:cubicBezTo>
                    <a:pt x="313" y="15"/>
                    <a:pt x="306" y="23"/>
                    <a:pt x="307" y="33"/>
                  </a:cubicBezTo>
                  <a:cubicBezTo>
                    <a:pt x="312" y="78"/>
                    <a:pt x="312" y="78"/>
                    <a:pt x="312" y="78"/>
                  </a:cubicBezTo>
                  <a:cubicBezTo>
                    <a:pt x="313" y="86"/>
                    <a:pt x="308" y="94"/>
                    <a:pt x="301" y="97"/>
                  </a:cubicBezTo>
                  <a:cubicBezTo>
                    <a:pt x="293" y="99"/>
                    <a:pt x="286" y="102"/>
                    <a:pt x="279" y="106"/>
                  </a:cubicBezTo>
                  <a:cubicBezTo>
                    <a:pt x="272" y="109"/>
                    <a:pt x="263" y="107"/>
                    <a:pt x="258" y="100"/>
                  </a:cubicBezTo>
                  <a:cubicBezTo>
                    <a:pt x="229" y="65"/>
                    <a:pt x="229" y="65"/>
                    <a:pt x="229" y="65"/>
                  </a:cubicBezTo>
                  <a:cubicBezTo>
                    <a:pt x="223" y="57"/>
                    <a:pt x="213" y="56"/>
                    <a:pt x="205" y="61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35" y="113"/>
                    <a:pt x="133" y="124"/>
                    <a:pt x="138" y="131"/>
                  </a:cubicBezTo>
                  <a:cubicBezTo>
                    <a:pt x="164" y="169"/>
                    <a:pt x="164" y="169"/>
                    <a:pt x="164" y="169"/>
                  </a:cubicBezTo>
                  <a:cubicBezTo>
                    <a:pt x="168" y="176"/>
                    <a:pt x="168" y="185"/>
                    <a:pt x="162" y="191"/>
                  </a:cubicBezTo>
                  <a:cubicBezTo>
                    <a:pt x="154" y="201"/>
                    <a:pt x="146" y="210"/>
                    <a:pt x="139" y="220"/>
                  </a:cubicBezTo>
                  <a:cubicBezTo>
                    <a:pt x="135" y="227"/>
                    <a:pt x="126" y="230"/>
                    <a:pt x="118" y="227"/>
                  </a:cubicBezTo>
                  <a:cubicBezTo>
                    <a:pt x="76" y="210"/>
                    <a:pt x="76" y="210"/>
                    <a:pt x="76" y="210"/>
                  </a:cubicBezTo>
                  <a:cubicBezTo>
                    <a:pt x="67" y="207"/>
                    <a:pt x="57" y="211"/>
                    <a:pt x="53" y="219"/>
                  </a:cubicBezTo>
                  <a:cubicBezTo>
                    <a:pt x="22" y="290"/>
                    <a:pt x="22" y="290"/>
                    <a:pt x="22" y="290"/>
                  </a:cubicBezTo>
                  <a:cubicBezTo>
                    <a:pt x="18" y="299"/>
                    <a:pt x="22" y="309"/>
                    <a:pt x="30" y="314"/>
                  </a:cubicBezTo>
                  <a:cubicBezTo>
                    <a:pt x="73" y="334"/>
                    <a:pt x="73" y="334"/>
                    <a:pt x="73" y="334"/>
                  </a:cubicBezTo>
                  <a:cubicBezTo>
                    <a:pt x="80" y="338"/>
                    <a:pt x="84" y="346"/>
                    <a:pt x="83" y="354"/>
                  </a:cubicBezTo>
                  <a:cubicBezTo>
                    <a:pt x="80" y="369"/>
                    <a:pt x="78" y="385"/>
                    <a:pt x="77" y="401"/>
                  </a:cubicBezTo>
                  <a:cubicBezTo>
                    <a:pt x="76" y="409"/>
                    <a:pt x="70" y="416"/>
                    <a:pt x="62" y="417"/>
                  </a:cubicBezTo>
                  <a:cubicBezTo>
                    <a:pt x="16" y="426"/>
                    <a:pt x="16" y="426"/>
                    <a:pt x="16" y="426"/>
                  </a:cubicBezTo>
                  <a:cubicBezTo>
                    <a:pt x="6" y="428"/>
                    <a:pt x="0" y="437"/>
                    <a:pt x="1" y="446"/>
                  </a:cubicBezTo>
                  <a:cubicBezTo>
                    <a:pt x="13" y="523"/>
                    <a:pt x="13" y="523"/>
                    <a:pt x="13" y="523"/>
                  </a:cubicBezTo>
                  <a:cubicBezTo>
                    <a:pt x="14" y="532"/>
                    <a:pt x="23" y="539"/>
                    <a:pt x="32" y="538"/>
                  </a:cubicBezTo>
                  <a:cubicBezTo>
                    <a:pt x="82" y="532"/>
                    <a:pt x="82" y="532"/>
                    <a:pt x="82" y="532"/>
                  </a:cubicBezTo>
                  <a:cubicBezTo>
                    <a:pt x="89" y="532"/>
                    <a:pt x="97" y="536"/>
                    <a:pt x="100" y="544"/>
                  </a:cubicBezTo>
                  <a:cubicBezTo>
                    <a:pt x="102" y="550"/>
                    <a:pt x="105" y="556"/>
                    <a:pt x="108" y="563"/>
                  </a:cubicBezTo>
                  <a:cubicBezTo>
                    <a:pt x="112" y="570"/>
                    <a:pt x="110" y="579"/>
                    <a:pt x="103" y="584"/>
                  </a:cubicBezTo>
                  <a:cubicBezTo>
                    <a:pt x="64" y="615"/>
                    <a:pt x="64" y="615"/>
                    <a:pt x="64" y="615"/>
                  </a:cubicBezTo>
                  <a:cubicBezTo>
                    <a:pt x="57" y="621"/>
                    <a:pt x="55" y="632"/>
                    <a:pt x="61" y="640"/>
                  </a:cubicBezTo>
                  <a:cubicBezTo>
                    <a:pt x="107" y="702"/>
                    <a:pt x="107" y="702"/>
                    <a:pt x="107" y="702"/>
                  </a:cubicBezTo>
                  <a:cubicBezTo>
                    <a:pt x="112" y="710"/>
                    <a:pt x="123" y="712"/>
                    <a:pt x="131" y="707"/>
                  </a:cubicBezTo>
                  <a:cubicBezTo>
                    <a:pt x="175" y="677"/>
                    <a:pt x="175" y="677"/>
                    <a:pt x="175" y="677"/>
                  </a:cubicBezTo>
                  <a:cubicBezTo>
                    <a:pt x="181" y="673"/>
                    <a:pt x="190" y="673"/>
                    <a:pt x="196" y="678"/>
                  </a:cubicBezTo>
                  <a:cubicBezTo>
                    <a:pt x="204" y="686"/>
                    <a:pt x="213" y="693"/>
                    <a:pt x="222" y="699"/>
                  </a:cubicBezTo>
                  <a:cubicBezTo>
                    <a:pt x="229" y="704"/>
                    <a:pt x="232" y="712"/>
                    <a:pt x="229" y="720"/>
                  </a:cubicBezTo>
                  <a:cubicBezTo>
                    <a:pt x="209" y="769"/>
                    <a:pt x="209" y="769"/>
                    <a:pt x="209" y="769"/>
                  </a:cubicBezTo>
                  <a:cubicBezTo>
                    <a:pt x="206" y="778"/>
                    <a:pt x="210" y="788"/>
                    <a:pt x="219" y="792"/>
                  </a:cubicBezTo>
                  <a:cubicBezTo>
                    <a:pt x="290" y="823"/>
                    <a:pt x="290" y="823"/>
                    <a:pt x="290" y="823"/>
                  </a:cubicBezTo>
                  <a:cubicBezTo>
                    <a:pt x="299" y="827"/>
                    <a:pt x="309" y="823"/>
                    <a:pt x="313" y="814"/>
                  </a:cubicBezTo>
                  <a:cubicBezTo>
                    <a:pt x="337" y="765"/>
                    <a:pt x="337" y="765"/>
                    <a:pt x="337" y="765"/>
                  </a:cubicBezTo>
                  <a:cubicBezTo>
                    <a:pt x="341" y="758"/>
                    <a:pt x="348" y="754"/>
                    <a:pt x="356" y="755"/>
                  </a:cubicBezTo>
                  <a:cubicBezTo>
                    <a:pt x="370" y="758"/>
                    <a:pt x="384" y="760"/>
                    <a:pt x="399" y="760"/>
                  </a:cubicBezTo>
                  <a:cubicBezTo>
                    <a:pt x="407" y="761"/>
                    <a:pt x="413" y="767"/>
                    <a:pt x="415" y="775"/>
                  </a:cubicBezTo>
                  <a:cubicBezTo>
                    <a:pt x="425" y="829"/>
                    <a:pt x="425" y="829"/>
                    <a:pt x="425" y="829"/>
                  </a:cubicBezTo>
                  <a:cubicBezTo>
                    <a:pt x="427" y="839"/>
                    <a:pt x="436" y="845"/>
                    <a:pt x="446" y="844"/>
                  </a:cubicBezTo>
                  <a:cubicBezTo>
                    <a:pt x="522" y="832"/>
                    <a:pt x="522" y="832"/>
                    <a:pt x="522" y="832"/>
                  </a:cubicBezTo>
                  <a:cubicBezTo>
                    <a:pt x="532" y="831"/>
                    <a:pt x="538" y="822"/>
                    <a:pt x="537" y="813"/>
                  </a:cubicBezTo>
                  <a:cubicBezTo>
                    <a:pt x="531" y="757"/>
                    <a:pt x="531" y="757"/>
                    <a:pt x="531" y="757"/>
                  </a:cubicBezTo>
                  <a:cubicBezTo>
                    <a:pt x="530" y="749"/>
                    <a:pt x="535" y="741"/>
                    <a:pt x="543" y="738"/>
                  </a:cubicBezTo>
                  <a:cubicBezTo>
                    <a:pt x="548" y="736"/>
                    <a:pt x="553" y="734"/>
                    <a:pt x="559" y="732"/>
                  </a:cubicBezTo>
                  <a:cubicBezTo>
                    <a:pt x="566" y="729"/>
                    <a:pt x="575" y="731"/>
                    <a:pt x="580" y="737"/>
                  </a:cubicBezTo>
                  <a:cubicBezTo>
                    <a:pt x="616" y="782"/>
                    <a:pt x="616" y="782"/>
                    <a:pt x="616" y="782"/>
                  </a:cubicBezTo>
                  <a:cubicBezTo>
                    <a:pt x="622" y="789"/>
                    <a:pt x="632" y="791"/>
                    <a:pt x="640" y="785"/>
                  </a:cubicBezTo>
                  <a:cubicBezTo>
                    <a:pt x="702" y="739"/>
                    <a:pt x="702" y="739"/>
                    <a:pt x="702" y="739"/>
                  </a:cubicBezTo>
                  <a:cubicBezTo>
                    <a:pt x="710" y="734"/>
                    <a:pt x="712" y="723"/>
                    <a:pt x="707" y="715"/>
                  </a:cubicBezTo>
                  <a:cubicBezTo>
                    <a:pt x="675" y="667"/>
                    <a:pt x="675" y="667"/>
                    <a:pt x="675" y="667"/>
                  </a:cubicBezTo>
                  <a:cubicBezTo>
                    <a:pt x="670" y="661"/>
                    <a:pt x="671" y="652"/>
                    <a:pt x="676" y="646"/>
                  </a:cubicBezTo>
                  <a:cubicBezTo>
                    <a:pt x="683" y="638"/>
                    <a:pt x="689" y="630"/>
                    <a:pt x="695" y="621"/>
                  </a:cubicBezTo>
                  <a:cubicBezTo>
                    <a:pt x="700" y="615"/>
                    <a:pt x="709" y="612"/>
                    <a:pt x="716" y="615"/>
                  </a:cubicBezTo>
                  <a:cubicBezTo>
                    <a:pt x="769" y="636"/>
                    <a:pt x="769" y="636"/>
                    <a:pt x="769" y="636"/>
                  </a:cubicBezTo>
                  <a:cubicBezTo>
                    <a:pt x="778" y="639"/>
                    <a:pt x="788" y="635"/>
                    <a:pt x="792" y="626"/>
                  </a:cubicBezTo>
                  <a:lnTo>
                    <a:pt x="823" y="555"/>
                  </a:lnTo>
                  <a:close/>
                  <a:moveTo>
                    <a:pt x="606" y="665"/>
                  </a:moveTo>
                  <a:cubicBezTo>
                    <a:pt x="470" y="765"/>
                    <a:pt x="278" y="736"/>
                    <a:pt x="178" y="599"/>
                  </a:cubicBezTo>
                  <a:cubicBezTo>
                    <a:pt x="79" y="463"/>
                    <a:pt x="108" y="272"/>
                    <a:pt x="244" y="172"/>
                  </a:cubicBezTo>
                  <a:cubicBezTo>
                    <a:pt x="380" y="72"/>
                    <a:pt x="571" y="102"/>
                    <a:pt x="671" y="238"/>
                  </a:cubicBezTo>
                  <a:cubicBezTo>
                    <a:pt x="771" y="374"/>
                    <a:pt x="742" y="565"/>
                    <a:pt x="606" y="6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6DC6A0FA-F0EE-4DF7-94B9-9B118F999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1786" y="2110474"/>
              <a:ext cx="1658435" cy="1660230"/>
            </a:xfrm>
            <a:custGeom>
              <a:avLst/>
              <a:gdLst>
                <a:gd name="T0" fmla="*/ 592 w 692"/>
                <a:gd name="T1" fmla="*/ 166 h 693"/>
                <a:gd name="T2" fmla="*/ 165 w 692"/>
                <a:gd name="T3" fmla="*/ 100 h 693"/>
                <a:gd name="T4" fmla="*/ 99 w 692"/>
                <a:gd name="T5" fmla="*/ 527 h 693"/>
                <a:gd name="T6" fmla="*/ 527 w 692"/>
                <a:gd name="T7" fmla="*/ 593 h 693"/>
                <a:gd name="T8" fmla="*/ 592 w 692"/>
                <a:gd name="T9" fmla="*/ 166 h 693"/>
                <a:gd name="T10" fmla="*/ 512 w 692"/>
                <a:gd name="T11" fmla="*/ 573 h 693"/>
                <a:gd name="T12" fmla="*/ 119 w 692"/>
                <a:gd name="T13" fmla="*/ 513 h 693"/>
                <a:gd name="T14" fmla="*/ 180 w 692"/>
                <a:gd name="T15" fmla="*/ 120 h 693"/>
                <a:gd name="T16" fmla="*/ 573 w 692"/>
                <a:gd name="T17" fmla="*/ 180 h 693"/>
                <a:gd name="T18" fmla="*/ 512 w 692"/>
                <a:gd name="T19" fmla="*/ 57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2" h="693">
                  <a:moveTo>
                    <a:pt x="592" y="166"/>
                  </a:moveTo>
                  <a:cubicBezTo>
                    <a:pt x="492" y="30"/>
                    <a:pt x="301" y="0"/>
                    <a:pt x="165" y="100"/>
                  </a:cubicBezTo>
                  <a:cubicBezTo>
                    <a:pt x="29" y="200"/>
                    <a:pt x="0" y="391"/>
                    <a:pt x="99" y="527"/>
                  </a:cubicBezTo>
                  <a:cubicBezTo>
                    <a:pt x="199" y="664"/>
                    <a:pt x="391" y="693"/>
                    <a:pt x="527" y="593"/>
                  </a:cubicBezTo>
                  <a:cubicBezTo>
                    <a:pt x="663" y="493"/>
                    <a:pt x="692" y="302"/>
                    <a:pt x="592" y="166"/>
                  </a:cubicBezTo>
                  <a:close/>
                  <a:moveTo>
                    <a:pt x="512" y="573"/>
                  </a:moveTo>
                  <a:cubicBezTo>
                    <a:pt x="387" y="665"/>
                    <a:pt x="211" y="638"/>
                    <a:pt x="119" y="513"/>
                  </a:cubicBezTo>
                  <a:cubicBezTo>
                    <a:pt x="27" y="388"/>
                    <a:pt x="54" y="212"/>
                    <a:pt x="180" y="120"/>
                  </a:cubicBezTo>
                  <a:cubicBezTo>
                    <a:pt x="305" y="28"/>
                    <a:pt x="481" y="55"/>
                    <a:pt x="573" y="180"/>
                  </a:cubicBezTo>
                  <a:cubicBezTo>
                    <a:pt x="664" y="305"/>
                    <a:pt x="637" y="481"/>
                    <a:pt x="512" y="5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Open Sans Regular" charset="0"/>
              </a:endParaRPr>
            </a:p>
          </p:txBody>
        </p:sp>
      </p:grpSp>
      <p:sp>
        <p:nvSpPr>
          <p:cNvPr id="16" name="Rectangle 15">
            <a:hlinkClick r:id="rId2" action="ppaction://hlinksldjump"/>
            <a:extLst>
              <a:ext uri="{FF2B5EF4-FFF2-40B4-BE49-F238E27FC236}">
                <a16:creationId xmlns:a16="http://schemas.microsoft.com/office/drawing/2014/main" id="{FFA5ECC7-6942-4240-ABF5-B4512D694DF3}"/>
              </a:ext>
            </a:extLst>
          </p:cNvPr>
          <p:cNvSpPr/>
          <p:nvPr/>
        </p:nvSpPr>
        <p:spPr>
          <a:xfrm>
            <a:off x="1802798" y="3006011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k2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k2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F5C38583-C92F-4980-82C2-E7709EE13162}"/>
              </a:ext>
            </a:extLst>
          </p:cNvPr>
          <p:cNvSpPr/>
          <p:nvPr/>
        </p:nvSpPr>
        <p:spPr>
          <a:xfrm>
            <a:off x="8582850" y="4259751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k1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k1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8" name="Rectangle 17">
            <a:hlinkClick r:id="rId4" action="ppaction://hlinksldjump"/>
            <a:extLst>
              <a:ext uri="{FF2B5EF4-FFF2-40B4-BE49-F238E27FC236}">
                <a16:creationId xmlns:a16="http://schemas.microsoft.com/office/drawing/2014/main" id="{E9C0F2D2-F50A-47F8-B40C-90B32A2E677A}"/>
              </a:ext>
            </a:extLst>
          </p:cNvPr>
          <p:cNvSpPr/>
          <p:nvPr/>
        </p:nvSpPr>
        <p:spPr>
          <a:xfrm>
            <a:off x="7717019" y="1278995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Скорость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Функция, заданная условием задачи (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u(x)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)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DFD0379B-4FFB-424C-98A9-635731E7B06A}"/>
              </a:ext>
            </a:extLst>
          </p:cNvPr>
          <p:cNvSpPr/>
          <p:nvPr/>
        </p:nvSpPr>
        <p:spPr>
          <a:xfrm>
            <a:off x="927596" y="4472335"/>
            <a:ext cx="2235200" cy="79541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Коэффициент </a:t>
            </a:r>
            <a:r>
              <a:rPr lang="en-US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k3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Подсчет коэффициента 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k3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 для метода Рунге-Кутта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DC7B539-B2C9-42AE-91F7-0FA1E4FD465C}"/>
              </a:ext>
            </a:extLst>
          </p:cNvPr>
          <p:cNvSpPr/>
          <p:nvPr/>
        </p:nvSpPr>
        <p:spPr>
          <a:xfrm>
            <a:off x="1429304" y="124287"/>
            <a:ext cx="1447060" cy="790113"/>
          </a:xfrm>
          <a:prstGeom prst="rect">
            <a:avLst/>
          </a:prstGeom>
          <a:solidFill>
            <a:srgbClr val="001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3955C270-8D04-42D9-A4E0-265833625DE5}"/>
              </a:ext>
            </a:extLst>
          </p:cNvPr>
          <p:cNvSpPr txBox="1">
            <a:spLocks/>
          </p:cNvSpPr>
          <p:nvPr/>
        </p:nvSpPr>
        <p:spPr>
          <a:xfrm>
            <a:off x="659537" y="262492"/>
            <a:ext cx="4229100" cy="1621619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>
            <a:lvl1pPr algn="l" defTabSz="914318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kern="1200" spc="-15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Код </a:t>
            </a:r>
            <a:r>
              <a:rPr lang="ru-RU" dirty="0" err="1"/>
              <a:t>ревью</a:t>
            </a:r>
            <a:br>
              <a:rPr lang="en-US" dirty="0"/>
            </a:br>
            <a:r>
              <a:rPr lang="ru-RU" sz="2300" dirty="0"/>
              <a:t>Функции подсчета</a:t>
            </a:r>
          </a:p>
        </p:txBody>
      </p:sp>
      <p:sp>
        <p:nvSpPr>
          <p:cNvPr id="22" name="Right Arrow 2">
            <a:extLst>
              <a:ext uri="{FF2B5EF4-FFF2-40B4-BE49-F238E27FC236}">
                <a16:creationId xmlns:a16="http://schemas.microsoft.com/office/drawing/2014/main" id="{E798BBAB-78AE-4FCB-87C9-105805E8923F}"/>
              </a:ext>
            </a:extLst>
          </p:cNvPr>
          <p:cNvSpPr/>
          <p:nvPr/>
        </p:nvSpPr>
        <p:spPr>
          <a:xfrm>
            <a:off x="7652048" y="285960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Regular" charset="0"/>
            </a:endParaRPr>
          </a:p>
        </p:txBody>
      </p:sp>
      <p:sp>
        <p:nvSpPr>
          <p:cNvPr id="23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4399EE23-EC4C-4248-AF8E-C93D2F26D940}"/>
              </a:ext>
            </a:extLst>
          </p:cNvPr>
          <p:cNvSpPr/>
          <p:nvPr/>
        </p:nvSpPr>
        <p:spPr>
          <a:xfrm>
            <a:off x="8582850" y="2707205"/>
            <a:ext cx="2235200" cy="869277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400" b="1" spc="200" dirty="0">
                <a:latin typeface="Open Sans Semibold" charset="0"/>
                <a:ea typeface="Open Sans Semibold" charset="0"/>
                <a:cs typeface="Open Sans Semibold" charset="0"/>
              </a:rPr>
              <a:t>Численная траектория</a:t>
            </a:r>
            <a:endParaRPr lang="en-US" sz="1400" b="1" spc="200" dirty="0">
              <a:latin typeface="Open Sans Semibold" charset="0"/>
              <a:ea typeface="Open Sans Semibold" charset="0"/>
              <a:cs typeface="Open Sans Semibold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Функция, заданная метода (</a:t>
            </a:r>
            <a:r>
              <a:rPr lang="en-US" sz="1000" dirty="0">
                <a:latin typeface="Open Sans Regular" charset="0"/>
                <a:ea typeface="Open Sans Regular" charset="0"/>
                <a:cs typeface="Open Sans Regular" charset="0"/>
              </a:rPr>
              <a:t>v(x)</a:t>
            </a:r>
            <a:r>
              <a:rPr lang="ru-RU" sz="1000" dirty="0">
                <a:latin typeface="Open Sans Regular" charset="0"/>
                <a:ea typeface="Open Sans Regular" charset="0"/>
                <a:cs typeface="Open Sans Regular" charset="0"/>
              </a:rPr>
              <a:t>)</a:t>
            </a:r>
            <a:endParaRPr lang="en-US" sz="1000" dirty="0">
              <a:latin typeface="Open Sans Regular" charset="0"/>
              <a:ea typeface="Open Sans Regular" charset="0"/>
              <a:cs typeface="Open Sans Regular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A5B1B6-069F-4D29-A85B-6B5A4B4A6305}"/>
              </a:ext>
            </a:extLst>
          </p:cNvPr>
          <p:cNvSpPr>
            <a:spLocks noEditPoints="1"/>
          </p:cNvSpPr>
          <p:nvPr/>
        </p:nvSpPr>
        <p:spPr bwMode="auto">
          <a:xfrm>
            <a:off x="6865163" y="2657521"/>
            <a:ext cx="919426" cy="921655"/>
          </a:xfrm>
          <a:custGeom>
            <a:avLst/>
            <a:gdLst>
              <a:gd name="T0" fmla="*/ 207 w 618"/>
              <a:gd name="T1" fmla="*/ 17 h 619"/>
              <a:gd name="T2" fmla="*/ 187 w 618"/>
              <a:gd name="T3" fmla="*/ 58 h 619"/>
              <a:gd name="T4" fmla="*/ 140 w 618"/>
              <a:gd name="T5" fmla="*/ 72 h 619"/>
              <a:gd name="T6" fmla="*/ 105 w 618"/>
              <a:gd name="T7" fmla="*/ 77 h 619"/>
              <a:gd name="T8" fmla="*/ 60 w 618"/>
              <a:gd name="T9" fmla="*/ 126 h 619"/>
              <a:gd name="T10" fmla="*/ 67 w 618"/>
              <a:gd name="T11" fmla="*/ 170 h 619"/>
              <a:gd name="T12" fmla="*/ 13 w 618"/>
              <a:gd name="T13" fmla="*/ 220 h 619"/>
              <a:gd name="T14" fmla="*/ 30 w 618"/>
              <a:gd name="T15" fmla="*/ 291 h 619"/>
              <a:gd name="T16" fmla="*/ 0 w 618"/>
              <a:gd name="T17" fmla="*/ 324 h 619"/>
              <a:gd name="T18" fmla="*/ 10 w 618"/>
              <a:gd name="T19" fmla="*/ 390 h 619"/>
              <a:gd name="T20" fmla="*/ 49 w 618"/>
              <a:gd name="T21" fmla="*/ 413 h 619"/>
              <a:gd name="T22" fmla="*/ 55 w 618"/>
              <a:gd name="T23" fmla="*/ 485 h 619"/>
              <a:gd name="T24" fmla="*/ 121 w 618"/>
              <a:gd name="T25" fmla="*/ 516 h 619"/>
              <a:gd name="T26" fmla="*/ 128 w 618"/>
              <a:gd name="T27" fmla="*/ 561 h 619"/>
              <a:gd name="T28" fmla="*/ 186 w 618"/>
              <a:gd name="T29" fmla="*/ 594 h 619"/>
              <a:gd name="T30" fmla="*/ 228 w 618"/>
              <a:gd name="T31" fmla="*/ 577 h 619"/>
              <a:gd name="T32" fmla="*/ 288 w 618"/>
              <a:gd name="T33" fmla="*/ 618 h 619"/>
              <a:gd name="T34" fmla="*/ 307 w 618"/>
              <a:gd name="T35" fmla="*/ 602 h 619"/>
              <a:gd name="T36" fmla="*/ 368 w 618"/>
              <a:gd name="T37" fmla="*/ 614 h 619"/>
              <a:gd name="T38" fmla="*/ 393 w 618"/>
              <a:gd name="T39" fmla="*/ 577 h 619"/>
              <a:gd name="T40" fmla="*/ 455 w 618"/>
              <a:gd name="T41" fmla="*/ 583 h 619"/>
              <a:gd name="T42" fmla="*/ 468 w 618"/>
              <a:gd name="T43" fmla="*/ 540 h 619"/>
              <a:gd name="T44" fmla="*/ 538 w 618"/>
              <a:gd name="T45" fmla="*/ 519 h 619"/>
              <a:gd name="T46" fmla="*/ 553 w 618"/>
              <a:gd name="T47" fmla="*/ 448 h 619"/>
              <a:gd name="T48" fmla="*/ 595 w 618"/>
              <a:gd name="T49" fmla="*/ 430 h 619"/>
              <a:gd name="T50" fmla="*/ 576 w 618"/>
              <a:gd name="T51" fmla="*/ 395 h 619"/>
              <a:gd name="T52" fmla="*/ 616 w 618"/>
              <a:gd name="T53" fmla="*/ 354 h 619"/>
              <a:gd name="T54" fmla="*/ 589 w 618"/>
              <a:gd name="T55" fmla="*/ 286 h 619"/>
              <a:gd name="T56" fmla="*/ 614 w 618"/>
              <a:gd name="T57" fmla="*/ 249 h 619"/>
              <a:gd name="T58" fmla="*/ 570 w 618"/>
              <a:gd name="T59" fmla="*/ 205 h 619"/>
              <a:gd name="T60" fmla="*/ 582 w 618"/>
              <a:gd name="T61" fmla="*/ 162 h 619"/>
              <a:gd name="T62" fmla="*/ 544 w 618"/>
              <a:gd name="T63" fmla="*/ 107 h 619"/>
              <a:gd name="T64" fmla="*/ 499 w 618"/>
              <a:gd name="T65" fmla="*/ 103 h 619"/>
              <a:gd name="T66" fmla="*/ 466 w 618"/>
              <a:gd name="T67" fmla="*/ 77 h 619"/>
              <a:gd name="T68" fmla="*/ 452 w 618"/>
              <a:gd name="T69" fmla="*/ 34 h 619"/>
              <a:gd name="T70" fmla="*/ 390 w 618"/>
              <a:gd name="T71" fmla="*/ 10 h 619"/>
              <a:gd name="T72" fmla="*/ 350 w 618"/>
              <a:gd name="T73" fmla="*/ 32 h 619"/>
              <a:gd name="T74" fmla="*/ 285 w 618"/>
              <a:gd name="T75" fmla="*/ 1 h 619"/>
              <a:gd name="T76" fmla="*/ 225 w 618"/>
              <a:gd name="T77" fmla="*/ 42 h 619"/>
              <a:gd name="T78" fmla="*/ 188 w 618"/>
              <a:gd name="T79" fmla="*/ 286 h 619"/>
              <a:gd name="T80" fmla="*/ 228 w 618"/>
              <a:gd name="T81" fmla="*/ 335 h 619"/>
              <a:gd name="T82" fmla="*/ 334 w 618"/>
              <a:gd name="T83" fmla="*/ 390 h 619"/>
              <a:gd name="T84" fmla="*/ 223 w 618"/>
              <a:gd name="T85" fmla="*/ 399 h 619"/>
              <a:gd name="T86" fmla="*/ 82 w 618"/>
              <a:gd name="T87" fmla="*/ 398 h 619"/>
              <a:gd name="T88" fmla="*/ 323 w 618"/>
              <a:gd name="T89" fmla="*/ 552 h 619"/>
              <a:gd name="T90" fmla="*/ 534 w 618"/>
              <a:gd name="T91" fmla="*/ 402 h 619"/>
              <a:gd name="T92" fmla="*/ 437 w 618"/>
              <a:gd name="T93" fmla="*/ 291 h 619"/>
              <a:gd name="T94" fmla="*/ 541 w 618"/>
              <a:gd name="T95" fmla="*/ 237 h 619"/>
              <a:gd name="T96" fmla="*/ 295 w 618"/>
              <a:gd name="T97" fmla="*/ 186 h 619"/>
              <a:gd name="T98" fmla="*/ 441 w 618"/>
              <a:gd name="T99" fmla="*/ 105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8" h="619">
                <a:moveTo>
                  <a:pt x="225" y="42"/>
                </a:moveTo>
                <a:cubicBezTo>
                  <a:pt x="225" y="42"/>
                  <a:pt x="225" y="42"/>
                  <a:pt x="225" y="42"/>
                </a:cubicBezTo>
                <a:cubicBezTo>
                  <a:pt x="207" y="17"/>
                  <a:pt x="207" y="17"/>
                  <a:pt x="207" y="17"/>
                </a:cubicBezTo>
                <a:cubicBezTo>
                  <a:pt x="195" y="22"/>
                  <a:pt x="195" y="22"/>
                  <a:pt x="195" y="22"/>
                </a:cubicBezTo>
                <a:cubicBezTo>
                  <a:pt x="183" y="27"/>
                  <a:pt x="183" y="27"/>
                  <a:pt x="183" y="27"/>
                </a:cubicBezTo>
                <a:cubicBezTo>
                  <a:pt x="187" y="58"/>
                  <a:pt x="187" y="58"/>
                  <a:pt x="187" y="58"/>
                </a:cubicBezTo>
                <a:cubicBezTo>
                  <a:pt x="174" y="64"/>
                  <a:pt x="162" y="71"/>
                  <a:pt x="150" y="79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25" y="60"/>
                  <a:pt x="125" y="60"/>
                  <a:pt x="125" y="60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05" y="77"/>
                  <a:pt x="105" y="77"/>
                  <a:pt x="105" y="77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08" y="115"/>
                  <a:pt x="98" y="125"/>
                  <a:pt x="89" y="137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59" y="183"/>
                  <a:pt x="53" y="196"/>
                  <a:pt x="48" y="209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13" y="220"/>
                  <a:pt x="13" y="220"/>
                  <a:pt x="13" y="220"/>
                </a:cubicBezTo>
                <a:cubicBezTo>
                  <a:pt x="9" y="232"/>
                  <a:pt x="9" y="232"/>
                  <a:pt x="9" y="232"/>
                </a:cubicBezTo>
                <a:cubicBezTo>
                  <a:pt x="36" y="248"/>
                  <a:pt x="36" y="248"/>
                  <a:pt x="36" y="248"/>
                </a:cubicBezTo>
                <a:cubicBezTo>
                  <a:pt x="33" y="262"/>
                  <a:pt x="31" y="276"/>
                  <a:pt x="30" y="291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24"/>
                  <a:pt x="0" y="324"/>
                  <a:pt x="0" y="324"/>
                </a:cubicBezTo>
                <a:cubicBezTo>
                  <a:pt x="30" y="331"/>
                  <a:pt x="30" y="331"/>
                  <a:pt x="30" y="331"/>
                </a:cubicBezTo>
                <a:cubicBezTo>
                  <a:pt x="31" y="346"/>
                  <a:pt x="34" y="360"/>
                  <a:pt x="37" y="374"/>
                </a:cubicBezTo>
                <a:cubicBezTo>
                  <a:pt x="10" y="390"/>
                  <a:pt x="10" y="390"/>
                  <a:pt x="10" y="390"/>
                </a:cubicBezTo>
                <a:cubicBezTo>
                  <a:pt x="14" y="403"/>
                  <a:pt x="14" y="403"/>
                  <a:pt x="14" y="403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49" y="413"/>
                  <a:pt x="49" y="413"/>
                  <a:pt x="49" y="413"/>
                </a:cubicBezTo>
                <a:cubicBezTo>
                  <a:pt x="55" y="426"/>
                  <a:pt x="61" y="439"/>
                  <a:pt x="68" y="452"/>
                </a:cubicBezTo>
                <a:cubicBezTo>
                  <a:pt x="47" y="475"/>
                  <a:pt x="47" y="475"/>
                  <a:pt x="47" y="475"/>
                </a:cubicBezTo>
                <a:cubicBezTo>
                  <a:pt x="55" y="485"/>
                  <a:pt x="55" y="485"/>
                  <a:pt x="55" y="485"/>
                </a:cubicBezTo>
                <a:cubicBezTo>
                  <a:pt x="62" y="496"/>
                  <a:pt x="62" y="496"/>
                  <a:pt x="62" y="496"/>
                </a:cubicBezTo>
                <a:cubicBezTo>
                  <a:pt x="91" y="485"/>
                  <a:pt x="91" y="485"/>
                  <a:pt x="91" y="485"/>
                </a:cubicBezTo>
                <a:cubicBezTo>
                  <a:pt x="100" y="496"/>
                  <a:pt x="110" y="507"/>
                  <a:pt x="121" y="516"/>
                </a:cubicBezTo>
                <a:cubicBezTo>
                  <a:pt x="108" y="545"/>
                  <a:pt x="108" y="545"/>
                  <a:pt x="108" y="545"/>
                </a:cubicBezTo>
                <a:cubicBezTo>
                  <a:pt x="118" y="553"/>
                  <a:pt x="118" y="553"/>
                  <a:pt x="118" y="553"/>
                </a:cubicBezTo>
                <a:cubicBezTo>
                  <a:pt x="128" y="561"/>
                  <a:pt x="128" y="561"/>
                  <a:pt x="128" y="561"/>
                </a:cubicBezTo>
                <a:cubicBezTo>
                  <a:pt x="153" y="542"/>
                  <a:pt x="153" y="542"/>
                  <a:pt x="153" y="542"/>
                </a:cubicBezTo>
                <a:cubicBezTo>
                  <a:pt x="165" y="550"/>
                  <a:pt x="177" y="557"/>
                  <a:pt x="190" y="563"/>
                </a:cubicBezTo>
                <a:cubicBezTo>
                  <a:pt x="186" y="594"/>
                  <a:pt x="186" y="594"/>
                  <a:pt x="186" y="594"/>
                </a:cubicBezTo>
                <a:cubicBezTo>
                  <a:pt x="198" y="598"/>
                  <a:pt x="198" y="598"/>
                  <a:pt x="198" y="598"/>
                </a:cubicBezTo>
                <a:cubicBezTo>
                  <a:pt x="210" y="603"/>
                  <a:pt x="210" y="603"/>
                  <a:pt x="210" y="603"/>
                </a:cubicBezTo>
                <a:cubicBezTo>
                  <a:pt x="228" y="577"/>
                  <a:pt x="228" y="577"/>
                  <a:pt x="228" y="577"/>
                </a:cubicBezTo>
                <a:cubicBezTo>
                  <a:pt x="242" y="582"/>
                  <a:pt x="256" y="585"/>
                  <a:pt x="270" y="587"/>
                </a:cubicBezTo>
                <a:cubicBezTo>
                  <a:pt x="275" y="618"/>
                  <a:pt x="275" y="618"/>
                  <a:pt x="275" y="618"/>
                </a:cubicBezTo>
                <a:cubicBezTo>
                  <a:pt x="288" y="618"/>
                  <a:pt x="288" y="618"/>
                  <a:pt x="288" y="618"/>
                </a:cubicBezTo>
                <a:cubicBezTo>
                  <a:pt x="301" y="619"/>
                  <a:pt x="301" y="619"/>
                  <a:pt x="301" y="619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07" y="602"/>
                  <a:pt x="307" y="602"/>
                  <a:pt x="307" y="602"/>
                </a:cubicBezTo>
                <a:cubicBezTo>
                  <a:pt x="311" y="590"/>
                  <a:pt x="311" y="590"/>
                  <a:pt x="311" y="590"/>
                </a:cubicBezTo>
                <a:cubicBezTo>
                  <a:pt x="325" y="590"/>
                  <a:pt x="339" y="588"/>
                  <a:pt x="354" y="586"/>
                </a:cubicBezTo>
                <a:cubicBezTo>
                  <a:pt x="368" y="614"/>
                  <a:pt x="368" y="614"/>
                  <a:pt x="368" y="614"/>
                </a:cubicBezTo>
                <a:cubicBezTo>
                  <a:pt x="380" y="611"/>
                  <a:pt x="380" y="611"/>
                  <a:pt x="380" y="611"/>
                </a:cubicBezTo>
                <a:cubicBezTo>
                  <a:pt x="393" y="608"/>
                  <a:pt x="393" y="608"/>
                  <a:pt x="393" y="608"/>
                </a:cubicBezTo>
                <a:cubicBezTo>
                  <a:pt x="393" y="577"/>
                  <a:pt x="393" y="577"/>
                  <a:pt x="393" y="577"/>
                </a:cubicBezTo>
                <a:cubicBezTo>
                  <a:pt x="394" y="577"/>
                  <a:pt x="394" y="577"/>
                  <a:pt x="394" y="577"/>
                </a:cubicBezTo>
                <a:cubicBezTo>
                  <a:pt x="408" y="572"/>
                  <a:pt x="421" y="567"/>
                  <a:pt x="433" y="561"/>
                </a:cubicBezTo>
                <a:cubicBezTo>
                  <a:pt x="455" y="583"/>
                  <a:pt x="455" y="583"/>
                  <a:pt x="455" y="583"/>
                </a:cubicBezTo>
                <a:cubicBezTo>
                  <a:pt x="466" y="577"/>
                  <a:pt x="466" y="577"/>
                  <a:pt x="466" y="577"/>
                </a:cubicBezTo>
                <a:cubicBezTo>
                  <a:pt x="477" y="570"/>
                  <a:pt x="477" y="570"/>
                  <a:pt x="477" y="570"/>
                </a:cubicBezTo>
                <a:cubicBezTo>
                  <a:pt x="468" y="540"/>
                  <a:pt x="468" y="540"/>
                  <a:pt x="468" y="540"/>
                </a:cubicBezTo>
                <a:cubicBezTo>
                  <a:pt x="480" y="532"/>
                  <a:pt x="491" y="523"/>
                  <a:pt x="502" y="513"/>
                </a:cubicBezTo>
                <a:cubicBezTo>
                  <a:pt x="529" y="528"/>
                  <a:pt x="529" y="528"/>
                  <a:pt x="529" y="528"/>
                </a:cubicBezTo>
                <a:cubicBezTo>
                  <a:pt x="538" y="519"/>
                  <a:pt x="538" y="519"/>
                  <a:pt x="538" y="519"/>
                </a:cubicBezTo>
                <a:cubicBezTo>
                  <a:pt x="547" y="509"/>
                  <a:pt x="547" y="509"/>
                  <a:pt x="547" y="509"/>
                </a:cubicBezTo>
                <a:cubicBezTo>
                  <a:pt x="529" y="483"/>
                  <a:pt x="529" y="483"/>
                  <a:pt x="529" y="483"/>
                </a:cubicBezTo>
                <a:cubicBezTo>
                  <a:pt x="538" y="472"/>
                  <a:pt x="546" y="460"/>
                  <a:pt x="553" y="448"/>
                </a:cubicBezTo>
                <a:cubicBezTo>
                  <a:pt x="584" y="454"/>
                  <a:pt x="584" y="454"/>
                  <a:pt x="584" y="454"/>
                </a:cubicBezTo>
                <a:cubicBezTo>
                  <a:pt x="589" y="442"/>
                  <a:pt x="589" y="442"/>
                  <a:pt x="589" y="442"/>
                </a:cubicBezTo>
                <a:cubicBezTo>
                  <a:pt x="595" y="430"/>
                  <a:pt x="595" y="430"/>
                  <a:pt x="595" y="430"/>
                </a:cubicBezTo>
                <a:cubicBezTo>
                  <a:pt x="571" y="411"/>
                  <a:pt x="571" y="411"/>
                  <a:pt x="571" y="411"/>
                </a:cubicBezTo>
                <a:cubicBezTo>
                  <a:pt x="572" y="408"/>
                  <a:pt x="573" y="405"/>
                  <a:pt x="574" y="402"/>
                </a:cubicBezTo>
                <a:cubicBezTo>
                  <a:pt x="576" y="395"/>
                  <a:pt x="576" y="395"/>
                  <a:pt x="576" y="395"/>
                </a:cubicBezTo>
                <a:cubicBezTo>
                  <a:pt x="579" y="386"/>
                  <a:pt x="581" y="378"/>
                  <a:pt x="583" y="370"/>
                </a:cubicBezTo>
                <a:cubicBezTo>
                  <a:pt x="614" y="367"/>
                  <a:pt x="614" y="367"/>
                  <a:pt x="614" y="367"/>
                </a:cubicBezTo>
                <a:cubicBezTo>
                  <a:pt x="616" y="354"/>
                  <a:pt x="616" y="354"/>
                  <a:pt x="616" y="354"/>
                </a:cubicBezTo>
                <a:cubicBezTo>
                  <a:pt x="618" y="341"/>
                  <a:pt x="618" y="341"/>
                  <a:pt x="618" y="341"/>
                </a:cubicBezTo>
                <a:cubicBezTo>
                  <a:pt x="589" y="329"/>
                  <a:pt x="589" y="329"/>
                  <a:pt x="589" y="329"/>
                </a:cubicBezTo>
                <a:cubicBezTo>
                  <a:pt x="590" y="315"/>
                  <a:pt x="590" y="301"/>
                  <a:pt x="589" y="286"/>
                </a:cubicBezTo>
                <a:cubicBezTo>
                  <a:pt x="618" y="274"/>
                  <a:pt x="618" y="274"/>
                  <a:pt x="618" y="274"/>
                </a:cubicBezTo>
                <a:cubicBezTo>
                  <a:pt x="616" y="261"/>
                  <a:pt x="616" y="261"/>
                  <a:pt x="616" y="261"/>
                </a:cubicBezTo>
                <a:cubicBezTo>
                  <a:pt x="614" y="249"/>
                  <a:pt x="614" y="249"/>
                  <a:pt x="614" y="249"/>
                </a:cubicBezTo>
                <a:cubicBezTo>
                  <a:pt x="582" y="246"/>
                  <a:pt x="582" y="246"/>
                  <a:pt x="582" y="246"/>
                </a:cubicBezTo>
                <a:cubicBezTo>
                  <a:pt x="581" y="239"/>
                  <a:pt x="579" y="232"/>
                  <a:pt x="577" y="225"/>
                </a:cubicBezTo>
                <a:cubicBezTo>
                  <a:pt x="575" y="218"/>
                  <a:pt x="572" y="212"/>
                  <a:pt x="570" y="205"/>
                </a:cubicBezTo>
                <a:cubicBezTo>
                  <a:pt x="594" y="185"/>
                  <a:pt x="594" y="185"/>
                  <a:pt x="594" y="185"/>
                </a:cubicBezTo>
                <a:cubicBezTo>
                  <a:pt x="588" y="173"/>
                  <a:pt x="588" y="173"/>
                  <a:pt x="588" y="173"/>
                </a:cubicBezTo>
                <a:cubicBezTo>
                  <a:pt x="582" y="162"/>
                  <a:pt x="582" y="162"/>
                  <a:pt x="582" y="162"/>
                </a:cubicBezTo>
                <a:cubicBezTo>
                  <a:pt x="552" y="168"/>
                  <a:pt x="552" y="168"/>
                  <a:pt x="552" y="168"/>
                </a:cubicBezTo>
                <a:cubicBezTo>
                  <a:pt x="544" y="156"/>
                  <a:pt x="536" y="144"/>
                  <a:pt x="527" y="133"/>
                </a:cubicBezTo>
                <a:cubicBezTo>
                  <a:pt x="544" y="107"/>
                  <a:pt x="544" y="107"/>
                  <a:pt x="544" y="107"/>
                </a:cubicBezTo>
                <a:cubicBezTo>
                  <a:pt x="535" y="97"/>
                  <a:pt x="535" y="97"/>
                  <a:pt x="535" y="97"/>
                </a:cubicBezTo>
                <a:cubicBezTo>
                  <a:pt x="526" y="88"/>
                  <a:pt x="526" y="88"/>
                  <a:pt x="526" y="88"/>
                </a:cubicBezTo>
                <a:cubicBezTo>
                  <a:pt x="499" y="103"/>
                  <a:pt x="499" y="103"/>
                  <a:pt x="499" y="103"/>
                </a:cubicBezTo>
                <a:cubicBezTo>
                  <a:pt x="493" y="97"/>
                  <a:pt x="486" y="92"/>
                  <a:pt x="479" y="87"/>
                </a:cubicBezTo>
                <a:cubicBezTo>
                  <a:pt x="473" y="82"/>
                  <a:pt x="473" y="82"/>
                  <a:pt x="473" y="82"/>
                </a:cubicBezTo>
                <a:cubicBezTo>
                  <a:pt x="471" y="80"/>
                  <a:pt x="468" y="78"/>
                  <a:pt x="466" y="77"/>
                </a:cubicBezTo>
                <a:cubicBezTo>
                  <a:pt x="474" y="47"/>
                  <a:pt x="474" y="47"/>
                  <a:pt x="474" y="47"/>
                </a:cubicBezTo>
                <a:cubicBezTo>
                  <a:pt x="463" y="40"/>
                  <a:pt x="463" y="40"/>
                  <a:pt x="463" y="40"/>
                </a:cubicBezTo>
                <a:cubicBezTo>
                  <a:pt x="452" y="34"/>
                  <a:pt x="452" y="34"/>
                  <a:pt x="452" y="34"/>
                </a:cubicBezTo>
                <a:cubicBezTo>
                  <a:pt x="430" y="57"/>
                  <a:pt x="430" y="57"/>
                  <a:pt x="430" y="57"/>
                </a:cubicBezTo>
                <a:cubicBezTo>
                  <a:pt x="417" y="50"/>
                  <a:pt x="404" y="45"/>
                  <a:pt x="390" y="41"/>
                </a:cubicBezTo>
                <a:cubicBezTo>
                  <a:pt x="390" y="10"/>
                  <a:pt x="390" y="10"/>
                  <a:pt x="390" y="10"/>
                </a:cubicBezTo>
                <a:cubicBezTo>
                  <a:pt x="377" y="7"/>
                  <a:pt x="377" y="7"/>
                  <a:pt x="377" y="7"/>
                </a:cubicBezTo>
                <a:cubicBezTo>
                  <a:pt x="364" y="4"/>
                  <a:pt x="364" y="4"/>
                  <a:pt x="364" y="4"/>
                </a:cubicBezTo>
                <a:cubicBezTo>
                  <a:pt x="350" y="32"/>
                  <a:pt x="350" y="32"/>
                  <a:pt x="350" y="32"/>
                </a:cubicBezTo>
                <a:cubicBezTo>
                  <a:pt x="336" y="30"/>
                  <a:pt x="322" y="29"/>
                  <a:pt x="307" y="29"/>
                </a:cubicBezTo>
                <a:cubicBezTo>
                  <a:pt x="298" y="0"/>
                  <a:pt x="298" y="0"/>
                  <a:pt x="298" y="0"/>
                </a:cubicBezTo>
                <a:cubicBezTo>
                  <a:pt x="285" y="1"/>
                  <a:pt x="285" y="1"/>
                  <a:pt x="285" y="1"/>
                </a:cubicBezTo>
                <a:cubicBezTo>
                  <a:pt x="272" y="2"/>
                  <a:pt x="272" y="2"/>
                  <a:pt x="272" y="2"/>
                </a:cubicBezTo>
                <a:cubicBezTo>
                  <a:pt x="267" y="33"/>
                  <a:pt x="267" y="33"/>
                  <a:pt x="267" y="33"/>
                </a:cubicBezTo>
                <a:cubicBezTo>
                  <a:pt x="253" y="35"/>
                  <a:pt x="239" y="38"/>
                  <a:pt x="225" y="42"/>
                </a:cubicBezTo>
                <a:moveTo>
                  <a:pt x="156" y="121"/>
                </a:moveTo>
                <a:cubicBezTo>
                  <a:pt x="198" y="255"/>
                  <a:pt x="198" y="255"/>
                  <a:pt x="198" y="255"/>
                </a:cubicBezTo>
                <a:cubicBezTo>
                  <a:pt x="201" y="266"/>
                  <a:pt x="197" y="279"/>
                  <a:pt x="188" y="286"/>
                </a:cubicBezTo>
                <a:cubicBezTo>
                  <a:pt x="73" y="367"/>
                  <a:pt x="73" y="367"/>
                  <a:pt x="73" y="367"/>
                </a:cubicBezTo>
                <a:cubicBezTo>
                  <a:pt x="50" y="274"/>
                  <a:pt x="84" y="179"/>
                  <a:pt x="156" y="121"/>
                </a:cubicBezTo>
                <a:moveTo>
                  <a:pt x="228" y="335"/>
                </a:moveTo>
                <a:cubicBezTo>
                  <a:pt x="214" y="291"/>
                  <a:pt x="239" y="243"/>
                  <a:pt x="284" y="229"/>
                </a:cubicBezTo>
                <a:cubicBezTo>
                  <a:pt x="328" y="215"/>
                  <a:pt x="375" y="240"/>
                  <a:pt x="389" y="284"/>
                </a:cubicBezTo>
                <a:cubicBezTo>
                  <a:pt x="404" y="329"/>
                  <a:pt x="379" y="376"/>
                  <a:pt x="334" y="390"/>
                </a:cubicBezTo>
                <a:cubicBezTo>
                  <a:pt x="290" y="404"/>
                  <a:pt x="242" y="380"/>
                  <a:pt x="228" y="335"/>
                </a:cubicBezTo>
                <a:moveTo>
                  <a:pt x="82" y="398"/>
                </a:moveTo>
                <a:cubicBezTo>
                  <a:pt x="223" y="399"/>
                  <a:pt x="223" y="399"/>
                  <a:pt x="223" y="399"/>
                </a:cubicBezTo>
                <a:cubicBezTo>
                  <a:pt x="235" y="399"/>
                  <a:pt x="246" y="407"/>
                  <a:pt x="249" y="418"/>
                </a:cubicBezTo>
                <a:cubicBezTo>
                  <a:pt x="291" y="552"/>
                  <a:pt x="291" y="552"/>
                  <a:pt x="291" y="552"/>
                </a:cubicBezTo>
                <a:cubicBezTo>
                  <a:pt x="200" y="546"/>
                  <a:pt x="117" y="487"/>
                  <a:pt x="82" y="398"/>
                </a:cubicBezTo>
                <a:moveTo>
                  <a:pt x="534" y="402"/>
                </a:moveTo>
                <a:cubicBezTo>
                  <a:pt x="507" y="466"/>
                  <a:pt x="454" y="519"/>
                  <a:pt x="382" y="542"/>
                </a:cubicBezTo>
                <a:cubicBezTo>
                  <a:pt x="363" y="548"/>
                  <a:pt x="343" y="551"/>
                  <a:pt x="323" y="552"/>
                </a:cubicBezTo>
                <a:cubicBezTo>
                  <a:pt x="368" y="419"/>
                  <a:pt x="368" y="419"/>
                  <a:pt x="368" y="419"/>
                </a:cubicBezTo>
                <a:cubicBezTo>
                  <a:pt x="372" y="408"/>
                  <a:pt x="382" y="400"/>
                  <a:pt x="394" y="401"/>
                </a:cubicBezTo>
                <a:cubicBezTo>
                  <a:pt x="534" y="402"/>
                  <a:pt x="534" y="402"/>
                  <a:pt x="534" y="402"/>
                </a:cubicBezTo>
                <a:moveTo>
                  <a:pt x="541" y="237"/>
                </a:moveTo>
                <a:cubicBezTo>
                  <a:pt x="555" y="282"/>
                  <a:pt x="555" y="328"/>
                  <a:pt x="544" y="371"/>
                </a:cubicBezTo>
                <a:cubicBezTo>
                  <a:pt x="437" y="291"/>
                  <a:pt x="437" y="291"/>
                  <a:pt x="437" y="291"/>
                </a:cubicBezTo>
                <a:cubicBezTo>
                  <a:pt x="424" y="282"/>
                  <a:pt x="419" y="266"/>
                  <a:pt x="424" y="251"/>
                </a:cubicBezTo>
                <a:cubicBezTo>
                  <a:pt x="467" y="125"/>
                  <a:pt x="467" y="125"/>
                  <a:pt x="467" y="125"/>
                </a:cubicBezTo>
                <a:cubicBezTo>
                  <a:pt x="500" y="153"/>
                  <a:pt x="527" y="191"/>
                  <a:pt x="541" y="237"/>
                </a:cubicBezTo>
                <a:moveTo>
                  <a:pt x="441" y="105"/>
                </a:moveTo>
                <a:cubicBezTo>
                  <a:pt x="327" y="186"/>
                  <a:pt x="327" y="186"/>
                  <a:pt x="327" y="186"/>
                </a:cubicBezTo>
                <a:cubicBezTo>
                  <a:pt x="317" y="193"/>
                  <a:pt x="304" y="193"/>
                  <a:pt x="295" y="186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98" y="92"/>
                  <a:pt x="216" y="84"/>
                  <a:pt x="236" y="78"/>
                </a:cubicBezTo>
                <a:cubicBezTo>
                  <a:pt x="308" y="55"/>
                  <a:pt x="382" y="68"/>
                  <a:pt x="441" y="10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2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 p14:bounceEnd="62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  <p:bldP spid="22" grpId="0" animBg="1"/>
          <p:bldP spid="23" grpId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4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4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0" dur="4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accel="37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2" dur="4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37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14" dur="4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9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8" grpId="0" animBg="1"/>
          <p:bldP spid="9" grpId="0" animBg="1"/>
          <p:bldP spid="16" grpId="0"/>
          <p:bldP spid="17" grpId="0"/>
          <p:bldP spid="18" grpId="0"/>
          <p:bldP spid="19" grpId="0"/>
          <p:bldP spid="22" grpId="0" animBg="1"/>
          <p:bldP spid="23" grpId="0"/>
          <p:bldP spid="7" grpId="0" animBg="1"/>
        </p:bldLst>
      </p:timing>
    </mc:Fallback>
  </mc:AlternateContent>
</p:sld>
</file>

<file path=ppt/theme/theme1.xml><?xml version="1.0" encoding="utf-8"?>
<a:theme xmlns:a="http://schemas.openxmlformats.org/drawingml/2006/main" name="Ravi Powerpoint Template">
  <a:themeElements>
    <a:clrScheme name="Crypto Dark">
      <a:dk1>
        <a:srgbClr val="FEFFFE"/>
      </a:dk1>
      <a:lt1>
        <a:srgbClr val="001847"/>
      </a:lt1>
      <a:dk2>
        <a:srgbClr val="FEFFFE"/>
      </a:dk2>
      <a:lt2>
        <a:srgbClr val="001847"/>
      </a:lt2>
      <a:accent1>
        <a:srgbClr val="2574FB"/>
      </a:accent1>
      <a:accent2>
        <a:srgbClr val="6A11CA"/>
      </a:accent2>
      <a:accent3>
        <a:srgbClr val="2574FB"/>
      </a:accent3>
      <a:accent4>
        <a:srgbClr val="1162E8"/>
      </a:accent4>
      <a:accent5>
        <a:srgbClr val="0A55D3"/>
      </a:accent5>
      <a:accent6>
        <a:srgbClr val="074CC1"/>
      </a:accent6>
      <a:hlink>
        <a:srgbClr val="5352F5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554</Words>
  <Application>Microsoft Office PowerPoint</Application>
  <PresentationFormat>Широкоэкранный</PresentationFormat>
  <Paragraphs>133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Montserrat-Bold</vt:lpstr>
      <vt:lpstr>Open Sans</vt:lpstr>
      <vt:lpstr>Open Sans Regular</vt:lpstr>
      <vt:lpstr>Open Sans Semibold</vt:lpstr>
      <vt:lpstr>Source Sans Pro</vt:lpstr>
      <vt:lpstr>Ravi Powerpoint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QRex QRex</cp:lastModifiedBy>
  <cp:revision>196</cp:revision>
  <cp:lastPrinted>2017-06-12T04:25:23Z</cp:lastPrinted>
  <dcterms:created xsi:type="dcterms:W3CDTF">2017-06-04T03:43:17Z</dcterms:created>
  <dcterms:modified xsi:type="dcterms:W3CDTF">2021-11-11T16:27:08Z</dcterms:modified>
</cp:coreProperties>
</file>