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64" r:id="rId4"/>
    <p:sldId id="265" r:id="rId5"/>
    <p:sldId id="263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36" autoAdjust="0"/>
    <p:restoredTop sz="94660"/>
  </p:normalViewPr>
  <p:slideViewPr>
    <p:cSldViewPr>
      <p:cViewPr>
        <p:scale>
          <a:sx n="75" d="100"/>
          <a:sy n="75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78A38-31D6-4808-9FA4-62D56DD81843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D371D6EF-911C-4A96-9061-8896F21543C9}">
      <dgm:prSet phldrT="[Texte]"/>
      <dgm:spPr/>
      <dgm:t>
        <a:bodyPr/>
        <a:lstStyle/>
        <a:p>
          <a:r>
            <a:rPr lang="fr-FR" dirty="0"/>
            <a:t>L’objectif </a:t>
          </a:r>
          <a:r>
            <a:rPr lang="fr-FR" dirty="0" err="1"/>
            <a:t>dys</a:t>
          </a:r>
          <a:r>
            <a:rPr lang="fr-FR" dirty="0"/>
            <a:t> mettre en place des outils pédagogiques pour innové dans le traitement des troubles </a:t>
          </a:r>
          <a:r>
            <a:rPr lang="fr-FR" dirty="0" err="1"/>
            <a:t>dys</a:t>
          </a:r>
          <a:r>
            <a:rPr lang="fr-FR" dirty="0"/>
            <a:t> et commercialiser ces solutions.</a:t>
          </a:r>
        </a:p>
      </dgm:t>
    </dgm:pt>
    <dgm:pt modelId="{ACF9D5D1-1312-42CF-8343-C8F615067F73}" type="parTrans" cxnId="{24FAD0B3-DD1C-47C4-9DE3-0BA726A855E4}">
      <dgm:prSet/>
      <dgm:spPr/>
      <dgm:t>
        <a:bodyPr/>
        <a:lstStyle/>
        <a:p>
          <a:endParaRPr lang="fr-FR"/>
        </a:p>
      </dgm:t>
    </dgm:pt>
    <dgm:pt modelId="{F2DB275E-EB26-40D2-BE1B-708F8C45661F}" type="sibTrans" cxnId="{24FAD0B3-DD1C-47C4-9DE3-0BA726A855E4}">
      <dgm:prSet/>
      <dgm:spPr/>
      <dgm:t>
        <a:bodyPr/>
        <a:lstStyle/>
        <a:p>
          <a:endParaRPr lang="fr-FR"/>
        </a:p>
      </dgm:t>
    </dgm:pt>
    <dgm:pt modelId="{DB356B26-D6EA-4035-83BD-D2634DB09FEB}">
      <dgm:prSet phldrT="[Texte]"/>
      <dgm:spPr/>
      <dgm:t>
        <a:bodyPr/>
        <a:lstStyle/>
        <a:p>
          <a:r>
            <a:rPr lang="fr-FR" dirty="0"/>
            <a:t>Donner le gout d’apprendre </a:t>
          </a:r>
          <a:r>
            <a:rPr lang="fr-FR" dirty="0">
              <a:solidFill>
                <a:schemeClr val="bg1">
                  <a:lumMod val="85000"/>
                  <a:lumOff val="15000"/>
                </a:schemeClr>
              </a:solidFill>
            </a:rPr>
            <a:t>faire savoir a quoi servent les cours</a:t>
          </a:r>
        </a:p>
      </dgm:t>
    </dgm:pt>
    <dgm:pt modelId="{5392F949-B20C-4F0B-8E90-F302EAE15AF5}" type="parTrans" cxnId="{5F4EEBA1-1386-4DD3-8B0B-B140A76F8AFF}">
      <dgm:prSet/>
      <dgm:spPr/>
      <dgm:t>
        <a:bodyPr/>
        <a:lstStyle/>
        <a:p>
          <a:endParaRPr lang="fr-FR"/>
        </a:p>
      </dgm:t>
    </dgm:pt>
    <dgm:pt modelId="{1D1DD789-5062-4F03-BE2F-ABA9E347516B}" type="sibTrans" cxnId="{5F4EEBA1-1386-4DD3-8B0B-B140A76F8AFF}">
      <dgm:prSet/>
      <dgm:spPr/>
      <dgm:t>
        <a:bodyPr/>
        <a:lstStyle/>
        <a:p>
          <a:endParaRPr lang="fr-FR"/>
        </a:p>
      </dgm:t>
    </dgm:pt>
    <dgm:pt modelId="{16AE6052-372F-42A0-97F1-808616C68C4F}">
      <dgm:prSet phldrT="[Texte]"/>
      <dgm:spPr/>
      <dgm:t>
        <a:bodyPr/>
        <a:lstStyle/>
        <a:p>
          <a:r>
            <a:rPr lang="fr-FR" dirty="0"/>
            <a:t>Apporter l’accès a un enseignement couteux au cœur des campagnes </a:t>
          </a:r>
        </a:p>
      </dgm:t>
    </dgm:pt>
    <dgm:pt modelId="{413A420D-5D8D-4660-ABB4-6191D29BCF19}" type="parTrans" cxnId="{F7B2BC07-A334-4E0E-B1BC-F889EF1CFA24}">
      <dgm:prSet/>
      <dgm:spPr/>
      <dgm:t>
        <a:bodyPr/>
        <a:lstStyle/>
        <a:p>
          <a:endParaRPr lang="fr-FR"/>
        </a:p>
      </dgm:t>
    </dgm:pt>
    <dgm:pt modelId="{0236C514-1380-4B09-B751-6E20ACD7C6EA}" type="sibTrans" cxnId="{F7B2BC07-A334-4E0E-B1BC-F889EF1CFA24}">
      <dgm:prSet/>
      <dgm:spPr/>
      <dgm:t>
        <a:bodyPr/>
        <a:lstStyle/>
        <a:p>
          <a:endParaRPr lang="fr-FR"/>
        </a:p>
      </dgm:t>
    </dgm:pt>
    <dgm:pt modelId="{694F7B40-8F8D-4E6C-A4C8-E2C8355A8891}" type="pres">
      <dgm:prSet presAssocID="{89C78A38-31D6-4808-9FA4-62D56DD8184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A807947-E7E0-4F32-9C6C-2BD2B95E9A0D}" type="pres">
      <dgm:prSet presAssocID="{D371D6EF-911C-4A96-9061-8896F21543C9}" presName="gear1" presStyleLbl="node1" presStyleIdx="0" presStyleCnt="3" custScaleX="91063" custScaleY="91063" custLinFactNeighborX="-1362" custLinFactNeighborY="7550">
        <dgm:presLayoutVars>
          <dgm:chMax val="1"/>
          <dgm:bulletEnabled val="1"/>
        </dgm:presLayoutVars>
      </dgm:prSet>
      <dgm:spPr/>
    </dgm:pt>
    <dgm:pt modelId="{3EDA9B92-DBF7-4494-9F4E-822A4F5D2E95}" type="pres">
      <dgm:prSet presAssocID="{D371D6EF-911C-4A96-9061-8896F21543C9}" presName="gear1srcNode" presStyleLbl="node1" presStyleIdx="0" presStyleCnt="3"/>
      <dgm:spPr/>
    </dgm:pt>
    <dgm:pt modelId="{8868B5FF-16F0-4F9D-8D86-80E267D0569E}" type="pres">
      <dgm:prSet presAssocID="{D371D6EF-911C-4A96-9061-8896F21543C9}" presName="gear1dstNode" presStyleLbl="node1" presStyleIdx="0" presStyleCnt="3"/>
      <dgm:spPr/>
    </dgm:pt>
    <dgm:pt modelId="{0ED96F31-49C3-4E79-97D8-CECC982E0B8B}" type="pres">
      <dgm:prSet presAssocID="{DB356B26-D6EA-4035-83BD-D2634DB09FEB}" presName="gear2" presStyleLbl="node1" presStyleIdx="1" presStyleCnt="3" custLinFactNeighborX="633" custLinFactNeighborY="1325">
        <dgm:presLayoutVars>
          <dgm:chMax val="1"/>
          <dgm:bulletEnabled val="1"/>
        </dgm:presLayoutVars>
      </dgm:prSet>
      <dgm:spPr/>
    </dgm:pt>
    <dgm:pt modelId="{E7B04500-0E1B-4A7B-9051-AD5D7B349D74}" type="pres">
      <dgm:prSet presAssocID="{DB356B26-D6EA-4035-83BD-D2634DB09FEB}" presName="gear2srcNode" presStyleLbl="node1" presStyleIdx="1" presStyleCnt="3"/>
      <dgm:spPr/>
    </dgm:pt>
    <dgm:pt modelId="{EDA8F084-199A-4778-9E28-691830C366D2}" type="pres">
      <dgm:prSet presAssocID="{DB356B26-D6EA-4035-83BD-D2634DB09FEB}" presName="gear2dstNode" presStyleLbl="node1" presStyleIdx="1" presStyleCnt="3"/>
      <dgm:spPr/>
    </dgm:pt>
    <dgm:pt modelId="{4F922522-477F-4E6E-8566-C57E1A79739A}" type="pres">
      <dgm:prSet presAssocID="{16AE6052-372F-42A0-97F1-808616C68C4F}" presName="gear3" presStyleLbl="node1" presStyleIdx="2" presStyleCnt="3"/>
      <dgm:spPr/>
    </dgm:pt>
    <dgm:pt modelId="{D035FDBB-D2F4-4ED2-82AF-4E382F1E350D}" type="pres">
      <dgm:prSet presAssocID="{16AE6052-372F-42A0-97F1-808616C68C4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C5A18B2-0087-4EDA-8788-236C2AE7FEE6}" type="pres">
      <dgm:prSet presAssocID="{16AE6052-372F-42A0-97F1-808616C68C4F}" presName="gear3srcNode" presStyleLbl="node1" presStyleIdx="2" presStyleCnt="3"/>
      <dgm:spPr/>
    </dgm:pt>
    <dgm:pt modelId="{39AE8340-6F7C-4F91-B18F-8871835CE495}" type="pres">
      <dgm:prSet presAssocID="{16AE6052-372F-42A0-97F1-808616C68C4F}" presName="gear3dstNode" presStyleLbl="node1" presStyleIdx="2" presStyleCnt="3"/>
      <dgm:spPr/>
    </dgm:pt>
    <dgm:pt modelId="{169F8D9B-DE32-4A89-92AE-5BBA03478B58}" type="pres">
      <dgm:prSet presAssocID="{F2DB275E-EB26-40D2-BE1B-708F8C45661F}" presName="connector1" presStyleLbl="sibTrans2D1" presStyleIdx="0" presStyleCnt="3" custAng="2716901" custFlipVert="1"/>
      <dgm:spPr/>
    </dgm:pt>
    <dgm:pt modelId="{0423298A-1D46-400E-B479-AB30CF32E9A3}" type="pres">
      <dgm:prSet presAssocID="{1D1DD789-5062-4F03-BE2F-ABA9E347516B}" presName="connector2" presStyleLbl="sibTrans2D1" presStyleIdx="1" presStyleCnt="3" custAng="7680557" custFlipHor="1"/>
      <dgm:spPr/>
    </dgm:pt>
    <dgm:pt modelId="{708CD044-D3B6-48D3-A78D-1ABDC59E2D5A}" type="pres">
      <dgm:prSet presAssocID="{0236C514-1380-4B09-B751-6E20ACD7C6EA}" presName="connector3" presStyleLbl="sibTrans2D1" presStyleIdx="2" presStyleCnt="3" custAng="21084409" custFlipHor="1"/>
      <dgm:spPr/>
    </dgm:pt>
  </dgm:ptLst>
  <dgm:cxnLst>
    <dgm:cxn modelId="{F7B2BC07-A334-4E0E-B1BC-F889EF1CFA24}" srcId="{89C78A38-31D6-4808-9FA4-62D56DD81843}" destId="{16AE6052-372F-42A0-97F1-808616C68C4F}" srcOrd="2" destOrd="0" parTransId="{413A420D-5D8D-4660-ABB4-6191D29BCF19}" sibTransId="{0236C514-1380-4B09-B751-6E20ACD7C6EA}"/>
    <dgm:cxn modelId="{12804A10-8EEC-4CF7-9FA1-6CFD5F24B3A4}" type="presOf" srcId="{0236C514-1380-4B09-B751-6E20ACD7C6EA}" destId="{708CD044-D3B6-48D3-A78D-1ABDC59E2D5A}" srcOrd="0" destOrd="0" presId="urn:microsoft.com/office/officeart/2005/8/layout/gear1"/>
    <dgm:cxn modelId="{B6132013-2D0F-4A7B-8172-7CA03DB6D269}" type="presOf" srcId="{16AE6052-372F-42A0-97F1-808616C68C4F}" destId="{4F922522-477F-4E6E-8566-C57E1A79739A}" srcOrd="0" destOrd="0" presId="urn:microsoft.com/office/officeart/2005/8/layout/gear1"/>
    <dgm:cxn modelId="{47120E25-C253-47C5-BDF8-9FED05860A19}" type="presOf" srcId="{DB356B26-D6EA-4035-83BD-D2634DB09FEB}" destId="{0ED96F31-49C3-4E79-97D8-CECC982E0B8B}" srcOrd="0" destOrd="0" presId="urn:microsoft.com/office/officeart/2005/8/layout/gear1"/>
    <dgm:cxn modelId="{90715D2A-2E45-4094-AC54-3E8DF4F986EF}" type="presOf" srcId="{16AE6052-372F-42A0-97F1-808616C68C4F}" destId="{D035FDBB-D2F4-4ED2-82AF-4E382F1E350D}" srcOrd="1" destOrd="0" presId="urn:microsoft.com/office/officeart/2005/8/layout/gear1"/>
    <dgm:cxn modelId="{13721A3D-A581-4A7B-AB6A-8A3213374C63}" type="presOf" srcId="{16AE6052-372F-42A0-97F1-808616C68C4F}" destId="{39AE8340-6F7C-4F91-B18F-8871835CE495}" srcOrd="3" destOrd="0" presId="urn:microsoft.com/office/officeart/2005/8/layout/gear1"/>
    <dgm:cxn modelId="{8DD31344-7250-4798-BD5F-F2FAE04EE48C}" type="presOf" srcId="{D371D6EF-911C-4A96-9061-8896F21543C9}" destId="{8868B5FF-16F0-4F9D-8D86-80E267D0569E}" srcOrd="2" destOrd="0" presId="urn:microsoft.com/office/officeart/2005/8/layout/gear1"/>
    <dgm:cxn modelId="{332B346A-1B6B-425B-AD6D-AE3AEB17DD76}" type="presOf" srcId="{DB356B26-D6EA-4035-83BD-D2634DB09FEB}" destId="{E7B04500-0E1B-4A7B-9051-AD5D7B349D74}" srcOrd="1" destOrd="0" presId="urn:microsoft.com/office/officeart/2005/8/layout/gear1"/>
    <dgm:cxn modelId="{75713E54-49FD-43CF-9535-BD255091E5A9}" type="presOf" srcId="{F2DB275E-EB26-40D2-BE1B-708F8C45661F}" destId="{169F8D9B-DE32-4A89-92AE-5BBA03478B58}" srcOrd="0" destOrd="0" presId="urn:microsoft.com/office/officeart/2005/8/layout/gear1"/>
    <dgm:cxn modelId="{B67DA47D-7937-45A4-A1D9-8DEE881AAE41}" type="presOf" srcId="{D371D6EF-911C-4A96-9061-8896F21543C9}" destId="{3EDA9B92-DBF7-4494-9F4E-822A4F5D2E95}" srcOrd="1" destOrd="0" presId="urn:microsoft.com/office/officeart/2005/8/layout/gear1"/>
    <dgm:cxn modelId="{DC70059F-84AE-4FD9-A32A-C53220D32A3C}" type="presOf" srcId="{16AE6052-372F-42A0-97F1-808616C68C4F}" destId="{5C5A18B2-0087-4EDA-8788-236C2AE7FEE6}" srcOrd="2" destOrd="0" presId="urn:microsoft.com/office/officeart/2005/8/layout/gear1"/>
    <dgm:cxn modelId="{5F4EEBA1-1386-4DD3-8B0B-B140A76F8AFF}" srcId="{89C78A38-31D6-4808-9FA4-62D56DD81843}" destId="{DB356B26-D6EA-4035-83BD-D2634DB09FEB}" srcOrd="1" destOrd="0" parTransId="{5392F949-B20C-4F0B-8E90-F302EAE15AF5}" sibTransId="{1D1DD789-5062-4F03-BE2F-ABA9E347516B}"/>
    <dgm:cxn modelId="{24FAD0B3-DD1C-47C4-9DE3-0BA726A855E4}" srcId="{89C78A38-31D6-4808-9FA4-62D56DD81843}" destId="{D371D6EF-911C-4A96-9061-8896F21543C9}" srcOrd="0" destOrd="0" parTransId="{ACF9D5D1-1312-42CF-8343-C8F615067F73}" sibTransId="{F2DB275E-EB26-40D2-BE1B-708F8C45661F}"/>
    <dgm:cxn modelId="{437FF6E5-D969-4325-81FE-D1D5373B1FAF}" type="presOf" srcId="{1D1DD789-5062-4F03-BE2F-ABA9E347516B}" destId="{0423298A-1D46-400E-B479-AB30CF32E9A3}" srcOrd="0" destOrd="0" presId="urn:microsoft.com/office/officeart/2005/8/layout/gear1"/>
    <dgm:cxn modelId="{F01E40EB-7C37-4AA6-80C1-B2157D01054F}" type="presOf" srcId="{89C78A38-31D6-4808-9FA4-62D56DD81843}" destId="{694F7B40-8F8D-4E6C-A4C8-E2C8355A8891}" srcOrd="0" destOrd="0" presId="urn:microsoft.com/office/officeart/2005/8/layout/gear1"/>
    <dgm:cxn modelId="{8357B2F0-7860-4444-8978-A60DA9780100}" type="presOf" srcId="{DB356B26-D6EA-4035-83BD-D2634DB09FEB}" destId="{EDA8F084-199A-4778-9E28-691830C366D2}" srcOrd="2" destOrd="0" presId="urn:microsoft.com/office/officeart/2005/8/layout/gear1"/>
    <dgm:cxn modelId="{EB6506F9-3721-454B-8722-8494794577CF}" type="presOf" srcId="{D371D6EF-911C-4A96-9061-8896F21543C9}" destId="{3A807947-E7E0-4F32-9C6C-2BD2B95E9A0D}" srcOrd="0" destOrd="0" presId="urn:microsoft.com/office/officeart/2005/8/layout/gear1"/>
    <dgm:cxn modelId="{200307A8-7585-4FB1-8EE4-D95556825C00}" type="presParOf" srcId="{694F7B40-8F8D-4E6C-A4C8-E2C8355A8891}" destId="{3A807947-E7E0-4F32-9C6C-2BD2B95E9A0D}" srcOrd="0" destOrd="0" presId="urn:microsoft.com/office/officeart/2005/8/layout/gear1"/>
    <dgm:cxn modelId="{D5DBA8F9-412B-4A33-9868-E470F041D64E}" type="presParOf" srcId="{694F7B40-8F8D-4E6C-A4C8-E2C8355A8891}" destId="{3EDA9B92-DBF7-4494-9F4E-822A4F5D2E95}" srcOrd="1" destOrd="0" presId="urn:microsoft.com/office/officeart/2005/8/layout/gear1"/>
    <dgm:cxn modelId="{9EF89A05-517D-420A-A7C9-B6C894D8D8C1}" type="presParOf" srcId="{694F7B40-8F8D-4E6C-A4C8-E2C8355A8891}" destId="{8868B5FF-16F0-4F9D-8D86-80E267D0569E}" srcOrd="2" destOrd="0" presId="urn:microsoft.com/office/officeart/2005/8/layout/gear1"/>
    <dgm:cxn modelId="{241509DA-B81E-447A-8AF0-AE103CBC3302}" type="presParOf" srcId="{694F7B40-8F8D-4E6C-A4C8-E2C8355A8891}" destId="{0ED96F31-49C3-4E79-97D8-CECC982E0B8B}" srcOrd="3" destOrd="0" presId="urn:microsoft.com/office/officeart/2005/8/layout/gear1"/>
    <dgm:cxn modelId="{2DE7E234-CBEF-4C0F-B2B4-81261A90D370}" type="presParOf" srcId="{694F7B40-8F8D-4E6C-A4C8-E2C8355A8891}" destId="{E7B04500-0E1B-4A7B-9051-AD5D7B349D74}" srcOrd="4" destOrd="0" presId="urn:microsoft.com/office/officeart/2005/8/layout/gear1"/>
    <dgm:cxn modelId="{17D86128-3C3A-4650-BDAC-9ACC12A479E4}" type="presParOf" srcId="{694F7B40-8F8D-4E6C-A4C8-E2C8355A8891}" destId="{EDA8F084-199A-4778-9E28-691830C366D2}" srcOrd="5" destOrd="0" presId="urn:microsoft.com/office/officeart/2005/8/layout/gear1"/>
    <dgm:cxn modelId="{560870A0-FAC4-46BF-BB2E-FB1F1990570A}" type="presParOf" srcId="{694F7B40-8F8D-4E6C-A4C8-E2C8355A8891}" destId="{4F922522-477F-4E6E-8566-C57E1A79739A}" srcOrd="6" destOrd="0" presId="urn:microsoft.com/office/officeart/2005/8/layout/gear1"/>
    <dgm:cxn modelId="{90207CA3-C306-4E6F-8811-4DB802130E63}" type="presParOf" srcId="{694F7B40-8F8D-4E6C-A4C8-E2C8355A8891}" destId="{D035FDBB-D2F4-4ED2-82AF-4E382F1E350D}" srcOrd="7" destOrd="0" presId="urn:microsoft.com/office/officeart/2005/8/layout/gear1"/>
    <dgm:cxn modelId="{2E46057B-0BA6-4460-BC85-4C631027768A}" type="presParOf" srcId="{694F7B40-8F8D-4E6C-A4C8-E2C8355A8891}" destId="{5C5A18B2-0087-4EDA-8788-236C2AE7FEE6}" srcOrd="8" destOrd="0" presId="urn:microsoft.com/office/officeart/2005/8/layout/gear1"/>
    <dgm:cxn modelId="{6390022D-EE4F-4FD9-AF91-AD12F7535F6A}" type="presParOf" srcId="{694F7B40-8F8D-4E6C-A4C8-E2C8355A8891}" destId="{39AE8340-6F7C-4F91-B18F-8871835CE495}" srcOrd="9" destOrd="0" presId="urn:microsoft.com/office/officeart/2005/8/layout/gear1"/>
    <dgm:cxn modelId="{D16D09B0-0F9C-411A-8825-E949CD1A25C9}" type="presParOf" srcId="{694F7B40-8F8D-4E6C-A4C8-E2C8355A8891}" destId="{169F8D9B-DE32-4A89-92AE-5BBA03478B58}" srcOrd="10" destOrd="0" presId="urn:microsoft.com/office/officeart/2005/8/layout/gear1"/>
    <dgm:cxn modelId="{FAC55A76-C6D5-444C-8B06-A468901ADE73}" type="presParOf" srcId="{694F7B40-8F8D-4E6C-A4C8-E2C8355A8891}" destId="{0423298A-1D46-400E-B479-AB30CF32E9A3}" srcOrd="11" destOrd="0" presId="urn:microsoft.com/office/officeart/2005/8/layout/gear1"/>
    <dgm:cxn modelId="{60202DE4-1120-46C4-A222-02930F28FE85}" type="presParOf" srcId="{694F7B40-8F8D-4E6C-A4C8-E2C8355A8891}" destId="{708CD044-D3B6-48D3-A78D-1ABDC59E2D5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153E0F-B928-4336-9E27-1CEBE8B6210A}" type="doc">
      <dgm:prSet loTypeId="urn:microsoft.com/office/officeart/2005/8/layout/target1" loCatId="relationship" qsTypeId="urn:microsoft.com/office/officeart/2005/8/quickstyle/3d7" qsCatId="3D" csTypeId="urn:microsoft.com/office/officeart/2005/8/colors/colorful5" csCatId="colorful" phldr="1"/>
      <dgm:spPr/>
    </dgm:pt>
    <dgm:pt modelId="{B8C4B01E-4A8B-483B-B9AE-0B8280B7A37F}">
      <dgm:prSet phldrT="[Texte]"/>
      <dgm:spPr/>
      <dgm:t>
        <a:bodyPr/>
        <a:lstStyle/>
        <a:p>
          <a:r>
            <a:rPr lang="fr-FR" dirty="0"/>
            <a:t>Et l’aboutissement … un Robot et son plateau de jeux </a:t>
          </a:r>
        </a:p>
      </dgm:t>
    </dgm:pt>
    <dgm:pt modelId="{A247C601-1858-4983-87AB-53E40FCB6128}" type="parTrans" cxnId="{9B359934-64E1-4A32-B2EF-365089AB9EFE}">
      <dgm:prSet/>
      <dgm:spPr/>
      <dgm:t>
        <a:bodyPr/>
        <a:lstStyle/>
        <a:p>
          <a:endParaRPr lang="fr-FR"/>
        </a:p>
      </dgm:t>
    </dgm:pt>
    <dgm:pt modelId="{1E8036E9-3B41-4D92-B48F-D5DA9D316F8C}" type="sibTrans" cxnId="{9B359934-64E1-4A32-B2EF-365089AB9EFE}">
      <dgm:prSet/>
      <dgm:spPr/>
      <dgm:t>
        <a:bodyPr/>
        <a:lstStyle/>
        <a:p>
          <a:endParaRPr lang="fr-FR"/>
        </a:p>
      </dgm:t>
    </dgm:pt>
    <dgm:pt modelId="{97DE65F8-9377-4569-9F88-38E6F133FBF2}">
      <dgm:prSet phldrT="[Texte]"/>
      <dgm:spPr/>
      <dgm:t>
        <a:bodyPr/>
        <a:lstStyle/>
        <a:p>
          <a:r>
            <a:rPr lang="fr-FR" dirty="0"/>
            <a:t>Recherche d’une méthode pédagogique </a:t>
          </a:r>
        </a:p>
      </dgm:t>
    </dgm:pt>
    <dgm:pt modelId="{34A0DD24-9CA3-4373-822C-ADB84E2B5D96}" type="parTrans" cxnId="{B2F3BF84-E396-4AE5-95E4-FC5FFC5CA4A6}">
      <dgm:prSet/>
      <dgm:spPr/>
      <dgm:t>
        <a:bodyPr/>
        <a:lstStyle/>
        <a:p>
          <a:endParaRPr lang="fr-FR"/>
        </a:p>
      </dgm:t>
    </dgm:pt>
    <dgm:pt modelId="{2FC340D1-04F1-41FB-8192-FF9B135532D2}" type="sibTrans" cxnId="{B2F3BF84-E396-4AE5-95E4-FC5FFC5CA4A6}">
      <dgm:prSet/>
      <dgm:spPr/>
      <dgm:t>
        <a:bodyPr/>
        <a:lstStyle/>
        <a:p>
          <a:endParaRPr lang="fr-FR"/>
        </a:p>
      </dgm:t>
    </dgm:pt>
    <dgm:pt modelId="{6285BE3D-8BAB-4261-A039-793F574280FE}">
      <dgm:prSet phldrT="[Texte]"/>
      <dgm:spPr/>
      <dgm:t>
        <a:bodyPr/>
        <a:lstStyle/>
        <a:p>
          <a:r>
            <a:rPr lang="fr-FR" dirty="0"/>
            <a:t>Un objectif cibler dans le programme scolaire</a:t>
          </a:r>
        </a:p>
      </dgm:t>
    </dgm:pt>
    <dgm:pt modelId="{F1BF88E2-8046-4DC4-8114-39F51603E733}" type="parTrans" cxnId="{CB233501-66C4-4940-94C5-29BFAC1B7B63}">
      <dgm:prSet/>
      <dgm:spPr/>
      <dgm:t>
        <a:bodyPr/>
        <a:lstStyle/>
        <a:p>
          <a:endParaRPr lang="fr-FR"/>
        </a:p>
      </dgm:t>
    </dgm:pt>
    <dgm:pt modelId="{255E43F8-30A1-414A-825C-94F43F0CE02D}" type="sibTrans" cxnId="{CB233501-66C4-4940-94C5-29BFAC1B7B63}">
      <dgm:prSet/>
      <dgm:spPr/>
      <dgm:t>
        <a:bodyPr/>
        <a:lstStyle/>
        <a:p>
          <a:endParaRPr lang="fr-FR"/>
        </a:p>
      </dgm:t>
    </dgm:pt>
    <dgm:pt modelId="{8AF4ACB3-5CBE-41EE-9A93-1982B797E875}" type="pres">
      <dgm:prSet presAssocID="{E1153E0F-B928-4336-9E27-1CEBE8B6210A}" presName="composite" presStyleCnt="0">
        <dgm:presLayoutVars>
          <dgm:chMax val="5"/>
          <dgm:dir/>
          <dgm:resizeHandles val="exact"/>
        </dgm:presLayoutVars>
      </dgm:prSet>
      <dgm:spPr/>
    </dgm:pt>
    <dgm:pt modelId="{E4EE7C64-CC3B-4198-8008-A65F84066857}" type="pres">
      <dgm:prSet presAssocID="{B8C4B01E-4A8B-483B-B9AE-0B8280B7A37F}" presName="circle1" presStyleLbl="lnNode1" presStyleIdx="0" presStyleCnt="3"/>
      <dgm:spPr/>
    </dgm:pt>
    <dgm:pt modelId="{521D1687-3C1F-4D03-9203-8ECC22DC1953}" type="pres">
      <dgm:prSet presAssocID="{B8C4B01E-4A8B-483B-B9AE-0B8280B7A37F}" presName="text1" presStyleLbl="revTx" presStyleIdx="0" presStyleCnt="3" custScaleX="271944" custLinFactNeighborX="60958">
        <dgm:presLayoutVars>
          <dgm:bulletEnabled val="1"/>
        </dgm:presLayoutVars>
      </dgm:prSet>
      <dgm:spPr/>
    </dgm:pt>
    <dgm:pt modelId="{85AC9B06-A455-415A-B7C5-DEA129FEF050}" type="pres">
      <dgm:prSet presAssocID="{B8C4B01E-4A8B-483B-B9AE-0B8280B7A37F}" presName="line1" presStyleLbl="callout" presStyleIdx="0" presStyleCnt="6"/>
      <dgm:spPr/>
    </dgm:pt>
    <dgm:pt modelId="{39141318-DED3-4BEE-ADC6-1E71115241A9}" type="pres">
      <dgm:prSet presAssocID="{B8C4B01E-4A8B-483B-B9AE-0B8280B7A37F}" presName="d1" presStyleLbl="callout" presStyleIdx="1" presStyleCnt="6"/>
      <dgm:spPr/>
    </dgm:pt>
    <dgm:pt modelId="{99865137-CC2A-44CD-AFAB-0A291B52E9EF}" type="pres">
      <dgm:prSet presAssocID="{97DE65F8-9377-4569-9F88-38E6F133FBF2}" presName="circle2" presStyleLbl="lnNode1" presStyleIdx="1" presStyleCnt="3"/>
      <dgm:spPr/>
    </dgm:pt>
    <dgm:pt modelId="{B9E66F5C-44C4-41A9-9DDB-7B6093C5C6EE}" type="pres">
      <dgm:prSet presAssocID="{97DE65F8-9377-4569-9F88-38E6F133FBF2}" presName="text2" presStyleLbl="revTx" presStyleIdx="1" presStyleCnt="3" custScaleX="271944" custLinFactNeighborX="52958" custLinFactNeighborY="-510">
        <dgm:presLayoutVars>
          <dgm:bulletEnabled val="1"/>
        </dgm:presLayoutVars>
      </dgm:prSet>
      <dgm:spPr/>
    </dgm:pt>
    <dgm:pt modelId="{0A23D3D7-8D65-4870-B77E-2C5C7D18B21B}" type="pres">
      <dgm:prSet presAssocID="{97DE65F8-9377-4569-9F88-38E6F133FBF2}" presName="line2" presStyleLbl="callout" presStyleIdx="2" presStyleCnt="6"/>
      <dgm:spPr/>
    </dgm:pt>
    <dgm:pt modelId="{33A7E8D2-35E7-4721-B672-FA108E6344E1}" type="pres">
      <dgm:prSet presAssocID="{97DE65F8-9377-4569-9F88-38E6F133FBF2}" presName="d2" presStyleLbl="callout" presStyleIdx="3" presStyleCnt="6"/>
      <dgm:spPr/>
    </dgm:pt>
    <dgm:pt modelId="{C07EFD6E-60EA-4FBC-AE83-7E4677F1BD01}" type="pres">
      <dgm:prSet presAssocID="{6285BE3D-8BAB-4261-A039-793F574280FE}" presName="circle3" presStyleLbl="lnNode1" presStyleIdx="2" presStyleCnt="3"/>
      <dgm:spPr/>
    </dgm:pt>
    <dgm:pt modelId="{4F2A359B-6AFE-4762-9B09-17CCAB95E7F8}" type="pres">
      <dgm:prSet presAssocID="{6285BE3D-8BAB-4261-A039-793F574280FE}" presName="text3" presStyleLbl="revTx" presStyleIdx="2" presStyleCnt="3" custScaleX="220916" custLinFactNeighborX="54536">
        <dgm:presLayoutVars>
          <dgm:bulletEnabled val="1"/>
        </dgm:presLayoutVars>
      </dgm:prSet>
      <dgm:spPr/>
    </dgm:pt>
    <dgm:pt modelId="{5BF04605-6446-4CAA-AADE-131BB3F75F81}" type="pres">
      <dgm:prSet presAssocID="{6285BE3D-8BAB-4261-A039-793F574280FE}" presName="line3" presStyleLbl="callout" presStyleIdx="4" presStyleCnt="6"/>
      <dgm:spPr/>
    </dgm:pt>
    <dgm:pt modelId="{44A9C52E-7F76-4D95-AF0E-B23786976C5D}" type="pres">
      <dgm:prSet presAssocID="{6285BE3D-8BAB-4261-A039-793F574280FE}" presName="d3" presStyleLbl="callout" presStyleIdx="5" presStyleCnt="6"/>
      <dgm:spPr/>
    </dgm:pt>
  </dgm:ptLst>
  <dgm:cxnLst>
    <dgm:cxn modelId="{CB233501-66C4-4940-94C5-29BFAC1B7B63}" srcId="{E1153E0F-B928-4336-9E27-1CEBE8B6210A}" destId="{6285BE3D-8BAB-4261-A039-793F574280FE}" srcOrd="2" destOrd="0" parTransId="{F1BF88E2-8046-4DC4-8114-39F51603E733}" sibTransId="{255E43F8-30A1-414A-825C-94F43F0CE02D}"/>
    <dgm:cxn modelId="{555E662C-2D78-4B7A-B80A-25DB40D2B4AF}" type="presOf" srcId="{B8C4B01E-4A8B-483B-B9AE-0B8280B7A37F}" destId="{521D1687-3C1F-4D03-9203-8ECC22DC1953}" srcOrd="0" destOrd="0" presId="urn:microsoft.com/office/officeart/2005/8/layout/target1"/>
    <dgm:cxn modelId="{9B359934-64E1-4A32-B2EF-365089AB9EFE}" srcId="{E1153E0F-B928-4336-9E27-1CEBE8B6210A}" destId="{B8C4B01E-4A8B-483B-B9AE-0B8280B7A37F}" srcOrd="0" destOrd="0" parTransId="{A247C601-1858-4983-87AB-53E40FCB6128}" sibTransId="{1E8036E9-3B41-4D92-B48F-D5DA9D316F8C}"/>
    <dgm:cxn modelId="{B2F3BF84-E396-4AE5-95E4-FC5FFC5CA4A6}" srcId="{E1153E0F-B928-4336-9E27-1CEBE8B6210A}" destId="{97DE65F8-9377-4569-9F88-38E6F133FBF2}" srcOrd="1" destOrd="0" parTransId="{34A0DD24-9CA3-4373-822C-ADB84E2B5D96}" sibTransId="{2FC340D1-04F1-41FB-8192-FF9B135532D2}"/>
    <dgm:cxn modelId="{D62E4D89-C0ED-4CF6-9711-4732BD8B20A7}" type="presOf" srcId="{E1153E0F-B928-4336-9E27-1CEBE8B6210A}" destId="{8AF4ACB3-5CBE-41EE-9A93-1982B797E875}" srcOrd="0" destOrd="0" presId="urn:microsoft.com/office/officeart/2005/8/layout/target1"/>
    <dgm:cxn modelId="{A8D6AEA6-FEC2-47EF-A76F-3ECDB639AEBB}" type="presOf" srcId="{6285BE3D-8BAB-4261-A039-793F574280FE}" destId="{4F2A359B-6AFE-4762-9B09-17CCAB95E7F8}" srcOrd="0" destOrd="0" presId="urn:microsoft.com/office/officeart/2005/8/layout/target1"/>
    <dgm:cxn modelId="{C99816D3-628C-4F59-BC42-8BE075281623}" type="presOf" srcId="{97DE65F8-9377-4569-9F88-38E6F133FBF2}" destId="{B9E66F5C-44C4-41A9-9DDB-7B6093C5C6EE}" srcOrd="0" destOrd="0" presId="urn:microsoft.com/office/officeart/2005/8/layout/target1"/>
    <dgm:cxn modelId="{7AE904B7-A53D-4B08-BCD4-E2E01AA91D46}" type="presParOf" srcId="{8AF4ACB3-5CBE-41EE-9A93-1982B797E875}" destId="{E4EE7C64-CC3B-4198-8008-A65F84066857}" srcOrd="0" destOrd="0" presId="urn:microsoft.com/office/officeart/2005/8/layout/target1"/>
    <dgm:cxn modelId="{6A763E2A-D6E2-460D-BFE0-31B338D47129}" type="presParOf" srcId="{8AF4ACB3-5CBE-41EE-9A93-1982B797E875}" destId="{521D1687-3C1F-4D03-9203-8ECC22DC1953}" srcOrd="1" destOrd="0" presId="urn:microsoft.com/office/officeart/2005/8/layout/target1"/>
    <dgm:cxn modelId="{994A5AAC-1412-43B6-8FA0-5CB60EB59076}" type="presParOf" srcId="{8AF4ACB3-5CBE-41EE-9A93-1982B797E875}" destId="{85AC9B06-A455-415A-B7C5-DEA129FEF050}" srcOrd="2" destOrd="0" presId="urn:microsoft.com/office/officeart/2005/8/layout/target1"/>
    <dgm:cxn modelId="{DB9842BC-2626-4DF4-90B6-C813FEAFDAD6}" type="presParOf" srcId="{8AF4ACB3-5CBE-41EE-9A93-1982B797E875}" destId="{39141318-DED3-4BEE-ADC6-1E71115241A9}" srcOrd="3" destOrd="0" presId="urn:microsoft.com/office/officeart/2005/8/layout/target1"/>
    <dgm:cxn modelId="{30256B5D-A5AD-4AE3-831F-4D264E219459}" type="presParOf" srcId="{8AF4ACB3-5CBE-41EE-9A93-1982B797E875}" destId="{99865137-CC2A-44CD-AFAB-0A291B52E9EF}" srcOrd="4" destOrd="0" presId="urn:microsoft.com/office/officeart/2005/8/layout/target1"/>
    <dgm:cxn modelId="{E860765B-C18A-491E-87E2-B50A9C3AD3B5}" type="presParOf" srcId="{8AF4ACB3-5CBE-41EE-9A93-1982B797E875}" destId="{B9E66F5C-44C4-41A9-9DDB-7B6093C5C6EE}" srcOrd="5" destOrd="0" presId="urn:microsoft.com/office/officeart/2005/8/layout/target1"/>
    <dgm:cxn modelId="{52513642-06ED-482F-98F3-B9669009A97C}" type="presParOf" srcId="{8AF4ACB3-5CBE-41EE-9A93-1982B797E875}" destId="{0A23D3D7-8D65-4870-B77E-2C5C7D18B21B}" srcOrd="6" destOrd="0" presId="urn:microsoft.com/office/officeart/2005/8/layout/target1"/>
    <dgm:cxn modelId="{39BFD32C-7E6C-48EA-8953-87E9C79C8050}" type="presParOf" srcId="{8AF4ACB3-5CBE-41EE-9A93-1982B797E875}" destId="{33A7E8D2-35E7-4721-B672-FA108E6344E1}" srcOrd="7" destOrd="0" presId="urn:microsoft.com/office/officeart/2005/8/layout/target1"/>
    <dgm:cxn modelId="{520D019B-D4C3-424B-89BB-C5F50440D2B1}" type="presParOf" srcId="{8AF4ACB3-5CBE-41EE-9A93-1982B797E875}" destId="{C07EFD6E-60EA-4FBC-AE83-7E4677F1BD01}" srcOrd="8" destOrd="0" presId="urn:microsoft.com/office/officeart/2005/8/layout/target1"/>
    <dgm:cxn modelId="{C49DD712-862F-476D-9E6A-BEF12233A6D3}" type="presParOf" srcId="{8AF4ACB3-5CBE-41EE-9A93-1982B797E875}" destId="{4F2A359B-6AFE-4762-9B09-17CCAB95E7F8}" srcOrd="9" destOrd="0" presId="urn:microsoft.com/office/officeart/2005/8/layout/target1"/>
    <dgm:cxn modelId="{508E3169-1294-4A65-BFDD-23BB42BB2D49}" type="presParOf" srcId="{8AF4ACB3-5CBE-41EE-9A93-1982B797E875}" destId="{5BF04605-6446-4CAA-AADE-131BB3F75F81}" srcOrd="10" destOrd="0" presId="urn:microsoft.com/office/officeart/2005/8/layout/target1"/>
    <dgm:cxn modelId="{E74DC17B-F6DA-4A2B-A4B5-25A4C79E4333}" type="presParOf" srcId="{8AF4ACB3-5CBE-41EE-9A93-1982B797E875}" destId="{44A9C52E-7F76-4D95-AF0E-B23786976C5D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07947-E7E0-4F32-9C6C-2BD2B95E9A0D}">
      <dsp:nvSpPr>
        <dsp:cNvPr id="0" name=""/>
        <dsp:cNvSpPr/>
      </dsp:nvSpPr>
      <dsp:spPr>
        <a:xfrm>
          <a:off x="5334361" y="4241279"/>
          <a:ext cx="4255664" cy="4255664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L’objectif </a:t>
          </a:r>
          <a:r>
            <a:rPr lang="fr-FR" sz="2100" kern="1200" dirty="0" err="1"/>
            <a:t>dys</a:t>
          </a:r>
          <a:r>
            <a:rPr lang="fr-FR" sz="2100" kern="1200" dirty="0"/>
            <a:t> mettre en place des outils pédagogiques pour innové dans le traitement des troubles </a:t>
          </a:r>
          <a:r>
            <a:rPr lang="fr-FR" sz="2100" kern="1200" dirty="0" err="1"/>
            <a:t>dys</a:t>
          </a:r>
          <a:r>
            <a:rPr lang="fr-FR" sz="2100" kern="1200" dirty="0"/>
            <a:t> et commercialiser ces solutions.</a:t>
          </a:r>
        </a:p>
      </dsp:txBody>
      <dsp:txXfrm>
        <a:off x="6189939" y="5238148"/>
        <a:ext cx="2544508" cy="2187499"/>
      </dsp:txXfrm>
    </dsp:sp>
    <dsp:sp modelId="{0ED96F31-49C3-4E79-97D8-CECC982E0B8B}">
      <dsp:nvSpPr>
        <dsp:cNvPr id="0" name=""/>
        <dsp:cNvSpPr/>
      </dsp:nvSpPr>
      <dsp:spPr>
        <a:xfrm>
          <a:off x="2491677" y="2868469"/>
          <a:ext cx="3398777" cy="3398777"/>
        </a:xfrm>
        <a:prstGeom prst="gear6">
          <a:avLst/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Donner le gout d’apprendre </a:t>
          </a:r>
          <a:r>
            <a:rPr lang="fr-FR" sz="2100" kern="1200" dirty="0">
              <a:solidFill>
                <a:schemeClr val="bg1">
                  <a:lumMod val="85000"/>
                  <a:lumOff val="15000"/>
                </a:schemeClr>
              </a:solidFill>
            </a:rPr>
            <a:t>faire savoir a quoi servent les cours</a:t>
          </a:r>
        </a:p>
      </dsp:txBody>
      <dsp:txXfrm>
        <a:off x="3347329" y="3729293"/>
        <a:ext cx="1687473" cy="1677129"/>
      </dsp:txXfrm>
    </dsp:sp>
    <dsp:sp modelId="{4F922522-477F-4E6E-8566-C57E1A79739A}">
      <dsp:nvSpPr>
        <dsp:cNvPr id="0" name=""/>
        <dsp:cNvSpPr/>
      </dsp:nvSpPr>
      <dsp:spPr>
        <a:xfrm rot="20700000">
          <a:off x="4373825" y="478626"/>
          <a:ext cx="3330108" cy="3330108"/>
        </a:xfrm>
        <a:prstGeom prst="gear6">
          <a:avLst/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Apporter l’accès a un enseignement couteux au cœur des campagnes </a:t>
          </a:r>
        </a:p>
      </dsp:txBody>
      <dsp:txXfrm rot="-20700000">
        <a:off x="5104215" y="1209016"/>
        <a:ext cx="1869327" cy="1869327"/>
      </dsp:txXfrm>
    </dsp:sp>
    <dsp:sp modelId="{169F8D9B-DE32-4A89-92AE-5BBA03478B58}">
      <dsp:nvSpPr>
        <dsp:cNvPr id="0" name=""/>
        <dsp:cNvSpPr/>
      </dsp:nvSpPr>
      <dsp:spPr>
        <a:xfrm rot="18883099" flipV="1">
          <a:off x="4879159" y="3194439"/>
          <a:ext cx="5981848" cy="5981848"/>
        </a:xfrm>
        <a:prstGeom prst="circularArrow">
          <a:avLst>
            <a:gd name="adj1" fmla="val 4688"/>
            <a:gd name="adj2" fmla="val 299029"/>
            <a:gd name="adj3" fmla="val 2569900"/>
            <a:gd name="adj4" fmla="val 15750027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3298A-1D46-400E-B479-AB30CF32E9A3}">
      <dsp:nvSpPr>
        <dsp:cNvPr id="0" name=""/>
        <dsp:cNvSpPr/>
      </dsp:nvSpPr>
      <dsp:spPr>
        <a:xfrm rot="13919443" flipH="1">
          <a:off x="1868246" y="2052949"/>
          <a:ext cx="4346186" cy="43461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CD044-D3B6-48D3-A78D-1ABDC59E2D5A}">
      <dsp:nvSpPr>
        <dsp:cNvPr id="0" name=""/>
        <dsp:cNvSpPr/>
      </dsp:nvSpPr>
      <dsp:spPr>
        <a:xfrm rot="515591" flipH="1">
          <a:off x="3603537" y="-269257"/>
          <a:ext cx="4686064" cy="46860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EFD6E-60EA-4FBC-AE83-7E4677F1BD01}">
      <dsp:nvSpPr>
        <dsp:cNvPr id="0" name=""/>
        <dsp:cNvSpPr/>
      </dsp:nvSpPr>
      <dsp:spPr>
        <a:xfrm>
          <a:off x="423425" y="1800199"/>
          <a:ext cx="5400600" cy="5400600"/>
        </a:xfrm>
        <a:prstGeom prst="ellipse">
          <a:avLst/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865137-CC2A-44CD-AFAB-0A291B52E9EF}">
      <dsp:nvSpPr>
        <dsp:cNvPr id="0" name=""/>
        <dsp:cNvSpPr/>
      </dsp:nvSpPr>
      <dsp:spPr>
        <a:xfrm>
          <a:off x="1503545" y="2880319"/>
          <a:ext cx="3240360" cy="3240360"/>
        </a:xfrm>
        <a:prstGeom prst="ellipse">
          <a:avLst/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EE7C64-CC3B-4198-8008-A65F84066857}">
      <dsp:nvSpPr>
        <dsp:cNvPr id="0" name=""/>
        <dsp:cNvSpPr/>
      </dsp:nvSpPr>
      <dsp:spPr>
        <a:xfrm>
          <a:off x="2583665" y="3960440"/>
          <a:ext cx="1080120" cy="10801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1D1687-3C1F-4D03-9203-8ECC22DC1953}">
      <dsp:nvSpPr>
        <dsp:cNvPr id="0" name=""/>
        <dsp:cNvSpPr/>
      </dsp:nvSpPr>
      <dsp:spPr>
        <a:xfrm>
          <a:off x="4826048" y="0"/>
          <a:ext cx="7343303" cy="1575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57150" rIns="57150" bIns="571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Et l’aboutissement … un Robot et son plateau de jeux </a:t>
          </a:r>
        </a:p>
      </dsp:txBody>
      <dsp:txXfrm>
        <a:off x="4826048" y="0"/>
        <a:ext cx="7343303" cy="1575175"/>
      </dsp:txXfrm>
    </dsp:sp>
    <dsp:sp modelId="{85AC9B06-A455-415A-B7C5-DEA129FEF050}">
      <dsp:nvSpPr>
        <dsp:cNvPr id="0" name=""/>
        <dsp:cNvSpPr/>
      </dsp:nvSpPr>
      <dsp:spPr>
        <a:xfrm>
          <a:off x="6049050" y="787587"/>
          <a:ext cx="6750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0000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41318-DED3-4BEE-ADC6-1E71115241A9}">
      <dsp:nvSpPr>
        <dsp:cNvPr id="0" name=""/>
        <dsp:cNvSpPr/>
      </dsp:nvSpPr>
      <dsp:spPr>
        <a:xfrm rot="5400000">
          <a:off x="2729031" y="1183181"/>
          <a:ext cx="3712012" cy="2922624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0000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66F5C-44C4-41A9-9DDB-7B6093C5C6EE}">
      <dsp:nvSpPr>
        <dsp:cNvPr id="0" name=""/>
        <dsp:cNvSpPr/>
      </dsp:nvSpPr>
      <dsp:spPr>
        <a:xfrm>
          <a:off x="4826048" y="1567141"/>
          <a:ext cx="7343303" cy="1575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57150" rIns="57150" bIns="571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Recherche d’une méthode pédagogique </a:t>
          </a:r>
        </a:p>
      </dsp:txBody>
      <dsp:txXfrm>
        <a:off x="4826048" y="1567141"/>
        <a:ext cx="7343303" cy="1575175"/>
      </dsp:txXfrm>
    </dsp:sp>
    <dsp:sp modelId="{0A23D3D7-8D65-4870-B77E-2C5C7D18B21B}">
      <dsp:nvSpPr>
        <dsp:cNvPr id="0" name=""/>
        <dsp:cNvSpPr/>
      </dsp:nvSpPr>
      <dsp:spPr>
        <a:xfrm>
          <a:off x="6049050" y="2362762"/>
          <a:ext cx="6750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0000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7E8D2-35E7-4721-B672-FA108E6344E1}">
      <dsp:nvSpPr>
        <dsp:cNvPr id="0" name=""/>
        <dsp:cNvSpPr/>
      </dsp:nvSpPr>
      <dsp:spPr>
        <a:xfrm rot="5400000">
          <a:off x="3525799" y="2733783"/>
          <a:ext cx="2892561" cy="2148538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0000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A359B-6AFE-4762-9B09-17CCAB95E7F8}">
      <dsp:nvSpPr>
        <dsp:cNvPr id="0" name=""/>
        <dsp:cNvSpPr/>
      </dsp:nvSpPr>
      <dsp:spPr>
        <a:xfrm>
          <a:off x="6203957" y="3150349"/>
          <a:ext cx="5965394" cy="1575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55880" rIns="5588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Un objectif cibler dans le programme scolaire</a:t>
          </a:r>
        </a:p>
      </dsp:txBody>
      <dsp:txXfrm>
        <a:off x="6203957" y="3150349"/>
        <a:ext cx="5965394" cy="1575175"/>
      </dsp:txXfrm>
    </dsp:sp>
    <dsp:sp modelId="{5BF04605-6446-4CAA-AADE-131BB3F75F81}">
      <dsp:nvSpPr>
        <dsp:cNvPr id="0" name=""/>
        <dsp:cNvSpPr/>
      </dsp:nvSpPr>
      <dsp:spPr>
        <a:xfrm>
          <a:off x="6049050" y="3937937"/>
          <a:ext cx="6750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0000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9C52E-7F76-4D95-AF0E-B23786976C5D}">
      <dsp:nvSpPr>
        <dsp:cNvPr id="0" name=""/>
        <dsp:cNvSpPr/>
      </dsp:nvSpPr>
      <dsp:spPr>
        <a:xfrm rot="5400000">
          <a:off x="4323558" y="4283125"/>
          <a:ext cx="2066629" cy="1374452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0000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4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31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36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6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03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9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3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6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1919"/>
                    </a14:imgEffect>
                    <a14:imgEffect>
                      <a14:saturation sat="51000"/>
                    </a14:imgEffect>
                    <a14:imgEffect>
                      <a14:brightnessContrast bright="-77000" contrast="-31000"/>
                    </a14:imgEffect>
                  </a14:imgLayer>
                </a14:imgProps>
              </a:ext>
            </a:extLst>
          </a:blip>
          <a:srcRect/>
          <a:tile tx="0" ty="0" sx="30000" sy="3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47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32EED-F712-4D71-AE14-E0E6C53F8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Association des Ludo-Robots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7C989-893A-4622-91DB-057E354BE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fr-FR" dirty="0"/>
              <a:t>Bienvenue dans le monde 2.0 ou la machine aide a l’apprentissage des mots et des chiffres. </a:t>
            </a:r>
          </a:p>
        </p:txBody>
      </p:sp>
    </p:spTree>
    <p:extLst>
      <p:ext uri="{BB962C8B-B14F-4D97-AF65-F5344CB8AC3E}">
        <p14:creationId xmlns:p14="http://schemas.microsoft.com/office/powerpoint/2010/main" val="192125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CAC00-7B77-4CC2-B787-02293AEB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D’action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29AB-2BE3-4FEA-8301-1FDC7D92F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779126" cy="3541714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Le projet est voté </a:t>
            </a:r>
          </a:p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Le développement du jeux :</a:t>
            </a:r>
          </a:p>
          <a:p>
            <a:r>
              <a:rPr lang="fr-FR" dirty="0"/>
              <a:t>Les robots partent à la rencontre des élèves. </a:t>
            </a:r>
          </a:p>
          <a:p>
            <a:r>
              <a:rPr lang="fr-FR" dirty="0"/>
              <a:t>Les robots a objectif </a:t>
            </a:r>
            <a:r>
              <a:rPr lang="fr-FR" dirty="0" err="1"/>
              <a:t>dys</a:t>
            </a:r>
            <a:r>
              <a:rPr lang="fr-FR" dirty="0"/>
              <a:t> quant a eux serons reproduits et commercialisé. </a:t>
            </a:r>
          </a:p>
        </p:txBody>
      </p:sp>
    </p:spTree>
    <p:extLst>
      <p:ext uri="{BB962C8B-B14F-4D97-AF65-F5344CB8AC3E}">
        <p14:creationId xmlns:p14="http://schemas.microsoft.com/office/powerpoint/2010/main" val="85200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621A7-73DA-452B-8819-EB3B007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brève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3C8BE-D97F-441C-863C-6B7A2AAC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988840"/>
            <a:ext cx="4878390" cy="823913"/>
          </a:xfrm>
        </p:spPr>
        <p:txBody>
          <a:bodyPr>
            <a:normAutofit/>
          </a:bodyPr>
          <a:lstStyle/>
          <a:p>
            <a:r>
              <a:rPr lang="fr-FR" dirty="0"/>
              <a:t>TANT DE CHOSES peuvent être faites AVEC LES ROBOTS !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3B896E81-A146-4CCB-94A1-4B87BC59EB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7535" b="17535"/>
          <a:stretch/>
        </p:blipFill>
        <p:spPr>
          <a:xfrm>
            <a:off x="1141411" y="3064539"/>
            <a:ext cx="4878390" cy="3167570"/>
          </a:xfrm>
        </p:spPr>
      </p:pic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4BB04D70-687B-40FA-B0EF-C3310C25F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9424" y="1988840"/>
            <a:ext cx="4878390" cy="8239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Pourquoi ne pas les faires </a:t>
            </a:r>
            <a:r>
              <a:rPr lang="fr-FR" i="1" dirty="0"/>
              <a:t>Maintenant !</a:t>
            </a:r>
          </a:p>
        </p:txBody>
      </p:sp>
      <p:pic>
        <p:nvPicPr>
          <p:cNvPr id="27" name="Espace réservé du contenu 26">
            <a:extLst>
              <a:ext uri="{FF2B5EF4-FFF2-40B4-BE49-F238E27FC236}">
                <a16:creationId xmlns:a16="http://schemas.microsoft.com/office/drawing/2014/main" id="{EBD177C5-1886-468B-81F2-4F822C812A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08393" y="3073399"/>
            <a:ext cx="5316199" cy="31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8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hylactère : pensées 4">
            <a:extLst>
              <a:ext uri="{FF2B5EF4-FFF2-40B4-BE49-F238E27FC236}">
                <a16:creationId xmlns:a16="http://schemas.microsoft.com/office/drawing/2014/main" id="{14949DEE-AA98-4247-9244-374395019675}"/>
              </a:ext>
            </a:extLst>
          </p:cNvPr>
          <p:cNvSpPr/>
          <p:nvPr/>
        </p:nvSpPr>
        <p:spPr>
          <a:xfrm rot="1734601">
            <a:off x="2401160" y="-89305"/>
            <a:ext cx="9863282" cy="7216170"/>
          </a:xfrm>
          <a:prstGeom prst="cloudCallou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6CCCF7D-99BA-4C37-9D74-C575F113D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188579"/>
              </p:ext>
            </p:extLst>
          </p:nvPr>
        </p:nvGraphicFramePr>
        <p:xfrm>
          <a:off x="1487488" y="-675456"/>
          <a:ext cx="11058126" cy="849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BC16690B-B030-41B2-B71E-1688E162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La brève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54288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D5B2E-0CB3-4785-8DF5-D4714923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1906C-399F-46A9-8179-88AD7159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96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21">
            <a:extLst>
              <a:ext uri="{FF2B5EF4-FFF2-40B4-BE49-F238E27FC236}">
                <a16:creationId xmlns:a16="http://schemas.microsoft.com/office/drawing/2014/main" id="{CEC2D4B1-2884-4FCE-94EC-24A4097D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0" t="6165" r="12329" b="3729"/>
          <a:stretch/>
        </p:blipFill>
        <p:spPr>
          <a:xfrm>
            <a:off x="911424" y="188640"/>
            <a:ext cx="10225136" cy="652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9D2F1-2B3C-4B52-9B3C-9F9C328F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00010-8875-49B7-BA20-E0C46C768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620964"/>
          </a:xfrm>
          <a:noFill/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Plan de développement</a:t>
            </a:r>
          </a:p>
          <a:p>
            <a:r>
              <a:rPr lang="fr-FR" b="1" i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Qu’allez-vous vendre ? A qui ?</a:t>
            </a:r>
          </a:p>
          <a:p>
            <a:pPr lvl="1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A l’école : Donner envie d’apprendre au enfants et leur faire découvrir la programmation.</a:t>
            </a:r>
          </a:p>
          <a:p>
            <a:pPr lvl="1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(a voir) vendre des robot éducatif a des orthophonistes, des centres éducatifs… </a:t>
            </a:r>
          </a:p>
          <a:p>
            <a:r>
              <a:rPr lang="fr-FR" b="1" i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Quelle sera la valeur ajoutée du projet pour vous, vos clients et vos fournisseurs ?</a:t>
            </a:r>
          </a:p>
          <a:p>
            <a:pPr lvl="1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C’est l’opportunité de transmettre à la jeunesse un passion / pour les écoles elles pourrons bénéficier, en dehors de la pédagogie, d’une activité numérique au cœur même des campagnes /</a:t>
            </a:r>
          </a:p>
          <a:p>
            <a:r>
              <a:rPr lang="fr-FR" b="1" i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Comment allez-vous vendre votre produit ou votre service ?</a:t>
            </a:r>
          </a:p>
          <a:p>
            <a:pPr lvl="1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Véhicule itinérant dans les écoles de villages / Vente de robot en ligne</a:t>
            </a:r>
          </a:p>
          <a:p>
            <a:r>
              <a:rPr lang="fr-FR" b="1" i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Combien allez-vous vendre votre produit ou votre service ?</a:t>
            </a:r>
          </a:p>
          <a:p>
            <a:pPr lvl="1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(a évalué) le coût de réalisation et d’entretien et relativement faible. Il serait important d’établir des partenarial et d’impliqué les élues locaux (l’association peut avoir un rôle de collectif d’achat).</a:t>
            </a:r>
          </a:p>
          <a:p>
            <a:r>
              <a:rPr lang="fr-FR" b="1" i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Quelles sont les compétences requises ?</a:t>
            </a:r>
          </a:p>
          <a:p>
            <a:pPr lvl="1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Méthode pédagogique / Informatique Python, JS … / Gestion / Connaissance du secteur public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92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6C7D2-04CE-48A5-85BF-B80B9918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D’action (la </a:t>
            </a:r>
            <a:r>
              <a:rPr lang="fr-FR" sz="4000" b="1" dirty="0"/>
              <a:t>phase</a:t>
            </a:r>
            <a:r>
              <a:rPr lang="fr-FR" dirty="0"/>
              <a:t> UNE)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2829F-3E98-475B-A3B0-AF6DF2D353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Etablir une stratégie pédagogique </a:t>
            </a:r>
            <a:r>
              <a:rPr lang="fr-FR" sz="3200" b="1" dirty="0"/>
              <a:t>moderne</a:t>
            </a:r>
            <a:r>
              <a:rPr lang="fr-FR" dirty="0"/>
              <a:t>, ludique et dynamique. </a:t>
            </a:r>
          </a:p>
          <a:p>
            <a:pPr marL="0" indent="0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i="1" dirty="0"/>
              <a:t>Le rôle du robot est d’être un objet physique palpable et animé ces caractéristiques doivent être utilisé pour maintenir l'attention de l’élève.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7D772AD-1034-448B-9A36-CAA803EBF1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40775"/>
            <a:ext cx="4875213" cy="31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8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D5DD4-2C7C-4EF8-A2ED-9901B24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D’action (la </a:t>
            </a:r>
            <a:r>
              <a:rPr lang="fr-FR" sz="4000" b="1" dirty="0"/>
              <a:t>phase</a:t>
            </a:r>
            <a:r>
              <a:rPr lang="fr-FR" dirty="0"/>
              <a:t> UNE)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5AE34D8-6EAF-4265-AE6B-338B4621F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680359"/>
              </p:ext>
            </p:extLst>
          </p:nvPr>
        </p:nvGraphicFramePr>
        <p:xfrm>
          <a:off x="-744760" y="1357803"/>
          <a:ext cx="12169352" cy="72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27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1872E-0F3E-49EF-BF4F-B53C8B2B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D’action (le lancement d’un projet)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86FE6-7B6C-48C2-92C3-D46B28FF1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594550" cy="3541714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Le projet est voté </a:t>
            </a:r>
          </a:p>
          <a:p>
            <a:r>
              <a:rPr lang="fr-FR" dirty="0"/>
              <a:t>Le développement du jeux :</a:t>
            </a:r>
          </a:p>
          <a:p>
            <a:pPr lvl="1"/>
            <a:r>
              <a:rPr lang="fr-FR" dirty="0"/>
              <a:t>Modélisation des pièces </a:t>
            </a:r>
          </a:p>
          <a:p>
            <a:pPr lvl="1"/>
            <a:r>
              <a:rPr lang="fr-FR" dirty="0"/>
              <a:t>Choix des matériaux</a:t>
            </a:r>
          </a:p>
          <a:p>
            <a:pPr lvl="1"/>
            <a:r>
              <a:rPr lang="fr-FR" dirty="0"/>
              <a:t>Choix des logiciels gratuit </a:t>
            </a:r>
          </a:p>
          <a:p>
            <a:pPr lvl="1"/>
            <a:r>
              <a:rPr lang="fr-FR" dirty="0"/>
              <a:t>Développement du logiciel de control</a:t>
            </a:r>
          </a:p>
          <a:p>
            <a:pPr lvl="1"/>
            <a:r>
              <a:rPr lang="fr-FR" dirty="0"/>
              <a:t>Montage et test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09467C-D96A-4482-8B69-38E384B61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1984" y="2249486"/>
            <a:ext cx="5095427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000" dirty="0"/>
              <a:t>Comment et avec qui ?</a:t>
            </a:r>
          </a:p>
          <a:p>
            <a:pPr marL="0" indent="0" algn="just">
              <a:buNone/>
            </a:pPr>
            <a:r>
              <a:rPr lang="fr-FR" dirty="0"/>
              <a:t>Divers acteurs peuvent intervenir dans la conception d’un jeux éducatif, tout d’abord les bénévoles du </a:t>
            </a:r>
            <a:r>
              <a:rPr lang="fr-FR" i="1" dirty="0">
                <a:solidFill>
                  <a:srgbClr val="FFFF00"/>
                </a:solidFill>
              </a:rPr>
              <a:t>club de robotique </a:t>
            </a:r>
            <a:r>
              <a:rPr lang="fr-FR" dirty="0"/>
              <a:t>ou</a:t>
            </a:r>
            <a:r>
              <a:rPr lang="fr-FR" i="1" dirty="0">
                <a:solidFill>
                  <a:srgbClr val="FFFF00"/>
                </a:solidFill>
              </a:rPr>
              <a:t> </a:t>
            </a:r>
            <a:r>
              <a:rPr lang="fr-FR" dirty="0">
                <a:solidFill>
                  <a:srgbClr val="FFFF00"/>
                </a:solidFill>
              </a:rPr>
              <a:t>du fablab,</a:t>
            </a:r>
            <a:r>
              <a:rPr lang="fr-FR" dirty="0"/>
              <a:t> puis tout ceux qui souhaite aidé au développement de nouvelle pédagogie scolaire, et éventuellement lors de phases les plus techniques une entreprise extérieur d’informatique pourrait être un soutien.</a:t>
            </a:r>
          </a:p>
        </p:txBody>
      </p:sp>
    </p:spTree>
    <p:extLst>
      <p:ext uri="{BB962C8B-B14F-4D97-AF65-F5344CB8AC3E}">
        <p14:creationId xmlns:p14="http://schemas.microsoft.com/office/powerpoint/2010/main" val="3569555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2689</TotalTime>
  <Words>455</Words>
  <Application>Microsoft Office PowerPoint</Application>
  <PresentationFormat>Grand écran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Trebuchet MS</vt:lpstr>
      <vt:lpstr>Tw Cen MT</vt:lpstr>
      <vt:lpstr>Circuit</vt:lpstr>
      <vt:lpstr>Association des Ludo-Robots </vt:lpstr>
      <vt:lpstr>La brève présentation</vt:lpstr>
      <vt:lpstr>La brève présentation</vt:lpstr>
      <vt:lpstr>Présentation PowerPoint</vt:lpstr>
      <vt:lpstr>Présentation PowerPoint</vt:lpstr>
      <vt:lpstr> </vt:lpstr>
      <vt:lpstr>Plan D’action (la phase UNE)</vt:lpstr>
      <vt:lpstr>Plan D’action (la phase UNE)</vt:lpstr>
      <vt:lpstr>Plan D’action (le lancement d’un projet)</vt:lpstr>
      <vt:lpstr>Plan D’action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Rames</dc:creator>
  <cp:lastModifiedBy>Quentin Rames</cp:lastModifiedBy>
  <cp:revision>35</cp:revision>
  <dcterms:created xsi:type="dcterms:W3CDTF">2018-06-29T17:56:18Z</dcterms:created>
  <dcterms:modified xsi:type="dcterms:W3CDTF">2018-07-01T19:06:43Z</dcterms:modified>
</cp:coreProperties>
</file>