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538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51219-0254-4EF3-AB83-1D16E2CD9E3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FDEE2B9-0EFF-45FC-A507-E3587885880C}">
      <dgm:prSet/>
      <dgm:spPr/>
      <dgm:t>
        <a:bodyPr/>
        <a:lstStyle/>
        <a:p>
          <a:r>
            <a:rPr lang="en-US"/>
            <a:t>Example:</a:t>
          </a:r>
        </a:p>
      </dgm:t>
    </dgm:pt>
    <dgm:pt modelId="{26E651AE-D03F-47E6-87D2-CE12902C138B}" type="parTrans" cxnId="{75BA12CE-3B38-456B-AF4D-4112A92E92F6}">
      <dgm:prSet/>
      <dgm:spPr/>
      <dgm:t>
        <a:bodyPr/>
        <a:lstStyle/>
        <a:p>
          <a:endParaRPr lang="en-US"/>
        </a:p>
      </dgm:t>
    </dgm:pt>
    <dgm:pt modelId="{C5A5C20C-FD6E-4740-A3A5-E40A28EE5CF5}" type="sibTrans" cxnId="{75BA12CE-3B38-456B-AF4D-4112A92E92F6}">
      <dgm:prSet/>
      <dgm:spPr/>
      <dgm:t>
        <a:bodyPr/>
        <a:lstStyle/>
        <a:p>
          <a:endParaRPr lang="en-US"/>
        </a:p>
      </dgm:t>
    </dgm:pt>
    <dgm:pt modelId="{5C1316F3-1055-4BC3-AD6A-9287A8F289EC}">
      <dgm:prSet/>
      <dgm:spPr/>
      <dgm:t>
        <a:bodyPr/>
        <a:lstStyle/>
        <a:p>
          <a:r>
            <a:rPr lang="en-US"/>
            <a:t>- Post Title: 'Data Scientist Quits Her Job at Spotify'</a:t>
          </a:r>
        </a:p>
      </dgm:t>
    </dgm:pt>
    <dgm:pt modelId="{1D663420-8023-48C6-AA82-452C3132DACE}" type="parTrans" cxnId="{2275EF3C-AE7F-4C36-B367-E08DC65E41CC}">
      <dgm:prSet/>
      <dgm:spPr/>
      <dgm:t>
        <a:bodyPr/>
        <a:lstStyle/>
        <a:p>
          <a:endParaRPr lang="en-US"/>
        </a:p>
      </dgm:t>
    </dgm:pt>
    <dgm:pt modelId="{04ACE393-7790-4E42-8C27-D206BDC6552C}" type="sibTrans" cxnId="{2275EF3C-AE7F-4C36-B367-E08DC65E41CC}">
      <dgm:prSet/>
      <dgm:spPr/>
      <dgm:t>
        <a:bodyPr/>
        <a:lstStyle/>
        <a:p>
          <a:endParaRPr lang="en-US"/>
        </a:p>
      </dgm:t>
    </dgm:pt>
    <dgm:pt modelId="{34E8F4B3-9F36-4629-9F66-EEEFA715119F}">
      <dgm:prSet/>
      <dgm:spPr/>
      <dgm:t>
        <a:bodyPr/>
        <a:lstStyle/>
        <a:p>
          <a:r>
            <a:rPr lang="en-US"/>
            <a:t>- Post Body: 'In summary, it discusses how she worked with machine learning models.'</a:t>
          </a:r>
        </a:p>
      </dgm:t>
    </dgm:pt>
    <dgm:pt modelId="{BA7E2A22-A709-4E81-9466-A081AD80E3E5}" type="parTrans" cxnId="{0F2A5727-2BC8-4213-962D-FCDAB486B2D4}">
      <dgm:prSet/>
      <dgm:spPr/>
      <dgm:t>
        <a:bodyPr/>
        <a:lstStyle/>
        <a:p>
          <a:endParaRPr lang="en-US"/>
        </a:p>
      </dgm:t>
    </dgm:pt>
    <dgm:pt modelId="{E6214AAE-7E8A-419B-A433-43F17792E2A4}" type="sibTrans" cxnId="{0F2A5727-2BC8-4213-962D-FCDAB486B2D4}">
      <dgm:prSet/>
      <dgm:spPr/>
      <dgm:t>
        <a:bodyPr/>
        <a:lstStyle/>
        <a:p>
          <a:endParaRPr lang="en-US"/>
        </a:p>
      </dgm:t>
    </dgm:pt>
    <dgm:pt modelId="{C41E23C1-39FC-4280-A4EB-3266BC25DE3C}">
      <dgm:prSet/>
      <dgm:spPr/>
      <dgm:t>
        <a:bodyPr/>
        <a:lstStyle/>
        <a:p>
          <a:r>
            <a:rPr lang="en-US"/>
            <a:t>Top Comments:</a:t>
          </a:r>
        </a:p>
      </dgm:t>
    </dgm:pt>
    <dgm:pt modelId="{63595487-FD00-442F-A18D-C87249419835}" type="parTrans" cxnId="{F1EBCD15-7603-49D8-B8B7-535E098C310E}">
      <dgm:prSet/>
      <dgm:spPr/>
      <dgm:t>
        <a:bodyPr/>
        <a:lstStyle/>
        <a:p>
          <a:endParaRPr lang="en-US"/>
        </a:p>
      </dgm:t>
    </dgm:pt>
    <dgm:pt modelId="{561B44CA-7F5A-4789-875D-95EB38E103F9}" type="sibTrans" cxnId="{F1EBCD15-7603-49D8-B8B7-535E098C310E}">
      <dgm:prSet/>
      <dgm:spPr/>
      <dgm:t>
        <a:bodyPr/>
        <a:lstStyle/>
        <a:p>
          <a:endParaRPr lang="en-US"/>
        </a:p>
      </dgm:t>
    </dgm:pt>
    <dgm:pt modelId="{A0B0AD69-8352-4F4E-A062-11A7A2DC7952}">
      <dgm:prSet/>
      <dgm:spPr/>
      <dgm:t>
        <a:bodyPr/>
        <a:lstStyle/>
        <a:p>
          <a:r>
            <a:rPr lang="en-US"/>
            <a:t>1. 'I wonder how her skills will transfer to her new role.'</a:t>
          </a:r>
        </a:p>
      </dgm:t>
    </dgm:pt>
    <dgm:pt modelId="{ED1CD524-9DF1-4392-B18C-76E0BEC20479}" type="parTrans" cxnId="{0D9BF7B4-A2CF-4E98-965A-131B72CBCACE}">
      <dgm:prSet/>
      <dgm:spPr/>
      <dgm:t>
        <a:bodyPr/>
        <a:lstStyle/>
        <a:p>
          <a:endParaRPr lang="en-US"/>
        </a:p>
      </dgm:t>
    </dgm:pt>
    <dgm:pt modelId="{B63747AB-E6F0-497C-B288-50203707289F}" type="sibTrans" cxnId="{0D9BF7B4-A2CF-4E98-965A-131B72CBCACE}">
      <dgm:prSet/>
      <dgm:spPr/>
      <dgm:t>
        <a:bodyPr/>
        <a:lstStyle/>
        <a:p>
          <a:endParaRPr lang="en-US"/>
        </a:p>
      </dgm:t>
    </dgm:pt>
    <dgm:pt modelId="{1BA19F28-85C6-4641-AC42-8480A78A5DE9}">
      <dgm:prSet/>
      <dgm:spPr/>
      <dgm:t>
        <a:bodyPr/>
        <a:lstStyle/>
        <a:p>
          <a:r>
            <a:rPr lang="en-US"/>
            <a:t>2. 'Spotify's data science team has been a leader in innovation.'</a:t>
          </a:r>
        </a:p>
      </dgm:t>
    </dgm:pt>
    <dgm:pt modelId="{20ED7640-3878-43BB-AD5D-475B5CB37294}" type="parTrans" cxnId="{D4763539-04D3-4F50-AEAF-5BA238A724B1}">
      <dgm:prSet/>
      <dgm:spPr/>
      <dgm:t>
        <a:bodyPr/>
        <a:lstStyle/>
        <a:p>
          <a:endParaRPr lang="en-US"/>
        </a:p>
      </dgm:t>
    </dgm:pt>
    <dgm:pt modelId="{F7A64573-C812-4565-9AB0-F70BDF5A7DC5}" type="sibTrans" cxnId="{D4763539-04D3-4F50-AEAF-5BA238A724B1}">
      <dgm:prSet/>
      <dgm:spPr/>
      <dgm:t>
        <a:bodyPr/>
        <a:lstStyle/>
        <a:p>
          <a:endParaRPr lang="en-US"/>
        </a:p>
      </dgm:t>
    </dgm:pt>
    <dgm:pt modelId="{4EC172C6-4931-44E5-A890-AFE2F60ADB66}">
      <dgm:prSet/>
      <dgm:spPr/>
      <dgm:t>
        <a:bodyPr/>
        <a:lstStyle/>
        <a:p>
          <a:r>
            <a:rPr lang="en-US"/>
            <a:t>3. 'Do you think she'll move to another FAANG company?'</a:t>
          </a:r>
        </a:p>
      </dgm:t>
    </dgm:pt>
    <dgm:pt modelId="{ECE9F919-F452-43E8-B8BB-8C73B93F884D}" type="parTrans" cxnId="{9457A1D5-FDED-4454-B1CD-8A565E00209F}">
      <dgm:prSet/>
      <dgm:spPr/>
      <dgm:t>
        <a:bodyPr/>
        <a:lstStyle/>
        <a:p>
          <a:endParaRPr lang="en-US"/>
        </a:p>
      </dgm:t>
    </dgm:pt>
    <dgm:pt modelId="{2C0F3500-B509-40F8-A34F-146553AFEE33}" type="sibTrans" cxnId="{9457A1D5-FDED-4454-B1CD-8A565E00209F}">
      <dgm:prSet/>
      <dgm:spPr/>
      <dgm:t>
        <a:bodyPr/>
        <a:lstStyle/>
        <a:p>
          <a:endParaRPr lang="en-US"/>
        </a:p>
      </dgm:t>
    </dgm:pt>
    <dgm:pt modelId="{AF968C2B-C6A3-4A47-9F82-CF1CF3E6B022}">
      <dgm:prSet/>
      <dgm:spPr/>
      <dgm:t>
        <a:bodyPr/>
        <a:lstStyle/>
        <a:p>
          <a:r>
            <a:rPr lang="en-US"/>
            <a:t>Insight: Most top posts discuss career paths, industry challenges, and data science methodologies.</a:t>
          </a:r>
        </a:p>
      </dgm:t>
    </dgm:pt>
    <dgm:pt modelId="{A8ED6E3E-95DE-4258-8D1E-0BB2110C1E90}" type="parTrans" cxnId="{D1F008E6-6712-4566-816E-F5243C0DBFD5}">
      <dgm:prSet/>
      <dgm:spPr/>
      <dgm:t>
        <a:bodyPr/>
        <a:lstStyle/>
        <a:p>
          <a:endParaRPr lang="en-US"/>
        </a:p>
      </dgm:t>
    </dgm:pt>
    <dgm:pt modelId="{06A15F74-FE79-474C-B5C2-1A619A92A791}" type="sibTrans" cxnId="{D1F008E6-6712-4566-816E-F5243C0DBFD5}">
      <dgm:prSet/>
      <dgm:spPr/>
      <dgm:t>
        <a:bodyPr/>
        <a:lstStyle/>
        <a:p>
          <a:endParaRPr lang="en-US"/>
        </a:p>
      </dgm:t>
    </dgm:pt>
    <dgm:pt modelId="{997394D7-5170-4199-AB14-02304F2C5095}" type="pres">
      <dgm:prSet presAssocID="{2EF51219-0254-4EF3-AB83-1D16E2CD9E35}" presName="linear" presStyleCnt="0">
        <dgm:presLayoutVars>
          <dgm:animLvl val="lvl"/>
          <dgm:resizeHandles val="exact"/>
        </dgm:presLayoutVars>
      </dgm:prSet>
      <dgm:spPr/>
    </dgm:pt>
    <dgm:pt modelId="{1614D845-9378-48B5-86BF-885207706E0E}" type="pres">
      <dgm:prSet presAssocID="{CFDEE2B9-0EFF-45FC-A507-E3587885880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B2CAC13-D04D-41EF-A1A7-BCBEA2EE5866}" type="pres">
      <dgm:prSet presAssocID="{C5A5C20C-FD6E-4740-A3A5-E40A28EE5CF5}" presName="spacer" presStyleCnt="0"/>
      <dgm:spPr/>
    </dgm:pt>
    <dgm:pt modelId="{DCC97579-6EE5-4976-9F0F-5443D50E3576}" type="pres">
      <dgm:prSet presAssocID="{5C1316F3-1055-4BC3-AD6A-9287A8F289E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ECC27F2-DC4D-4E8F-9F93-D176FFAABDFA}" type="pres">
      <dgm:prSet presAssocID="{04ACE393-7790-4E42-8C27-D206BDC6552C}" presName="spacer" presStyleCnt="0"/>
      <dgm:spPr/>
    </dgm:pt>
    <dgm:pt modelId="{8A2716E8-0CC3-4533-8173-E5AAFFC0A282}" type="pres">
      <dgm:prSet presAssocID="{34E8F4B3-9F36-4629-9F66-EEEFA715119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6FD303A-6BD9-41CE-BB52-19F51C7BC81A}" type="pres">
      <dgm:prSet presAssocID="{E6214AAE-7E8A-419B-A433-43F17792E2A4}" presName="spacer" presStyleCnt="0"/>
      <dgm:spPr/>
    </dgm:pt>
    <dgm:pt modelId="{A553C0E0-2751-4FBD-9333-A8832DFC3C7C}" type="pres">
      <dgm:prSet presAssocID="{C41E23C1-39FC-4280-A4EB-3266BC25DE3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B9A002E-0C36-4FA0-AF33-006FCE346F2E}" type="pres">
      <dgm:prSet presAssocID="{561B44CA-7F5A-4789-875D-95EB38E103F9}" presName="spacer" presStyleCnt="0"/>
      <dgm:spPr/>
    </dgm:pt>
    <dgm:pt modelId="{DE8D67D3-E4D1-47CC-82E3-937B95B72755}" type="pres">
      <dgm:prSet presAssocID="{A0B0AD69-8352-4F4E-A062-11A7A2DC795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B40A4E4-EF70-4349-B111-B885602D24FE}" type="pres">
      <dgm:prSet presAssocID="{B63747AB-E6F0-497C-B288-50203707289F}" presName="spacer" presStyleCnt="0"/>
      <dgm:spPr/>
    </dgm:pt>
    <dgm:pt modelId="{4DA08BEC-DDE1-4F94-BAE0-57F3A69A36D4}" type="pres">
      <dgm:prSet presAssocID="{1BA19F28-85C6-4641-AC42-8480A78A5DE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6F6609B-0A89-4509-B24C-F8FE13681447}" type="pres">
      <dgm:prSet presAssocID="{F7A64573-C812-4565-9AB0-F70BDF5A7DC5}" presName="spacer" presStyleCnt="0"/>
      <dgm:spPr/>
    </dgm:pt>
    <dgm:pt modelId="{A165B16E-81E6-446C-9996-A3A1D8686406}" type="pres">
      <dgm:prSet presAssocID="{4EC172C6-4931-44E5-A890-AFE2F60ADB6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59EB3B2-32AC-4BE6-A611-99A059BFCDDC}" type="pres">
      <dgm:prSet presAssocID="{2C0F3500-B509-40F8-A34F-146553AFEE33}" presName="spacer" presStyleCnt="0"/>
      <dgm:spPr/>
    </dgm:pt>
    <dgm:pt modelId="{51A73DCD-B11B-44B9-9059-6D807B31A1F8}" type="pres">
      <dgm:prSet presAssocID="{AF968C2B-C6A3-4A47-9F82-CF1CF3E6B02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2673F06-F5A6-4280-8C6F-3961C62D5946}" type="presOf" srcId="{CFDEE2B9-0EFF-45FC-A507-E3587885880C}" destId="{1614D845-9378-48B5-86BF-885207706E0E}" srcOrd="0" destOrd="0" presId="urn:microsoft.com/office/officeart/2005/8/layout/vList2"/>
    <dgm:cxn modelId="{F1EBCD15-7603-49D8-B8B7-535E098C310E}" srcId="{2EF51219-0254-4EF3-AB83-1D16E2CD9E35}" destId="{C41E23C1-39FC-4280-A4EB-3266BC25DE3C}" srcOrd="3" destOrd="0" parTransId="{63595487-FD00-442F-A18D-C87249419835}" sibTransId="{561B44CA-7F5A-4789-875D-95EB38E103F9}"/>
    <dgm:cxn modelId="{0F2A5727-2BC8-4213-962D-FCDAB486B2D4}" srcId="{2EF51219-0254-4EF3-AB83-1D16E2CD9E35}" destId="{34E8F4B3-9F36-4629-9F66-EEEFA715119F}" srcOrd="2" destOrd="0" parTransId="{BA7E2A22-A709-4E81-9466-A081AD80E3E5}" sibTransId="{E6214AAE-7E8A-419B-A433-43F17792E2A4}"/>
    <dgm:cxn modelId="{337A4734-2DB9-4996-BB51-2E4935CA0701}" type="presOf" srcId="{2EF51219-0254-4EF3-AB83-1D16E2CD9E35}" destId="{997394D7-5170-4199-AB14-02304F2C5095}" srcOrd="0" destOrd="0" presId="urn:microsoft.com/office/officeart/2005/8/layout/vList2"/>
    <dgm:cxn modelId="{D4763539-04D3-4F50-AEAF-5BA238A724B1}" srcId="{2EF51219-0254-4EF3-AB83-1D16E2CD9E35}" destId="{1BA19F28-85C6-4641-AC42-8480A78A5DE9}" srcOrd="5" destOrd="0" parTransId="{20ED7640-3878-43BB-AD5D-475B5CB37294}" sibTransId="{F7A64573-C812-4565-9AB0-F70BDF5A7DC5}"/>
    <dgm:cxn modelId="{2708983B-1974-497A-9B6B-B15307C8CD57}" type="presOf" srcId="{5C1316F3-1055-4BC3-AD6A-9287A8F289EC}" destId="{DCC97579-6EE5-4976-9F0F-5443D50E3576}" srcOrd="0" destOrd="0" presId="urn:microsoft.com/office/officeart/2005/8/layout/vList2"/>
    <dgm:cxn modelId="{2275EF3C-AE7F-4C36-B367-E08DC65E41CC}" srcId="{2EF51219-0254-4EF3-AB83-1D16E2CD9E35}" destId="{5C1316F3-1055-4BC3-AD6A-9287A8F289EC}" srcOrd="1" destOrd="0" parTransId="{1D663420-8023-48C6-AA82-452C3132DACE}" sibTransId="{04ACE393-7790-4E42-8C27-D206BDC6552C}"/>
    <dgm:cxn modelId="{8F49523D-C408-4790-8AEE-C2234B470D54}" type="presOf" srcId="{1BA19F28-85C6-4641-AC42-8480A78A5DE9}" destId="{4DA08BEC-DDE1-4F94-BAE0-57F3A69A36D4}" srcOrd="0" destOrd="0" presId="urn:microsoft.com/office/officeart/2005/8/layout/vList2"/>
    <dgm:cxn modelId="{C5411286-6EC7-4907-883E-20B0DA27C5D4}" type="presOf" srcId="{34E8F4B3-9F36-4629-9F66-EEEFA715119F}" destId="{8A2716E8-0CC3-4533-8173-E5AAFFC0A282}" srcOrd="0" destOrd="0" presId="urn:microsoft.com/office/officeart/2005/8/layout/vList2"/>
    <dgm:cxn modelId="{0D9BF7B4-A2CF-4E98-965A-131B72CBCACE}" srcId="{2EF51219-0254-4EF3-AB83-1D16E2CD9E35}" destId="{A0B0AD69-8352-4F4E-A062-11A7A2DC7952}" srcOrd="4" destOrd="0" parTransId="{ED1CD524-9DF1-4392-B18C-76E0BEC20479}" sibTransId="{B63747AB-E6F0-497C-B288-50203707289F}"/>
    <dgm:cxn modelId="{C40E0DC5-A994-473B-B795-75C034A2E533}" type="presOf" srcId="{AF968C2B-C6A3-4A47-9F82-CF1CF3E6B022}" destId="{51A73DCD-B11B-44B9-9059-6D807B31A1F8}" srcOrd="0" destOrd="0" presId="urn:microsoft.com/office/officeart/2005/8/layout/vList2"/>
    <dgm:cxn modelId="{75BA12CE-3B38-456B-AF4D-4112A92E92F6}" srcId="{2EF51219-0254-4EF3-AB83-1D16E2CD9E35}" destId="{CFDEE2B9-0EFF-45FC-A507-E3587885880C}" srcOrd="0" destOrd="0" parTransId="{26E651AE-D03F-47E6-87D2-CE12902C138B}" sibTransId="{C5A5C20C-FD6E-4740-A3A5-E40A28EE5CF5}"/>
    <dgm:cxn modelId="{D0284CCE-DB3A-4134-92F3-01DF56DF74A9}" type="presOf" srcId="{4EC172C6-4931-44E5-A890-AFE2F60ADB66}" destId="{A165B16E-81E6-446C-9996-A3A1D8686406}" srcOrd="0" destOrd="0" presId="urn:microsoft.com/office/officeart/2005/8/layout/vList2"/>
    <dgm:cxn modelId="{63575FD5-5FFF-43DA-B3AB-2F21638FA9A4}" type="presOf" srcId="{C41E23C1-39FC-4280-A4EB-3266BC25DE3C}" destId="{A553C0E0-2751-4FBD-9333-A8832DFC3C7C}" srcOrd="0" destOrd="0" presId="urn:microsoft.com/office/officeart/2005/8/layout/vList2"/>
    <dgm:cxn modelId="{9457A1D5-FDED-4454-B1CD-8A565E00209F}" srcId="{2EF51219-0254-4EF3-AB83-1D16E2CD9E35}" destId="{4EC172C6-4931-44E5-A890-AFE2F60ADB66}" srcOrd="6" destOrd="0" parTransId="{ECE9F919-F452-43E8-B8BB-8C73B93F884D}" sibTransId="{2C0F3500-B509-40F8-A34F-146553AFEE33}"/>
    <dgm:cxn modelId="{D1F008E6-6712-4566-816E-F5243C0DBFD5}" srcId="{2EF51219-0254-4EF3-AB83-1D16E2CD9E35}" destId="{AF968C2B-C6A3-4A47-9F82-CF1CF3E6B022}" srcOrd="7" destOrd="0" parTransId="{A8ED6E3E-95DE-4258-8D1E-0BB2110C1E90}" sibTransId="{06A15F74-FE79-474C-B5C2-1A619A92A791}"/>
    <dgm:cxn modelId="{FDFB7BE7-CE94-4629-BD66-ED77CC59E268}" type="presOf" srcId="{A0B0AD69-8352-4F4E-A062-11A7A2DC7952}" destId="{DE8D67D3-E4D1-47CC-82E3-937B95B72755}" srcOrd="0" destOrd="0" presId="urn:microsoft.com/office/officeart/2005/8/layout/vList2"/>
    <dgm:cxn modelId="{B1F7A179-BE33-497A-987C-D8589CA464C3}" type="presParOf" srcId="{997394D7-5170-4199-AB14-02304F2C5095}" destId="{1614D845-9378-48B5-86BF-885207706E0E}" srcOrd="0" destOrd="0" presId="urn:microsoft.com/office/officeart/2005/8/layout/vList2"/>
    <dgm:cxn modelId="{2AC68815-4EAF-4B48-AC76-DF9423FABF3D}" type="presParOf" srcId="{997394D7-5170-4199-AB14-02304F2C5095}" destId="{3B2CAC13-D04D-41EF-A1A7-BCBEA2EE5866}" srcOrd="1" destOrd="0" presId="urn:microsoft.com/office/officeart/2005/8/layout/vList2"/>
    <dgm:cxn modelId="{A8A6A399-6E3B-4E64-BF81-3C27498A715B}" type="presParOf" srcId="{997394D7-5170-4199-AB14-02304F2C5095}" destId="{DCC97579-6EE5-4976-9F0F-5443D50E3576}" srcOrd="2" destOrd="0" presId="urn:microsoft.com/office/officeart/2005/8/layout/vList2"/>
    <dgm:cxn modelId="{CAA70700-2EB9-499B-8885-BE56D1CEBD3C}" type="presParOf" srcId="{997394D7-5170-4199-AB14-02304F2C5095}" destId="{5ECC27F2-DC4D-4E8F-9F93-D176FFAABDFA}" srcOrd="3" destOrd="0" presId="urn:microsoft.com/office/officeart/2005/8/layout/vList2"/>
    <dgm:cxn modelId="{89E4F5C7-1286-44B5-BF82-29837121B1C9}" type="presParOf" srcId="{997394D7-5170-4199-AB14-02304F2C5095}" destId="{8A2716E8-0CC3-4533-8173-E5AAFFC0A282}" srcOrd="4" destOrd="0" presId="urn:microsoft.com/office/officeart/2005/8/layout/vList2"/>
    <dgm:cxn modelId="{0FD4FB76-1935-46C9-A790-E04249737FC5}" type="presParOf" srcId="{997394D7-5170-4199-AB14-02304F2C5095}" destId="{C6FD303A-6BD9-41CE-BB52-19F51C7BC81A}" srcOrd="5" destOrd="0" presId="urn:microsoft.com/office/officeart/2005/8/layout/vList2"/>
    <dgm:cxn modelId="{9159DB01-ACA6-4BBA-9804-5A4BC69AA086}" type="presParOf" srcId="{997394D7-5170-4199-AB14-02304F2C5095}" destId="{A553C0E0-2751-4FBD-9333-A8832DFC3C7C}" srcOrd="6" destOrd="0" presId="urn:microsoft.com/office/officeart/2005/8/layout/vList2"/>
    <dgm:cxn modelId="{C2958B37-8700-496A-ACBA-8D00385C4F5B}" type="presParOf" srcId="{997394D7-5170-4199-AB14-02304F2C5095}" destId="{CB9A002E-0C36-4FA0-AF33-006FCE346F2E}" srcOrd="7" destOrd="0" presId="urn:microsoft.com/office/officeart/2005/8/layout/vList2"/>
    <dgm:cxn modelId="{128126F2-A90E-497D-B896-A7D62DFCB60E}" type="presParOf" srcId="{997394D7-5170-4199-AB14-02304F2C5095}" destId="{DE8D67D3-E4D1-47CC-82E3-937B95B72755}" srcOrd="8" destOrd="0" presId="urn:microsoft.com/office/officeart/2005/8/layout/vList2"/>
    <dgm:cxn modelId="{0953D1DD-40A2-4977-8CDB-6F09E80213F7}" type="presParOf" srcId="{997394D7-5170-4199-AB14-02304F2C5095}" destId="{2B40A4E4-EF70-4349-B111-B885602D24FE}" srcOrd="9" destOrd="0" presId="urn:microsoft.com/office/officeart/2005/8/layout/vList2"/>
    <dgm:cxn modelId="{C31EC30B-3FD7-4DCE-9DCD-03F197B55C38}" type="presParOf" srcId="{997394D7-5170-4199-AB14-02304F2C5095}" destId="{4DA08BEC-DDE1-4F94-BAE0-57F3A69A36D4}" srcOrd="10" destOrd="0" presId="urn:microsoft.com/office/officeart/2005/8/layout/vList2"/>
    <dgm:cxn modelId="{BAC21ADC-DCA9-4E27-B976-693FB5C824EB}" type="presParOf" srcId="{997394D7-5170-4199-AB14-02304F2C5095}" destId="{C6F6609B-0A89-4509-B24C-F8FE13681447}" srcOrd="11" destOrd="0" presId="urn:microsoft.com/office/officeart/2005/8/layout/vList2"/>
    <dgm:cxn modelId="{1882289C-95CA-4127-91BD-36F1A8AC55FE}" type="presParOf" srcId="{997394D7-5170-4199-AB14-02304F2C5095}" destId="{A165B16E-81E6-446C-9996-A3A1D8686406}" srcOrd="12" destOrd="0" presId="urn:microsoft.com/office/officeart/2005/8/layout/vList2"/>
    <dgm:cxn modelId="{7450C257-B1BF-46F2-9BAD-CE75E7886DE1}" type="presParOf" srcId="{997394D7-5170-4199-AB14-02304F2C5095}" destId="{459EB3B2-32AC-4BE6-A611-99A059BFCDDC}" srcOrd="13" destOrd="0" presId="urn:microsoft.com/office/officeart/2005/8/layout/vList2"/>
    <dgm:cxn modelId="{BCBF2E96-19A5-4300-B22C-AFE26D1B9588}" type="presParOf" srcId="{997394D7-5170-4199-AB14-02304F2C5095}" destId="{51A73DCD-B11B-44B9-9059-6D807B31A1F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A0E699-CA95-445D-9280-3E0CC5E4C7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086517-27CC-4DCD-A4C2-D73AFBE56B4C}">
      <dgm:prSet/>
      <dgm:spPr/>
      <dgm:t>
        <a:bodyPr/>
        <a:lstStyle/>
        <a:p>
          <a:r>
            <a:rPr lang="en-US"/>
            <a:t>Common Themes:</a:t>
          </a:r>
        </a:p>
      </dgm:t>
    </dgm:pt>
    <dgm:pt modelId="{0EAF94DC-7DCD-4F17-9AF1-0A9BD7A9D773}" type="parTrans" cxnId="{E0069D53-8FFC-47F4-8F8E-268003F895F5}">
      <dgm:prSet/>
      <dgm:spPr/>
      <dgm:t>
        <a:bodyPr/>
        <a:lstStyle/>
        <a:p>
          <a:endParaRPr lang="en-US"/>
        </a:p>
      </dgm:t>
    </dgm:pt>
    <dgm:pt modelId="{73534382-6371-43FA-814A-C9566DC8BF39}" type="sibTrans" cxnId="{E0069D53-8FFC-47F4-8F8E-268003F895F5}">
      <dgm:prSet/>
      <dgm:spPr/>
      <dgm:t>
        <a:bodyPr/>
        <a:lstStyle/>
        <a:p>
          <a:endParaRPr lang="en-US"/>
        </a:p>
      </dgm:t>
    </dgm:pt>
    <dgm:pt modelId="{D0A07C30-1F2B-4CEC-B72A-BF755F200F50}">
      <dgm:prSet/>
      <dgm:spPr/>
      <dgm:t>
        <a:bodyPr/>
        <a:lstStyle/>
        <a:p>
          <a:r>
            <a:rPr lang="en-US"/>
            <a:t>- Career challenges and transitions in data science.</a:t>
          </a:r>
        </a:p>
      </dgm:t>
    </dgm:pt>
    <dgm:pt modelId="{FCEE6FDA-914E-4797-B58E-F6BDEB789D40}" type="parTrans" cxnId="{5AE11A7E-FDC7-4E89-B850-AE5E7C9B973C}">
      <dgm:prSet/>
      <dgm:spPr/>
      <dgm:t>
        <a:bodyPr/>
        <a:lstStyle/>
        <a:p>
          <a:endParaRPr lang="en-US"/>
        </a:p>
      </dgm:t>
    </dgm:pt>
    <dgm:pt modelId="{10A439E1-BC2B-4CBC-9783-5092B20D2D3C}" type="sibTrans" cxnId="{5AE11A7E-FDC7-4E89-B850-AE5E7C9B973C}">
      <dgm:prSet/>
      <dgm:spPr/>
      <dgm:t>
        <a:bodyPr/>
        <a:lstStyle/>
        <a:p>
          <a:endParaRPr lang="en-US"/>
        </a:p>
      </dgm:t>
    </dgm:pt>
    <dgm:pt modelId="{C4A4891A-54A8-4367-9934-F09C796E6C68}">
      <dgm:prSet/>
      <dgm:spPr/>
      <dgm:t>
        <a:bodyPr/>
        <a:lstStyle/>
        <a:p>
          <a:r>
            <a:rPr lang="en-US"/>
            <a:t>- Discussions on the value of different data science tools and models.</a:t>
          </a:r>
        </a:p>
      </dgm:t>
    </dgm:pt>
    <dgm:pt modelId="{0B3D99E8-EE51-4EA1-B8B9-378253C9AAE8}" type="parTrans" cxnId="{2D123153-F074-448C-908F-F9DA9FBED002}">
      <dgm:prSet/>
      <dgm:spPr/>
      <dgm:t>
        <a:bodyPr/>
        <a:lstStyle/>
        <a:p>
          <a:endParaRPr lang="en-US"/>
        </a:p>
      </dgm:t>
    </dgm:pt>
    <dgm:pt modelId="{4F49450D-75DD-4B9C-9F36-5198DCAE0C98}" type="sibTrans" cxnId="{2D123153-F074-448C-908F-F9DA9FBED002}">
      <dgm:prSet/>
      <dgm:spPr/>
      <dgm:t>
        <a:bodyPr/>
        <a:lstStyle/>
        <a:p>
          <a:endParaRPr lang="en-US"/>
        </a:p>
      </dgm:t>
    </dgm:pt>
    <dgm:pt modelId="{BD34E52F-1791-4CE3-B7E4-93A1EBF50498}">
      <dgm:prSet/>
      <dgm:spPr/>
      <dgm:t>
        <a:bodyPr/>
        <a:lstStyle/>
        <a:p>
          <a:r>
            <a:rPr lang="en-US"/>
            <a:t>- Real-world challenges in implementing machine learning models.</a:t>
          </a:r>
        </a:p>
      </dgm:t>
    </dgm:pt>
    <dgm:pt modelId="{94BC0B43-AA35-4E84-AA06-F6DBF55FA523}" type="parTrans" cxnId="{B83FBD8F-B865-445A-8265-EED0C26C9C22}">
      <dgm:prSet/>
      <dgm:spPr/>
      <dgm:t>
        <a:bodyPr/>
        <a:lstStyle/>
        <a:p>
          <a:endParaRPr lang="en-US"/>
        </a:p>
      </dgm:t>
    </dgm:pt>
    <dgm:pt modelId="{F55AE680-8A93-4DB5-B7FD-C487B304D2C4}" type="sibTrans" cxnId="{B83FBD8F-B865-445A-8265-EED0C26C9C22}">
      <dgm:prSet/>
      <dgm:spPr/>
      <dgm:t>
        <a:bodyPr/>
        <a:lstStyle/>
        <a:p>
          <a:endParaRPr lang="en-US"/>
        </a:p>
      </dgm:t>
    </dgm:pt>
    <dgm:pt modelId="{C8C3E68A-945B-485A-B9FE-E11C2E618E59}">
      <dgm:prSet/>
      <dgm:spPr/>
      <dgm:t>
        <a:bodyPr/>
        <a:lstStyle/>
        <a:p>
          <a:r>
            <a:rPr lang="en-US"/>
            <a:t>Engagement: Posts with detailed, personal experiences received more interaction (comments and upvotes).</a:t>
          </a:r>
        </a:p>
      </dgm:t>
    </dgm:pt>
    <dgm:pt modelId="{DAFBA675-1B44-4911-8A2E-6516C038912D}" type="parTrans" cxnId="{8763E39D-1B9D-447F-9DAC-BC458A2E1520}">
      <dgm:prSet/>
      <dgm:spPr/>
      <dgm:t>
        <a:bodyPr/>
        <a:lstStyle/>
        <a:p>
          <a:endParaRPr lang="en-US"/>
        </a:p>
      </dgm:t>
    </dgm:pt>
    <dgm:pt modelId="{4D6D7CED-A142-4EA4-B1F5-2C286065166C}" type="sibTrans" cxnId="{8763E39D-1B9D-447F-9DAC-BC458A2E1520}">
      <dgm:prSet/>
      <dgm:spPr/>
      <dgm:t>
        <a:bodyPr/>
        <a:lstStyle/>
        <a:p>
          <a:endParaRPr lang="en-US"/>
        </a:p>
      </dgm:t>
    </dgm:pt>
    <dgm:pt modelId="{DA8277CC-29DA-4780-94F3-9FCC177C7C49}" type="pres">
      <dgm:prSet presAssocID="{24A0E699-CA95-445D-9280-3E0CC5E4C771}" presName="root" presStyleCnt="0">
        <dgm:presLayoutVars>
          <dgm:dir/>
          <dgm:resizeHandles val="exact"/>
        </dgm:presLayoutVars>
      </dgm:prSet>
      <dgm:spPr/>
    </dgm:pt>
    <dgm:pt modelId="{F0329543-9DCE-4767-81D8-7435D27E4A2A}" type="pres">
      <dgm:prSet presAssocID="{24A0E699-CA95-445D-9280-3E0CC5E4C771}" presName="container" presStyleCnt="0">
        <dgm:presLayoutVars>
          <dgm:dir/>
          <dgm:resizeHandles val="exact"/>
        </dgm:presLayoutVars>
      </dgm:prSet>
      <dgm:spPr/>
    </dgm:pt>
    <dgm:pt modelId="{AC247A22-65B7-4B00-A41D-8C44A44BCF0A}" type="pres">
      <dgm:prSet presAssocID="{01086517-27CC-4DCD-A4C2-D73AFBE56B4C}" presName="compNode" presStyleCnt="0"/>
      <dgm:spPr/>
    </dgm:pt>
    <dgm:pt modelId="{FF8856F5-F8ED-4711-AD74-CB22C3A3F779}" type="pres">
      <dgm:prSet presAssocID="{01086517-27CC-4DCD-A4C2-D73AFBE56B4C}" presName="iconBgRect" presStyleLbl="bgShp" presStyleIdx="0" presStyleCnt="5"/>
      <dgm:spPr/>
    </dgm:pt>
    <dgm:pt modelId="{45B57D57-CE85-4EC0-B265-611C2420D71A}" type="pres">
      <dgm:prSet presAssocID="{01086517-27CC-4DCD-A4C2-D73AFBE56B4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509AD88B-2CFA-48AA-8B42-DFAAF84B1CAA}" type="pres">
      <dgm:prSet presAssocID="{01086517-27CC-4DCD-A4C2-D73AFBE56B4C}" presName="spaceRect" presStyleCnt="0"/>
      <dgm:spPr/>
    </dgm:pt>
    <dgm:pt modelId="{8931D835-C913-49F7-A102-4792894A5AE4}" type="pres">
      <dgm:prSet presAssocID="{01086517-27CC-4DCD-A4C2-D73AFBE56B4C}" presName="textRect" presStyleLbl="revTx" presStyleIdx="0" presStyleCnt="5">
        <dgm:presLayoutVars>
          <dgm:chMax val="1"/>
          <dgm:chPref val="1"/>
        </dgm:presLayoutVars>
      </dgm:prSet>
      <dgm:spPr/>
    </dgm:pt>
    <dgm:pt modelId="{507EAEC0-A88D-4AA2-B7CB-500006BD1860}" type="pres">
      <dgm:prSet presAssocID="{73534382-6371-43FA-814A-C9566DC8BF39}" presName="sibTrans" presStyleLbl="sibTrans2D1" presStyleIdx="0" presStyleCnt="0"/>
      <dgm:spPr/>
    </dgm:pt>
    <dgm:pt modelId="{DB450643-5E06-4315-AC9E-37A97CAC7855}" type="pres">
      <dgm:prSet presAssocID="{D0A07C30-1F2B-4CEC-B72A-BF755F200F50}" presName="compNode" presStyleCnt="0"/>
      <dgm:spPr/>
    </dgm:pt>
    <dgm:pt modelId="{F3DB8397-FD12-44AA-812C-DA97ED492CD0}" type="pres">
      <dgm:prSet presAssocID="{D0A07C30-1F2B-4CEC-B72A-BF755F200F50}" presName="iconBgRect" presStyleLbl="bgShp" presStyleIdx="1" presStyleCnt="5"/>
      <dgm:spPr/>
    </dgm:pt>
    <dgm:pt modelId="{60A40FF3-79BC-4C47-B33E-3CB3D656AF87}" type="pres">
      <dgm:prSet presAssocID="{D0A07C30-1F2B-4CEC-B72A-BF755F200F5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910D21E-F2A8-4141-BB7F-DEF0D3D127D1}" type="pres">
      <dgm:prSet presAssocID="{D0A07C30-1F2B-4CEC-B72A-BF755F200F50}" presName="spaceRect" presStyleCnt="0"/>
      <dgm:spPr/>
    </dgm:pt>
    <dgm:pt modelId="{23F458DD-CBFE-40EE-8A21-E1836CC34CB5}" type="pres">
      <dgm:prSet presAssocID="{D0A07C30-1F2B-4CEC-B72A-BF755F200F50}" presName="textRect" presStyleLbl="revTx" presStyleIdx="1" presStyleCnt="5">
        <dgm:presLayoutVars>
          <dgm:chMax val="1"/>
          <dgm:chPref val="1"/>
        </dgm:presLayoutVars>
      </dgm:prSet>
      <dgm:spPr/>
    </dgm:pt>
    <dgm:pt modelId="{DAD269E0-C549-42E6-8940-042D5816339E}" type="pres">
      <dgm:prSet presAssocID="{10A439E1-BC2B-4CBC-9783-5092B20D2D3C}" presName="sibTrans" presStyleLbl="sibTrans2D1" presStyleIdx="0" presStyleCnt="0"/>
      <dgm:spPr/>
    </dgm:pt>
    <dgm:pt modelId="{62CBC711-649A-4B23-A2AD-2B8D5D97EAD5}" type="pres">
      <dgm:prSet presAssocID="{C4A4891A-54A8-4367-9934-F09C796E6C68}" presName="compNode" presStyleCnt="0"/>
      <dgm:spPr/>
    </dgm:pt>
    <dgm:pt modelId="{A4A7C21F-9471-4FF5-A613-7C92909827D6}" type="pres">
      <dgm:prSet presAssocID="{C4A4891A-54A8-4367-9934-F09C796E6C68}" presName="iconBgRect" presStyleLbl="bgShp" presStyleIdx="2" presStyleCnt="5"/>
      <dgm:spPr/>
    </dgm:pt>
    <dgm:pt modelId="{1468031B-7693-4923-B545-87E850482921}" type="pres">
      <dgm:prSet presAssocID="{C4A4891A-54A8-4367-9934-F09C796E6C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11A55B8-3DBE-43D9-85CA-69956C8F7C4C}" type="pres">
      <dgm:prSet presAssocID="{C4A4891A-54A8-4367-9934-F09C796E6C68}" presName="spaceRect" presStyleCnt="0"/>
      <dgm:spPr/>
    </dgm:pt>
    <dgm:pt modelId="{14CB96E3-5A8E-4B7F-8B0B-3D7AC683C37B}" type="pres">
      <dgm:prSet presAssocID="{C4A4891A-54A8-4367-9934-F09C796E6C68}" presName="textRect" presStyleLbl="revTx" presStyleIdx="2" presStyleCnt="5">
        <dgm:presLayoutVars>
          <dgm:chMax val="1"/>
          <dgm:chPref val="1"/>
        </dgm:presLayoutVars>
      </dgm:prSet>
      <dgm:spPr/>
    </dgm:pt>
    <dgm:pt modelId="{5A79BD9C-FE17-4B02-BFEF-0C994D0FD94B}" type="pres">
      <dgm:prSet presAssocID="{4F49450D-75DD-4B9C-9F36-5198DCAE0C98}" presName="sibTrans" presStyleLbl="sibTrans2D1" presStyleIdx="0" presStyleCnt="0"/>
      <dgm:spPr/>
    </dgm:pt>
    <dgm:pt modelId="{D6E56E9E-7DA1-4CDB-BCB7-0C9710DD6247}" type="pres">
      <dgm:prSet presAssocID="{BD34E52F-1791-4CE3-B7E4-93A1EBF50498}" presName="compNode" presStyleCnt="0"/>
      <dgm:spPr/>
    </dgm:pt>
    <dgm:pt modelId="{6513ADCE-0E99-425B-943E-99E1B603EE0F}" type="pres">
      <dgm:prSet presAssocID="{BD34E52F-1791-4CE3-B7E4-93A1EBF50498}" presName="iconBgRect" presStyleLbl="bgShp" presStyleIdx="3" presStyleCnt="5"/>
      <dgm:spPr/>
    </dgm:pt>
    <dgm:pt modelId="{5CADD82F-EE09-45A6-95C3-7DB5AE59B0F6}" type="pres">
      <dgm:prSet presAssocID="{BD34E52F-1791-4CE3-B7E4-93A1EBF504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17C23AD-D3B1-4E65-BD3C-0CA60CD3F976}" type="pres">
      <dgm:prSet presAssocID="{BD34E52F-1791-4CE3-B7E4-93A1EBF50498}" presName="spaceRect" presStyleCnt="0"/>
      <dgm:spPr/>
    </dgm:pt>
    <dgm:pt modelId="{2F5F4F1A-BAA8-4A55-B3D3-53B031FC76B6}" type="pres">
      <dgm:prSet presAssocID="{BD34E52F-1791-4CE3-B7E4-93A1EBF50498}" presName="textRect" presStyleLbl="revTx" presStyleIdx="3" presStyleCnt="5">
        <dgm:presLayoutVars>
          <dgm:chMax val="1"/>
          <dgm:chPref val="1"/>
        </dgm:presLayoutVars>
      </dgm:prSet>
      <dgm:spPr/>
    </dgm:pt>
    <dgm:pt modelId="{6FB0BB89-90B5-490C-B841-9743F3C30CD1}" type="pres">
      <dgm:prSet presAssocID="{F55AE680-8A93-4DB5-B7FD-C487B304D2C4}" presName="sibTrans" presStyleLbl="sibTrans2D1" presStyleIdx="0" presStyleCnt="0"/>
      <dgm:spPr/>
    </dgm:pt>
    <dgm:pt modelId="{941DBAF5-0688-4739-97DE-47F554E6BBEF}" type="pres">
      <dgm:prSet presAssocID="{C8C3E68A-945B-485A-B9FE-E11C2E618E59}" presName="compNode" presStyleCnt="0"/>
      <dgm:spPr/>
    </dgm:pt>
    <dgm:pt modelId="{5596FF39-1CA0-408D-93DB-F7C017ECAF9B}" type="pres">
      <dgm:prSet presAssocID="{C8C3E68A-945B-485A-B9FE-E11C2E618E59}" presName="iconBgRect" presStyleLbl="bgShp" presStyleIdx="4" presStyleCnt="5"/>
      <dgm:spPr/>
    </dgm:pt>
    <dgm:pt modelId="{098C7D68-5FAD-4F51-98D5-15C47B75C688}" type="pres">
      <dgm:prSet presAssocID="{C8C3E68A-945B-485A-B9FE-E11C2E618E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E939D9F-7935-487F-9DF3-92E5C4F6621A}" type="pres">
      <dgm:prSet presAssocID="{C8C3E68A-945B-485A-B9FE-E11C2E618E59}" presName="spaceRect" presStyleCnt="0"/>
      <dgm:spPr/>
    </dgm:pt>
    <dgm:pt modelId="{13DC894E-C44A-4DFA-9BAA-8C72C99445AA}" type="pres">
      <dgm:prSet presAssocID="{C8C3E68A-945B-485A-B9FE-E11C2E618E5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086760E-B664-460F-A9FF-7E88CCBDD68C}" type="presOf" srcId="{BD34E52F-1791-4CE3-B7E4-93A1EBF50498}" destId="{2F5F4F1A-BAA8-4A55-B3D3-53B031FC76B6}" srcOrd="0" destOrd="0" presId="urn:microsoft.com/office/officeart/2018/2/layout/IconCircleList"/>
    <dgm:cxn modelId="{F0E3852D-FF8A-4167-9EFC-FDF1C9126196}" type="presOf" srcId="{D0A07C30-1F2B-4CEC-B72A-BF755F200F50}" destId="{23F458DD-CBFE-40EE-8A21-E1836CC34CB5}" srcOrd="0" destOrd="0" presId="urn:microsoft.com/office/officeart/2018/2/layout/IconCircleList"/>
    <dgm:cxn modelId="{7D6FFA30-5C00-4D20-81B4-4132A27D44B4}" type="presOf" srcId="{F55AE680-8A93-4DB5-B7FD-C487B304D2C4}" destId="{6FB0BB89-90B5-490C-B841-9743F3C30CD1}" srcOrd="0" destOrd="0" presId="urn:microsoft.com/office/officeart/2018/2/layout/IconCircleList"/>
    <dgm:cxn modelId="{1512A749-9572-40BA-B26F-65A2C7F229C7}" type="presOf" srcId="{73534382-6371-43FA-814A-C9566DC8BF39}" destId="{507EAEC0-A88D-4AA2-B7CB-500006BD1860}" srcOrd="0" destOrd="0" presId="urn:microsoft.com/office/officeart/2018/2/layout/IconCircleList"/>
    <dgm:cxn modelId="{47904E4E-7F8E-415C-A080-9A5989D3EDCA}" type="presOf" srcId="{4F49450D-75DD-4B9C-9F36-5198DCAE0C98}" destId="{5A79BD9C-FE17-4B02-BFEF-0C994D0FD94B}" srcOrd="0" destOrd="0" presId="urn:microsoft.com/office/officeart/2018/2/layout/IconCircleList"/>
    <dgm:cxn modelId="{9CAF4250-1A4D-4595-89CB-BBBFF857104A}" type="presOf" srcId="{C8C3E68A-945B-485A-B9FE-E11C2E618E59}" destId="{13DC894E-C44A-4DFA-9BAA-8C72C99445AA}" srcOrd="0" destOrd="0" presId="urn:microsoft.com/office/officeart/2018/2/layout/IconCircleList"/>
    <dgm:cxn modelId="{2D123153-F074-448C-908F-F9DA9FBED002}" srcId="{24A0E699-CA95-445D-9280-3E0CC5E4C771}" destId="{C4A4891A-54A8-4367-9934-F09C796E6C68}" srcOrd="2" destOrd="0" parTransId="{0B3D99E8-EE51-4EA1-B8B9-378253C9AAE8}" sibTransId="{4F49450D-75DD-4B9C-9F36-5198DCAE0C98}"/>
    <dgm:cxn modelId="{E0069D53-8FFC-47F4-8F8E-268003F895F5}" srcId="{24A0E699-CA95-445D-9280-3E0CC5E4C771}" destId="{01086517-27CC-4DCD-A4C2-D73AFBE56B4C}" srcOrd="0" destOrd="0" parTransId="{0EAF94DC-7DCD-4F17-9AF1-0A9BD7A9D773}" sibTransId="{73534382-6371-43FA-814A-C9566DC8BF39}"/>
    <dgm:cxn modelId="{6B11B775-59F9-4774-93DA-67B3FBE77910}" type="presOf" srcId="{10A439E1-BC2B-4CBC-9783-5092B20D2D3C}" destId="{DAD269E0-C549-42E6-8940-042D5816339E}" srcOrd="0" destOrd="0" presId="urn:microsoft.com/office/officeart/2018/2/layout/IconCircleList"/>
    <dgm:cxn modelId="{5AE11A7E-FDC7-4E89-B850-AE5E7C9B973C}" srcId="{24A0E699-CA95-445D-9280-3E0CC5E4C771}" destId="{D0A07C30-1F2B-4CEC-B72A-BF755F200F50}" srcOrd="1" destOrd="0" parTransId="{FCEE6FDA-914E-4797-B58E-F6BDEB789D40}" sibTransId="{10A439E1-BC2B-4CBC-9783-5092B20D2D3C}"/>
    <dgm:cxn modelId="{1A33EB83-5B7B-4211-B0B7-5A7BF916047D}" type="presOf" srcId="{01086517-27CC-4DCD-A4C2-D73AFBE56B4C}" destId="{8931D835-C913-49F7-A102-4792894A5AE4}" srcOrd="0" destOrd="0" presId="urn:microsoft.com/office/officeart/2018/2/layout/IconCircleList"/>
    <dgm:cxn modelId="{B83FBD8F-B865-445A-8265-EED0C26C9C22}" srcId="{24A0E699-CA95-445D-9280-3E0CC5E4C771}" destId="{BD34E52F-1791-4CE3-B7E4-93A1EBF50498}" srcOrd="3" destOrd="0" parTransId="{94BC0B43-AA35-4E84-AA06-F6DBF55FA523}" sibTransId="{F55AE680-8A93-4DB5-B7FD-C487B304D2C4}"/>
    <dgm:cxn modelId="{8763E39D-1B9D-447F-9DAC-BC458A2E1520}" srcId="{24A0E699-CA95-445D-9280-3E0CC5E4C771}" destId="{C8C3E68A-945B-485A-B9FE-E11C2E618E59}" srcOrd="4" destOrd="0" parTransId="{DAFBA675-1B44-4911-8A2E-6516C038912D}" sibTransId="{4D6D7CED-A142-4EA4-B1F5-2C286065166C}"/>
    <dgm:cxn modelId="{BA7ACCBA-C407-4283-94B2-D0B97591CE97}" type="presOf" srcId="{C4A4891A-54A8-4367-9934-F09C796E6C68}" destId="{14CB96E3-5A8E-4B7F-8B0B-3D7AC683C37B}" srcOrd="0" destOrd="0" presId="urn:microsoft.com/office/officeart/2018/2/layout/IconCircleList"/>
    <dgm:cxn modelId="{2F3671DD-1488-44A6-B938-4EFCE1617EAD}" type="presOf" srcId="{24A0E699-CA95-445D-9280-3E0CC5E4C771}" destId="{DA8277CC-29DA-4780-94F3-9FCC177C7C49}" srcOrd="0" destOrd="0" presId="urn:microsoft.com/office/officeart/2018/2/layout/IconCircleList"/>
    <dgm:cxn modelId="{DD0A03E2-60AF-4205-9908-7862BE52D198}" type="presParOf" srcId="{DA8277CC-29DA-4780-94F3-9FCC177C7C49}" destId="{F0329543-9DCE-4767-81D8-7435D27E4A2A}" srcOrd="0" destOrd="0" presId="urn:microsoft.com/office/officeart/2018/2/layout/IconCircleList"/>
    <dgm:cxn modelId="{F8955987-1807-455C-A234-006DF085150A}" type="presParOf" srcId="{F0329543-9DCE-4767-81D8-7435D27E4A2A}" destId="{AC247A22-65B7-4B00-A41D-8C44A44BCF0A}" srcOrd="0" destOrd="0" presId="urn:microsoft.com/office/officeart/2018/2/layout/IconCircleList"/>
    <dgm:cxn modelId="{95E580A3-7CFF-4A6A-BAAF-8A28CA75AF88}" type="presParOf" srcId="{AC247A22-65B7-4B00-A41D-8C44A44BCF0A}" destId="{FF8856F5-F8ED-4711-AD74-CB22C3A3F779}" srcOrd="0" destOrd="0" presId="urn:microsoft.com/office/officeart/2018/2/layout/IconCircleList"/>
    <dgm:cxn modelId="{D24D5E88-5EED-4848-A003-231F1FF4FBEB}" type="presParOf" srcId="{AC247A22-65B7-4B00-A41D-8C44A44BCF0A}" destId="{45B57D57-CE85-4EC0-B265-611C2420D71A}" srcOrd="1" destOrd="0" presId="urn:microsoft.com/office/officeart/2018/2/layout/IconCircleList"/>
    <dgm:cxn modelId="{A4270C52-03AD-40F6-8CD8-B54D0D30CB7F}" type="presParOf" srcId="{AC247A22-65B7-4B00-A41D-8C44A44BCF0A}" destId="{509AD88B-2CFA-48AA-8B42-DFAAF84B1CAA}" srcOrd="2" destOrd="0" presId="urn:microsoft.com/office/officeart/2018/2/layout/IconCircleList"/>
    <dgm:cxn modelId="{D63ECC6F-9C90-4D48-B4DA-293562CF9F27}" type="presParOf" srcId="{AC247A22-65B7-4B00-A41D-8C44A44BCF0A}" destId="{8931D835-C913-49F7-A102-4792894A5AE4}" srcOrd="3" destOrd="0" presId="urn:microsoft.com/office/officeart/2018/2/layout/IconCircleList"/>
    <dgm:cxn modelId="{28E69C92-83EA-449B-9DD4-5D776043E54B}" type="presParOf" srcId="{F0329543-9DCE-4767-81D8-7435D27E4A2A}" destId="{507EAEC0-A88D-4AA2-B7CB-500006BD1860}" srcOrd="1" destOrd="0" presId="urn:microsoft.com/office/officeart/2018/2/layout/IconCircleList"/>
    <dgm:cxn modelId="{A242F294-0712-4E87-A717-8DDDC7E7290F}" type="presParOf" srcId="{F0329543-9DCE-4767-81D8-7435D27E4A2A}" destId="{DB450643-5E06-4315-AC9E-37A97CAC7855}" srcOrd="2" destOrd="0" presId="urn:microsoft.com/office/officeart/2018/2/layout/IconCircleList"/>
    <dgm:cxn modelId="{E48437BB-6833-4B7F-BA9A-7F4C2C8F48C8}" type="presParOf" srcId="{DB450643-5E06-4315-AC9E-37A97CAC7855}" destId="{F3DB8397-FD12-44AA-812C-DA97ED492CD0}" srcOrd="0" destOrd="0" presId="urn:microsoft.com/office/officeart/2018/2/layout/IconCircleList"/>
    <dgm:cxn modelId="{ED728C8A-4907-4796-92A6-368AA4A3E088}" type="presParOf" srcId="{DB450643-5E06-4315-AC9E-37A97CAC7855}" destId="{60A40FF3-79BC-4C47-B33E-3CB3D656AF87}" srcOrd="1" destOrd="0" presId="urn:microsoft.com/office/officeart/2018/2/layout/IconCircleList"/>
    <dgm:cxn modelId="{5E41FCA6-3145-4CF7-8C8B-9F36D6148010}" type="presParOf" srcId="{DB450643-5E06-4315-AC9E-37A97CAC7855}" destId="{8910D21E-F2A8-4141-BB7F-DEF0D3D127D1}" srcOrd="2" destOrd="0" presId="urn:microsoft.com/office/officeart/2018/2/layout/IconCircleList"/>
    <dgm:cxn modelId="{2ECFA496-732B-4BCD-BC6D-50718788DD44}" type="presParOf" srcId="{DB450643-5E06-4315-AC9E-37A97CAC7855}" destId="{23F458DD-CBFE-40EE-8A21-E1836CC34CB5}" srcOrd="3" destOrd="0" presId="urn:microsoft.com/office/officeart/2018/2/layout/IconCircleList"/>
    <dgm:cxn modelId="{FC189473-22BE-4DCE-8CE9-9FBBE5B9B226}" type="presParOf" srcId="{F0329543-9DCE-4767-81D8-7435D27E4A2A}" destId="{DAD269E0-C549-42E6-8940-042D5816339E}" srcOrd="3" destOrd="0" presId="urn:microsoft.com/office/officeart/2018/2/layout/IconCircleList"/>
    <dgm:cxn modelId="{67C8EC06-4FD5-45C2-B7DC-B50E018C2328}" type="presParOf" srcId="{F0329543-9DCE-4767-81D8-7435D27E4A2A}" destId="{62CBC711-649A-4B23-A2AD-2B8D5D97EAD5}" srcOrd="4" destOrd="0" presId="urn:microsoft.com/office/officeart/2018/2/layout/IconCircleList"/>
    <dgm:cxn modelId="{2941550F-20F2-42EA-9327-B29D2BFEA4D4}" type="presParOf" srcId="{62CBC711-649A-4B23-A2AD-2B8D5D97EAD5}" destId="{A4A7C21F-9471-4FF5-A613-7C92909827D6}" srcOrd="0" destOrd="0" presId="urn:microsoft.com/office/officeart/2018/2/layout/IconCircleList"/>
    <dgm:cxn modelId="{AD7ABBA1-14B9-42C8-84AB-33F20D2A7D21}" type="presParOf" srcId="{62CBC711-649A-4B23-A2AD-2B8D5D97EAD5}" destId="{1468031B-7693-4923-B545-87E850482921}" srcOrd="1" destOrd="0" presId="urn:microsoft.com/office/officeart/2018/2/layout/IconCircleList"/>
    <dgm:cxn modelId="{17904EFE-9382-46B0-A923-A2F192BD7283}" type="presParOf" srcId="{62CBC711-649A-4B23-A2AD-2B8D5D97EAD5}" destId="{911A55B8-3DBE-43D9-85CA-69956C8F7C4C}" srcOrd="2" destOrd="0" presId="urn:microsoft.com/office/officeart/2018/2/layout/IconCircleList"/>
    <dgm:cxn modelId="{968EAAEF-A58C-45EB-9F8A-4FB5B27994D4}" type="presParOf" srcId="{62CBC711-649A-4B23-A2AD-2B8D5D97EAD5}" destId="{14CB96E3-5A8E-4B7F-8B0B-3D7AC683C37B}" srcOrd="3" destOrd="0" presId="urn:microsoft.com/office/officeart/2018/2/layout/IconCircleList"/>
    <dgm:cxn modelId="{692C5E62-5607-4783-A4E9-39A39210B86B}" type="presParOf" srcId="{F0329543-9DCE-4767-81D8-7435D27E4A2A}" destId="{5A79BD9C-FE17-4B02-BFEF-0C994D0FD94B}" srcOrd="5" destOrd="0" presId="urn:microsoft.com/office/officeart/2018/2/layout/IconCircleList"/>
    <dgm:cxn modelId="{42487896-FF63-4F29-BB8F-4F01BEE201BE}" type="presParOf" srcId="{F0329543-9DCE-4767-81D8-7435D27E4A2A}" destId="{D6E56E9E-7DA1-4CDB-BCB7-0C9710DD6247}" srcOrd="6" destOrd="0" presId="urn:microsoft.com/office/officeart/2018/2/layout/IconCircleList"/>
    <dgm:cxn modelId="{496AB0E8-9BAE-49A6-9275-DA794F0E701E}" type="presParOf" srcId="{D6E56E9E-7DA1-4CDB-BCB7-0C9710DD6247}" destId="{6513ADCE-0E99-425B-943E-99E1B603EE0F}" srcOrd="0" destOrd="0" presId="urn:microsoft.com/office/officeart/2018/2/layout/IconCircleList"/>
    <dgm:cxn modelId="{A04109DC-9117-4401-8B52-6BF5AF58F2D6}" type="presParOf" srcId="{D6E56E9E-7DA1-4CDB-BCB7-0C9710DD6247}" destId="{5CADD82F-EE09-45A6-95C3-7DB5AE59B0F6}" srcOrd="1" destOrd="0" presId="urn:microsoft.com/office/officeart/2018/2/layout/IconCircleList"/>
    <dgm:cxn modelId="{D6A2C21A-2270-4705-8D32-4B8F7701F276}" type="presParOf" srcId="{D6E56E9E-7DA1-4CDB-BCB7-0C9710DD6247}" destId="{C17C23AD-D3B1-4E65-BD3C-0CA60CD3F976}" srcOrd="2" destOrd="0" presId="urn:microsoft.com/office/officeart/2018/2/layout/IconCircleList"/>
    <dgm:cxn modelId="{E278F7B6-BC05-452B-99A0-700106C867CD}" type="presParOf" srcId="{D6E56E9E-7DA1-4CDB-BCB7-0C9710DD6247}" destId="{2F5F4F1A-BAA8-4A55-B3D3-53B031FC76B6}" srcOrd="3" destOrd="0" presId="urn:microsoft.com/office/officeart/2018/2/layout/IconCircleList"/>
    <dgm:cxn modelId="{3492368C-EB2C-4F44-B77F-ABD6A3615365}" type="presParOf" srcId="{F0329543-9DCE-4767-81D8-7435D27E4A2A}" destId="{6FB0BB89-90B5-490C-B841-9743F3C30CD1}" srcOrd="7" destOrd="0" presId="urn:microsoft.com/office/officeart/2018/2/layout/IconCircleList"/>
    <dgm:cxn modelId="{7E546C70-E0CB-45DC-918E-125BC22F34C9}" type="presParOf" srcId="{F0329543-9DCE-4767-81D8-7435D27E4A2A}" destId="{941DBAF5-0688-4739-97DE-47F554E6BBEF}" srcOrd="8" destOrd="0" presId="urn:microsoft.com/office/officeart/2018/2/layout/IconCircleList"/>
    <dgm:cxn modelId="{15E9F232-D730-48CE-BB83-85C86BAD4F93}" type="presParOf" srcId="{941DBAF5-0688-4739-97DE-47F554E6BBEF}" destId="{5596FF39-1CA0-408D-93DB-F7C017ECAF9B}" srcOrd="0" destOrd="0" presId="urn:microsoft.com/office/officeart/2018/2/layout/IconCircleList"/>
    <dgm:cxn modelId="{4F57A311-2828-4BCD-970A-F197C13380C3}" type="presParOf" srcId="{941DBAF5-0688-4739-97DE-47F554E6BBEF}" destId="{098C7D68-5FAD-4F51-98D5-15C47B75C688}" srcOrd="1" destOrd="0" presId="urn:microsoft.com/office/officeart/2018/2/layout/IconCircleList"/>
    <dgm:cxn modelId="{F539E7C5-F0EE-4492-92A6-24B29458E609}" type="presParOf" srcId="{941DBAF5-0688-4739-97DE-47F554E6BBEF}" destId="{AE939D9F-7935-487F-9DF3-92E5C4F6621A}" srcOrd="2" destOrd="0" presId="urn:microsoft.com/office/officeart/2018/2/layout/IconCircleList"/>
    <dgm:cxn modelId="{7554D871-499F-4F02-B988-EA360F304DBD}" type="presParOf" srcId="{941DBAF5-0688-4739-97DE-47F554E6BBEF}" destId="{13DC894E-C44A-4DFA-9BAA-8C72C99445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E8425A-C821-4498-8322-F09471359606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F3BD8B-73BF-4A45-B1E5-A501FDB943AD}">
      <dgm:prSet/>
      <dgm:spPr/>
      <dgm:t>
        <a:bodyPr/>
        <a:lstStyle/>
        <a:p>
          <a:r>
            <a:rPr lang="en-US"/>
            <a:t>Takeaways:</a:t>
          </a:r>
        </a:p>
      </dgm:t>
    </dgm:pt>
    <dgm:pt modelId="{70CEE070-389F-4455-A3A4-7856C71D5596}" type="parTrans" cxnId="{D1892258-AEA3-4E4E-9D90-5E748D69832C}">
      <dgm:prSet/>
      <dgm:spPr/>
      <dgm:t>
        <a:bodyPr/>
        <a:lstStyle/>
        <a:p>
          <a:endParaRPr lang="en-US"/>
        </a:p>
      </dgm:t>
    </dgm:pt>
    <dgm:pt modelId="{9B3CCC44-13A4-4D16-88C3-D101514368A2}" type="sibTrans" cxnId="{D1892258-AEA3-4E4E-9D90-5E748D69832C}">
      <dgm:prSet/>
      <dgm:spPr/>
      <dgm:t>
        <a:bodyPr/>
        <a:lstStyle/>
        <a:p>
          <a:endParaRPr lang="en-US"/>
        </a:p>
      </dgm:t>
    </dgm:pt>
    <dgm:pt modelId="{CFCFE335-A57C-4338-995D-121AF8200AAB}">
      <dgm:prSet/>
      <dgm:spPr/>
      <dgm:t>
        <a:bodyPr/>
        <a:lstStyle/>
        <a:p>
          <a:r>
            <a:rPr lang="en-US"/>
            <a:t>- Reddit offers a wealth of insight into current discussions in data science.</a:t>
          </a:r>
        </a:p>
      </dgm:t>
    </dgm:pt>
    <dgm:pt modelId="{64C79CE2-E5E6-42AE-851A-362F653C05ED}" type="parTrans" cxnId="{3764B027-F63A-4AC6-BAD8-681EF84BD60C}">
      <dgm:prSet/>
      <dgm:spPr/>
      <dgm:t>
        <a:bodyPr/>
        <a:lstStyle/>
        <a:p>
          <a:endParaRPr lang="en-US"/>
        </a:p>
      </dgm:t>
    </dgm:pt>
    <dgm:pt modelId="{CFD33521-892C-47CB-A39C-7D746DEB4E8C}" type="sibTrans" cxnId="{3764B027-F63A-4AC6-BAD8-681EF84BD60C}">
      <dgm:prSet/>
      <dgm:spPr/>
      <dgm:t>
        <a:bodyPr/>
        <a:lstStyle/>
        <a:p>
          <a:endParaRPr lang="en-US"/>
        </a:p>
      </dgm:t>
    </dgm:pt>
    <dgm:pt modelId="{7C55809E-3F12-41D3-8787-F180F7D56F15}">
      <dgm:prSet/>
      <dgm:spPr/>
      <dgm:t>
        <a:bodyPr/>
        <a:lstStyle/>
        <a:p>
          <a:r>
            <a:rPr lang="en-US"/>
            <a:t>- The anonymity of Reddit allows for more candid discussions compared to other platforms.</a:t>
          </a:r>
        </a:p>
      </dgm:t>
    </dgm:pt>
    <dgm:pt modelId="{20D545BE-1ABC-46F8-B869-7A3595AE8007}" type="parTrans" cxnId="{440C54B2-086C-44AD-A2B4-8A814AA2376A}">
      <dgm:prSet/>
      <dgm:spPr/>
      <dgm:t>
        <a:bodyPr/>
        <a:lstStyle/>
        <a:p>
          <a:endParaRPr lang="en-US"/>
        </a:p>
      </dgm:t>
    </dgm:pt>
    <dgm:pt modelId="{AEB4CF03-26BE-460A-9AE1-C0E6D0FCCCA1}" type="sibTrans" cxnId="{440C54B2-086C-44AD-A2B4-8A814AA2376A}">
      <dgm:prSet/>
      <dgm:spPr/>
      <dgm:t>
        <a:bodyPr/>
        <a:lstStyle/>
        <a:p>
          <a:endParaRPr lang="en-US"/>
        </a:p>
      </dgm:t>
    </dgm:pt>
    <dgm:pt modelId="{C71F7B21-073F-4E2F-A984-A350802D5ECD}">
      <dgm:prSet/>
      <dgm:spPr/>
      <dgm:t>
        <a:bodyPr/>
        <a:lstStyle/>
        <a:p>
          <a:r>
            <a:rPr lang="en-US"/>
            <a:t>- The most discussed topics tend to be related to career transitions, methodologies, and industry insights.</a:t>
          </a:r>
        </a:p>
      </dgm:t>
    </dgm:pt>
    <dgm:pt modelId="{022405CF-80EC-4146-B102-649EDC3A5D29}" type="parTrans" cxnId="{C07CD053-B92A-4C05-8476-45E52EAB3C8A}">
      <dgm:prSet/>
      <dgm:spPr/>
      <dgm:t>
        <a:bodyPr/>
        <a:lstStyle/>
        <a:p>
          <a:endParaRPr lang="en-US"/>
        </a:p>
      </dgm:t>
    </dgm:pt>
    <dgm:pt modelId="{0207C88C-CB7E-4A3E-BBF2-CC17D29A2B01}" type="sibTrans" cxnId="{C07CD053-B92A-4C05-8476-45E52EAB3C8A}">
      <dgm:prSet/>
      <dgm:spPr/>
      <dgm:t>
        <a:bodyPr/>
        <a:lstStyle/>
        <a:p>
          <a:endParaRPr lang="en-US"/>
        </a:p>
      </dgm:t>
    </dgm:pt>
    <dgm:pt modelId="{0F519E5D-94AA-4322-A32B-16ABC58881C8}" type="pres">
      <dgm:prSet presAssocID="{84E8425A-C821-4498-8322-F09471359606}" presName="linearFlow" presStyleCnt="0">
        <dgm:presLayoutVars>
          <dgm:resizeHandles val="exact"/>
        </dgm:presLayoutVars>
      </dgm:prSet>
      <dgm:spPr/>
    </dgm:pt>
    <dgm:pt modelId="{52A5EF08-08DF-4EEA-A2DA-C4ACD9D02A20}" type="pres">
      <dgm:prSet presAssocID="{E3F3BD8B-73BF-4A45-B1E5-A501FDB943AD}" presName="node" presStyleLbl="node1" presStyleIdx="0" presStyleCnt="4">
        <dgm:presLayoutVars>
          <dgm:bulletEnabled val="1"/>
        </dgm:presLayoutVars>
      </dgm:prSet>
      <dgm:spPr/>
    </dgm:pt>
    <dgm:pt modelId="{B1CA062C-5174-4555-AE17-7FA5A7BB9EC7}" type="pres">
      <dgm:prSet presAssocID="{9B3CCC44-13A4-4D16-88C3-D101514368A2}" presName="sibTrans" presStyleLbl="sibTrans2D1" presStyleIdx="0" presStyleCnt="3"/>
      <dgm:spPr/>
    </dgm:pt>
    <dgm:pt modelId="{4D04D93D-7A0B-41FE-A784-6225FB2BE27E}" type="pres">
      <dgm:prSet presAssocID="{9B3CCC44-13A4-4D16-88C3-D101514368A2}" presName="connectorText" presStyleLbl="sibTrans2D1" presStyleIdx="0" presStyleCnt="3"/>
      <dgm:spPr/>
    </dgm:pt>
    <dgm:pt modelId="{112E25CE-EF1B-4ED1-8A55-40AFDD0CFAA6}" type="pres">
      <dgm:prSet presAssocID="{CFCFE335-A57C-4338-995D-121AF8200AAB}" presName="node" presStyleLbl="node1" presStyleIdx="1" presStyleCnt="4">
        <dgm:presLayoutVars>
          <dgm:bulletEnabled val="1"/>
        </dgm:presLayoutVars>
      </dgm:prSet>
      <dgm:spPr/>
    </dgm:pt>
    <dgm:pt modelId="{337B1FB9-1472-40E7-8AD5-08FB7B609A5C}" type="pres">
      <dgm:prSet presAssocID="{CFD33521-892C-47CB-A39C-7D746DEB4E8C}" presName="sibTrans" presStyleLbl="sibTrans2D1" presStyleIdx="1" presStyleCnt="3"/>
      <dgm:spPr/>
    </dgm:pt>
    <dgm:pt modelId="{B8284665-4958-40F1-A9E1-793D67B644A1}" type="pres">
      <dgm:prSet presAssocID="{CFD33521-892C-47CB-A39C-7D746DEB4E8C}" presName="connectorText" presStyleLbl="sibTrans2D1" presStyleIdx="1" presStyleCnt="3"/>
      <dgm:spPr/>
    </dgm:pt>
    <dgm:pt modelId="{9EC07D83-4CDF-4A83-9B4D-0D0CE13749D1}" type="pres">
      <dgm:prSet presAssocID="{7C55809E-3F12-41D3-8787-F180F7D56F15}" presName="node" presStyleLbl="node1" presStyleIdx="2" presStyleCnt="4">
        <dgm:presLayoutVars>
          <dgm:bulletEnabled val="1"/>
        </dgm:presLayoutVars>
      </dgm:prSet>
      <dgm:spPr/>
    </dgm:pt>
    <dgm:pt modelId="{CBA82B1B-31B2-489C-80F9-FEE50D699439}" type="pres">
      <dgm:prSet presAssocID="{AEB4CF03-26BE-460A-9AE1-C0E6D0FCCCA1}" presName="sibTrans" presStyleLbl="sibTrans2D1" presStyleIdx="2" presStyleCnt="3"/>
      <dgm:spPr/>
    </dgm:pt>
    <dgm:pt modelId="{DFF98938-0E91-483D-BEF8-56914435C6B8}" type="pres">
      <dgm:prSet presAssocID="{AEB4CF03-26BE-460A-9AE1-C0E6D0FCCCA1}" presName="connectorText" presStyleLbl="sibTrans2D1" presStyleIdx="2" presStyleCnt="3"/>
      <dgm:spPr/>
    </dgm:pt>
    <dgm:pt modelId="{3EE5A710-1B1F-46C4-AAF5-3A9DBE82E2C0}" type="pres">
      <dgm:prSet presAssocID="{C71F7B21-073F-4E2F-A984-A350802D5ECD}" presName="node" presStyleLbl="node1" presStyleIdx="3" presStyleCnt="4">
        <dgm:presLayoutVars>
          <dgm:bulletEnabled val="1"/>
        </dgm:presLayoutVars>
      </dgm:prSet>
      <dgm:spPr/>
    </dgm:pt>
  </dgm:ptLst>
  <dgm:cxnLst>
    <dgm:cxn modelId="{975A940F-4CA3-473C-BE32-57D05228E4F6}" type="presOf" srcId="{CFD33521-892C-47CB-A39C-7D746DEB4E8C}" destId="{B8284665-4958-40F1-A9E1-793D67B644A1}" srcOrd="1" destOrd="0" presId="urn:microsoft.com/office/officeart/2005/8/layout/process2"/>
    <dgm:cxn modelId="{97DCA41E-A035-4656-AB0D-423168FD45B4}" type="presOf" srcId="{84E8425A-C821-4498-8322-F09471359606}" destId="{0F519E5D-94AA-4322-A32B-16ABC58881C8}" srcOrd="0" destOrd="0" presId="urn:microsoft.com/office/officeart/2005/8/layout/process2"/>
    <dgm:cxn modelId="{3764B027-F63A-4AC6-BAD8-681EF84BD60C}" srcId="{84E8425A-C821-4498-8322-F09471359606}" destId="{CFCFE335-A57C-4338-995D-121AF8200AAB}" srcOrd="1" destOrd="0" parTransId="{64C79CE2-E5E6-42AE-851A-362F653C05ED}" sibTransId="{CFD33521-892C-47CB-A39C-7D746DEB4E8C}"/>
    <dgm:cxn modelId="{96BFFF27-F6AF-4717-909A-F42285CC9691}" type="presOf" srcId="{AEB4CF03-26BE-460A-9AE1-C0E6D0FCCCA1}" destId="{CBA82B1B-31B2-489C-80F9-FEE50D699439}" srcOrd="0" destOrd="0" presId="urn:microsoft.com/office/officeart/2005/8/layout/process2"/>
    <dgm:cxn modelId="{243EA52C-502B-48BC-8D62-8425C0667450}" type="presOf" srcId="{7C55809E-3F12-41D3-8787-F180F7D56F15}" destId="{9EC07D83-4CDF-4A83-9B4D-0D0CE13749D1}" srcOrd="0" destOrd="0" presId="urn:microsoft.com/office/officeart/2005/8/layout/process2"/>
    <dgm:cxn modelId="{74954F5B-0548-4265-8277-E60BF192A241}" type="presOf" srcId="{C71F7B21-073F-4E2F-A984-A350802D5ECD}" destId="{3EE5A710-1B1F-46C4-AAF5-3A9DBE82E2C0}" srcOrd="0" destOrd="0" presId="urn:microsoft.com/office/officeart/2005/8/layout/process2"/>
    <dgm:cxn modelId="{3DF95245-6E21-42FE-9C5E-1AD71CE1BA1F}" type="presOf" srcId="{E3F3BD8B-73BF-4A45-B1E5-A501FDB943AD}" destId="{52A5EF08-08DF-4EEA-A2DA-C4ACD9D02A20}" srcOrd="0" destOrd="0" presId="urn:microsoft.com/office/officeart/2005/8/layout/process2"/>
    <dgm:cxn modelId="{C07CD053-B92A-4C05-8476-45E52EAB3C8A}" srcId="{84E8425A-C821-4498-8322-F09471359606}" destId="{C71F7B21-073F-4E2F-A984-A350802D5ECD}" srcOrd="3" destOrd="0" parTransId="{022405CF-80EC-4146-B102-649EDC3A5D29}" sibTransId="{0207C88C-CB7E-4A3E-BBF2-CC17D29A2B01}"/>
    <dgm:cxn modelId="{D1892258-AEA3-4E4E-9D90-5E748D69832C}" srcId="{84E8425A-C821-4498-8322-F09471359606}" destId="{E3F3BD8B-73BF-4A45-B1E5-A501FDB943AD}" srcOrd="0" destOrd="0" parTransId="{70CEE070-389F-4455-A3A4-7856C71D5596}" sibTransId="{9B3CCC44-13A4-4D16-88C3-D101514368A2}"/>
    <dgm:cxn modelId="{5BBEF38A-6DE6-4F85-8DEB-0BA5F52B4B4D}" type="presOf" srcId="{CFCFE335-A57C-4338-995D-121AF8200AAB}" destId="{112E25CE-EF1B-4ED1-8A55-40AFDD0CFAA6}" srcOrd="0" destOrd="0" presId="urn:microsoft.com/office/officeart/2005/8/layout/process2"/>
    <dgm:cxn modelId="{B2B7E390-D057-4FB2-BCA4-74A7679A1A31}" type="presOf" srcId="{9B3CCC44-13A4-4D16-88C3-D101514368A2}" destId="{B1CA062C-5174-4555-AE17-7FA5A7BB9EC7}" srcOrd="0" destOrd="0" presId="urn:microsoft.com/office/officeart/2005/8/layout/process2"/>
    <dgm:cxn modelId="{11BDA7A7-18E0-40D2-B2C2-A9B5D514D892}" type="presOf" srcId="{CFD33521-892C-47CB-A39C-7D746DEB4E8C}" destId="{337B1FB9-1472-40E7-8AD5-08FB7B609A5C}" srcOrd="0" destOrd="0" presId="urn:microsoft.com/office/officeart/2005/8/layout/process2"/>
    <dgm:cxn modelId="{440C54B2-086C-44AD-A2B4-8A814AA2376A}" srcId="{84E8425A-C821-4498-8322-F09471359606}" destId="{7C55809E-3F12-41D3-8787-F180F7D56F15}" srcOrd="2" destOrd="0" parTransId="{20D545BE-1ABC-46F8-B869-7A3595AE8007}" sibTransId="{AEB4CF03-26BE-460A-9AE1-C0E6D0FCCCA1}"/>
    <dgm:cxn modelId="{60B430EF-20F8-4DC7-81EE-3B5A5E85C3CD}" type="presOf" srcId="{AEB4CF03-26BE-460A-9AE1-C0E6D0FCCCA1}" destId="{DFF98938-0E91-483D-BEF8-56914435C6B8}" srcOrd="1" destOrd="0" presId="urn:microsoft.com/office/officeart/2005/8/layout/process2"/>
    <dgm:cxn modelId="{87015AFD-56E4-4FCB-AD58-217DC0DADFF7}" type="presOf" srcId="{9B3CCC44-13A4-4D16-88C3-D101514368A2}" destId="{4D04D93D-7A0B-41FE-A784-6225FB2BE27E}" srcOrd="1" destOrd="0" presId="urn:microsoft.com/office/officeart/2005/8/layout/process2"/>
    <dgm:cxn modelId="{3233DFA1-080A-4E4F-953A-27EF2F27C667}" type="presParOf" srcId="{0F519E5D-94AA-4322-A32B-16ABC58881C8}" destId="{52A5EF08-08DF-4EEA-A2DA-C4ACD9D02A20}" srcOrd="0" destOrd="0" presId="urn:microsoft.com/office/officeart/2005/8/layout/process2"/>
    <dgm:cxn modelId="{53DCA992-D282-4109-A2E3-CD8F6E16B4A3}" type="presParOf" srcId="{0F519E5D-94AA-4322-A32B-16ABC58881C8}" destId="{B1CA062C-5174-4555-AE17-7FA5A7BB9EC7}" srcOrd="1" destOrd="0" presId="urn:microsoft.com/office/officeart/2005/8/layout/process2"/>
    <dgm:cxn modelId="{D9B21BB4-69C2-45B3-8289-80458130C4E7}" type="presParOf" srcId="{B1CA062C-5174-4555-AE17-7FA5A7BB9EC7}" destId="{4D04D93D-7A0B-41FE-A784-6225FB2BE27E}" srcOrd="0" destOrd="0" presId="urn:microsoft.com/office/officeart/2005/8/layout/process2"/>
    <dgm:cxn modelId="{DBA03927-13B9-4F67-A83B-68A83422A5F8}" type="presParOf" srcId="{0F519E5D-94AA-4322-A32B-16ABC58881C8}" destId="{112E25CE-EF1B-4ED1-8A55-40AFDD0CFAA6}" srcOrd="2" destOrd="0" presId="urn:microsoft.com/office/officeart/2005/8/layout/process2"/>
    <dgm:cxn modelId="{2AC7A5F2-BAE4-4EE9-A625-047AC3FB3C12}" type="presParOf" srcId="{0F519E5D-94AA-4322-A32B-16ABC58881C8}" destId="{337B1FB9-1472-40E7-8AD5-08FB7B609A5C}" srcOrd="3" destOrd="0" presId="urn:microsoft.com/office/officeart/2005/8/layout/process2"/>
    <dgm:cxn modelId="{1D3DF2D6-D6A8-46FD-BDD3-F2842808A5E8}" type="presParOf" srcId="{337B1FB9-1472-40E7-8AD5-08FB7B609A5C}" destId="{B8284665-4958-40F1-A9E1-793D67B644A1}" srcOrd="0" destOrd="0" presId="urn:microsoft.com/office/officeart/2005/8/layout/process2"/>
    <dgm:cxn modelId="{0B6BE0F8-DEEF-4BAB-8D33-DC71A4AA9488}" type="presParOf" srcId="{0F519E5D-94AA-4322-A32B-16ABC58881C8}" destId="{9EC07D83-4CDF-4A83-9B4D-0D0CE13749D1}" srcOrd="4" destOrd="0" presId="urn:microsoft.com/office/officeart/2005/8/layout/process2"/>
    <dgm:cxn modelId="{22E7592A-FA91-4C38-8572-B0FAC9246AE4}" type="presParOf" srcId="{0F519E5D-94AA-4322-A32B-16ABC58881C8}" destId="{CBA82B1B-31B2-489C-80F9-FEE50D699439}" srcOrd="5" destOrd="0" presId="urn:microsoft.com/office/officeart/2005/8/layout/process2"/>
    <dgm:cxn modelId="{C104938E-5AD7-4B2F-8A86-6365B02484EA}" type="presParOf" srcId="{CBA82B1B-31B2-489C-80F9-FEE50D699439}" destId="{DFF98938-0E91-483D-BEF8-56914435C6B8}" srcOrd="0" destOrd="0" presId="urn:microsoft.com/office/officeart/2005/8/layout/process2"/>
    <dgm:cxn modelId="{CEA0DC64-6B64-4918-80E3-55154DFCEFCD}" type="presParOf" srcId="{0F519E5D-94AA-4322-A32B-16ABC58881C8}" destId="{3EE5A710-1B1F-46C4-AAF5-3A9DBE82E2C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4D845-9378-48B5-86BF-885207706E0E}">
      <dsp:nvSpPr>
        <dsp:cNvPr id="0" name=""/>
        <dsp:cNvSpPr/>
      </dsp:nvSpPr>
      <dsp:spPr>
        <a:xfrm>
          <a:off x="0" y="162802"/>
          <a:ext cx="5098904" cy="39725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Example:</a:t>
          </a:r>
        </a:p>
      </dsp:txBody>
      <dsp:txXfrm>
        <a:off x="19392" y="182194"/>
        <a:ext cx="5060120" cy="358467"/>
      </dsp:txXfrm>
    </dsp:sp>
    <dsp:sp modelId="{DCC97579-6EE5-4976-9F0F-5443D50E3576}">
      <dsp:nvSpPr>
        <dsp:cNvPr id="0" name=""/>
        <dsp:cNvSpPr/>
      </dsp:nvSpPr>
      <dsp:spPr>
        <a:xfrm>
          <a:off x="0" y="588853"/>
          <a:ext cx="5098904" cy="397251"/>
        </a:xfrm>
        <a:prstGeom prst="roundRect">
          <a:avLst/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Post Title: 'Data Scientist Quits Her Job at Spotify'</a:t>
          </a:r>
        </a:p>
      </dsp:txBody>
      <dsp:txXfrm>
        <a:off x="19392" y="608245"/>
        <a:ext cx="5060120" cy="358467"/>
      </dsp:txXfrm>
    </dsp:sp>
    <dsp:sp modelId="{8A2716E8-0CC3-4533-8173-E5AAFFC0A282}">
      <dsp:nvSpPr>
        <dsp:cNvPr id="0" name=""/>
        <dsp:cNvSpPr/>
      </dsp:nvSpPr>
      <dsp:spPr>
        <a:xfrm>
          <a:off x="0" y="1014905"/>
          <a:ext cx="5098904" cy="397251"/>
        </a:xfrm>
        <a:prstGeom prst="roundRect">
          <a:avLst/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Post Body: 'In summary, it discusses how she worked with machine learning models.'</a:t>
          </a:r>
        </a:p>
      </dsp:txBody>
      <dsp:txXfrm>
        <a:off x="19392" y="1034297"/>
        <a:ext cx="5060120" cy="358467"/>
      </dsp:txXfrm>
    </dsp:sp>
    <dsp:sp modelId="{A553C0E0-2751-4FBD-9333-A8832DFC3C7C}">
      <dsp:nvSpPr>
        <dsp:cNvPr id="0" name=""/>
        <dsp:cNvSpPr/>
      </dsp:nvSpPr>
      <dsp:spPr>
        <a:xfrm>
          <a:off x="0" y="1440956"/>
          <a:ext cx="5098904" cy="397251"/>
        </a:xfrm>
        <a:prstGeom prst="roundRect">
          <a:avLst/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Top Comments:</a:t>
          </a:r>
        </a:p>
      </dsp:txBody>
      <dsp:txXfrm>
        <a:off x="19392" y="1460348"/>
        <a:ext cx="5060120" cy="358467"/>
      </dsp:txXfrm>
    </dsp:sp>
    <dsp:sp modelId="{DE8D67D3-E4D1-47CC-82E3-937B95B72755}">
      <dsp:nvSpPr>
        <dsp:cNvPr id="0" name=""/>
        <dsp:cNvSpPr/>
      </dsp:nvSpPr>
      <dsp:spPr>
        <a:xfrm>
          <a:off x="0" y="1867008"/>
          <a:ext cx="5098904" cy="397251"/>
        </a:xfrm>
        <a:prstGeom prst="roundRect">
          <a:avLst/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1. 'I wonder how her skills will transfer to her new role.'</a:t>
          </a:r>
        </a:p>
      </dsp:txBody>
      <dsp:txXfrm>
        <a:off x="19392" y="1886400"/>
        <a:ext cx="5060120" cy="358467"/>
      </dsp:txXfrm>
    </dsp:sp>
    <dsp:sp modelId="{4DA08BEC-DDE1-4F94-BAE0-57F3A69A36D4}">
      <dsp:nvSpPr>
        <dsp:cNvPr id="0" name=""/>
        <dsp:cNvSpPr/>
      </dsp:nvSpPr>
      <dsp:spPr>
        <a:xfrm>
          <a:off x="0" y="2293060"/>
          <a:ext cx="5098904" cy="397251"/>
        </a:xfrm>
        <a:prstGeom prst="roundRect">
          <a:avLst/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2. 'Spotify's data science team has been a leader in innovation.'</a:t>
          </a:r>
        </a:p>
      </dsp:txBody>
      <dsp:txXfrm>
        <a:off x="19392" y="2312452"/>
        <a:ext cx="5060120" cy="358467"/>
      </dsp:txXfrm>
    </dsp:sp>
    <dsp:sp modelId="{A165B16E-81E6-446C-9996-A3A1D8686406}">
      <dsp:nvSpPr>
        <dsp:cNvPr id="0" name=""/>
        <dsp:cNvSpPr/>
      </dsp:nvSpPr>
      <dsp:spPr>
        <a:xfrm>
          <a:off x="0" y="2719111"/>
          <a:ext cx="5098904" cy="397251"/>
        </a:xfrm>
        <a:prstGeom prst="roundRect">
          <a:avLst/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3. 'Do you think she'll move to another FAANG company?'</a:t>
          </a:r>
        </a:p>
      </dsp:txBody>
      <dsp:txXfrm>
        <a:off x="19392" y="2738503"/>
        <a:ext cx="5060120" cy="358467"/>
      </dsp:txXfrm>
    </dsp:sp>
    <dsp:sp modelId="{51A73DCD-B11B-44B9-9059-6D807B31A1F8}">
      <dsp:nvSpPr>
        <dsp:cNvPr id="0" name=""/>
        <dsp:cNvSpPr/>
      </dsp:nvSpPr>
      <dsp:spPr>
        <a:xfrm>
          <a:off x="0" y="3145163"/>
          <a:ext cx="5098904" cy="397251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Insight: Most top posts discuss career paths, industry challenges, and data science methodologies.</a:t>
          </a:r>
        </a:p>
      </dsp:txBody>
      <dsp:txXfrm>
        <a:off x="19392" y="3164555"/>
        <a:ext cx="5060120" cy="358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856F5-F8ED-4711-AD74-CB22C3A3F779}">
      <dsp:nvSpPr>
        <dsp:cNvPr id="0" name=""/>
        <dsp:cNvSpPr/>
      </dsp:nvSpPr>
      <dsp:spPr>
        <a:xfrm>
          <a:off x="334403" y="2600"/>
          <a:ext cx="955560" cy="9555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57D57-CE85-4EC0-B265-611C2420D71A}">
      <dsp:nvSpPr>
        <dsp:cNvPr id="0" name=""/>
        <dsp:cNvSpPr/>
      </dsp:nvSpPr>
      <dsp:spPr>
        <a:xfrm>
          <a:off x="535070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1D835-C913-49F7-A102-4792894A5AE4}">
      <dsp:nvSpPr>
        <dsp:cNvPr id="0" name=""/>
        <dsp:cNvSpPr/>
      </dsp:nvSpPr>
      <dsp:spPr>
        <a:xfrm>
          <a:off x="1494726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Common Themes:</a:t>
          </a:r>
        </a:p>
      </dsp:txBody>
      <dsp:txXfrm>
        <a:off x="1494726" y="2600"/>
        <a:ext cx="2252392" cy="955560"/>
      </dsp:txXfrm>
    </dsp:sp>
    <dsp:sp modelId="{F3DB8397-FD12-44AA-812C-DA97ED492CD0}">
      <dsp:nvSpPr>
        <dsp:cNvPr id="0" name=""/>
        <dsp:cNvSpPr/>
      </dsp:nvSpPr>
      <dsp:spPr>
        <a:xfrm>
          <a:off x="4139581" y="2600"/>
          <a:ext cx="955560" cy="9555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40FF3-79BC-4C47-B33E-3CB3D656AF87}">
      <dsp:nvSpPr>
        <dsp:cNvPr id="0" name=""/>
        <dsp:cNvSpPr/>
      </dsp:nvSpPr>
      <dsp:spPr>
        <a:xfrm>
          <a:off x="4340248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458DD-CBFE-40EE-8A21-E1836CC34CB5}">
      <dsp:nvSpPr>
        <dsp:cNvPr id="0" name=""/>
        <dsp:cNvSpPr/>
      </dsp:nvSpPr>
      <dsp:spPr>
        <a:xfrm>
          <a:off x="5299904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Career challenges and transitions in data science.</a:t>
          </a:r>
        </a:p>
      </dsp:txBody>
      <dsp:txXfrm>
        <a:off x="5299904" y="2600"/>
        <a:ext cx="2252392" cy="955560"/>
      </dsp:txXfrm>
    </dsp:sp>
    <dsp:sp modelId="{A4A7C21F-9471-4FF5-A613-7C92909827D6}">
      <dsp:nvSpPr>
        <dsp:cNvPr id="0" name=""/>
        <dsp:cNvSpPr/>
      </dsp:nvSpPr>
      <dsp:spPr>
        <a:xfrm>
          <a:off x="334403" y="1697888"/>
          <a:ext cx="955560" cy="9555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8031B-7693-4923-B545-87E850482921}">
      <dsp:nvSpPr>
        <dsp:cNvPr id="0" name=""/>
        <dsp:cNvSpPr/>
      </dsp:nvSpPr>
      <dsp:spPr>
        <a:xfrm>
          <a:off x="535070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B96E3-5A8E-4B7F-8B0B-3D7AC683C37B}">
      <dsp:nvSpPr>
        <dsp:cNvPr id="0" name=""/>
        <dsp:cNvSpPr/>
      </dsp:nvSpPr>
      <dsp:spPr>
        <a:xfrm>
          <a:off x="1494726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Discussions on the value of different data science tools and models.</a:t>
          </a:r>
        </a:p>
      </dsp:txBody>
      <dsp:txXfrm>
        <a:off x="1494726" y="1697888"/>
        <a:ext cx="2252392" cy="955560"/>
      </dsp:txXfrm>
    </dsp:sp>
    <dsp:sp modelId="{6513ADCE-0E99-425B-943E-99E1B603EE0F}">
      <dsp:nvSpPr>
        <dsp:cNvPr id="0" name=""/>
        <dsp:cNvSpPr/>
      </dsp:nvSpPr>
      <dsp:spPr>
        <a:xfrm>
          <a:off x="4139581" y="1697888"/>
          <a:ext cx="955560" cy="9555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DD82F-EE09-45A6-95C3-7DB5AE59B0F6}">
      <dsp:nvSpPr>
        <dsp:cNvPr id="0" name=""/>
        <dsp:cNvSpPr/>
      </dsp:nvSpPr>
      <dsp:spPr>
        <a:xfrm>
          <a:off x="4340248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F4F1A-BAA8-4A55-B3D3-53B031FC76B6}">
      <dsp:nvSpPr>
        <dsp:cNvPr id="0" name=""/>
        <dsp:cNvSpPr/>
      </dsp:nvSpPr>
      <dsp:spPr>
        <a:xfrm>
          <a:off x="5299904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Real-world challenges in implementing machine learning models.</a:t>
          </a:r>
        </a:p>
      </dsp:txBody>
      <dsp:txXfrm>
        <a:off x="5299904" y="1697888"/>
        <a:ext cx="2252392" cy="955560"/>
      </dsp:txXfrm>
    </dsp:sp>
    <dsp:sp modelId="{5596FF39-1CA0-408D-93DB-F7C017ECAF9B}">
      <dsp:nvSpPr>
        <dsp:cNvPr id="0" name=""/>
        <dsp:cNvSpPr/>
      </dsp:nvSpPr>
      <dsp:spPr>
        <a:xfrm>
          <a:off x="334403" y="3393176"/>
          <a:ext cx="955560" cy="9555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C7D68-5FAD-4F51-98D5-15C47B75C688}">
      <dsp:nvSpPr>
        <dsp:cNvPr id="0" name=""/>
        <dsp:cNvSpPr/>
      </dsp:nvSpPr>
      <dsp:spPr>
        <a:xfrm>
          <a:off x="535070" y="3593844"/>
          <a:ext cx="554225" cy="5542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C894E-C44A-4DFA-9BAA-8C72C99445AA}">
      <dsp:nvSpPr>
        <dsp:cNvPr id="0" name=""/>
        <dsp:cNvSpPr/>
      </dsp:nvSpPr>
      <dsp:spPr>
        <a:xfrm>
          <a:off x="1494726" y="339317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Engagement: Posts with detailed, personal experiences received more interaction (comments and upvotes).</a:t>
          </a:r>
        </a:p>
      </dsp:txBody>
      <dsp:txXfrm>
        <a:off x="1494726" y="3393176"/>
        <a:ext cx="2252392" cy="955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5EF08-08DF-4EEA-A2DA-C4ACD9D02A20}">
      <dsp:nvSpPr>
        <dsp:cNvPr id="0" name=""/>
        <dsp:cNvSpPr/>
      </dsp:nvSpPr>
      <dsp:spPr>
        <a:xfrm>
          <a:off x="544489" y="2692"/>
          <a:ext cx="3684189" cy="10015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Takeaways:</a:t>
          </a:r>
        </a:p>
      </dsp:txBody>
      <dsp:txXfrm>
        <a:off x="573823" y="32026"/>
        <a:ext cx="3625521" cy="942867"/>
      </dsp:txXfrm>
    </dsp:sp>
    <dsp:sp modelId="{B1CA062C-5174-4555-AE17-7FA5A7BB9EC7}">
      <dsp:nvSpPr>
        <dsp:cNvPr id="0" name=""/>
        <dsp:cNvSpPr/>
      </dsp:nvSpPr>
      <dsp:spPr>
        <a:xfrm rot="5400000">
          <a:off x="2198796" y="1029266"/>
          <a:ext cx="375575" cy="450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51376" y="1066824"/>
        <a:ext cx="270415" cy="262903"/>
      </dsp:txXfrm>
    </dsp:sp>
    <dsp:sp modelId="{112E25CE-EF1B-4ED1-8A55-40AFDD0CFAA6}">
      <dsp:nvSpPr>
        <dsp:cNvPr id="0" name=""/>
        <dsp:cNvSpPr/>
      </dsp:nvSpPr>
      <dsp:spPr>
        <a:xfrm>
          <a:off x="544489" y="1504996"/>
          <a:ext cx="3684189" cy="1001535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Reddit offers a wealth of insight into current discussions in data science.</a:t>
          </a:r>
        </a:p>
      </dsp:txBody>
      <dsp:txXfrm>
        <a:off x="573823" y="1534330"/>
        <a:ext cx="3625521" cy="942867"/>
      </dsp:txXfrm>
    </dsp:sp>
    <dsp:sp modelId="{337B1FB9-1472-40E7-8AD5-08FB7B609A5C}">
      <dsp:nvSpPr>
        <dsp:cNvPr id="0" name=""/>
        <dsp:cNvSpPr/>
      </dsp:nvSpPr>
      <dsp:spPr>
        <a:xfrm rot="5400000">
          <a:off x="2198796" y="2531570"/>
          <a:ext cx="375575" cy="450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51376" y="2569128"/>
        <a:ext cx="270415" cy="262903"/>
      </dsp:txXfrm>
    </dsp:sp>
    <dsp:sp modelId="{9EC07D83-4CDF-4A83-9B4D-0D0CE13749D1}">
      <dsp:nvSpPr>
        <dsp:cNvPr id="0" name=""/>
        <dsp:cNvSpPr/>
      </dsp:nvSpPr>
      <dsp:spPr>
        <a:xfrm>
          <a:off x="544489" y="3007299"/>
          <a:ext cx="3684189" cy="1001535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The anonymity of Reddit allows for more candid discussions compared to other platforms.</a:t>
          </a:r>
        </a:p>
      </dsp:txBody>
      <dsp:txXfrm>
        <a:off x="573823" y="3036633"/>
        <a:ext cx="3625521" cy="942867"/>
      </dsp:txXfrm>
    </dsp:sp>
    <dsp:sp modelId="{CBA82B1B-31B2-489C-80F9-FEE50D699439}">
      <dsp:nvSpPr>
        <dsp:cNvPr id="0" name=""/>
        <dsp:cNvSpPr/>
      </dsp:nvSpPr>
      <dsp:spPr>
        <a:xfrm rot="5400000">
          <a:off x="2198796" y="4033874"/>
          <a:ext cx="375575" cy="450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51376" y="4071432"/>
        <a:ext cx="270415" cy="262903"/>
      </dsp:txXfrm>
    </dsp:sp>
    <dsp:sp modelId="{3EE5A710-1B1F-46C4-AAF5-3A9DBE82E2C0}">
      <dsp:nvSpPr>
        <dsp:cNvPr id="0" name=""/>
        <dsp:cNvSpPr/>
      </dsp:nvSpPr>
      <dsp:spPr>
        <a:xfrm>
          <a:off x="544489" y="4509603"/>
          <a:ext cx="3684189" cy="1001535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The most discussed topics tend to be related to career transitions, methodologies, and industry insights.</a:t>
          </a:r>
        </a:p>
      </dsp:txBody>
      <dsp:txXfrm>
        <a:off x="573823" y="4538937"/>
        <a:ext cx="3625521" cy="942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1912" y="1562669"/>
            <a:ext cx="4227085" cy="2456597"/>
          </a:xfrm>
        </p:spPr>
        <p:txBody>
          <a:bodyPr anchor="b">
            <a:normAutofit/>
          </a:bodyPr>
          <a:lstStyle/>
          <a:p>
            <a:r>
              <a:rPr lang="en-US" sz="350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Collection from Reddit's DataScience Subreddit: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6981" y="4298722"/>
            <a:ext cx="3508565" cy="114888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An Exploration of Top Reddit Posts and Comments in 2024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Sylvester Krampah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D4407DF8-4F2C-8284-056C-918F7ED955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114" r="35610" b="1"/>
          <a:stretch/>
        </p:blipFill>
        <p:spPr>
          <a:xfrm>
            <a:off x="-5449" y="10"/>
            <a:ext cx="2677211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Goal: To gather insights on what data science practitioners and enthusiasts are discussing anonymously on Reddit.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500" dirty="0"/>
          </a:p>
          <a:p>
            <a:pPr marL="0" indent="0">
              <a:lnSpc>
                <a:spcPct val="90000"/>
              </a:lnSpc>
              <a:buNone/>
            </a:pPr>
            <a:endParaRPr lang="en-US" sz="2500" dirty="0"/>
          </a:p>
          <a:p>
            <a:pPr marL="0" indent="0">
              <a:lnSpc>
                <a:spcPct val="90000"/>
              </a:lnSpc>
              <a:buNone/>
            </a:pPr>
            <a:endParaRPr lang="en-US" sz="2500" dirty="0"/>
          </a:p>
          <a:p>
            <a:pPr marL="0" indent="0">
              <a:lnSpc>
                <a:spcPct val="90000"/>
              </a:lnSpc>
              <a:buNone/>
            </a:pPr>
            <a:endParaRPr lang="en-US" sz="2500" dirty="0"/>
          </a:p>
          <a:p>
            <a:pPr marL="0" indent="0">
              <a:lnSpc>
                <a:spcPct val="90000"/>
              </a:lnSpc>
              <a:buNone/>
            </a:pPr>
            <a:endParaRPr lang="en-US" sz="2500" dirty="0"/>
          </a:p>
          <a:p>
            <a:pPr marL="0" indent="0">
              <a:lnSpc>
                <a:spcPct val="90000"/>
              </a:lnSpc>
              <a:buNone/>
            </a:pPr>
            <a:endParaRPr lang="en-US" sz="2500" dirty="0"/>
          </a:p>
          <a:p>
            <a:pPr marL="0" indent="0">
              <a:lnSpc>
                <a:spcPct val="90000"/>
              </a:lnSpc>
              <a:buNone/>
            </a:pPr>
            <a:endParaRPr lang="en-US" sz="2500" dirty="0"/>
          </a:p>
          <a:p>
            <a:pPr marL="0" indent="0">
              <a:lnSpc>
                <a:spcPct val="90000"/>
              </a:lnSpc>
              <a:buNone/>
            </a:pPr>
            <a:endParaRPr lang="en-US" sz="2500" dirty="0"/>
          </a:p>
          <a:p>
            <a:pPr marL="0" indent="0">
              <a:lnSpc>
                <a:spcPct val="90000"/>
              </a:lnSpc>
              <a:buNone/>
            </a:pPr>
            <a:endParaRPr lang="en-US" sz="2500" dirty="0"/>
          </a:p>
          <a:p>
            <a:pPr marL="0" indent="0">
              <a:lnSpc>
                <a:spcPct val="90000"/>
              </a:lnSpc>
              <a:buNone/>
            </a:pPr>
            <a:endParaRPr lang="en-US" sz="2500" dirty="0"/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Context: Reddit allows users to share opinions more freely compared to public social platforms like X (formerly Twitter).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Key Task: Collect the top 100 posts from the '</a:t>
            </a:r>
            <a:r>
              <a:rPr lang="en-US" sz="2500" dirty="0" err="1"/>
              <a:t>DataScience</a:t>
            </a:r>
            <a:r>
              <a:rPr lang="en-US" sz="2500" dirty="0"/>
              <a:t>' subreddit for the year 2024 and their top 3 comments.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D20BC-0D22-751C-D754-0020FDCF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92" y="1547446"/>
            <a:ext cx="4134107" cy="2632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Tools Used:</a:t>
            </a:r>
          </a:p>
          <a:p>
            <a:r>
              <a:rPr dirty="0"/>
              <a:t>- PRAW (Python Reddit API Wrapper) to collect Reddit posts and comments.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- Pandas for data storage and manipulation.</a:t>
            </a:r>
          </a:p>
          <a:p>
            <a:endParaRPr dirty="0"/>
          </a:p>
          <a:p>
            <a:r>
              <a:rPr dirty="0"/>
              <a:t>Filtering Criteria:</a:t>
            </a:r>
          </a:p>
          <a:p>
            <a:r>
              <a:rPr dirty="0"/>
              <a:t>- Posts from 2024 only.</a:t>
            </a:r>
          </a:p>
          <a:p>
            <a:r>
              <a:rPr dirty="0"/>
              <a:t>- Post score greater than 50.</a:t>
            </a:r>
          </a:p>
          <a:p>
            <a:r>
              <a:rPr dirty="0"/>
              <a:t>- Post titles with more than 5 words.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E0D52-834B-600C-C5FB-DBB5F2A6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6" y="2299783"/>
            <a:ext cx="4270435" cy="18799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Data Gathering Process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Step 1: Collected top 100 posts for 2024, filtering by post score and title length.</a:t>
            </a:r>
          </a:p>
          <a:p>
            <a:pPr>
              <a:lnSpc>
                <a:spcPct val="90000"/>
              </a:lnSpc>
            </a:pPr>
            <a:r>
              <a:rPr lang="en-US" sz="2500"/>
              <a:t>Step 2: Gathered top 3 comments for each post.</a:t>
            </a:r>
          </a:p>
          <a:p>
            <a:pPr>
              <a:lnSpc>
                <a:spcPct val="90000"/>
              </a:lnSpc>
            </a:pPr>
            <a:r>
              <a:rPr lang="en-US" sz="2500"/>
              <a:t>Step 3: Saved the final dataset with the following columns:</a:t>
            </a:r>
          </a:p>
          <a:p>
            <a:pPr>
              <a:lnSpc>
                <a:spcPct val="90000"/>
              </a:lnSpc>
            </a:pPr>
            <a:r>
              <a:rPr lang="en-US" sz="2500"/>
              <a:t>1. Date</a:t>
            </a:r>
          </a:p>
          <a:p>
            <a:pPr>
              <a:lnSpc>
                <a:spcPct val="90000"/>
              </a:lnSpc>
            </a:pPr>
            <a:r>
              <a:rPr lang="en-US" sz="2500"/>
              <a:t>2. Post Score</a:t>
            </a:r>
          </a:p>
          <a:p>
            <a:pPr>
              <a:lnSpc>
                <a:spcPct val="90000"/>
              </a:lnSpc>
            </a:pPr>
            <a:r>
              <a:rPr lang="en-US" sz="2500"/>
              <a:t>3. Post Title</a:t>
            </a:r>
          </a:p>
          <a:p>
            <a:pPr>
              <a:lnSpc>
                <a:spcPct val="90000"/>
              </a:lnSpc>
            </a:pPr>
            <a:r>
              <a:rPr lang="en-US" sz="2500"/>
              <a:t>4. Body of the Post</a:t>
            </a:r>
          </a:p>
          <a:p>
            <a:pPr>
              <a:lnSpc>
                <a:spcPct val="90000"/>
              </a:lnSpc>
            </a:pPr>
            <a:r>
              <a:rPr lang="en-US" sz="2500"/>
              <a:t>5. Top Comment 1</a:t>
            </a:r>
          </a:p>
          <a:p>
            <a:pPr>
              <a:lnSpc>
                <a:spcPct val="90000"/>
              </a:lnSpc>
            </a:pPr>
            <a:r>
              <a:rPr lang="en-US" sz="2500"/>
              <a:t>6. Top Comment 2</a:t>
            </a:r>
          </a:p>
          <a:p>
            <a:pPr>
              <a:lnSpc>
                <a:spcPct val="90000"/>
              </a:lnSpc>
            </a:pPr>
            <a:r>
              <a:rPr lang="en-US" sz="2500"/>
              <a:t>7. Top Comment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/>
              <a:t>Example Post and Comments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4BC39-07E2-2445-B8D0-9B3BA3C4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87" r="53379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B7A8B1A-4569-F2BD-31DF-EEE6DB5A6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171136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CCA8C7-9F64-B1E0-A87B-C1DE829FF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014997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3E268F-E17B-218B-5994-0678248E4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203051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409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Data Collection from Reddit's DataScience Subreddit: Case Study</vt:lpstr>
      <vt:lpstr>Problem Overview</vt:lpstr>
      <vt:lpstr>Methods</vt:lpstr>
      <vt:lpstr>Data Gathering Process</vt:lpstr>
      <vt:lpstr>Example Post and Comments</vt:lpstr>
      <vt:lpstr>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Sylvester Krampah</cp:lastModifiedBy>
  <cp:revision>2</cp:revision>
  <dcterms:created xsi:type="dcterms:W3CDTF">2013-01-27T09:14:16Z</dcterms:created>
  <dcterms:modified xsi:type="dcterms:W3CDTF">2024-09-19T21:41:15Z</dcterms:modified>
  <cp:category/>
</cp:coreProperties>
</file>