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72"/>
  </p:notesMasterIdLst>
  <p:handoutMasterIdLst>
    <p:handoutMasterId r:id="rId73"/>
  </p:handoutMasterIdLst>
  <p:sldIdLst>
    <p:sldId id="256" r:id="rId2"/>
    <p:sldId id="341" r:id="rId3"/>
    <p:sldId id="259" r:id="rId4"/>
    <p:sldId id="260" r:id="rId5"/>
    <p:sldId id="261" r:id="rId6"/>
    <p:sldId id="262" r:id="rId7"/>
    <p:sldId id="266" r:id="rId8"/>
    <p:sldId id="351" r:id="rId9"/>
    <p:sldId id="263" r:id="rId10"/>
    <p:sldId id="264" r:id="rId11"/>
    <p:sldId id="265" r:id="rId12"/>
    <p:sldId id="347" r:id="rId13"/>
    <p:sldId id="268" r:id="rId14"/>
    <p:sldId id="269" r:id="rId15"/>
    <p:sldId id="270" r:id="rId16"/>
    <p:sldId id="271" r:id="rId17"/>
    <p:sldId id="272" r:id="rId18"/>
    <p:sldId id="273" r:id="rId19"/>
    <p:sldId id="274" r:id="rId20"/>
    <p:sldId id="328" r:id="rId21"/>
    <p:sldId id="329" r:id="rId22"/>
    <p:sldId id="348" r:id="rId23"/>
    <p:sldId id="330" r:id="rId24"/>
    <p:sldId id="331" r:id="rId25"/>
    <p:sldId id="345" r:id="rId26"/>
    <p:sldId id="349" r:id="rId27"/>
    <p:sldId id="332" r:id="rId28"/>
    <p:sldId id="339" r:id="rId29"/>
    <p:sldId id="352" r:id="rId30"/>
    <p:sldId id="353" r:id="rId31"/>
    <p:sldId id="354" r:id="rId32"/>
    <p:sldId id="333" r:id="rId33"/>
    <p:sldId id="334" r:id="rId34"/>
    <p:sldId id="335" r:id="rId35"/>
    <p:sldId id="336" r:id="rId36"/>
    <p:sldId id="337" r:id="rId37"/>
    <p:sldId id="338" r:id="rId38"/>
    <p:sldId id="350" r:id="rId39"/>
    <p:sldId id="297" r:id="rId40"/>
    <p:sldId id="298" r:id="rId41"/>
    <p:sldId id="299" r:id="rId42"/>
    <p:sldId id="300" r:id="rId43"/>
    <p:sldId id="301" r:id="rId44"/>
    <p:sldId id="302" r:id="rId45"/>
    <p:sldId id="303" r:id="rId46"/>
    <p:sldId id="304" r:id="rId47"/>
    <p:sldId id="305" r:id="rId48"/>
    <p:sldId id="306" r:id="rId49"/>
    <p:sldId id="307" r:id="rId50"/>
    <p:sldId id="308" r:id="rId51"/>
    <p:sldId id="309" r:id="rId52"/>
    <p:sldId id="310" r:id="rId53"/>
    <p:sldId id="311" r:id="rId54"/>
    <p:sldId id="312" r:id="rId55"/>
    <p:sldId id="313" r:id="rId56"/>
    <p:sldId id="314" r:id="rId57"/>
    <p:sldId id="315" r:id="rId58"/>
    <p:sldId id="316" r:id="rId59"/>
    <p:sldId id="317" r:id="rId60"/>
    <p:sldId id="318" r:id="rId61"/>
    <p:sldId id="319" r:id="rId62"/>
    <p:sldId id="320" r:id="rId63"/>
    <p:sldId id="321" r:id="rId64"/>
    <p:sldId id="355" r:id="rId65"/>
    <p:sldId id="322" r:id="rId66"/>
    <p:sldId id="323" r:id="rId67"/>
    <p:sldId id="324" r:id="rId68"/>
    <p:sldId id="325" r:id="rId69"/>
    <p:sldId id="326" r:id="rId70"/>
    <p:sldId id="327" r:id="rId71"/>
  </p:sldIdLst>
  <p:sldSz cx="9144000" cy="6858000" type="screen4x3"/>
  <p:notesSz cx="6858000" cy="9144000"/>
  <p:defaultTextStyle>
    <a:defPPr>
      <a:defRPr lang="zh-CN"/>
    </a:defPPr>
    <a:lvl1pPr algn="l" rtl="0" eaLnBrk="0" fontAlgn="base" hangingPunct="0">
      <a:spcBef>
        <a:spcPct val="0"/>
      </a:spcBef>
      <a:spcAft>
        <a:spcPct val="0"/>
      </a:spcAft>
      <a:defRPr kumimoji="1" sz="2400" b="1" kern="1200">
        <a:solidFill>
          <a:schemeClr val="tx1"/>
        </a:solidFill>
        <a:latin typeface="Tahoma" panose="020B0604030504040204" pitchFamily="34" charset="0"/>
        <a:ea typeface="宋体" panose="02010600030101010101" pitchFamily="2" charset="-122"/>
        <a:cs typeface="+mn-cs"/>
      </a:defRPr>
    </a:lvl1pPr>
    <a:lvl2pPr marL="457200" algn="l" rtl="0" eaLnBrk="0" fontAlgn="base" hangingPunct="0">
      <a:spcBef>
        <a:spcPct val="0"/>
      </a:spcBef>
      <a:spcAft>
        <a:spcPct val="0"/>
      </a:spcAft>
      <a:defRPr kumimoji="1" sz="2400" b="1" kern="1200">
        <a:solidFill>
          <a:schemeClr val="tx1"/>
        </a:solidFill>
        <a:latin typeface="Tahoma" panose="020B0604030504040204" pitchFamily="34" charset="0"/>
        <a:ea typeface="宋体" panose="02010600030101010101" pitchFamily="2" charset="-122"/>
        <a:cs typeface="+mn-cs"/>
      </a:defRPr>
    </a:lvl2pPr>
    <a:lvl3pPr marL="914400" algn="l" rtl="0" eaLnBrk="0" fontAlgn="base" hangingPunct="0">
      <a:spcBef>
        <a:spcPct val="0"/>
      </a:spcBef>
      <a:spcAft>
        <a:spcPct val="0"/>
      </a:spcAft>
      <a:defRPr kumimoji="1" sz="2400" b="1" kern="1200">
        <a:solidFill>
          <a:schemeClr val="tx1"/>
        </a:solidFill>
        <a:latin typeface="Tahoma" panose="020B0604030504040204" pitchFamily="34" charset="0"/>
        <a:ea typeface="宋体" panose="02010600030101010101" pitchFamily="2" charset="-122"/>
        <a:cs typeface="+mn-cs"/>
      </a:defRPr>
    </a:lvl3pPr>
    <a:lvl4pPr marL="1371600" algn="l" rtl="0" eaLnBrk="0" fontAlgn="base" hangingPunct="0">
      <a:spcBef>
        <a:spcPct val="0"/>
      </a:spcBef>
      <a:spcAft>
        <a:spcPct val="0"/>
      </a:spcAft>
      <a:defRPr kumimoji="1" sz="2400" b="1" kern="1200">
        <a:solidFill>
          <a:schemeClr val="tx1"/>
        </a:solidFill>
        <a:latin typeface="Tahoma" panose="020B0604030504040204" pitchFamily="34" charset="0"/>
        <a:ea typeface="宋体" panose="02010600030101010101" pitchFamily="2" charset="-122"/>
        <a:cs typeface="+mn-cs"/>
      </a:defRPr>
    </a:lvl4pPr>
    <a:lvl5pPr marL="1828800" algn="l" rtl="0" eaLnBrk="0" fontAlgn="base" hangingPunct="0">
      <a:spcBef>
        <a:spcPct val="0"/>
      </a:spcBef>
      <a:spcAft>
        <a:spcPct val="0"/>
      </a:spcAft>
      <a:defRPr kumimoji="1" sz="2400" b="1"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kumimoji="1" sz="2400" b="1"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kumimoji="1" sz="2400" b="1"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kumimoji="1" sz="2400" b="1"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kumimoji="1" sz="2400" b="1" kern="1200">
        <a:solidFill>
          <a:schemeClr val="tx1"/>
        </a:solidFill>
        <a:latin typeface="Tahoma" panose="020B0604030504040204" pitchFamily="34" charset="0"/>
        <a:ea typeface="宋体" panose="02010600030101010101" pitchFamily="2" charset="-122"/>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84276"/>
    <a:srgbClr val="CCA500"/>
    <a:srgbClr val="035ADB"/>
    <a:srgbClr val="7DB1FD"/>
    <a:srgbClr val="045DE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p:scale>
          <a:sx n="80" d="100"/>
          <a:sy n="80" d="100"/>
        </p:scale>
        <p:origin x="-1674" y="-288"/>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Lst>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s>
</file>

<file path=ppt/_rels/viewProps.xml.rels><?xml version="1.0" encoding="UTF-8" standalone="yes"?>
<Relationships xmlns="http://schemas.openxmlformats.org/package/2006/relationships"><Relationship Id="rId8" Type="http://schemas.openxmlformats.org/officeDocument/2006/relationships/slide" Target="slides/slide66.xml"/><Relationship Id="rId3" Type="http://schemas.openxmlformats.org/officeDocument/2006/relationships/slide" Target="slides/slide52.xml"/><Relationship Id="rId7" Type="http://schemas.openxmlformats.org/officeDocument/2006/relationships/slide" Target="slides/slide60.xml"/><Relationship Id="rId2" Type="http://schemas.openxmlformats.org/officeDocument/2006/relationships/slide" Target="slides/slide41.xml"/><Relationship Id="rId1" Type="http://schemas.openxmlformats.org/officeDocument/2006/relationships/slide" Target="slides/slide39.xml"/><Relationship Id="rId6" Type="http://schemas.openxmlformats.org/officeDocument/2006/relationships/slide" Target="slides/slide59.xml"/><Relationship Id="rId5" Type="http://schemas.openxmlformats.org/officeDocument/2006/relationships/slide" Target="slides/slide55.xml"/><Relationship Id="rId4" Type="http://schemas.openxmlformats.org/officeDocument/2006/relationships/slide" Target="slides/slide53.xml"/><Relationship Id="rId9" Type="http://schemas.openxmlformats.org/officeDocument/2006/relationships/slide" Target="slides/slide69.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3.png"/></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image" Target="../media/image37.wmf"/><Relationship Id="rId1" Type="http://schemas.openxmlformats.org/officeDocument/2006/relationships/image" Target="../media/image36.wmf"/><Relationship Id="rId6" Type="http://schemas.openxmlformats.org/officeDocument/2006/relationships/image" Target="../media/image41.wmf"/><Relationship Id="rId5" Type="http://schemas.openxmlformats.org/officeDocument/2006/relationships/image" Target="../media/image40.wmf"/><Relationship Id="rId4" Type="http://schemas.openxmlformats.org/officeDocument/2006/relationships/image" Target="../media/image39.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image" Target="../media/image45.wmf"/><Relationship Id="rId1" Type="http://schemas.openxmlformats.org/officeDocument/2006/relationships/image" Target="../media/image44.wmf"/><Relationship Id="rId6" Type="http://schemas.openxmlformats.org/officeDocument/2006/relationships/image" Target="../media/image49.wmf"/><Relationship Id="rId5" Type="http://schemas.openxmlformats.org/officeDocument/2006/relationships/image" Target="../media/image48.wmf"/><Relationship Id="rId4" Type="http://schemas.openxmlformats.org/officeDocument/2006/relationships/image" Target="../media/image47.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50.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51.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54.wmf"/><Relationship Id="rId2" Type="http://schemas.openxmlformats.org/officeDocument/2006/relationships/image" Target="../media/image53.wmf"/><Relationship Id="rId1" Type="http://schemas.openxmlformats.org/officeDocument/2006/relationships/image" Target="../media/image52.wmf"/><Relationship Id="rId6" Type="http://schemas.openxmlformats.org/officeDocument/2006/relationships/image" Target="../media/image57.wmf"/><Relationship Id="rId5" Type="http://schemas.openxmlformats.org/officeDocument/2006/relationships/image" Target="../media/image56.wmf"/><Relationship Id="rId4" Type="http://schemas.openxmlformats.org/officeDocument/2006/relationships/image" Target="../media/image55.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60.wmf"/><Relationship Id="rId2" Type="http://schemas.openxmlformats.org/officeDocument/2006/relationships/image" Target="../media/image59.wmf"/><Relationship Id="rId1" Type="http://schemas.openxmlformats.org/officeDocument/2006/relationships/image" Target="../media/image58.wmf"/><Relationship Id="rId6" Type="http://schemas.openxmlformats.org/officeDocument/2006/relationships/image" Target="../media/image63.wmf"/><Relationship Id="rId5" Type="http://schemas.openxmlformats.org/officeDocument/2006/relationships/image" Target="../media/image62.wmf"/><Relationship Id="rId4" Type="http://schemas.openxmlformats.org/officeDocument/2006/relationships/image" Target="../media/image61.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 Id="rId6" Type="http://schemas.openxmlformats.org/officeDocument/2006/relationships/image" Target="../media/image11.wmf"/><Relationship Id="rId5" Type="http://schemas.openxmlformats.org/officeDocument/2006/relationships/image" Target="../media/image10.wmf"/><Relationship Id="rId4"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wmf"/><Relationship Id="rId5" Type="http://schemas.openxmlformats.org/officeDocument/2006/relationships/image" Target="../media/image23.wmf"/><Relationship Id="rId4" Type="http://schemas.openxmlformats.org/officeDocument/2006/relationships/image" Target="../media/image22.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image" Target="../media/image26.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8.wmf"/><Relationship Id="rId5" Type="http://schemas.openxmlformats.org/officeDocument/2006/relationships/image" Target="../media/image32.wmf"/><Relationship Id="rId4" Type="http://schemas.openxmlformats.org/officeDocument/2006/relationships/image" Target="../media/image3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474" name="Rectangle 1026"/>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ltLang="zh-CN"/>
          </a:p>
        </p:txBody>
      </p:sp>
      <p:sp>
        <p:nvSpPr>
          <p:cNvPr id="105475" name="Rectangle 1027"/>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ltLang="zh-CN"/>
          </a:p>
        </p:txBody>
      </p:sp>
      <p:sp>
        <p:nvSpPr>
          <p:cNvPr id="105476" name="Rectangle 1028"/>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ltLang="zh-CN"/>
          </a:p>
        </p:txBody>
      </p:sp>
      <p:sp>
        <p:nvSpPr>
          <p:cNvPr id="105477" name="Rectangle 1029"/>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6503A05F-8F19-4E47-AF78-2C603E4C0CD4}" type="slidenum">
              <a:rPr lang="en-US" altLang="zh-CN"/>
              <a:pPr>
                <a:defRPr/>
              </a:pPr>
              <a:t>‹#›</a:t>
            </a:fld>
            <a:endParaRPr lang="en-US" altLang="zh-CN"/>
          </a:p>
        </p:txBody>
      </p:sp>
    </p:spTree>
    <p:extLst>
      <p:ext uri="{BB962C8B-B14F-4D97-AF65-F5344CB8AC3E}">
        <p14:creationId xmlns:p14="http://schemas.microsoft.com/office/powerpoint/2010/main" val="40220420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93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ltLang="zh-CN"/>
          </a:p>
        </p:txBody>
      </p:sp>
      <p:sp>
        <p:nvSpPr>
          <p:cNvPr id="9933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ltLang="zh-CN"/>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933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9933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ltLang="zh-CN"/>
          </a:p>
        </p:txBody>
      </p:sp>
      <p:sp>
        <p:nvSpPr>
          <p:cNvPr id="9933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0D080036-5C55-46DF-A1BD-7ECED5C53ADB}" type="slidenum">
              <a:rPr lang="en-US" altLang="zh-CN"/>
              <a:pPr>
                <a:defRPr/>
              </a:pPr>
              <a:t>‹#›</a:t>
            </a:fld>
            <a:endParaRPr lang="en-US" altLang="zh-CN"/>
          </a:p>
        </p:txBody>
      </p:sp>
    </p:spTree>
    <p:extLst>
      <p:ext uri="{BB962C8B-B14F-4D97-AF65-F5344CB8AC3E}">
        <p14:creationId xmlns:p14="http://schemas.microsoft.com/office/powerpoint/2010/main" val="283143086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幻灯片图像占位符 1"/>
          <p:cNvSpPr>
            <a:spLocks noGrp="1" noRot="1" noChangeAspect="1" noTextEdit="1"/>
          </p:cNvSpPr>
          <p:nvPr>
            <p:ph type="sldImg"/>
          </p:nvPr>
        </p:nvSpPr>
        <p:spPr>
          <a:ln/>
        </p:spPr>
      </p:sp>
      <p:sp>
        <p:nvSpPr>
          <p:cNvPr id="53251" name="备注占位符 2"/>
          <p:cNvSpPr>
            <a:spLocks noGrp="1"/>
          </p:cNvSpPr>
          <p:nvPr>
            <p:ph type="body" idx="1"/>
          </p:nvPr>
        </p:nvSpPr>
        <p:spPr>
          <a:noFill/>
          <a:ln/>
        </p:spPr>
        <p:txBody>
          <a:bodyPr/>
          <a:lstStyle/>
          <a:p>
            <a:r>
              <a:rPr lang="zh-CN" altLang="en-US" dirty="0"/>
              <a:t>本门课程内容十分丰富</a:t>
            </a:r>
            <a:r>
              <a:rPr lang="en-US" altLang="zh-CN" dirty="0"/>
              <a:t>,</a:t>
            </a:r>
            <a:r>
              <a:rPr lang="zh-CN" altLang="en-US" dirty="0"/>
              <a:t>而且有趣</a:t>
            </a:r>
            <a:r>
              <a:rPr lang="en-US" altLang="zh-CN" dirty="0"/>
              <a:t>.</a:t>
            </a:r>
            <a:endParaRPr lang="zh-CN" altLang="en-US" dirty="0"/>
          </a:p>
        </p:txBody>
      </p:sp>
      <p:sp>
        <p:nvSpPr>
          <p:cNvPr id="53252" name="灯片编号占位符 3"/>
          <p:cNvSpPr>
            <a:spLocks noGrp="1"/>
          </p:cNvSpPr>
          <p:nvPr>
            <p:ph type="sldNum" sz="quarter" idx="5"/>
          </p:nvPr>
        </p:nvSpPr>
        <p:spPr>
          <a:noFill/>
        </p:spPr>
        <p:txBody>
          <a:bodyPr/>
          <a:lstStyle/>
          <a:p>
            <a:fld id="{026AC3E6-2DC2-4EFE-988C-C700033F89A4}" type="slidenum">
              <a:rPr lang="en-US" altLang="zh-CN" smtClean="0"/>
              <a:pPr/>
              <a:t>2</a:t>
            </a:fld>
            <a:endParaRPr lang="en-US" altLang="zh-CN"/>
          </a:p>
        </p:txBody>
      </p:sp>
    </p:spTree>
    <p:extLst>
      <p:ext uri="{BB962C8B-B14F-4D97-AF65-F5344CB8AC3E}">
        <p14:creationId xmlns:p14="http://schemas.microsoft.com/office/powerpoint/2010/main" val="34168106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幻灯片图像占位符 1"/>
          <p:cNvSpPr>
            <a:spLocks noGrp="1" noRot="1" noChangeAspect="1" noTextEdit="1"/>
          </p:cNvSpPr>
          <p:nvPr>
            <p:ph type="sldImg"/>
          </p:nvPr>
        </p:nvSpPr>
        <p:spPr>
          <a:ln/>
        </p:spPr>
      </p:sp>
      <p:sp>
        <p:nvSpPr>
          <p:cNvPr id="5529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530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b="1">
                <a:solidFill>
                  <a:srgbClr val="003366"/>
                </a:solidFill>
                <a:latin typeface="Times New Roman" panose="02020603050405020304" pitchFamily="18" charset="0"/>
                <a:ea typeface="宋体" panose="02010600030101010101" pitchFamily="2" charset="-122"/>
              </a:defRPr>
            </a:lvl1pPr>
            <a:lvl2pPr marL="742950" indent="-285750" eaLnBrk="0" hangingPunct="0">
              <a:defRPr kumimoji="1" sz="2800" b="1">
                <a:solidFill>
                  <a:srgbClr val="003366"/>
                </a:solidFill>
                <a:latin typeface="Times New Roman" panose="02020603050405020304" pitchFamily="18" charset="0"/>
                <a:ea typeface="宋体" panose="02010600030101010101" pitchFamily="2" charset="-122"/>
              </a:defRPr>
            </a:lvl2pPr>
            <a:lvl3pPr marL="1143000" indent="-228600" eaLnBrk="0" hangingPunct="0">
              <a:defRPr kumimoji="1" sz="2800" b="1">
                <a:solidFill>
                  <a:srgbClr val="003366"/>
                </a:solidFill>
                <a:latin typeface="Times New Roman" panose="02020603050405020304" pitchFamily="18" charset="0"/>
                <a:ea typeface="宋体" panose="02010600030101010101" pitchFamily="2" charset="-122"/>
              </a:defRPr>
            </a:lvl3pPr>
            <a:lvl4pPr marL="1600200" indent="-228600" eaLnBrk="0" hangingPunct="0">
              <a:defRPr kumimoji="1" sz="2800" b="1">
                <a:solidFill>
                  <a:srgbClr val="003366"/>
                </a:solidFill>
                <a:latin typeface="Times New Roman" panose="02020603050405020304" pitchFamily="18" charset="0"/>
                <a:ea typeface="宋体" panose="02010600030101010101" pitchFamily="2" charset="-122"/>
              </a:defRPr>
            </a:lvl4pPr>
            <a:lvl5pPr marL="2057400" indent="-228600" eaLnBrk="0" hangingPunct="0">
              <a:defRPr kumimoji="1" sz="2800" b="1">
                <a:solidFill>
                  <a:srgbClr val="003366"/>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9pPr>
          </a:lstStyle>
          <a:p>
            <a:pPr eaLnBrk="1" hangingPunct="1"/>
            <a:fld id="{FBF71CFD-4E87-4235-A627-C2D1EF1AAEFA}" type="slidenum">
              <a:rPr lang="en-US" altLang="zh-CN" sz="1300" b="0">
                <a:solidFill>
                  <a:schemeClr val="tx1"/>
                </a:solidFill>
              </a:rPr>
              <a:pPr eaLnBrk="1" hangingPunct="1"/>
              <a:t>13</a:t>
            </a:fld>
            <a:endParaRPr lang="en-US" altLang="zh-CN" sz="1300" b="0">
              <a:solidFill>
                <a:schemeClr val="tx1"/>
              </a:solidFill>
            </a:endParaRPr>
          </a:p>
        </p:txBody>
      </p:sp>
    </p:spTree>
    <p:extLst>
      <p:ext uri="{BB962C8B-B14F-4D97-AF65-F5344CB8AC3E}">
        <p14:creationId xmlns:p14="http://schemas.microsoft.com/office/powerpoint/2010/main" val="33339770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p:cNvSpPr>
            <a:spLocks noGrp="1" noRot="1" noChangeAspect="1" noTextEdit="1"/>
          </p:cNvSpPr>
          <p:nvPr>
            <p:ph type="sldImg"/>
          </p:nvPr>
        </p:nvSpPr>
        <p:spPr>
          <a:ln/>
        </p:spPr>
      </p:sp>
      <p:sp>
        <p:nvSpPr>
          <p:cNvPr id="5632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632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b="1">
                <a:solidFill>
                  <a:srgbClr val="003366"/>
                </a:solidFill>
                <a:latin typeface="Times New Roman" panose="02020603050405020304" pitchFamily="18" charset="0"/>
                <a:ea typeface="宋体" panose="02010600030101010101" pitchFamily="2" charset="-122"/>
              </a:defRPr>
            </a:lvl1pPr>
            <a:lvl2pPr marL="742950" indent="-285750" eaLnBrk="0" hangingPunct="0">
              <a:defRPr kumimoji="1" sz="2800" b="1">
                <a:solidFill>
                  <a:srgbClr val="003366"/>
                </a:solidFill>
                <a:latin typeface="Times New Roman" panose="02020603050405020304" pitchFamily="18" charset="0"/>
                <a:ea typeface="宋体" panose="02010600030101010101" pitchFamily="2" charset="-122"/>
              </a:defRPr>
            </a:lvl2pPr>
            <a:lvl3pPr marL="1143000" indent="-228600" eaLnBrk="0" hangingPunct="0">
              <a:defRPr kumimoji="1" sz="2800" b="1">
                <a:solidFill>
                  <a:srgbClr val="003366"/>
                </a:solidFill>
                <a:latin typeface="Times New Roman" panose="02020603050405020304" pitchFamily="18" charset="0"/>
                <a:ea typeface="宋体" panose="02010600030101010101" pitchFamily="2" charset="-122"/>
              </a:defRPr>
            </a:lvl3pPr>
            <a:lvl4pPr marL="1600200" indent="-228600" eaLnBrk="0" hangingPunct="0">
              <a:defRPr kumimoji="1" sz="2800" b="1">
                <a:solidFill>
                  <a:srgbClr val="003366"/>
                </a:solidFill>
                <a:latin typeface="Times New Roman" panose="02020603050405020304" pitchFamily="18" charset="0"/>
                <a:ea typeface="宋体" panose="02010600030101010101" pitchFamily="2" charset="-122"/>
              </a:defRPr>
            </a:lvl4pPr>
            <a:lvl5pPr marL="2057400" indent="-228600" eaLnBrk="0" hangingPunct="0">
              <a:defRPr kumimoji="1" sz="2800" b="1">
                <a:solidFill>
                  <a:srgbClr val="003366"/>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9pPr>
          </a:lstStyle>
          <a:p>
            <a:pPr eaLnBrk="1" hangingPunct="1"/>
            <a:fld id="{43E7A00C-5F55-48AF-9D56-335D278C5FC4}" type="slidenum">
              <a:rPr lang="en-US" altLang="zh-CN" sz="1300" b="0">
                <a:solidFill>
                  <a:schemeClr val="tx1"/>
                </a:solidFill>
              </a:rPr>
              <a:pPr eaLnBrk="1" hangingPunct="1"/>
              <a:t>16</a:t>
            </a:fld>
            <a:endParaRPr lang="en-US" altLang="zh-CN" sz="1300" b="0">
              <a:solidFill>
                <a:schemeClr val="tx1"/>
              </a:solidFill>
            </a:endParaRPr>
          </a:p>
        </p:txBody>
      </p:sp>
    </p:spTree>
    <p:extLst>
      <p:ext uri="{BB962C8B-B14F-4D97-AF65-F5344CB8AC3E}">
        <p14:creationId xmlns:p14="http://schemas.microsoft.com/office/powerpoint/2010/main" val="35044332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幻灯片图像占位符 1"/>
          <p:cNvSpPr>
            <a:spLocks noGrp="1" noRot="1" noChangeAspect="1" noTextEdit="1"/>
          </p:cNvSpPr>
          <p:nvPr>
            <p:ph type="sldImg"/>
          </p:nvPr>
        </p:nvSpPr>
        <p:spPr>
          <a:ln/>
        </p:spPr>
      </p:sp>
      <p:sp>
        <p:nvSpPr>
          <p:cNvPr id="5734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734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b="1">
                <a:solidFill>
                  <a:srgbClr val="003366"/>
                </a:solidFill>
                <a:latin typeface="Times New Roman" panose="02020603050405020304" pitchFamily="18" charset="0"/>
                <a:ea typeface="宋体" panose="02010600030101010101" pitchFamily="2" charset="-122"/>
              </a:defRPr>
            </a:lvl1pPr>
            <a:lvl2pPr marL="742950" indent="-285750" eaLnBrk="0" hangingPunct="0">
              <a:defRPr kumimoji="1" sz="2800" b="1">
                <a:solidFill>
                  <a:srgbClr val="003366"/>
                </a:solidFill>
                <a:latin typeface="Times New Roman" panose="02020603050405020304" pitchFamily="18" charset="0"/>
                <a:ea typeface="宋体" panose="02010600030101010101" pitchFamily="2" charset="-122"/>
              </a:defRPr>
            </a:lvl2pPr>
            <a:lvl3pPr marL="1143000" indent="-228600" eaLnBrk="0" hangingPunct="0">
              <a:defRPr kumimoji="1" sz="2800" b="1">
                <a:solidFill>
                  <a:srgbClr val="003366"/>
                </a:solidFill>
                <a:latin typeface="Times New Roman" panose="02020603050405020304" pitchFamily="18" charset="0"/>
                <a:ea typeface="宋体" panose="02010600030101010101" pitchFamily="2" charset="-122"/>
              </a:defRPr>
            </a:lvl3pPr>
            <a:lvl4pPr marL="1600200" indent="-228600" eaLnBrk="0" hangingPunct="0">
              <a:defRPr kumimoji="1" sz="2800" b="1">
                <a:solidFill>
                  <a:srgbClr val="003366"/>
                </a:solidFill>
                <a:latin typeface="Times New Roman" panose="02020603050405020304" pitchFamily="18" charset="0"/>
                <a:ea typeface="宋体" panose="02010600030101010101" pitchFamily="2" charset="-122"/>
              </a:defRPr>
            </a:lvl4pPr>
            <a:lvl5pPr marL="2057400" indent="-228600" eaLnBrk="0" hangingPunct="0">
              <a:defRPr kumimoji="1" sz="2800" b="1">
                <a:solidFill>
                  <a:srgbClr val="003366"/>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9pPr>
          </a:lstStyle>
          <a:p>
            <a:pPr eaLnBrk="1" hangingPunct="1"/>
            <a:fld id="{7D790968-6B58-4572-B11A-63E58CD4C4A4}" type="slidenum">
              <a:rPr lang="en-US" altLang="zh-CN" sz="1300" b="0">
                <a:solidFill>
                  <a:schemeClr val="tx1"/>
                </a:solidFill>
              </a:rPr>
              <a:pPr eaLnBrk="1" hangingPunct="1"/>
              <a:t>19</a:t>
            </a:fld>
            <a:endParaRPr lang="en-US" altLang="zh-CN" sz="1300" b="0">
              <a:solidFill>
                <a:schemeClr val="tx1"/>
              </a:solidFill>
            </a:endParaRPr>
          </a:p>
        </p:txBody>
      </p:sp>
    </p:spTree>
    <p:extLst>
      <p:ext uri="{BB962C8B-B14F-4D97-AF65-F5344CB8AC3E}">
        <p14:creationId xmlns:p14="http://schemas.microsoft.com/office/powerpoint/2010/main" val="38929093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p:cNvSpPr>
            <a:spLocks noGrp="1" noRot="1" noChangeAspect="1" noTextEdit="1"/>
          </p:cNvSpPr>
          <p:nvPr>
            <p:ph type="sldImg"/>
          </p:nvPr>
        </p:nvSpPr>
        <p:spPr>
          <a:ln/>
        </p:spPr>
      </p:sp>
      <p:sp>
        <p:nvSpPr>
          <p:cNvPr id="5939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939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b="1">
                <a:solidFill>
                  <a:srgbClr val="003366"/>
                </a:solidFill>
                <a:latin typeface="Times New Roman" panose="02020603050405020304" pitchFamily="18" charset="0"/>
                <a:ea typeface="宋体" panose="02010600030101010101" pitchFamily="2" charset="-122"/>
              </a:defRPr>
            </a:lvl1pPr>
            <a:lvl2pPr marL="742950" indent="-285750" eaLnBrk="0" hangingPunct="0">
              <a:defRPr kumimoji="1" sz="2800" b="1">
                <a:solidFill>
                  <a:srgbClr val="003366"/>
                </a:solidFill>
                <a:latin typeface="Times New Roman" panose="02020603050405020304" pitchFamily="18" charset="0"/>
                <a:ea typeface="宋体" panose="02010600030101010101" pitchFamily="2" charset="-122"/>
              </a:defRPr>
            </a:lvl2pPr>
            <a:lvl3pPr marL="1143000" indent="-228600" eaLnBrk="0" hangingPunct="0">
              <a:defRPr kumimoji="1" sz="2800" b="1">
                <a:solidFill>
                  <a:srgbClr val="003366"/>
                </a:solidFill>
                <a:latin typeface="Times New Roman" panose="02020603050405020304" pitchFamily="18" charset="0"/>
                <a:ea typeface="宋体" panose="02010600030101010101" pitchFamily="2" charset="-122"/>
              </a:defRPr>
            </a:lvl3pPr>
            <a:lvl4pPr marL="1600200" indent="-228600" eaLnBrk="0" hangingPunct="0">
              <a:defRPr kumimoji="1" sz="2800" b="1">
                <a:solidFill>
                  <a:srgbClr val="003366"/>
                </a:solidFill>
                <a:latin typeface="Times New Roman" panose="02020603050405020304" pitchFamily="18" charset="0"/>
                <a:ea typeface="宋体" panose="02010600030101010101" pitchFamily="2" charset="-122"/>
              </a:defRPr>
            </a:lvl4pPr>
            <a:lvl5pPr marL="2057400" indent="-228600" eaLnBrk="0" hangingPunct="0">
              <a:defRPr kumimoji="1" sz="2800" b="1">
                <a:solidFill>
                  <a:srgbClr val="003366"/>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9pPr>
          </a:lstStyle>
          <a:p>
            <a:pPr eaLnBrk="1" hangingPunct="1"/>
            <a:fld id="{3B1305A0-6F9A-42D6-AF0D-7E002BB63CB1}" type="slidenum">
              <a:rPr lang="en-US" altLang="zh-CN" sz="1300" b="0">
                <a:solidFill>
                  <a:schemeClr val="tx1"/>
                </a:solidFill>
              </a:rPr>
              <a:pPr eaLnBrk="1" hangingPunct="1"/>
              <a:t>20</a:t>
            </a:fld>
            <a:endParaRPr lang="en-US" altLang="zh-CN" sz="1300" b="0">
              <a:solidFill>
                <a:schemeClr val="tx1"/>
              </a:solidFill>
            </a:endParaRPr>
          </a:p>
        </p:txBody>
      </p:sp>
    </p:spTree>
    <p:extLst>
      <p:ext uri="{BB962C8B-B14F-4D97-AF65-F5344CB8AC3E}">
        <p14:creationId xmlns:p14="http://schemas.microsoft.com/office/powerpoint/2010/main" val="15659553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p:cNvSpPr>
            <a:spLocks noGrp="1" noRot="1" noChangeAspect="1" noTextEdit="1"/>
          </p:cNvSpPr>
          <p:nvPr>
            <p:ph type="sldImg"/>
          </p:nvPr>
        </p:nvSpPr>
        <p:spPr>
          <a:ln/>
        </p:spPr>
      </p:sp>
      <p:sp>
        <p:nvSpPr>
          <p:cNvPr id="6041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042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b="1">
                <a:solidFill>
                  <a:srgbClr val="003366"/>
                </a:solidFill>
                <a:latin typeface="Times New Roman" panose="02020603050405020304" pitchFamily="18" charset="0"/>
                <a:ea typeface="宋体" panose="02010600030101010101" pitchFamily="2" charset="-122"/>
              </a:defRPr>
            </a:lvl1pPr>
            <a:lvl2pPr marL="742950" indent="-285750" eaLnBrk="0" hangingPunct="0">
              <a:defRPr kumimoji="1" sz="2800" b="1">
                <a:solidFill>
                  <a:srgbClr val="003366"/>
                </a:solidFill>
                <a:latin typeface="Times New Roman" panose="02020603050405020304" pitchFamily="18" charset="0"/>
                <a:ea typeface="宋体" panose="02010600030101010101" pitchFamily="2" charset="-122"/>
              </a:defRPr>
            </a:lvl2pPr>
            <a:lvl3pPr marL="1143000" indent="-228600" eaLnBrk="0" hangingPunct="0">
              <a:defRPr kumimoji="1" sz="2800" b="1">
                <a:solidFill>
                  <a:srgbClr val="003366"/>
                </a:solidFill>
                <a:latin typeface="Times New Roman" panose="02020603050405020304" pitchFamily="18" charset="0"/>
                <a:ea typeface="宋体" panose="02010600030101010101" pitchFamily="2" charset="-122"/>
              </a:defRPr>
            </a:lvl3pPr>
            <a:lvl4pPr marL="1600200" indent="-228600" eaLnBrk="0" hangingPunct="0">
              <a:defRPr kumimoji="1" sz="2800" b="1">
                <a:solidFill>
                  <a:srgbClr val="003366"/>
                </a:solidFill>
                <a:latin typeface="Times New Roman" panose="02020603050405020304" pitchFamily="18" charset="0"/>
                <a:ea typeface="宋体" panose="02010600030101010101" pitchFamily="2" charset="-122"/>
              </a:defRPr>
            </a:lvl4pPr>
            <a:lvl5pPr marL="2057400" indent="-228600" eaLnBrk="0" hangingPunct="0">
              <a:defRPr kumimoji="1" sz="2800" b="1">
                <a:solidFill>
                  <a:srgbClr val="003366"/>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9pPr>
          </a:lstStyle>
          <a:p>
            <a:pPr eaLnBrk="1" hangingPunct="1"/>
            <a:fld id="{9B927884-C4C0-45C3-8877-352D730EFD28}" type="slidenum">
              <a:rPr lang="en-US" altLang="zh-CN" sz="1300" b="0">
                <a:solidFill>
                  <a:schemeClr val="tx1"/>
                </a:solidFill>
              </a:rPr>
              <a:pPr eaLnBrk="1" hangingPunct="1"/>
              <a:t>23</a:t>
            </a:fld>
            <a:endParaRPr lang="en-US" altLang="zh-CN" sz="1300" b="0">
              <a:solidFill>
                <a:schemeClr val="tx1"/>
              </a:solidFill>
            </a:endParaRPr>
          </a:p>
        </p:txBody>
      </p:sp>
    </p:spTree>
    <p:extLst>
      <p:ext uri="{BB962C8B-B14F-4D97-AF65-F5344CB8AC3E}">
        <p14:creationId xmlns:p14="http://schemas.microsoft.com/office/powerpoint/2010/main" val="23429757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p:cNvSpPr>
            <a:spLocks noGrp="1" noRot="1" noChangeAspect="1" noTextEdit="1"/>
          </p:cNvSpPr>
          <p:nvPr>
            <p:ph type="sldImg"/>
          </p:nvPr>
        </p:nvSpPr>
        <p:spPr>
          <a:ln/>
        </p:spPr>
      </p:sp>
      <p:sp>
        <p:nvSpPr>
          <p:cNvPr id="6041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042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b="1">
                <a:solidFill>
                  <a:srgbClr val="003366"/>
                </a:solidFill>
                <a:latin typeface="Times New Roman" panose="02020603050405020304" pitchFamily="18" charset="0"/>
                <a:ea typeface="宋体" panose="02010600030101010101" pitchFamily="2" charset="-122"/>
              </a:defRPr>
            </a:lvl1pPr>
            <a:lvl2pPr marL="742950" indent="-285750" eaLnBrk="0" hangingPunct="0">
              <a:defRPr kumimoji="1" sz="2800" b="1">
                <a:solidFill>
                  <a:srgbClr val="003366"/>
                </a:solidFill>
                <a:latin typeface="Times New Roman" panose="02020603050405020304" pitchFamily="18" charset="0"/>
                <a:ea typeface="宋体" panose="02010600030101010101" pitchFamily="2" charset="-122"/>
              </a:defRPr>
            </a:lvl2pPr>
            <a:lvl3pPr marL="1143000" indent="-228600" eaLnBrk="0" hangingPunct="0">
              <a:defRPr kumimoji="1" sz="2800" b="1">
                <a:solidFill>
                  <a:srgbClr val="003366"/>
                </a:solidFill>
                <a:latin typeface="Times New Roman" panose="02020603050405020304" pitchFamily="18" charset="0"/>
                <a:ea typeface="宋体" panose="02010600030101010101" pitchFamily="2" charset="-122"/>
              </a:defRPr>
            </a:lvl3pPr>
            <a:lvl4pPr marL="1600200" indent="-228600" eaLnBrk="0" hangingPunct="0">
              <a:defRPr kumimoji="1" sz="2800" b="1">
                <a:solidFill>
                  <a:srgbClr val="003366"/>
                </a:solidFill>
                <a:latin typeface="Times New Roman" panose="02020603050405020304" pitchFamily="18" charset="0"/>
                <a:ea typeface="宋体" panose="02010600030101010101" pitchFamily="2" charset="-122"/>
              </a:defRPr>
            </a:lvl4pPr>
            <a:lvl5pPr marL="2057400" indent="-228600" eaLnBrk="0" hangingPunct="0">
              <a:defRPr kumimoji="1" sz="2800" b="1">
                <a:solidFill>
                  <a:srgbClr val="003366"/>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9pPr>
          </a:lstStyle>
          <a:p>
            <a:pPr eaLnBrk="1" hangingPunct="1"/>
            <a:fld id="{9B927884-C4C0-45C3-8877-352D730EFD28}" type="slidenum">
              <a:rPr lang="en-US" altLang="zh-CN" sz="1300" b="0">
                <a:solidFill>
                  <a:schemeClr val="tx1"/>
                </a:solidFill>
              </a:rPr>
              <a:pPr eaLnBrk="1" hangingPunct="1"/>
              <a:t>24</a:t>
            </a:fld>
            <a:endParaRPr lang="en-US" altLang="zh-CN" sz="1300" b="0">
              <a:solidFill>
                <a:schemeClr val="tx1"/>
              </a:solidFill>
            </a:endParaRPr>
          </a:p>
        </p:txBody>
      </p:sp>
    </p:spTree>
    <p:extLst>
      <p:ext uri="{BB962C8B-B14F-4D97-AF65-F5344CB8AC3E}">
        <p14:creationId xmlns:p14="http://schemas.microsoft.com/office/powerpoint/2010/main" val="18914194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a:p>
          </p:txBody>
        </p:sp>
        <p:sp>
          <p:nvSpPr>
            <p:cNvPr id="8" name="Rectangle 10"/>
            <p:cNvSpPr>
              <a:spLocks noChangeArrowheads="1"/>
            </p:cNvSpPr>
            <p:nvPr/>
          </p:nvSpPr>
          <p:spPr bwMode="auto">
            <a:xfrm>
              <a:off x="400" y="1536"/>
              <a:ext cx="20" cy="66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a:p>
          </p:txBody>
        </p:sp>
      </p:grpSp>
      <p:sp>
        <p:nvSpPr>
          <p:cNvPr id="16396" name="Rectangle 12"/>
          <p:cNvSpPr>
            <a:spLocks noGrp="1" noChangeArrowheads="1"/>
          </p:cNvSpPr>
          <p:nvPr>
            <p:ph type="ctrTitle"/>
          </p:nvPr>
        </p:nvSpPr>
        <p:spPr>
          <a:xfrm>
            <a:off x="990600" y="1828800"/>
            <a:ext cx="7772400" cy="1143000"/>
          </a:xfrm>
        </p:spPr>
        <p:txBody>
          <a:bodyPr/>
          <a:lstStyle>
            <a:lvl1pPr>
              <a:defRPr/>
            </a:lvl1pPr>
          </a:lstStyle>
          <a:p>
            <a:r>
              <a:rPr lang="zh-CN" altLang="en-US"/>
              <a:t>单击此处编辑母版标题样式</a:t>
            </a:r>
          </a:p>
        </p:txBody>
      </p:sp>
      <p:sp>
        <p:nvSpPr>
          <p:cNvPr id="16397"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zh-CN" altLang="en-US"/>
              <a:t>单击此处编辑母版副标题样式</a:t>
            </a:r>
          </a:p>
        </p:txBody>
      </p:sp>
      <p:sp>
        <p:nvSpPr>
          <p:cNvPr id="14" name="Rectangle 1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fld id="{E2D6374F-F2D4-49A1-B42F-AE3F9A29A363}" type="datetime1">
              <a:rPr lang="zh-CN" altLang="en-US" smtClean="0"/>
              <a:t>2016/9/13</a:t>
            </a:fld>
            <a:endParaRPr lang="en-US" altLang="zh-CN"/>
          </a:p>
        </p:txBody>
      </p:sp>
      <p:sp>
        <p:nvSpPr>
          <p:cNvPr id="15"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r>
              <a:rPr lang="en-US" altLang="zh-CN"/>
              <a:t>‹#›</a:t>
            </a:r>
          </a:p>
        </p:txBody>
      </p:sp>
      <p:sp>
        <p:nvSpPr>
          <p:cNvPr id="16"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fld id="{89DC62FF-61E4-4686-841F-7F6FD28D1228}" type="slidenum">
              <a:rPr lang="en-US" altLang="zh-CN"/>
              <a:pPr>
                <a:defRPr/>
              </a:pPr>
              <a:t>‹#›</a:t>
            </a:fld>
            <a:endParaRPr lang="en-US" altLang="zh-CN"/>
          </a:p>
        </p:txBody>
      </p:sp>
    </p:spTree>
    <p:extLst>
      <p:ext uri="{BB962C8B-B14F-4D97-AF65-F5344CB8AC3E}">
        <p14:creationId xmlns:p14="http://schemas.microsoft.com/office/powerpoint/2010/main" val="3313979829"/>
      </p:ext>
    </p:extLst>
  </p:cSld>
  <p:clrMapOvr>
    <a:masterClrMapping/>
  </p:clrMapOvr>
  <p:transition spd="slow">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fld id="{CB291705-703E-4A7A-99BD-11B905EC0DA5}" type="datetime1">
              <a:rPr lang="zh-CN" altLang="en-US" smtClean="0"/>
              <a:t>2016/9/13</a:t>
            </a:fld>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fld id="{1C0D7AFA-E64B-4115-93D6-88F2A6B2A58F}" type="slidenum">
              <a:rPr lang="en-US" altLang="zh-CN"/>
              <a:pPr>
                <a:defRPr/>
              </a:pPr>
              <a:t>‹#›</a:t>
            </a:fld>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4C1C1288-30F1-40C4-9784-C6B7D4896DA4}" type="slidenum">
              <a:rPr lang="en-US" altLang="zh-CN"/>
              <a:pPr>
                <a:defRPr/>
              </a:pPr>
              <a:t>‹#›</a:t>
            </a:fld>
            <a:endParaRPr lang="en-US" altLang="zh-CN"/>
          </a:p>
        </p:txBody>
      </p:sp>
    </p:spTree>
    <p:extLst>
      <p:ext uri="{BB962C8B-B14F-4D97-AF65-F5344CB8AC3E}">
        <p14:creationId xmlns:p14="http://schemas.microsoft.com/office/powerpoint/2010/main" val="3746431959"/>
      </p:ext>
    </p:extLst>
  </p:cSld>
  <p:clrMapOvr>
    <a:masterClrMapping/>
  </p:clrMapOvr>
  <p:transition spd="slow">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92913" y="617538"/>
            <a:ext cx="2238375" cy="5670550"/>
          </a:xfrm>
        </p:spPr>
        <p:txBody>
          <a:bodyPr vert="eaVert"/>
          <a:lstStyle/>
          <a:p>
            <a:r>
              <a:rPr lang="en-US" altLang="zh-CN"/>
              <a:t>Click to edit Master title style</a:t>
            </a:r>
            <a:endParaRPr lang="zh-CN" altLang="en-US"/>
          </a:p>
        </p:txBody>
      </p:sp>
      <p:sp>
        <p:nvSpPr>
          <p:cNvPr id="3" name="Vertical Text Placeholder 2"/>
          <p:cNvSpPr>
            <a:spLocks noGrp="1"/>
          </p:cNvSpPr>
          <p:nvPr>
            <p:ph type="body" orient="vert" idx="1"/>
          </p:nvPr>
        </p:nvSpPr>
        <p:spPr>
          <a:xfrm>
            <a:off x="76200" y="617538"/>
            <a:ext cx="6564313" cy="5670550"/>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fld id="{77484AA2-3F57-4CF6-848C-777C763BBD97}" type="datetime1">
              <a:rPr lang="zh-CN" altLang="en-US" smtClean="0"/>
              <a:t>2016/9/13</a:t>
            </a:fld>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fld id="{EEEFE86F-6313-4B0E-A198-16E0B904C20A}" type="slidenum">
              <a:rPr lang="en-US" altLang="zh-CN"/>
              <a:pPr>
                <a:defRPr/>
              </a:pPr>
              <a:t>‹#›</a:t>
            </a:fld>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9DBA9012-793E-4052-88CF-9200F72BC2D5}" type="slidenum">
              <a:rPr lang="en-US" altLang="zh-CN"/>
              <a:pPr>
                <a:defRPr/>
              </a:pPr>
              <a:t>‹#›</a:t>
            </a:fld>
            <a:endParaRPr lang="en-US" altLang="zh-CN"/>
          </a:p>
        </p:txBody>
      </p:sp>
    </p:spTree>
    <p:extLst>
      <p:ext uri="{BB962C8B-B14F-4D97-AF65-F5344CB8AC3E}">
        <p14:creationId xmlns:p14="http://schemas.microsoft.com/office/powerpoint/2010/main" val="100256197"/>
      </p:ext>
    </p:extLst>
  </p:cSld>
  <p:clrMapOvr>
    <a:masterClrMapping/>
  </p:clrMapOvr>
  <p:transition spd="slow">
    <p:rand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150938" y="617538"/>
            <a:ext cx="7793037" cy="1143000"/>
          </a:xfrm>
        </p:spPr>
        <p:txBody>
          <a:bodyPr/>
          <a:lstStyle/>
          <a:p>
            <a:r>
              <a:rPr lang="en-US" altLang="zh-CN"/>
              <a:t>Click to edit Master title style</a:t>
            </a:r>
            <a:endParaRPr lang="zh-CN" altLang="en-US"/>
          </a:p>
        </p:txBody>
      </p:sp>
      <p:sp>
        <p:nvSpPr>
          <p:cNvPr id="3" name="Table Placeholder 2"/>
          <p:cNvSpPr>
            <a:spLocks noGrp="1"/>
          </p:cNvSpPr>
          <p:nvPr>
            <p:ph type="tbl" idx="1"/>
          </p:nvPr>
        </p:nvSpPr>
        <p:spPr>
          <a:xfrm>
            <a:off x="76200" y="1981200"/>
            <a:ext cx="8955088" cy="4306888"/>
          </a:xfrm>
        </p:spPr>
        <p:txBody>
          <a:bodyPr/>
          <a:lstStyle/>
          <a:p>
            <a:pPr lvl="0"/>
            <a:endParaRPr lang="zh-CN" altLang="en-US" noProof="0"/>
          </a:p>
        </p:txBody>
      </p:sp>
      <p:sp>
        <p:nvSpPr>
          <p:cNvPr id="4" name="Rectangle 11"/>
          <p:cNvSpPr>
            <a:spLocks noGrp="1" noChangeArrowheads="1"/>
          </p:cNvSpPr>
          <p:nvPr>
            <p:ph type="dt" sz="half" idx="10"/>
          </p:nvPr>
        </p:nvSpPr>
        <p:spPr>
          <a:ln/>
        </p:spPr>
        <p:txBody>
          <a:bodyPr/>
          <a:lstStyle>
            <a:lvl1pPr>
              <a:defRPr/>
            </a:lvl1pPr>
          </a:lstStyle>
          <a:p>
            <a:pPr>
              <a:defRPr/>
            </a:pPr>
            <a:fld id="{B063A87D-BDA2-4E8C-8596-B3705636CB0D}" type="datetime1">
              <a:rPr lang="zh-CN" altLang="en-US" smtClean="0"/>
              <a:t>2016/9/13</a:t>
            </a:fld>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fld id="{3C7F89F9-B19F-48E2-9018-4A13D574AAC6}" type="slidenum">
              <a:rPr lang="en-US" altLang="zh-CN"/>
              <a:pPr>
                <a:defRPr/>
              </a:pPr>
              <a:t>‹#›</a:t>
            </a:fld>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B6C38F51-97B7-44D4-A4C7-E7DD02E16D93}" type="slidenum">
              <a:rPr lang="en-US" altLang="zh-CN"/>
              <a:pPr>
                <a:defRPr/>
              </a:pPr>
              <a:t>‹#›</a:t>
            </a:fld>
            <a:endParaRPr lang="en-US" altLang="zh-CN"/>
          </a:p>
        </p:txBody>
      </p:sp>
    </p:spTree>
    <p:extLst>
      <p:ext uri="{BB962C8B-B14F-4D97-AF65-F5344CB8AC3E}">
        <p14:creationId xmlns:p14="http://schemas.microsoft.com/office/powerpoint/2010/main" val="1159283730"/>
      </p:ext>
    </p:extLst>
  </p:cSld>
  <p:clrMapOvr>
    <a:masterClrMapping/>
  </p:clrMapOvr>
  <p:transition spd="slow">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fld id="{28B853E9-F4EC-41BD-8C63-6522B225F3FA}" type="datetime1">
              <a:rPr lang="zh-CN" altLang="en-US" smtClean="0"/>
              <a:t>2016/9/13</a:t>
            </a:fld>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fld id="{9ACE5C9E-0836-4797-BB90-30868DDCBEF8}" type="slidenum">
              <a:rPr lang="en-US" altLang="zh-CN"/>
              <a:pPr>
                <a:defRPr/>
              </a:pPr>
              <a:t>‹#›</a:t>
            </a:fld>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76A0C645-9BD3-47E5-8E11-364E151CC5DE}" type="slidenum">
              <a:rPr lang="en-US" altLang="zh-CN"/>
              <a:pPr>
                <a:defRPr/>
              </a:pPr>
              <a:t>‹#›</a:t>
            </a:fld>
            <a:endParaRPr lang="en-US" altLang="zh-CN"/>
          </a:p>
        </p:txBody>
      </p:sp>
    </p:spTree>
    <p:extLst>
      <p:ext uri="{BB962C8B-B14F-4D97-AF65-F5344CB8AC3E}">
        <p14:creationId xmlns:p14="http://schemas.microsoft.com/office/powerpoint/2010/main" val="2336520804"/>
      </p:ext>
    </p:extLst>
  </p:cSld>
  <p:clrMapOvr>
    <a:masterClrMapping/>
  </p:clrMapOvr>
  <p:transition spd="slow">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a:t>Click to edit Master title style</a:t>
            </a:r>
            <a:endParaRPr lang="zh-CN" alt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zh-CN"/>
              <a:t>Click to edit Master text styles</a:t>
            </a:r>
          </a:p>
        </p:txBody>
      </p:sp>
      <p:sp>
        <p:nvSpPr>
          <p:cNvPr id="4" name="Rectangle 11"/>
          <p:cNvSpPr>
            <a:spLocks noGrp="1" noChangeArrowheads="1"/>
          </p:cNvSpPr>
          <p:nvPr>
            <p:ph type="dt" sz="half" idx="10"/>
          </p:nvPr>
        </p:nvSpPr>
        <p:spPr>
          <a:ln/>
        </p:spPr>
        <p:txBody>
          <a:bodyPr/>
          <a:lstStyle>
            <a:lvl1pPr>
              <a:defRPr/>
            </a:lvl1pPr>
          </a:lstStyle>
          <a:p>
            <a:pPr>
              <a:defRPr/>
            </a:pPr>
            <a:fld id="{61AA8D93-32F5-4A68-9BB4-AAFAF772EEBB}" type="datetime1">
              <a:rPr lang="zh-CN" altLang="en-US" smtClean="0"/>
              <a:t>2016/9/13</a:t>
            </a:fld>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fld id="{92F9D078-C680-415A-AE06-C8B23CB2DC16}" type="slidenum">
              <a:rPr lang="en-US" altLang="zh-CN"/>
              <a:pPr>
                <a:defRPr/>
              </a:pPr>
              <a:t>‹#›</a:t>
            </a:fld>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18ED9826-64F6-42CE-8026-41E078C97C46}" type="slidenum">
              <a:rPr lang="en-US" altLang="zh-CN"/>
              <a:pPr>
                <a:defRPr/>
              </a:pPr>
              <a:t>‹#›</a:t>
            </a:fld>
            <a:endParaRPr lang="en-US" altLang="zh-CN"/>
          </a:p>
        </p:txBody>
      </p:sp>
    </p:spTree>
    <p:extLst>
      <p:ext uri="{BB962C8B-B14F-4D97-AF65-F5344CB8AC3E}">
        <p14:creationId xmlns:p14="http://schemas.microsoft.com/office/powerpoint/2010/main" val="4276209123"/>
      </p:ext>
    </p:extLst>
  </p:cSld>
  <p:clrMapOvr>
    <a:masterClrMapping/>
  </p:clrMapOvr>
  <p:transition spd="slow">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sz="half" idx="1"/>
          </p:nvPr>
        </p:nvSpPr>
        <p:spPr>
          <a:xfrm>
            <a:off x="76200" y="1981200"/>
            <a:ext cx="4400550" cy="43068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4629150" y="1981200"/>
            <a:ext cx="4402138" cy="43068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Rectangle 11"/>
          <p:cNvSpPr>
            <a:spLocks noGrp="1" noChangeArrowheads="1"/>
          </p:cNvSpPr>
          <p:nvPr>
            <p:ph type="dt" sz="half" idx="10"/>
          </p:nvPr>
        </p:nvSpPr>
        <p:spPr>
          <a:ln/>
        </p:spPr>
        <p:txBody>
          <a:bodyPr/>
          <a:lstStyle>
            <a:lvl1pPr>
              <a:defRPr/>
            </a:lvl1pPr>
          </a:lstStyle>
          <a:p>
            <a:pPr>
              <a:defRPr/>
            </a:pPr>
            <a:fld id="{4B99633C-C886-4CEA-9B79-C388678F0D59}" type="datetime1">
              <a:rPr lang="zh-CN" altLang="en-US" smtClean="0"/>
              <a:t>2016/9/13</a:t>
            </a:fld>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fld id="{B9A0B4A1-9EEE-4560-B38B-3544522D4AEF}" type="slidenum">
              <a:rPr lang="en-US" altLang="zh-CN"/>
              <a:pPr>
                <a:defRPr/>
              </a:pPr>
              <a:t>‹#›</a:t>
            </a:fld>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C1AAB3D6-8C07-4DDD-8F2B-690E2F244A7B}" type="slidenum">
              <a:rPr lang="en-US" altLang="zh-CN"/>
              <a:pPr>
                <a:defRPr/>
              </a:pPr>
              <a:t>‹#›</a:t>
            </a:fld>
            <a:endParaRPr lang="en-US" altLang="zh-CN"/>
          </a:p>
        </p:txBody>
      </p:sp>
    </p:spTree>
    <p:extLst>
      <p:ext uri="{BB962C8B-B14F-4D97-AF65-F5344CB8AC3E}">
        <p14:creationId xmlns:p14="http://schemas.microsoft.com/office/powerpoint/2010/main" val="2789596784"/>
      </p:ext>
    </p:extLst>
  </p:cSld>
  <p:clrMapOvr>
    <a:masterClrMapping/>
  </p:clrMapOvr>
  <p:transition spd="slow">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zh-CN"/>
              <a:t>Click to edit Master title style</a:t>
            </a:r>
            <a:endParaRPr lang="zh-CN" alt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Rectangle 11"/>
          <p:cNvSpPr>
            <a:spLocks noGrp="1" noChangeArrowheads="1"/>
          </p:cNvSpPr>
          <p:nvPr>
            <p:ph type="dt" sz="half" idx="10"/>
          </p:nvPr>
        </p:nvSpPr>
        <p:spPr>
          <a:ln/>
        </p:spPr>
        <p:txBody>
          <a:bodyPr/>
          <a:lstStyle>
            <a:lvl1pPr>
              <a:defRPr/>
            </a:lvl1pPr>
          </a:lstStyle>
          <a:p>
            <a:pPr>
              <a:defRPr/>
            </a:pPr>
            <a:fld id="{D2EFBF3B-E149-40E2-998F-230301EF0421}" type="datetime1">
              <a:rPr lang="zh-CN" altLang="en-US" smtClean="0"/>
              <a:t>2016/9/13</a:t>
            </a:fld>
            <a:endParaRPr lang="en-US" altLang="zh-CN"/>
          </a:p>
        </p:txBody>
      </p:sp>
      <p:sp>
        <p:nvSpPr>
          <p:cNvPr id="8" name="Rectangle 12"/>
          <p:cNvSpPr>
            <a:spLocks noGrp="1" noChangeArrowheads="1"/>
          </p:cNvSpPr>
          <p:nvPr>
            <p:ph type="ftr" sz="quarter" idx="11"/>
          </p:nvPr>
        </p:nvSpPr>
        <p:spPr>
          <a:ln/>
        </p:spPr>
        <p:txBody>
          <a:bodyPr/>
          <a:lstStyle>
            <a:lvl1pPr>
              <a:defRPr/>
            </a:lvl1pPr>
          </a:lstStyle>
          <a:p>
            <a:pPr>
              <a:defRPr/>
            </a:pPr>
            <a:fld id="{6E314F73-99B5-40CB-8F70-8D42856A571A}" type="slidenum">
              <a:rPr lang="en-US" altLang="zh-CN"/>
              <a:pPr>
                <a:defRPr/>
              </a:pPr>
              <a:t>‹#›</a:t>
            </a:fld>
            <a:endParaRPr lang="en-US" altLang="zh-CN"/>
          </a:p>
        </p:txBody>
      </p:sp>
      <p:sp>
        <p:nvSpPr>
          <p:cNvPr id="9" name="Rectangle 13"/>
          <p:cNvSpPr>
            <a:spLocks noGrp="1" noChangeArrowheads="1"/>
          </p:cNvSpPr>
          <p:nvPr>
            <p:ph type="sldNum" sz="quarter" idx="12"/>
          </p:nvPr>
        </p:nvSpPr>
        <p:spPr>
          <a:ln/>
        </p:spPr>
        <p:txBody>
          <a:bodyPr/>
          <a:lstStyle>
            <a:lvl1pPr>
              <a:defRPr/>
            </a:lvl1pPr>
          </a:lstStyle>
          <a:p>
            <a:pPr>
              <a:defRPr/>
            </a:pPr>
            <a:fld id="{7A6CEADF-1774-45E3-94C0-79A52E6AC607}" type="slidenum">
              <a:rPr lang="en-US" altLang="zh-CN"/>
              <a:pPr>
                <a:defRPr/>
              </a:pPr>
              <a:t>‹#›</a:t>
            </a:fld>
            <a:endParaRPr lang="en-US" altLang="zh-CN"/>
          </a:p>
        </p:txBody>
      </p:sp>
    </p:spTree>
    <p:extLst>
      <p:ext uri="{BB962C8B-B14F-4D97-AF65-F5344CB8AC3E}">
        <p14:creationId xmlns:p14="http://schemas.microsoft.com/office/powerpoint/2010/main" val="1868356177"/>
      </p:ext>
    </p:extLst>
  </p:cSld>
  <p:clrMapOvr>
    <a:masterClrMapping/>
  </p:clrMapOvr>
  <p:transition spd="slow">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Rectangle 11"/>
          <p:cNvSpPr>
            <a:spLocks noGrp="1" noChangeArrowheads="1"/>
          </p:cNvSpPr>
          <p:nvPr>
            <p:ph type="dt" sz="half" idx="10"/>
          </p:nvPr>
        </p:nvSpPr>
        <p:spPr>
          <a:ln/>
        </p:spPr>
        <p:txBody>
          <a:bodyPr/>
          <a:lstStyle>
            <a:lvl1pPr>
              <a:defRPr/>
            </a:lvl1pPr>
          </a:lstStyle>
          <a:p>
            <a:pPr>
              <a:defRPr/>
            </a:pPr>
            <a:fld id="{8221B950-BB11-48BD-AB74-12DD7A23077B}" type="datetime1">
              <a:rPr lang="zh-CN" altLang="en-US" smtClean="0"/>
              <a:t>2016/9/13</a:t>
            </a:fld>
            <a:endParaRPr lang="en-US" altLang="zh-CN"/>
          </a:p>
        </p:txBody>
      </p:sp>
      <p:sp>
        <p:nvSpPr>
          <p:cNvPr id="4" name="Rectangle 12"/>
          <p:cNvSpPr>
            <a:spLocks noGrp="1" noChangeArrowheads="1"/>
          </p:cNvSpPr>
          <p:nvPr>
            <p:ph type="ftr" sz="quarter" idx="11"/>
          </p:nvPr>
        </p:nvSpPr>
        <p:spPr>
          <a:ln/>
        </p:spPr>
        <p:txBody>
          <a:bodyPr/>
          <a:lstStyle>
            <a:lvl1pPr>
              <a:defRPr/>
            </a:lvl1pPr>
          </a:lstStyle>
          <a:p>
            <a:pPr>
              <a:defRPr/>
            </a:pPr>
            <a:fld id="{CDE334A7-8092-4E79-B40C-DA18939DFF4F}" type="slidenum">
              <a:rPr lang="en-US" altLang="zh-CN"/>
              <a:pPr>
                <a:defRPr/>
              </a:pPr>
              <a:t>‹#›</a:t>
            </a:fld>
            <a:endParaRPr lang="en-US" altLang="zh-CN"/>
          </a:p>
        </p:txBody>
      </p:sp>
      <p:sp>
        <p:nvSpPr>
          <p:cNvPr id="5" name="Rectangle 13"/>
          <p:cNvSpPr>
            <a:spLocks noGrp="1" noChangeArrowheads="1"/>
          </p:cNvSpPr>
          <p:nvPr>
            <p:ph type="sldNum" sz="quarter" idx="12"/>
          </p:nvPr>
        </p:nvSpPr>
        <p:spPr>
          <a:ln/>
        </p:spPr>
        <p:txBody>
          <a:bodyPr/>
          <a:lstStyle>
            <a:lvl1pPr>
              <a:defRPr/>
            </a:lvl1pPr>
          </a:lstStyle>
          <a:p>
            <a:pPr>
              <a:defRPr/>
            </a:pPr>
            <a:fld id="{B78105A5-055F-42B8-8A85-A1932192AE2C}" type="slidenum">
              <a:rPr lang="en-US" altLang="zh-CN"/>
              <a:pPr>
                <a:defRPr/>
              </a:pPr>
              <a:t>‹#›</a:t>
            </a:fld>
            <a:endParaRPr lang="en-US" altLang="zh-CN"/>
          </a:p>
        </p:txBody>
      </p:sp>
    </p:spTree>
    <p:extLst>
      <p:ext uri="{BB962C8B-B14F-4D97-AF65-F5344CB8AC3E}">
        <p14:creationId xmlns:p14="http://schemas.microsoft.com/office/powerpoint/2010/main" val="1427367621"/>
      </p:ext>
    </p:extLst>
  </p:cSld>
  <p:clrMapOvr>
    <a:masterClrMapping/>
  </p:clrMapOvr>
  <p:transition spd="slow">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fld id="{6E2DB28F-B1F1-4150-9165-90967911FEE1}" type="datetime1">
              <a:rPr lang="zh-CN" altLang="en-US" smtClean="0"/>
              <a:t>2016/9/13</a:t>
            </a:fld>
            <a:endParaRPr lang="en-US" altLang="zh-CN"/>
          </a:p>
        </p:txBody>
      </p:sp>
      <p:sp>
        <p:nvSpPr>
          <p:cNvPr id="3" name="Rectangle 12"/>
          <p:cNvSpPr>
            <a:spLocks noGrp="1" noChangeArrowheads="1"/>
          </p:cNvSpPr>
          <p:nvPr>
            <p:ph type="ftr" sz="quarter" idx="11"/>
          </p:nvPr>
        </p:nvSpPr>
        <p:spPr>
          <a:ln/>
        </p:spPr>
        <p:txBody>
          <a:bodyPr/>
          <a:lstStyle>
            <a:lvl1pPr>
              <a:defRPr/>
            </a:lvl1pPr>
          </a:lstStyle>
          <a:p>
            <a:pPr>
              <a:defRPr/>
            </a:pPr>
            <a:fld id="{04B53015-CB4E-4875-9503-D57983F75220}" type="slidenum">
              <a:rPr lang="en-US" altLang="zh-CN"/>
              <a:pPr>
                <a:defRPr/>
              </a:pPr>
              <a:t>‹#›</a:t>
            </a:fld>
            <a:endParaRPr lang="en-US" altLang="zh-CN"/>
          </a:p>
        </p:txBody>
      </p:sp>
      <p:sp>
        <p:nvSpPr>
          <p:cNvPr id="4" name="Rectangle 13"/>
          <p:cNvSpPr>
            <a:spLocks noGrp="1" noChangeArrowheads="1"/>
          </p:cNvSpPr>
          <p:nvPr>
            <p:ph type="sldNum" sz="quarter" idx="12"/>
          </p:nvPr>
        </p:nvSpPr>
        <p:spPr>
          <a:ln/>
        </p:spPr>
        <p:txBody>
          <a:bodyPr/>
          <a:lstStyle>
            <a:lvl1pPr>
              <a:defRPr/>
            </a:lvl1pPr>
          </a:lstStyle>
          <a:p>
            <a:pPr>
              <a:defRPr/>
            </a:pPr>
            <a:fld id="{51DE376D-5E6C-470A-B177-20993EDC72AB}" type="slidenum">
              <a:rPr lang="en-US" altLang="zh-CN"/>
              <a:pPr>
                <a:defRPr/>
              </a:pPr>
              <a:t>‹#›</a:t>
            </a:fld>
            <a:endParaRPr lang="en-US" altLang="zh-CN"/>
          </a:p>
        </p:txBody>
      </p:sp>
    </p:spTree>
    <p:extLst>
      <p:ext uri="{BB962C8B-B14F-4D97-AF65-F5344CB8AC3E}">
        <p14:creationId xmlns:p14="http://schemas.microsoft.com/office/powerpoint/2010/main" val="4214646979"/>
      </p:ext>
    </p:extLst>
  </p:cSld>
  <p:clrMapOvr>
    <a:masterClrMapping/>
  </p:clrMapOvr>
  <p:transition spd="slow">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ltLang="zh-CN"/>
              <a:t>Click to edit Master title style</a:t>
            </a:r>
            <a:endParaRPr lang="zh-CN" alt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fld id="{5E494452-D68C-4422-AFC6-24411905057E}" type="datetime1">
              <a:rPr lang="zh-CN" altLang="en-US" smtClean="0"/>
              <a:t>2016/9/13</a:t>
            </a:fld>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fld id="{6F50C56B-1ED3-45E9-925C-7B0FC35AC2EA}" type="slidenum">
              <a:rPr lang="en-US" altLang="zh-CN"/>
              <a:pPr>
                <a:defRPr/>
              </a:pPr>
              <a:t>‹#›</a:t>
            </a:fld>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DA92A7B0-3386-4B4E-858E-22B0BBFFD771}" type="slidenum">
              <a:rPr lang="en-US" altLang="zh-CN"/>
              <a:pPr>
                <a:defRPr/>
              </a:pPr>
              <a:t>‹#›</a:t>
            </a:fld>
            <a:endParaRPr lang="en-US" altLang="zh-CN"/>
          </a:p>
        </p:txBody>
      </p:sp>
    </p:spTree>
    <p:extLst>
      <p:ext uri="{BB962C8B-B14F-4D97-AF65-F5344CB8AC3E}">
        <p14:creationId xmlns:p14="http://schemas.microsoft.com/office/powerpoint/2010/main" val="313495544"/>
      </p:ext>
    </p:extLst>
  </p:cSld>
  <p:clrMapOvr>
    <a:masterClrMapping/>
  </p:clrMapOvr>
  <p:transition spd="slow">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ltLang="zh-CN"/>
              <a:t>Click to edit Master title style</a:t>
            </a:r>
            <a:endParaRPr lang="zh-CN" alt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fld id="{C6D48791-A2E9-4C2F-B901-53C3ED4E5FF2}" type="datetime1">
              <a:rPr lang="zh-CN" altLang="en-US" smtClean="0"/>
              <a:t>2016/9/13</a:t>
            </a:fld>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fld id="{FF5D77AD-BCFB-4C92-999E-45754572D8A3}" type="slidenum">
              <a:rPr lang="en-US" altLang="zh-CN"/>
              <a:pPr>
                <a:defRPr/>
              </a:pPr>
              <a:t>‹#›</a:t>
            </a:fld>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69008CC4-D891-4E07-A2F9-D7C3242890CA}" type="slidenum">
              <a:rPr lang="en-US" altLang="zh-CN"/>
              <a:pPr>
                <a:defRPr/>
              </a:pPr>
              <a:t>‹#›</a:t>
            </a:fld>
            <a:endParaRPr lang="en-US" altLang="zh-CN"/>
          </a:p>
        </p:txBody>
      </p:sp>
    </p:spTree>
    <p:extLst>
      <p:ext uri="{BB962C8B-B14F-4D97-AF65-F5344CB8AC3E}">
        <p14:creationId xmlns:p14="http://schemas.microsoft.com/office/powerpoint/2010/main" val="3245019316"/>
      </p:ext>
    </p:extLst>
  </p:cSld>
  <p:clrMapOvr>
    <a:masterClrMapping/>
  </p:clrMapOvr>
  <p:transition spd="slow">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417513" y="1098550"/>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ctr" eaLnBrk="1" hangingPunct="1">
              <a:defRPr/>
            </a:pPr>
            <a:endParaRPr lang="zh-CN" altLang="zh-CN" b="0"/>
          </a:p>
        </p:txBody>
      </p:sp>
      <p:sp>
        <p:nvSpPr>
          <p:cNvPr id="1027"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ctr" eaLnBrk="1" hangingPunct="1">
              <a:defRPr/>
            </a:pPr>
            <a:endParaRPr lang="zh-CN" altLang="zh-CN" b="0"/>
          </a:p>
        </p:txBody>
      </p:sp>
      <p:sp>
        <p:nvSpPr>
          <p:cNvPr id="1028" name="Rectangle 4"/>
          <p:cNvSpPr>
            <a:spLocks noChangeArrowheads="1"/>
          </p:cNvSpPr>
          <p:nvPr/>
        </p:nvSpPr>
        <p:spPr bwMode="ltGray">
          <a:xfrm>
            <a:off x="541338" y="1520825"/>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ctr" eaLnBrk="1" hangingPunct="1">
              <a:defRPr/>
            </a:pPr>
            <a:endParaRPr lang="zh-CN" altLang="zh-CN" b="0"/>
          </a:p>
        </p:txBody>
      </p:sp>
      <p:sp>
        <p:nvSpPr>
          <p:cNvPr id="1029"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ctr" eaLnBrk="1" hangingPunct="1">
              <a:defRPr/>
            </a:pPr>
            <a:endParaRPr lang="zh-CN" altLang="zh-CN" b="0"/>
          </a:p>
        </p:txBody>
      </p:sp>
      <p:sp>
        <p:nvSpPr>
          <p:cNvPr id="1030"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ctr" eaLnBrk="1" hangingPunct="1">
              <a:defRPr/>
            </a:pPr>
            <a:endParaRPr lang="zh-CN" altLang="zh-CN" b="0"/>
          </a:p>
        </p:txBody>
      </p:sp>
      <p:sp>
        <p:nvSpPr>
          <p:cNvPr id="1031" name="Rectangle 7"/>
          <p:cNvSpPr>
            <a:spLocks noChangeArrowheads="1"/>
          </p:cNvSpPr>
          <p:nvPr/>
        </p:nvSpPr>
        <p:spPr bwMode="gray">
          <a:xfrm>
            <a:off x="762000" y="990600"/>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ctr" eaLnBrk="1" hangingPunct="1">
              <a:defRPr/>
            </a:pPr>
            <a:endParaRPr lang="zh-CN" altLang="zh-CN" b="0"/>
          </a:p>
        </p:txBody>
      </p:sp>
      <p:sp>
        <p:nvSpPr>
          <p:cNvPr id="1032"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ctr" eaLnBrk="1" hangingPunct="1">
              <a:defRPr/>
            </a:pPr>
            <a:endParaRPr lang="zh-CN" altLang="zh-CN" b="0"/>
          </a:p>
        </p:txBody>
      </p:sp>
      <p:sp>
        <p:nvSpPr>
          <p:cNvPr id="1033" name="Rectangle 9"/>
          <p:cNvSpPr>
            <a:spLocks noGrp="1" noChangeArrowheads="1"/>
          </p:cNvSpPr>
          <p:nvPr>
            <p:ph type="title"/>
          </p:nvPr>
        </p:nvSpPr>
        <p:spPr bwMode="auto">
          <a:xfrm>
            <a:off x="1150938" y="617538"/>
            <a:ext cx="779303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1034" name="Rectangle 10"/>
          <p:cNvSpPr>
            <a:spLocks noGrp="1" noChangeArrowheads="1"/>
          </p:cNvSpPr>
          <p:nvPr>
            <p:ph type="body" idx="1"/>
          </p:nvPr>
        </p:nvSpPr>
        <p:spPr bwMode="auto">
          <a:xfrm>
            <a:off x="76200" y="1981200"/>
            <a:ext cx="8955088" cy="430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5371" name="Rectangle 11"/>
          <p:cNvSpPr>
            <a:spLocks noGrp="1" noChangeArrowheads="1"/>
          </p:cNvSpPr>
          <p:nvPr>
            <p:ph type="dt" sz="half" idx="2"/>
          </p:nvPr>
        </p:nvSpPr>
        <p:spPr bwMode="auto">
          <a:xfrm>
            <a:off x="9144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kumimoji="0" sz="1400" b="0"/>
            </a:lvl1pPr>
          </a:lstStyle>
          <a:p>
            <a:pPr>
              <a:defRPr/>
            </a:pPr>
            <a:fld id="{3D3375B1-AE93-43B2-AB47-04134005DF7A}" type="datetime1">
              <a:rPr lang="zh-CN" altLang="en-US" smtClean="0"/>
              <a:t>2016/9/13</a:t>
            </a:fld>
            <a:endParaRPr lang="en-US" altLang="zh-CN"/>
          </a:p>
        </p:txBody>
      </p:sp>
      <p:sp>
        <p:nvSpPr>
          <p:cNvPr id="15372" name="Rectangle 12"/>
          <p:cNvSpPr>
            <a:spLocks noGrp="1" noChangeArrowheads="1"/>
          </p:cNvSpPr>
          <p:nvPr>
            <p:ph type="ftr" sz="quarter" idx="3"/>
          </p:nvPr>
        </p:nvSpPr>
        <p:spPr bwMode="auto">
          <a:xfrm>
            <a:off x="3352800" y="63246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kumimoji="0" sz="1400" b="0"/>
            </a:lvl1pPr>
          </a:lstStyle>
          <a:p>
            <a:pPr>
              <a:defRPr/>
            </a:pPr>
            <a:fld id="{CE90C51F-E0C8-4618-BBD1-4C5E264A24E1}" type="slidenum">
              <a:rPr lang="en-US" altLang="zh-CN"/>
              <a:pPr>
                <a:defRPr/>
              </a:pPr>
              <a:t>‹#›</a:t>
            </a:fld>
            <a:endParaRPr lang="en-US" altLang="zh-CN"/>
          </a:p>
        </p:txBody>
      </p:sp>
      <p:sp>
        <p:nvSpPr>
          <p:cNvPr id="15373" name="Rectangle 13"/>
          <p:cNvSpPr>
            <a:spLocks noGrp="1" noChangeArrowheads="1"/>
          </p:cNvSpPr>
          <p:nvPr>
            <p:ph type="sldNum" sz="quarter" idx="4"/>
          </p:nvPr>
        </p:nvSpPr>
        <p:spPr bwMode="auto">
          <a:xfrm>
            <a:off x="7162800" y="64008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kumimoji="0" sz="1400" b="0"/>
            </a:lvl1pPr>
          </a:lstStyle>
          <a:p>
            <a:pPr>
              <a:defRPr/>
            </a:pPr>
            <a:fld id="{7DA8D212-89D0-4E2A-9082-277D529AF41C}"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843" r:id="rId1"/>
    <p:sldLayoutId id="2147483832"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2" r:id="rId12"/>
  </p:sldLayoutIdLst>
  <p:transition spd="slow">
    <p:random/>
  </p:transition>
  <p:hf hdr="0" ftr="0" dt="0"/>
  <p:txStyles>
    <p:titleStyle>
      <a:lvl1pPr algn="l" rtl="0" eaLnBrk="0" fontAlgn="base" hangingPunct="0">
        <a:spcBef>
          <a:spcPct val="0"/>
        </a:spcBef>
        <a:spcAft>
          <a:spcPct val="0"/>
        </a:spcAft>
        <a:defRPr kumimoji="1" sz="4400">
          <a:solidFill>
            <a:schemeClr val="tx2"/>
          </a:solidFill>
          <a:latin typeface="+mj-lt"/>
          <a:ea typeface="+mj-ea"/>
          <a:cs typeface="+mj-cs"/>
        </a:defRPr>
      </a:lvl1pPr>
      <a:lvl2pPr algn="l" rtl="0" eaLnBrk="0" fontAlgn="base" hangingPunct="0">
        <a:spcBef>
          <a:spcPct val="0"/>
        </a:spcBef>
        <a:spcAft>
          <a:spcPct val="0"/>
        </a:spcAft>
        <a:defRPr kumimoji="1" sz="4400">
          <a:solidFill>
            <a:schemeClr val="tx2"/>
          </a:solidFill>
          <a:latin typeface="Tahoma" pitchFamily="34" charset="0"/>
          <a:ea typeface="宋体" pitchFamily="2" charset="-122"/>
        </a:defRPr>
      </a:lvl2pPr>
      <a:lvl3pPr algn="l" rtl="0" eaLnBrk="0" fontAlgn="base" hangingPunct="0">
        <a:spcBef>
          <a:spcPct val="0"/>
        </a:spcBef>
        <a:spcAft>
          <a:spcPct val="0"/>
        </a:spcAft>
        <a:defRPr kumimoji="1" sz="4400">
          <a:solidFill>
            <a:schemeClr val="tx2"/>
          </a:solidFill>
          <a:latin typeface="Tahoma" pitchFamily="34" charset="0"/>
          <a:ea typeface="宋体" pitchFamily="2" charset="-122"/>
        </a:defRPr>
      </a:lvl3pPr>
      <a:lvl4pPr algn="l" rtl="0" eaLnBrk="0" fontAlgn="base" hangingPunct="0">
        <a:spcBef>
          <a:spcPct val="0"/>
        </a:spcBef>
        <a:spcAft>
          <a:spcPct val="0"/>
        </a:spcAft>
        <a:defRPr kumimoji="1" sz="4400">
          <a:solidFill>
            <a:schemeClr val="tx2"/>
          </a:solidFill>
          <a:latin typeface="Tahoma" pitchFamily="34" charset="0"/>
          <a:ea typeface="宋体" pitchFamily="2" charset="-122"/>
        </a:defRPr>
      </a:lvl4pPr>
      <a:lvl5pPr algn="l" rtl="0" eaLnBrk="0" fontAlgn="base" hangingPunct="0">
        <a:spcBef>
          <a:spcPct val="0"/>
        </a:spcBef>
        <a:spcAft>
          <a:spcPct val="0"/>
        </a:spcAft>
        <a:defRPr kumimoji="1" sz="4400">
          <a:solidFill>
            <a:schemeClr val="tx2"/>
          </a:solidFill>
          <a:latin typeface="Tahoma" pitchFamily="34" charset="0"/>
          <a:ea typeface="宋体" pitchFamily="2" charset="-122"/>
        </a:defRPr>
      </a:lvl5pPr>
      <a:lvl6pPr marL="457200" algn="l" rtl="0" fontAlgn="base">
        <a:spcBef>
          <a:spcPct val="0"/>
        </a:spcBef>
        <a:spcAft>
          <a:spcPct val="0"/>
        </a:spcAft>
        <a:defRPr kumimoji="1" sz="4400">
          <a:solidFill>
            <a:schemeClr val="tx2"/>
          </a:solidFill>
          <a:latin typeface="Tahoma" pitchFamily="34" charset="0"/>
          <a:ea typeface="宋体" pitchFamily="2" charset="-122"/>
        </a:defRPr>
      </a:lvl6pPr>
      <a:lvl7pPr marL="914400" algn="l" rtl="0" fontAlgn="base">
        <a:spcBef>
          <a:spcPct val="0"/>
        </a:spcBef>
        <a:spcAft>
          <a:spcPct val="0"/>
        </a:spcAft>
        <a:defRPr kumimoji="1" sz="4400">
          <a:solidFill>
            <a:schemeClr val="tx2"/>
          </a:solidFill>
          <a:latin typeface="Tahoma" pitchFamily="34" charset="0"/>
          <a:ea typeface="宋体" pitchFamily="2" charset="-122"/>
        </a:defRPr>
      </a:lvl7pPr>
      <a:lvl8pPr marL="1371600" algn="l" rtl="0" fontAlgn="base">
        <a:spcBef>
          <a:spcPct val="0"/>
        </a:spcBef>
        <a:spcAft>
          <a:spcPct val="0"/>
        </a:spcAft>
        <a:defRPr kumimoji="1" sz="4400">
          <a:solidFill>
            <a:schemeClr val="tx2"/>
          </a:solidFill>
          <a:latin typeface="Tahoma" pitchFamily="34" charset="0"/>
          <a:ea typeface="宋体" pitchFamily="2" charset="-122"/>
        </a:defRPr>
      </a:lvl8pPr>
      <a:lvl9pPr marL="1828800" algn="l" rtl="0" fontAlgn="base">
        <a:spcBef>
          <a:spcPct val="0"/>
        </a:spcBef>
        <a:spcAft>
          <a:spcPct val="0"/>
        </a:spcAft>
        <a:defRPr kumimoji="1" sz="4400">
          <a:solidFill>
            <a:schemeClr val="tx2"/>
          </a:solidFill>
          <a:latin typeface="Tahoma" pitchFamily="34" charset="0"/>
          <a:ea typeface="宋体"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qliu@ruc.edu.cn"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4.wmf"/><Relationship Id="rId5" Type="http://schemas.openxmlformats.org/officeDocument/2006/relationships/oleObject" Target="../embeddings/oleObject2.bin"/><Relationship Id="rId4" Type="http://schemas.openxmlformats.org/officeDocument/2006/relationships/image" Target="../media/image3.wmf"/></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6.bin"/><Relationship Id="rId13" Type="http://schemas.openxmlformats.org/officeDocument/2006/relationships/image" Target="../media/image10.wmf"/><Relationship Id="rId3" Type="http://schemas.openxmlformats.org/officeDocument/2006/relationships/notesSlide" Target="../notesSlides/notesSlide4.xml"/><Relationship Id="rId7" Type="http://schemas.openxmlformats.org/officeDocument/2006/relationships/image" Target="../media/image7.wmf"/><Relationship Id="rId12"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5.bin"/><Relationship Id="rId11" Type="http://schemas.openxmlformats.org/officeDocument/2006/relationships/image" Target="../media/image9.wmf"/><Relationship Id="rId5" Type="http://schemas.openxmlformats.org/officeDocument/2006/relationships/image" Target="../media/image6.wmf"/><Relationship Id="rId15" Type="http://schemas.openxmlformats.org/officeDocument/2006/relationships/image" Target="../media/image11.wmf"/><Relationship Id="rId10" Type="http://schemas.openxmlformats.org/officeDocument/2006/relationships/oleObject" Target="../embeddings/oleObject7.bin"/><Relationship Id="rId4" Type="http://schemas.openxmlformats.org/officeDocument/2006/relationships/oleObject" Target="../embeddings/oleObject4.bin"/><Relationship Id="rId9" Type="http://schemas.openxmlformats.org/officeDocument/2006/relationships/image" Target="../media/image8.wmf"/><Relationship Id="rId14" Type="http://schemas.openxmlformats.org/officeDocument/2006/relationships/oleObject" Target="../embeddings/oleObject9.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oleObject" Target="../embeddings/oleObject10.bin"/><Relationship Id="rId7"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4.wmf"/><Relationship Id="rId5" Type="http://schemas.openxmlformats.org/officeDocument/2006/relationships/oleObject" Target="../embeddings/oleObject11.bin"/><Relationship Id="rId4" Type="http://schemas.openxmlformats.org/officeDocument/2006/relationships/image" Target="../media/image3.w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oleObject" Target="../embeddings/oleObject13.bin"/><Relationship Id="rId7"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4.wmf"/><Relationship Id="rId5" Type="http://schemas.openxmlformats.org/officeDocument/2006/relationships/oleObject" Target="../embeddings/oleObject14.bin"/><Relationship Id="rId10" Type="http://schemas.openxmlformats.org/officeDocument/2006/relationships/image" Target="file:///E:\songyou\&#25945;&#23398;\&#31639;&#27861;&#23548;&#35770;-2004-2-3\introduction-to-algorithms\book6\3_a.gif" TargetMode="External"/><Relationship Id="rId4" Type="http://schemas.openxmlformats.org/officeDocument/2006/relationships/image" Target="../media/image3.wmf"/><Relationship Id="rId9" Type="http://schemas.openxmlformats.org/officeDocument/2006/relationships/image" Target="../media/image15.png"/></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file:///E:\songyou\&#25945;&#23398;\&#31639;&#27861;&#23548;&#35770;-2004-2-3\introduction-to-algorithms\book6\3_a.gif" TargetMode="External"/><Relationship Id="rId4" Type="http://schemas.openxmlformats.org/officeDocument/2006/relationships/image" Target="../media/image15.png"/></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16.bin"/><Relationship Id="rId7" Type="http://schemas.openxmlformats.org/officeDocument/2006/relationships/image" Target="../media/image18.png"/><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file:///E:\songyou\&#25945;&#23398;\&#31639;&#27861;&#23548;&#35770;-2004-2-3\introduction-to-algorithms\book6\3_a.gif" TargetMode="External"/><Relationship Id="rId5" Type="http://schemas.openxmlformats.org/officeDocument/2006/relationships/image" Target="../media/image15.png"/><Relationship Id="rId4" Type="http://schemas.openxmlformats.org/officeDocument/2006/relationships/image" Target="../media/image19.wmf"/></Relationships>
</file>

<file path=ppt/slides/_rels/slide37.xml.rels><?xml version="1.0" encoding="UTF-8" standalone="yes"?>
<Relationships xmlns="http://schemas.openxmlformats.org/package/2006/relationships"><Relationship Id="rId8" Type="http://schemas.openxmlformats.org/officeDocument/2006/relationships/image" Target="../media/image21.wmf"/><Relationship Id="rId3" Type="http://schemas.openxmlformats.org/officeDocument/2006/relationships/oleObject" Target="../embeddings/oleObject17.bin"/><Relationship Id="rId7" Type="http://schemas.openxmlformats.org/officeDocument/2006/relationships/oleObject" Target="../embeddings/oleObject19.bin"/><Relationship Id="rId12" Type="http://schemas.openxmlformats.org/officeDocument/2006/relationships/image" Target="../media/image23.w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20.wmf"/><Relationship Id="rId11" Type="http://schemas.openxmlformats.org/officeDocument/2006/relationships/oleObject" Target="../embeddings/oleObject21.bin"/><Relationship Id="rId5" Type="http://schemas.openxmlformats.org/officeDocument/2006/relationships/oleObject" Target="../embeddings/oleObject18.bin"/><Relationship Id="rId10" Type="http://schemas.openxmlformats.org/officeDocument/2006/relationships/image" Target="../media/image22.wmf"/><Relationship Id="rId4" Type="http://schemas.openxmlformats.org/officeDocument/2006/relationships/image" Target="../media/image19.wmf"/><Relationship Id="rId9" Type="http://schemas.openxmlformats.org/officeDocument/2006/relationships/oleObject" Target="../embeddings/oleObject20.bin"/></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24.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8" Type="http://schemas.openxmlformats.org/officeDocument/2006/relationships/oleObject" Target="../embeddings/oleObject26.bin"/><Relationship Id="rId3" Type="http://schemas.openxmlformats.org/officeDocument/2006/relationships/oleObject" Target="../embeddings/oleObject23.bin"/><Relationship Id="rId7" Type="http://schemas.openxmlformats.org/officeDocument/2006/relationships/oleObject" Target="../embeddings/oleObject25.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27.wmf"/><Relationship Id="rId5" Type="http://schemas.openxmlformats.org/officeDocument/2006/relationships/oleObject" Target="../embeddings/oleObject24.bin"/><Relationship Id="rId4" Type="http://schemas.openxmlformats.org/officeDocument/2006/relationships/image" Target="../media/image26.wmf"/></Relationships>
</file>

<file path=ppt/slides/_rels/slide48.xml.rels><?xml version="1.0" encoding="UTF-8" standalone="yes"?>
<Relationships xmlns="http://schemas.openxmlformats.org/package/2006/relationships"><Relationship Id="rId8" Type="http://schemas.openxmlformats.org/officeDocument/2006/relationships/image" Target="../media/image30.wmf"/><Relationship Id="rId3" Type="http://schemas.openxmlformats.org/officeDocument/2006/relationships/oleObject" Target="../embeddings/oleObject27.bin"/><Relationship Id="rId7" Type="http://schemas.openxmlformats.org/officeDocument/2006/relationships/oleObject" Target="../embeddings/oleObject29.bin"/><Relationship Id="rId12" Type="http://schemas.openxmlformats.org/officeDocument/2006/relationships/image" Target="../media/image32.wmf"/><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29.wmf"/><Relationship Id="rId11" Type="http://schemas.openxmlformats.org/officeDocument/2006/relationships/oleObject" Target="../embeddings/oleObject31.bin"/><Relationship Id="rId5" Type="http://schemas.openxmlformats.org/officeDocument/2006/relationships/oleObject" Target="../embeddings/oleObject28.bin"/><Relationship Id="rId10" Type="http://schemas.openxmlformats.org/officeDocument/2006/relationships/image" Target="../media/image31.wmf"/><Relationship Id="rId4" Type="http://schemas.openxmlformats.org/officeDocument/2006/relationships/image" Target="../media/image28.wmf"/><Relationship Id="rId9" Type="http://schemas.openxmlformats.org/officeDocument/2006/relationships/oleObject" Target="../embeddings/oleObject30.bin"/></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33.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8" Type="http://schemas.openxmlformats.org/officeDocument/2006/relationships/image" Target="../media/image38.wmf"/><Relationship Id="rId13" Type="http://schemas.openxmlformats.org/officeDocument/2006/relationships/oleObject" Target="../embeddings/oleObject38.bin"/><Relationship Id="rId3" Type="http://schemas.openxmlformats.org/officeDocument/2006/relationships/oleObject" Target="../embeddings/oleObject33.bin"/><Relationship Id="rId7" Type="http://schemas.openxmlformats.org/officeDocument/2006/relationships/oleObject" Target="../embeddings/oleObject35.bin"/><Relationship Id="rId12" Type="http://schemas.openxmlformats.org/officeDocument/2006/relationships/image" Target="../media/image40.wmf"/><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37.wmf"/><Relationship Id="rId11" Type="http://schemas.openxmlformats.org/officeDocument/2006/relationships/oleObject" Target="../embeddings/oleObject37.bin"/><Relationship Id="rId5" Type="http://schemas.openxmlformats.org/officeDocument/2006/relationships/oleObject" Target="../embeddings/oleObject34.bin"/><Relationship Id="rId10" Type="http://schemas.openxmlformats.org/officeDocument/2006/relationships/image" Target="../media/image39.wmf"/><Relationship Id="rId4" Type="http://schemas.openxmlformats.org/officeDocument/2006/relationships/image" Target="../media/image36.wmf"/><Relationship Id="rId9" Type="http://schemas.openxmlformats.org/officeDocument/2006/relationships/oleObject" Target="../embeddings/oleObject36.bin"/><Relationship Id="rId14" Type="http://schemas.openxmlformats.org/officeDocument/2006/relationships/image" Target="../media/image41.wmf"/></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42.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8" Type="http://schemas.openxmlformats.org/officeDocument/2006/relationships/image" Target="../media/image46.wmf"/><Relationship Id="rId13" Type="http://schemas.openxmlformats.org/officeDocument/2006/relationships/oleObject" Target="../embeddings/oleObject45.bin"/><Relationship Id="rId3" Type="http://schemas.openxmlformats.org/officeDocument/2006/relationships/oleObject" Target="../embeddings/oleObject40.bin"/><Relationship Id="rId7" Type="http://schemas.openxmlformats.org/officeDocument/2006/relationships/oleObject" Target="../embeddings/oleObject42.bin"/><Relationship Id="rId12" Type="http://schemas.openxmlformats.org/officeDocument/2006/relationships/image" Target="../media/image48.wmf"/><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45.wmf"/><Relationship Id="rId11" Type="http://schemas.openxmlformats.org/officeDocument/2006/relationships/oleObject" Target="../embeddings/oleObject44.bin"/><Relationship Id="rId5" Type="http://schemas.openxmlformats.org/officeDocument/2006/relationships/oleObject" Target="../embeddings/oleObject41.bin"/><Relationship Id="rId10" Type="http://schemas.openxmlformats.org/officeDocument/2006/relationships/image" Target="../media/image47.wmf"/><Relationship Id="rId4" Type="http://schemas.openxmlformats.org/officeDocument/2006/relationships/image" Target="../media/image44.wmf"/><Relationship Id="rId9" Type="http://schemas.openxmlformats.org/officeDocument/2006/relationships/oleObject" Target="../embeddings/oleObject43.bin"/><Relationship Id="rId14" Type="http://schemas.openxmlformats.org/officeDocument/2006/relationships/image" Target="../media/image49.wmf"/></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46.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50.wmf"/></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47.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51.wmf"/></Relationships>
</file>

<file path=ppt/slides/_rels/slide67.xml.rels><?xml version="1.0" encoding="UTF-8" standalone="yes"?>
<Relationships xmlns="http://schemas.openxmlformats.org/package/2006/relationships"><Relationship Id="rId8" Type="http://schemas.openxmlformats.org/officeDocument/2006/relationships/image" Target="../media/image54.wmf"/><Relationship Id="rId13" Type="http://schemas.openxmlformats.org/officeDocument/2006/relationships/oleObject" Target="../embeddings/oleObject53.bin"/><Relationship Id="rId3" Type="http://schemas.openxmlformats.org/officeDocument/2006/relationships/oleObject" Target="../embeddings/oleObject48.bin"/><Relationship Id="rId7" Type="http://schemas.openxmlformats.org/officeDocument/2006/relationships/oleObject" Target="../embeddings/oleObject50.bin"/><Relationship Id="rId12" Type="http://schemas.openxmlformats.org/officeDocument/2006/relationships/image" Target="../media/image56.wmf"/><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53.wmf"/><Relationship Id="rId11" Type="http://schemas.openxmlformats.org/officeDocument/2006/relationships/oleObject" Target="../embeddings/oleObject52.bin"/><Relationship Id="rId5" Type="http://schemas.openxmlformats.org/officeDocument/2006/relationships/oleObject" Target="../embeddings/oleObject49.bin"/><Relationship Id="rId10" Type="http://schemas.openxmlformats.org/officeDocument/2006/relationships/image" Target="../media/image55.wmf"/><Relationship Id="rId4" Type="http://schemas.openxmlformats.org/officeDocument/2006/relationships/image" Target="../media/image52.wmf"/><Relationship Id="rId9" Type="http://schemas.openxmlformats.org/officeDocument/2006/relationships/oleObject" Target="../embeddings/oleObject51.bin"/><Relationship Id="rId14" Type="http://schemas.openxmlformats.org/officeDocument/2006/relationships/image" Target="../media/image57.wmf"/></Relationships>
</file>

<file path=ppt/slides/_rels/slide68.xml.rels><?xml version="1.0" encoding="UTF-8" standalone="yes"?>
<Relationships xmlns="http://schemas.openxmlformats.org/package/2006/relationships"><Relationship Id="rId8" Type="http://schemas.openxmlformats.org/officeDocument/2006/relationships/image" Target="../media/image60.wmf"/><Relationship Id="rId13" Type="http://schemas.openxmlformats.org/officeDocument/2006/relationships/oleObject" Target="../embeddings/oleObject59.bin"/><Relationship Id="rId3" Type="http://schemas.openxmlformats.org/officeDocument/2006/relationships/oleObject" Target="../embeddings/oleObject54.bin"/><Relationship Id="rId7" Type="http://schemas.openxmlformats.org/officeDocument/2006/relationships/oleObject" Target="../embeddings/oleObject56.bin"/><Relationship Id="rId12" Type="http://schemas.openxmlformats.org/officeDocument/2006/relationships/image" Target="../media/image62.wmf"/><Relationship Id="rId2" Type="http://schemas.openxmlformats.org/officeDocument/2006/relationships/slideLayout" Target="../slideLayouts/slideLayout12.xml"/><Relationship Id="rId1" Type="http://schemas.openxmlformats.org/officeDocument/2006/relationships/vmlDrawing" Target="../drawings/vmlDrawing17.vml"/><Relationship Id="rId6" Type="http://schemas.openxmlformats.org/officeDocument/2006/relationships/image" Target="../media/image59.wmf"/><Relationship Id="rId11" Type="http://schemas.openxmlformats.org/officeDocument/2006/relationships/oleObject" Target="../embeddings/oleObject58.bin"/><Relationship Id="rId5" Type="http://schemas.openxmlformats.org/officeDocument/2006/relationships/oleObject" Target="../embeddings/oleObject55.bin"/><Relationship Id="rId10" Type="http://schemas.openxmlformats.org/officeDocument/2006/relationships/image" Target="../media/image61.wmf"/><Relationship Id="rId4" Type="http://schemas.openxmlformats.org/officeDocument/2006/relationships/image" Target="../media/image58.wmf"/><Relationship Id="rId9" Type="http://schemas.openxmlformats.org/officeDocument/2006/relationships/oleObject" Target="../embeddings/oleObject57.bin"/><Relationship Id="rId14" Type="http://schemas.openxmlformats.org/officeDocument/2006/relationships/image" Target="../media/image63.wmf"/></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768595AF-2A48-440F-9131-BA1020704ECA}" type="slidenum">
              <a:rPr kumimoji="0" lang="en-US" altLang="zh-CN" sz="1400" smtClean="0"/>
              <a:pPr>
                <a:spcBef>
                  <a:spcPct val="0"/>
                </a:spcBef>
                <a:buClrTx/>
                <a:buSzTx/>
                <a:buFontTx/>
                <a:buNone/>
              </a:pPr>
              <a:t>1</a:t>
            </a:fld>
            <a:endParaRPr kumimoji="0" lang="en-US" altLang="zh-CN" sz="1400"/>
          </a:p>
        </p:txBody>
      </p:sp>
      <p:sp>
        <p:nvSpPr>
          <p:cNvPr id="5123" name="Rectangle 2"/>
          <p:cNvSpPr>
            <a:spLocks noGrp="1" noChangeArrowheads="1"/>
          </p:cNvSpPr>
          <p:nvPr>
            <p:ph type="title"/>
          </p:nvPr>
        </p:nvSpPr>
        <p:spPr/>
        <p:txBody>
          <a:bodyPr/>
          <a:lstStyle/>
          <a:p>
            <a:pPr eaLnBrk="1" hangingPunct="1"/>
            <a:r>
              <a:rPr lang="zh-CN" altLang="en-US">
                <a:latin typeface="宋体" panose="02010600030101010101" pitchFamily="2" charset="-122"/>
              </a:rPr>
              <a:t>算法设计与分析</a:t>
            </a:r>
          </a:p>
        </p:txBody>
      </p:sp>
      <p:sp>
        <p:nvSpPr>
          <p:cNvPr id="5124" name="Rectangle 3"/>
          <p:cNvSpPr>
            <a:spLocks noGrp="1" noChangeArrowheads="1"/>
          </p:cNvSpPr>
          <p:nvPr>
            <p:ph type="body" idx="1"/>
          </p:nvPr>
        </p:nvSpPr>
        <p:spPr>
          <a:xfrm>
            <a:off x="76200" y="1988840"/>
            <a:ext cx="8955088" cy="4680520"/>
          </a:xfrm>
        </p:spPr>
        <p:txBody>
          <a:bodyPr/>
          <a:lstStyle/>
          <a:p>
            <a:pPr algn="ctr" eaLnBrk="1" hangingPunct="1">
              <a:buFont typeface="Wingdings" panose="05000000000000000000" pitchFamily="2" charset="2"/>
              <a:buNone/>
            </a:pPr>
            <a:r>
              <a:rPr lang="zh-CN" altLang="en-US" dirty="0">
                <a:solidFill>
                  <a:srgbClr val="484276"/>
                </a:solidFill>
                <a:latin typeface="隶书" panose="02010509060101010101" pitchFamily="49" charset="-122"/>
                <a:ea typeface="隶书" panose="02010509060101010101" pitchFamily="49" charset="-122"/>
              </a:rPr>
              <a:t>主讲</a:t>
            </a:r>
            <a:r>
              <a:rPr lang="zh-CN" altLang="en-US" dirty="0" smtClean="0">
                <a:solidFill>
                  <a:srgbClr val="484276"/>
                </a:solidFill>
                <a:latin typeface="隶书" panose="02010509060101010101" pitchFamily="49" charset="-122"/>
                <a:ea typeface="隶书" panose="02010509060101010101" pitchFamily="49" charset="-122"/>
              </a:rPr>
              <a:t>：刘青</a:t>
            </a:r>
            <a:endParaRPr lang="zh-CN" altLang="en-US" dirty="0">
              <a:solidFill>
                <a:srgbClr val="484276"/>
              </a:solidFill>
              <a:latin typeface="隶书" panose="02010509060101010101" pitchFamily="49" charset="-122"/>
              <a:ea typeface="隶书" panose="02010509060101010101" pitchFamily="49" charset="-122"/>
            </a:endParaRPr>
          </a:p>
          <a:p>
            <a:pPr algn="ctr" eaLnBrk="1" hangingPunct="1">
              <a:buFont typeface="Wingdings" panose="05000000000000000000" pitchFamily="2" charset="2"/>
              <a:buNone/>
            </a:pPr>
            <a:r>
              <a:rPr lang="en-US" altLang="zh-CN" dirty="0" smtClean="0">
                <a:solidFill>
                  <a:srgbClr val="484276"/>
                </a:solidFill>
                <a:latin typeface="隶书" panose="02010509060101010101" pitchFamily="49" charset="-122"/>
                <a:ea typeface="隶书" panose="02010509060101010101" pitchFamily="49" charset="-122"/>
                <a:hlinkClick r:id="rId2"/>
              </a:rPr>
              <a:t>qliu@ruc.edu.cn</a:t>
            </a:r>
            <a:endParaRPr lang="en-US" altLang="zh-CN" dirty="0">
              <a:solidFill>
                <a:srgbClr val="484276"/>
              </a:solidFill>
              <a:latin typeface="隶书" panose="02010509060101010101" pitchFamily="49" charset="-122"/>
              <a:ea typeface="隶书" panose="02010509060101010101" pitchFamily="49" charset="-122"/>
            </a:endParaRPr>
          </a:p>
          <a:p>
            <a:pPr algn="ctr" eaLnBrk="1" hangingPunct="1">
              <a:buFont typeface="Wingdings" panose="05000000000000000000" pitchFamily="2" charset="2"/>
              <a:buNone/>
            </a:pPr>
            <a:r>
              <a:rPr lang="zh-CN" altLang="en-US" dirty="0">
                <a:solidFill>
                  <a:srgbClr val="484276"/>
                </a:solidFill>
                <a:latin typeface="隶书" panose="02010509060101010101" pitchFamily="49" charset="-122"/>
                <a:ea typeface="隶书" panose="02010509060101010101" pitchFamily="49" charset="-122"/>
              </a:rPr>
              <a:t>地点：</a:t>
            </a:r>
            <a:r>
              <a:rPr lang="en-US" altLang="zh-CN" dirty="0" smtClean="0">
                <a:solidFill>
                  <a:srgbClr val="484276"/>
                </a:solidFill>
                <a:latin typeface="隶书" panose="02010509060101010101" pitchFamily="49" charset="-122"/>
                <a:ea typeface="隶书" panose="02010509060101010101" pitchFamily="49" charset="-122"/>
              </a:rPr>
              <a:t>4106</a:t>
            </a:r>
            <a:endParaRPr lang="en-US" altLang="zh-CN" dirty="0">
              <a:solidFill>
                <a:srgbClr val="484276"/>
              </a:solidFill>
              <a:latin typeface="隶书" panose="02010509060101010101" pitchFamily="49" charset="-122"/>
              <a:ea typeface="隶书" panose="02010509060101010101" pitchFamily="49" charset="-122"/>
            </a:endParaRPr>
          </a:p>
          <a:p>
            <a:pPr algn="ctr" eaLnBrk="1" hangingPunct="1">
              <a:buFont typeface="Wingdings" panose="05000000000000000000" pitchFamily="2" charset="2"/>
              <a:buNone/>
            </a:pPr>
            <a:r>
              <a:rPr lang="zh-CN" altLang="en-US" dirty="0">
                <a:solidFill>
                  <a:srgbClr val="484276"/>
                </a:solidFill>
                <a:latin typeface="隶书" panose="02010509060101010101" pitchFamily="49" charset="-122"/>
                <a:ea typeface="隶书" panose="02010509060101010101" pitchFamily="49" charset="-122"/>
              </a:rPr>
              <a:t>时间：周二下午 </a:t>
            </a:r>
            <a:r>
              <a:rPr lang="en-US" altLang="zh-CN" dirty="0">
                <a:solidFill>
                  <a:srgbClr val="484276"/>
                </a:solidFill>
                <a:latin typeface="隶书" panose="02010509060101010101" pitchFamily="49" charset="-122"/>
                <a:ea typeface="隶书" panose="02010509060101010101" pitchFamily="49" charset="-122"/>
              </a:rPr>
              <a:t>1-3</a:t>
            </a:r>
            <a:r>
              <a:rPr lang="zh-CN" altLang="en-US" dirty="0">
                <a:solidFill>
                  <a:srgbClr val="484276"/>
                </a:solidFill>
                <a:latin typeface="隶书" panose="02010509060101010101" pitchFamily="49" charset="-122"/>
                <a:ea typeface="隶书" panose="02010509060101010101" pitchFamily="49" charset="-122"/>
              </a:rPr>
              <a:t>节 </a:t>
            </a:r>
            <a:endParaRPr lang="en-US" altLang="zh-CN" dirty="0">
              <a:solidFill>
                <a:srgbClr val="484276"/>
              </a:solidFill>
              <a:latin typeface="隶书" panose="02010509060101010101" pitchFamily="49" charset="-122"/>
              <a:ea typeface="隶书" panose="02010509060101010101" pitchFamily="49" charset="-122"/>
            </a:endParaRPr>
          </a:p>
          <a:p>
            <a:pPr algn="ctr" eaLnBrk="1" hangingPunct="1">
              <a:buFont typeface="Wingdings" panose="05000000000000000000" pitchFamily="2" charset="2"/>
              <a:buNone/>
            </a:pPr>
            <a:r>
              <a:rPr lang="en-US" altLang="zh-CN" dirty="0">
                <a:solidFill>
                  <a:srgbClr val="484276"/>
                </a:solidFill>
                <a:latin typeface="隶书" panose="02010509060101010101" pitchFamily="49" charset="-122"/>
                <a:ea typeface="隶书" panose="02010509060101010101" pitchFamily="49" charset="-122"/>
              </a:rPr>
              <a:t>14:00-14:45</a:t>
            </a:r>
          </a:p>
          <a:p>
            <a:pPr algn="ctr" eaLnBrk="1" hangingPunct="1">
              <a:buFont typeface="Wingdings" panose="05000000000000000000" pitchFamily="2" charset="2"/>
              <a:buNone/>
            </a:pPr>
            <a:r>
              <a:rPr lang="en-US" altLang="zh-CN" dirty="0">
                <a:solidFill>
                  <a:srgbClr val="484276"/>
                </a:solidFill>
                <a:latin typeface="隶书" panose="02010509060101010101" pitchFamily="49" charset="-122"/>
                <a:ea typeface="隶书" panose="02010509060101010101" pitchFamily="49" charset="-122"/>
              </a:rPr>
              <a:t>14:50-15:35</a:t>
            </a:r>
          </a:p>
          <a:p>
            <a:pPr algn="ctr" eaLnBrk="1" hangingPunct="1">
              <a:buFont typeface="Wingdings" panose="05000000000000000000" pitchFamily="2" charset="2"/>
              <a:buNone/>
            </a:pPr>
            <a:r>
              <a:rPr lang="en-US" altLang="zh-CN" dirty="0" smtClean="0">
                <a:solidFill>
                  <a:srgbClr val="484276"/>
                </a:solidFill>
                <a:latin typeface="隶书" panose="02010509060101010101" pitchFamily="49" charset="-122"/>
                <a:ea typeface="隶书" panose="02010509060101010101" pitchFamily="49" charset="-122"/>
              </a:rPr>
              <a:t>15:40-16:25</a:t>
            </a:r>
            <a:endParaRPr lang="en-US" altLang="zh-CN" dirty="0">
              <a:solidFill>
                <a:srgbClr val="CCA500"/>
              </a:solidFill>
              <a:latin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DCAE7A93-29C9-4AE6-BD3B-7743EBFDFE79}" type="slidenum">
              <a:rPr kumimoji="0" lang="en-US" altLang="zh-CN" sz="1400" smtClean="0"/>
              <a:pPr>
                <a:spcBef>
                  <a:spcPct val="0"/>
                </a:spcBef>
                <a:buClrTx/>
                <a:buSzTx/>
                <a:buFontTx/>
                <a:buNone/>
              </a:pPr>
              <a:t>10</a:t>
            </a:fld>
            <a:endParaRPr kumimoji="0" lang="en-US" altLang="zh-CN" sz="1400"/>
          </a:p>
        </p:txBody>
      </p:sp>
      <p:sp>
        <p:nvSpPr>
          <p:cNvPr id="14339" name="Rectangle 2"/>
          <p:cNvSpPr>
            <a:spLocks noGrp="1" noChangeArrowheads="1"/>
          </p:cNvSpPr>
          <p:nvPr>
            <p:ph type="title"/>
          </p:nvPr>
        </p:nvSpPr>
        <p:spPr/>
        <p:txBody>
          <a:bodyPr/>
          <a:lstStyle/>
          <a:p>
            <a:pPr eaLnBrk="1" hangingPunct="1"/>
            <a:r>
              <a:rPr lang="zh-CN" altLang="en-US" dirty="0">
                <a:latin typeface="宋体" panose="02010600030101010101" pitchFamily="2" charset="-122"/>
              </a:rPr>
              <a:t>为什么要分析算法效率？</a:t>
            </a:r>
          </a:p>
        </p:txBody>
      </p:sp>
      <p:sp>
        <p:nvSpPr>
          <p:cNvPr id="14340" name="Rectangle 3"/>
          <p:cNvSpPr>
            <a:spLocks noGrp="1" noChangeArrowheads="1"/>
          </p:cNvSpPr>
          <p:nvPr>
            <p:ph type="body" idx="1"/>
          </p:nvPr>
        </p:nvSpPr>
        <p:spPr>
          <a:xfrm>
            <a:off x="457200" y="2057400"/>
            <a:ext cx="8077200" cy="3886200"/>
          </a:xfrm>
        </p:spPr>
        <p:txBody>
          <a:bodyPr/>
          <a:lstStyle/>
          <a:p>
            <a:pPr eaLnBrk="1" hangingPunct="1"/>
            <a:r>
              <a:rPr lang="zh-CN" altLang="en-US" dirty="0"/>
              <a:t>写程序比效率更重要的因素</a:t>
            </a:r>
            <a:endParaRPr lang="en-US" altLang="zh-CN" dirty="0"/>
          </a:p>
          <a:p>
            <a:pPr lvl="1" eaLnBrk="1" hangingPunct="1"/>
            <a:r>
              <a:rPr lang="zh-CN" altLang="en-US" dirty="0"/>
              <a:t>可复用性、界面友好度、可扩展性、易读性、</a:t>
            </a:r>
            <a:r>
              <a:rPr lang="zh-CN" altLang="en-US" dirty="0" smtClean="0"/>
              <a:t>安全性</a:t>
            </a:r>
            <a:r>
              <a:rPr lang="en-US" altLang="zh-CN" dirty="0" smtClean="0"/>
              <a:t>…</a:t>
            </a:r>
            <a:endParaRPr lang="en-US" altLang="zh-CN" dirty="0"/>
          </a:p>
          <a:p>
            <a:pPr eaLnBrk="1" hangingPunct="1"/>
            <a:r>
              <a:rPr lang="zh-CN" altLang="en-US" dirty="0"/>
              <a:t>效率是可不可行的判断标准</a:t>
            </a:r>
            <a:endParaRPr lang="en-US" altLang="zh-CN" dirty="0"/>
          </a:p>
          <a:p>
            <a:pPr lvl="1" eaLnBrk="1" hangingPunct="1"/>
            <a:r>
              <a:rPr lang="zh-CN" altLang="en-US" dirty="0"/>
              <a:t>神经网络 </a:t>
            </a:r>
            <a:r>
              <a:rPr lang="en-US" altLang="zh-CN" dirty="0"/>
              <a:t>vs. Deep learning</a:t>
            </a:r>
          </a:p>
          <a:p>
            <a:pPr eaLnBrk="1" hangingPunct="1"/>
            <a:r>
              <a:rPr lang="zh-CN" altLang="en-US" dirty="0"/>
              <a:t>效率就是金钱</a:t>
            </a:r>
            <a:endParaRPr lang="en-US" altLang="zh-CN" dirty="0"/>
          </a:p>
          <a:p>
            <a:pPr lvl="1" eaLnBrk="1" hangingPunct="1"/>
            <a:r>
              <a:rPr lang="en-US" altLang="zh-CN" dirty="0"/>
              <a:t>Java vs. C</a:t>
            </a:r>
          </a:p>
          <a:p>
            <a:pPr eaLnBrk="1" hangingPunct="1"/>
            <a:endParaRPr lang="en-US" altLang="zh-CN"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AD41E142-1EA8-41CF-9416-E0C20F14E97A}" type="slidenum">
              <a:rPr kumimoji="0" lang="en-US" altLang="zh-CN" sz="1400" smtClean="0"/>
              <a:pPr>
                <a:spcBef>
                  <a:spcPct val="0"/>
                </a:spcBef>
                <a:buClrTx/>
                <a:buSzTx/>
                <a:buFontTx/>
                <a:buNone/>
              </a:pPr>
              <a:t>11</a:t>
            </a:fld>
            <a:endParaRPr kumimoji="0" lang="en-US" altLang="zh-CN" sz="1400"/>
          </a:p>
        </p:txBody>
      </p:sp>
      <p:sp>
        <p:nvSpPr>
          <p:cNvPr id="15363" name="Rectangle 2"/>
          <p:cNvSpPr>
            <a:spLocks noGrp="1" noChangeArrowheads="1"/>
          </p:cNvSpPr>
          <p:nvPr>
            <p:ph type="title"/>
          </p:nvPr>
        </p:nvSpPr>
        <p:spPr/>
        <p:txBody>
          <a:bodyPr/>
          <a:lstStyle/>
          <a:p>
            <a:pPr eaLnBrk="1" hangingPunct="1"/>
            <a:r>
              <a:rPr lang="zh-CN" altLang="en-US">
                <a:latin typeface="宋体" panose="02010600030101010101" pitchFamily="2" charset="-122"/>
              </a:rPr>
              <a:t>算法效率的各个方面</a:t>
            </a:r>
          </a:p>
        </p:txBody>
      </p:sp>
      <p:sp>
        <p:nvSpPr>
          <p:cNvPr id="15364" name="Rectangle 3"/>
          <p:cNvSpPr>
            <a:spLocks noGrp="1" noChangeArrowheads="1"/>
          </p:cNvSpPr>
          <p:nvPr>
            <p:ph type="body" idx="1"/>
          </p:nvPr>
        </p:nvSpPr>
        <p:spPr>
          <a:xfrm>
            <a:off x="457200" y="2057400"/>
            <a:ext cx="8077200" cy="3886200"/>
          </a:xfrm>
        </p:spPr>
        <p:txBody>
          <a:bodyPr/>
          <a:lstStyle/>
          <a:p>
            <a:pPr eaLnBrk="1" hangingPunct="1"/>
            <a:r>
              <a:rPr lang="zh-CN" altLang="en-US" dirty="0"/>
              <a:t>时间效率</a:t>
            </a:r>
            <a:endParaRPr lang="en-US" altLang="zh-CN" dirty="0"/>
          </a:p>
          <a:p>
            <a:pPr lvl="1" eaLnBrk="1" hangingPunct="1"/>
            <a:r>
              <a:rPr lang="zh-CN" altLang="en-US" dirty="0"/>
              <a:t>排序算法效率</a:t>
            </a:r>
            <a:endParaRPr lang="en-US" altLang="zh-CN" dirty="0"/>
          </a:p>
          <a:p>
            <a:pPr eaLnBrk="1" hangingPunct="1"/>
            <a:r>
              <a:rPr lang="zh-CN" altLang="en-US" dirty="0"/>
              <a:t>空间效率</a:t>
            </a:r>
            <a:endParaRPr lang="en-US" altLang="zh-CN" dirty="0"/>
          </a:p>
          <a:p>
            <a:pPr lvl="1" eaLnBrk="1" hangingPunct="1"/>
            <a:r>
              <a:rPr lang="zh-CN" altLang="en-US" dirty="0"/>
              <a:t>路由器与</a:t>
            </a:r>
            <a:r>
              <a:rPr lang="en-US" altLang="zh-CN" dirty="0"/>
              <a:t>bloom filter</a:t>
            </a:r>
          </a:p>
          <a:p>
            <a:pPr eaLnBrk="1" hangingPunct="1"/>
            <a:r>
              <a:rPr lang="zh-CN" altLang="en-US" dirty="0"/>
              <a:t>通讯量效率</a:t>
            </a:r>
            <a:endParaRPr lang="en-US" altLang="zh-CN" dirty="0"/>
          </a:p>
          <a:p>
            <a:pPr lvl="1" eaLnBrk="1" hangingPunct="1"/>
            <a:r>
              <a:rPr lang="zh-CN" altLang="en-US" dirty="0"/>
              <a:t>比特币与稀疏恢复</a:t>
            </a:r>
            <a:endParaRPr lang="en-US" altLang="zh-CN"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0313DBE0-3D71-491B-97AA-571A4259B7AE}" type="slidenum">
              <a:rPr kumimoji="0" lang="en-US" altLang="zh-CN" sz="1400" smtClean="0"/>
              <a:pPr>
                <a:spcBef>
                  <a:spcPct val="0"/>
                </a:spcBef>
                <a:buClrTx/>
                <a:buSzTx/>
                <a:buFontTx/>
                <a:buNone/>
              </a:pPr>
              <a:t>12</a:t>
            </a:fld>
            <a:endParaRPr kumimoji="0" lang="en-US" altLang="zh-CN" sz="1400"/>
          </a:p>
        </p:txBody>
      </p:sp>
      <p:sp>
        <p:nvSpPr>
          <p:cNvPr id="12291" name="Rectangle 2"/>
          <p:cNvSpPr>
            <a:spLocks noGrp="1" noChangeArrowheads="1"/>
          </p:cNvSpPr>
          <p:nvPr>
            <p:ph type="title"/>
          </p:nvPr>
        </p:nvSpPr>
        <p:spPr/>
        <p:txBody>
          <a:bodyPr/>
          <a:lstStyle/>
          <a:p>
            <a:pPr eaLnBrk="1" hangingPunct="1"/>
            <a:r>
              <a:rPr lang="zh-CN" altLang="en-US">
                <a:latin typeface="黑体" panose="02010609060101010101" pitchFamily="49" charset="-122"/>
                <a:ea typeface="黑体" panose="02010609060101010101" pitchFamily="49" charset="-122"/>
              </a:rPr>
              <a:t>第</a:t>
            </a:r>
            <a:r>
              <a:rPr lang="en-US" altLang="zh-CN">
                <a:latin typeface="黑体" panose="02010609060101010101" pitchFamily="49" charset="-122"/>
                <a:ea typeface="黑体" panose="02010609060101010101" pitchFamily="49" charset="-122"/>
              </a:rPr>
              <a:t>1</a:t>
            </a:r>
            <a:r>
              <a:rPr lang="zh-CN" altLang="en-US">
                <a:latin typeface="黑体" panose="02010609060101010101" pitchFamily="49" charset="-122"/>
                <a:ea typeface="黑体" panose="02010609060101010101" pitchFamily="49" charset="-122"/>
              </a:rPr>
              <a:t>章 算法引论</a:t>
            </a:r>
          </a:p>
        </p:txBody>
      </p:sp>
      <p:sp>
        <p:nvSpPr>
          <p:cNvPr id="12292" name="Rectangle 3"/>
          <p:cNvSpPr>
            <a:spLocks noGrp="1" noChangeArrowheads="1"/>
          </p:cNvSpPr>
          <p:nvPr>
            <p:ph type="body" idx="1"/>
          </p:nvPr>
        </p:nvSpPr>
        <p:spPr>
          <a:xfrm>
            <a:off x="533400" y="1981200"/>
            <a:ext cx="8001000" cy="4306888"/>
          </a:xfrm>
        </p:spPr>
        <p:txBody>
          <a:bodyPr/>
          <a:lstStyle/>
          <a:p>
            <a:pPr eaLnBrk="1" hangingPunct="1"/>
            <a:r>
              <a:rPr lang="en-US" altLang="zh-CN" dirty="0">
                <a:latin typeface="黑体" panose="02010609060101010101" pitchFamily="49" charset="-122"/>
                <a:ea typeface="黑体" panose="02010609060101010101" pitchFamily="49" charset="-122"/>
              </a:rPr>
              <a:t>1	</a:t>
            </a:r>
            <a:r>
              <a:rPr lang="zh-CN" altLang="en-US" dirty="0">
                <a:latin typeface="黑体" panose="02010609060101010101" pitchFamily="49" charset="-122"/>
                <a:ea typeface="黑体" panose="02010609060101010101" pitchFamily="49" charset="-122"/>
              </a:rPr>
              <a:t>课程学习背景 </a:t>
            </a:r>
            <a:endParaRPr lang="en-US" altLang="zh-CN" dirty="0">
              <a:latin typeface="黑体" panose="02010609060101010101" pitchFamily="49" charset="-122"/>
              <a:ea typeface="黑体" panose="02010609060101010101" pitchFamily="49" charset="-122"/>
            </a:endParaRPr>
          </a:p>
          <a:p>
            <a:pPr lvl="1" eaLnBrk="1" hangingPunct="1"/>
            <a:r>
              <a:rPr lang="en-US" altLang="zh-CN" dirty="0">
                <a:latin typeface="黑体" panose="02010609060101010101" pitchFamily="49" charset="-122"/>
                <a:ea typeface="黑体" panose="02010609060101010101" pitchFamily="49" charset="-122"/>
              </a:rPr>
              <a:t>1.1 </a:t>
            </a:r>
            <a:r>
              <a:rPr lang="zh-CN" altLang="en-US" dirty="0">
                <a:latin typeface="黑体" panose="02010609060101010101" pitchFamily="49" charset="-122"/>
                <a:ea typeface="黑体" panose="02010609060101010101" pitchFamily="49" charset="-122"/>
              </a:rPr>
              <a:t>学习动机</a:t>
            </a:r>
            <a:endParaRPr lang="en-US" altLang="zh-CN" dirty="0">
              <a:latin typeface="黑体" panose="02010609060101010101" pitchFamily="49" charset="-122"/>
              <a:ea typeface="黑体" panose="02010609060101010101" pitchFamily="49" charset="-122"/>
            </a:endParaRPr>
          </a:p>
          <a:p>
            <a:pPr lvl="1" eaLnBrk="1" hangingPunct="1"/>
            <a:r>
              <a:rPr lang="en-US" altLang="zh-CN" dirty="0">
                <a:solidFill>
                  <a:srgbClr val="FF0000"/>
                </a:solidFill>
                <a:latin typeface="黑体" panose="02010609060101010101" pitchFamily="49" charset="-122"/>
                <a:ea typeface="黑体" panose="02010609060101010101" pitchFamily="49" charset="-122"/>
              </a:rPr>
              <a:t>1.2 </a:t>
            </a:r>
            <a:r>
              <a:rPr lang="zh-CN" altLang="en-US" dirty="0">
                <a:solidFill>
                  <a:srgbClr val="FF0000"/>
                </a:solidFill>
                <a:latin typeface="黑体" panose="02010609060101010101" pitchFamily="49" charset="-122"/>
                <a:ea typeface="黑体" panose="02010609060101010101" pitchFamily="49" charset="-122"/>
              </a:rPr>
              <a:t>算法定义</a:t>
            </a:r>
            <a:endParaRPr lang="en-US" altLang="zh-CN" dirty="0">
              <a:solidFill>
                <a:srgbClr val="FF0000"/>
              </a:solidFill>
              <a:latin typeface="黑体" panose="02010609060101010101" pitchFamily="49" charset="-122"/>
              <a:ea typeface="黑体" panose="02010609060101010101" pitchFamily="49" charset="-122"/>
            </a:endParaRPr>
          </a:p>
          <a:p>
            <a:pPr lvl="1" eaLnBrk="1" hangingPunct="1"/>
            <a:r>
              <a:rPr lang="en-US" altLang="zh-CN" dirty="0">
                <a:latin typeface="黑体" panose="02010609060101010101" pitchFamily="49" charset="-122"/>
                <a:ea typeface="黑体" panose="02010609060101010101" pitchFamily="49" charset="-122"/>
              </a:rPr>
              <a:t>1.3 </a:t>
            </a:r>
            <a:r>
              <a:rPr lang="zh-CN" altLang="en-US" dirty="0">
                <a:latin typeface="黑体" panose="02010609060101010101" pitchFamily="49" charset="-122"/>
                <a:ea typeface="黑体" panose="02010609060101010101" pitchFamily="49" charset="-122"/>
              </a:rPr>
              <a:t>算法描述</a:t>
            </a:r>
            <a:endParaRPr lang="en-US" altLang="zh-CN" dirty="0">
              <a:latin typeface="黑体" panose="02010609060101010101" pitchFamily="49" charset="-122"/>
              <a:ea typeface="黑体" panose="02010609060101010101" pitchFamily="49" charset="-122"/>
            </a:endParaRPr>
          </a:p>
          <a:p>
            <a:pPr lvl="1" eaLnBrk="1" hangingPunct="1"/>
            <a:endParaRPr lang="zh-CN" altLang="en-US" dirty="0">
              <a:latin typeface="黑体" panose="02010609060101010101" pitchFamily="49" charset="-122"/>
              <a:ea typeface="黑体" panose="02010609060101010101" pitchFamily="49" charset="-122"/>
            </a:endParaRPr>
          </a:p>
          <a:p>
            <a:pPr eaLnBrk="1" hangingPunct="1"/>
            <a:r>
              <a:rPr lang="en-US" altLang="zh-CN" dirty="0">
                <a:latin typeface="黑体" panose="02010609060101010101" pitchFamily="49" charset="-122"/>
                <a:ea typeface="黑体" panose="02010609060101010101" pitchFamily="49" charset="-122"/>
              </a:rPr>
              <a:t>2	</a:t>
            </a:r>
            <a:r>
              <a:rPr lang="zh-CN" altLang="en-US" dirty="0">
                <a:latin typeface="黑体" panose="02010609060101010101" pitchFamily="49" charset="-122"/>
                <a:ea typeface="黑体" panose="02010609060101010101" pitchFamily="49" charset="-122"/>
              </a:rPr>
              <a:t>算法复杂性分析</a:t>
            </a:r>
          </a:p>
          <a:p>
            <a:pPr lvl="1" eaLnBrk="1" hangingPunct="1"/>
            <a:r>
              <a:rPr lang="en-US" altLang="zh-CN" dirty="0">
                <a:latin typeface="黑体" panose="02010609060101010101" pitchFamily="49" charset="-122"/>
                <a:ea typeface="黑体" panose="02010609060101010101" pitchFamily="49" charset="-122"/>
              </a:rPr>
              <a:t>2.1 </a:t>
            </a:r>
            <a:r>
              <a:rPr lang="zh-CN" altLang="en-US" dirty="0">
                <a:latin typeface="黑体" panose="02010609060101010101" pitchFamily="49" charset="-122"/>
                <a:ea typeface="黑体" panose="02010609060101010101" pitchFamily="49" charset="-122"/>
              </a:rPr>
              <a:t>计算模型与算法分析框架</a:t>
            </a:r>
            <a:endParaRPr lang="en-US" altLang="zh-CN" dirty="0">
              <a:latin typeface="黑体" panose="02010609060101010101" pitchFamily="49" charset="-122"/>
              <a:ea typeface="黑体" panose="02010609060101010101" pitchFamily="49" charset="-122"/>
            </a:endParaRPr>
          </a:p>
          <a:p>
            <a:pPr lvl="1" eaLnBrk="1" hangingPunct="1"/>
            <a:r>
              <a:rPr lang="en-US" altLang="zh-CN" dirty="0">
                <a:latin typeface="黑体" panose="02010609060101010101" pitchFamily="49" charset="-122"/>
                <a:ea typeface="黑体" panose="02010609060101010101" pitchFamily="49" charset="-122"/>
              </a:rPr>
              <a:t>2.2 </a:t>
            </a:r>
            <a:r>
              <a:rPr lang="zh-CN" altLang="en-US" dirty="0">
                <a:latin typeface="黑体" panose="02010609060101010101" pitchFamily="49" charset="-122"/>
                <a:ea typeface="黑体" panose="02010609060101010101" pitchFamily="49" charset="-122"/>
              </a:rPr>
              <a:t>渐进表示</a:t>
            </a:r>
          </a:p>
          <a:p>
            <a:pPr marL="0" indent="0" eaLnBrk="1" hangingPunct="1">
              <a:buNone/>
            </a:pPr>
            <a:endParaRPr lang="zh-CN" altLang="en-US" dirty="0">
              <a:solidFill>
                <a:schemeClr val="tx2"/>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1422179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p:txBody>
          <a:bodyPr/>
          <a:lstStyle/>
          <a:p>
            <a:r>
              <a:rPr lang="zh-CN" altLang="en-US"/>
              <a:t>什么是算法？</a:t>
            </a:r>
          </a:p>
        </p:txBody>
      </p:sp>
      <p:sp>
        <p:nvSpPr>
          <p:cNvPr id="28675" name="内容占位符 2"/>
          <p:cNvSpPr>
            <a:spLocks noGrp="1"/>
          </p:cNvSpPr>
          <p:nvPr>
            <p:ph idx="1"/>
          </p:nvPr>
        </p:nvSpPr>
        <p:spPr>
          <a:xfrm>
            <a:off x="971600" y="1844824"/>
            <a:ext cx="7772400" cy="4953000"/>
          </a:xfrm>
        </p:spPr>
        <p:txBody>
          <a:bodyPr/>
          <a:lstStyle/>
          <a:p>
            <a:pPr>
              <a:defRPr/>
            </a:pPr>
            <a:r>
              <a:rPr lang="zh-CN" altLang="en-US" sz="2000" b="1" dirty="0">
                <a:solidFill>
                  <a:schemeClr val="accent5">
                    <a:lumMod val="25000"/>
                  </a:schemeClr>
                </a:solidFill>
                <a:latin typeface="+mn-ea"/>
              </a:rPr>
              <a:t>简单说来，</a:t>
            </a:r>
            <a:r>
              <a:rPr lang="zh-CN" altLang="en-US" sz="2000" b="1" dirty="0">
                <a:solidFill>
                  <a:srgbClr val="FF0000"/>
                </a:solidFill>
                <a:latin typeface="+mn-ea"/>
              </a:rPr>
              <a:t>算法</a:t>
            </a:r>
            <a:r>
              <a:rPr lang="zh-CN" altLang="en-US" sz="2000" b="1" dirty="0" smtClean="0">
                <a:solidFill>
                  <a:srgbClr val="FF0000"/>
                </a:solidFill>
                <a:latin typeface="+mn-ea"/>
              </a:rPr>
              <a:t>就是问题</a:t>
            </a:r>
            <a:r>
              <a:rPr lang="zh-CN" altLang="en-US" sz="2000" b="1" dirty="0">
                <a:solidFill>
                  <a:srgbClr val="FF0000"/>
                </a:solidFill>
                <a:latin typeface="+mn-ea"/>
              </a:rPr>
              <a:t>的程序化解决方案。</a:t>
            </a:r>
            <a:endParaRPr lang="en-US" altLang="zh-CN" sz="2000" b="1" dirty="0">
              <a:solidFill>
                <a:srgbClr val="FF0000"/>
              </a:solidFill>
              <a:latin typeface="+mn-ea"/>
            </a:endParaRPr>
          </a:p>
          <a:p>
            <a:pPr>
              <a:lnSpc>
                <a:spcPct val="100000"/>
              </a:lnSpc>
              <a:defRPr/>
            </a:pPr>
            <a:r>
              <a:rPr lang="zh-CN" altLang="en-US" sz="2000" b="1" dirty="0">
                <a:solidFill>
                  <a:srgbClr val="FF0000"/>
                </a:solidFill>
                <a:latin typeface="+mn-ea"/>
              </a:rPr>
              <a:t>定义：</a:t>
            </a:r>
            <a:r>
              <a:rPr lang="zh-CN" altLang="en-US" sz="2000" dirty="0">
                <a:latin typeface="+mn-ea"/>
              </a:rPr>
              <a:t>算法就是一个定义良好的可计算过程，它取一个或者一组值作为输入，并产生出一个或者一组值作为输出。即，算法就是一系列的计算步骤，用来将输入数据转换成输出结果。</a:t>
            </a:r>
          </a:p>
        </p:txBody>
      </p:sp>
      <p:grpSp>
        <p:nvGrpSpPr>
          <p:cNvPr id="28678" name="组合 31"/>
          <p:cNvGrpSpPr>
            <a:grpSpLocks/>
          </p:cNvGrpSpPr>
          <p:nvPr/>
        </p:nvGrpSpPr>
        <p:grpSpPr bwMode="auto">
          <a:xfrm>
            <a:off x="1928813" y="3386088"/>
            <a:ext cx="5572125" cy="1285875"/>
            <a:chOff x="1785918" y="2786058"/>
            <a:chExt cx="6215056" cy="1643074"/>
          </a:xfrm>
        </p:grpSpPr>
        <p:sp>
          <p:nvSpPr>
            <p:cNvPr id="28690" name="Oval 1028"/>
            <p:cNvSpPr>
              <a:spLocks noChangeArrowheads="1"/>
            </p:cNvSpPr>
            <p:nvPr/>
          </p:nvSpPr>
          <p:spPr bwMode="auto">
            <a:xfrm>
              <a:off x="1785918" y="2786058"/>
              <a:ext cx="6215056" cy="1643074"/>
            </a:xfrm>
            <a:prstGeom prst="ellipse">
              <a:avLst/>
            </a:prstGeom>
            <a:solidFill>
              <a:srgbClr val="FFCC99"/>
            </a:solidFill>
            <a:ln w="9525">
              <a:solidFill>
                <a:schemeClr val="tx1"/>
              </a:solidFill>
              <a:round/>
              <a:headEnd/>
              <a:tailEnd/>
            </a:ln>
          </p:spPr>
          <p:txBody>
            <a:bodyPr wrap="none" anchor="ctr"/>
            <a:lstStyle>
              <a:lvl1pPr eaLnBrk="0" hangingPunct="0">
                <a:defRPr kumimoji="1" sz="2800" b="1">
                  <a:solidFill>
                    <a:srgbClr val="003366"/>
                  </a:solidFill>
                  <a:latin typeface="Times New Roman" panose="02020603050405020304" pitchFamily="18" charset="0"/>
                  <a:ea typeface="宋体" panose="02010600030101010101" pitchFamily="2" charset="-122"/>
                </a:defRPr>
              </a:lvl1pPr>
              <a:lvl2pPr marL="742950" indent="-285750" eaLnBrk="0" hangingPunct="0">
                <a:defRPr kumimoji="1" sz="2800" b="1">
                  <a:solidFill>
                    <a:srgbClr val="003366"/>
                  </a:solidFill>
                  <a:latin typeface="Times New Roman" panose="02020603050405020304" pitchFamily="18" charset="0"/>
                  <a:ea typeface="宋体" panose="02010600030101010101" pitchFamily="2" charset="-122"/>
                </a:defRPr>
              </a:lvl2pPr>
              <a:lvl3pPr marL="1143000" indent="-228600" eaLnBrk="0" hangingPunct="0">
                <a:defRPr kumimoji="1" sz="2800" b="1">
                  <a:solidFill>
                    <a:srgbClr val="003366"/>
                  </a:solidFill>
                  <a:latin typeface="Times New Roman" panose="02020603050405020304" pitchFamily="18" charset="0"/>
                  <a:ea typeface="宋体" panose="02010600030101010101" pitchFamily="2" charset="-122"/>
                </a:defRPr>
              </a:lvl3pPr>
              <a:lvl4pPr marL="1600200" indent="-228600" eaLnBrk="0" hangingPunct="0">
                <a:defRPr kumimoji="1" sz="2800" b="1">
                  <a:solidFill>
                    <a:srgbClr val="003366"/>
                  </a:solidFill>
                  <a:latin typeface="Times New Roman" panose="02020603050405020304" pitchFamily="18" charset="0"/>
                  <a:ea typeface="宋体" panose="02010600030101010101" pitchFamily="2" charset="-122"/>
                </a:defRPr>
              </a:lvl4pPr>
              <a:lvl5pPr marL="2057400" indent="-228600" eaLnBrk="0" hangingPunct="0">
                <a:defRPr kumimoji="1" sz="2800" b="1">
                  <a:solidFill>
                    <a:srgbClr val="003366"/>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9pPr>
            </a:lstStyle>
            <a:p>
              <a:pPr algn="ctr" eaLnBrk="1" hangingPunct="1"/>
              <a:endParaRPr lang="en-US" altLang="zh-CN" sz="1800"/>
            </a:p>
            <a:p>
              <a:pPr algn="ctr" eaLnBrk="1" hangingPunct="1"/>
              <a:endParaRPr lang="en-US" altLang="zh-CN" sz="1800"/>
            </a:p>
            <a:p>
              <a:pPr algn="ctr" eaLnBrk="1" hangingPunct="1"/>
              <a:endParaRPr lang="en-US" altLang="zh-CN" sz="1800"/>
            </a:p>
            <a:p>
              <a:pPr algn="ctr" eaLnBrk="1" hangingPunct="1"/>
              <a:r>
                <a:rPr lang="en-US" altLang="zh-CN" sz="1800">
                  <a:solidFill>
                    <a:srgbClr val="6600CC"/>
                  </a:solidFill>
                </a:rPr>
                <a:t>algorithm</a:t>
              </a:r>
            </a:p>
          </p:txBody>
        </p:sp>
        <p:grpSp>
          <p:nvGrpSpPr>
            <p:cNvPr id="28691" name="组合 30"/>
            <p:cNvGrpSpPr>
              <a:grpSpLocks/>
            </p:cNvGrpSpPr>
            <p:nvPr/>
          </p:nvGrpSpPr>
          <p:grpSpPr bwMode="auto">
            <a:xfrm>
              <a:off x="2214546" y="3142187"/>
              <a:ext cx="5443934" cy="747214"/>
              <a:chOff x="2214546" y="3142187"/>
              <a:chExt cx="5443934" cy="747214"/>
            </a:xfrm>
          </p:grpSpPr>
          <p:sp>
            <p:nvSpPr>
              <p:cNvPr id="28692" name="Text Box 1029"/>
              <p:cNvSpPr txBox="1">
                <a:spLocks noChangeArrowheads="1"/>
              </p:cNvSpPr>
              <p:nvPr/>
            </p:nvSpPr>
            <p:spPr bwMode="auto">
              <a:xfrm>
                <a:off x="2214546" y="3310845"/>
                <a:ext cx="874040" cy="471925"/>
              </a:xfrm>
              <a:prstGeom prst="rect">
                <a:avLst/>
              </a:prstGeom>
              <a:solidFill>
                <a:srgbClr val="CCFFCC"/>
              </a:solidFill>
              <a:ln w="9525">
                <a:solidFill>
                  <a:schemeClr val="tx1"/>
                </a:solidFill>
                <a:miter lim="800000"/>
                <a:headEnd/>
                <a:tailEnd/>
              </a:ln>
            </p:spPr>
            <p:txBody>
              <a:bodyPr>
                <a:spAutoFit/>
              </a:bodyPr>
              <a:lstStyle>
                <a:lvl1pPr eaLnBrk="0" hangingPunct="0">
                  <a:defRPr kumimoji="1" sz="2800" b="1">
                    <a:solidFill>
                      <a:srgbClr val="003366"/>
                    </a:solidFill>
                    <a:latin typeface="Times New Roman" panose="02020603050405020304" pitchFamily="18" charset="0"/>
                    <a:ea typeface="宋体" panose="02010600030101010101" pitchFamily="2" charset="-122"/>
                  </a:defRPr>
                </a:lvl1pPr>
                <a:lvl2pPr marL="742950" indent="-285750" eaLnBrk="0" hangingPunct="0">
                  <a:defRPr kumimoji="1" sz="2800" b="1">
                    <a:solidFill>
                      <a:srgbClr val="003366"/>
                    </a:solidFill>
                    <a:latin typeface="Times New Roman" panose="02020603050405020304" pitchFamily="18" charset="0"/>
                    <a:ea typeface="宋体" panose="02010600030101010101" pitchFamily="2" charset="-122"/>
                  </a:defRPr>
                </a:lvl2pPr>
                <a:lvl3pPr marL="1143000" indent="-228600" eaLnBrk="0" hangingPunct="0">
                  <a:defRPr kumimoji="1" sz="2800" b="1">
                    <a:solidFill>
                      <a:srgbClr val="003366"/>
                    </a:solidFill>
                    <a:latin typeface="Times New Roman" panose="02020603050405020304" pitchFamily="18" charset="0"/>
                    <a:ea typeface="宋体" panose="02010600030101010101" pitchFamily="2" charset="-122"/>
                  </a:defRPr>
                </a:lvl3pPr>
                <a:lvl4pPr marL="1600200" indent="-228600" eaLnBrk="0" hangingPunct="0">
                  <a:defRPr kumimoji="1" sz="2800" b="1">
                    <a:solidFill>
                      <a:srgbClr val="003366"/>
                    </a:solidFill>
                    <a:latin typeface="Times New Roman" panose="02020603050405020304" pitchFamily="18" charset="0"/>
                    <a:ea typeface="宋体" panose="02010600030101010101" pitchFamily="2" charset="-122"/>
                  </a:defRPr>
                </a:lvl4pPr>
                <a:lvl5pPr marL="2057400" indent="-228600" eaLnBrk="0" hangingPunct="0">
                  <a:defRPr kumimoji="1" sz="2800" b="1">
                    <a:solidFill>
                      <a:srgbClr val="003366"/>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1800"/>
                  <a:t>Input</a:t>
                </a:r>
              </a:p>
            </p:txBody>
          </p:sp>
          <p:sp>
            <p:nvSpPr>
              <p:cNvPr id="28693" name="Text Box 1030"/>
              <p:cNvSpPr txBox="1">
                <a:spLocks noChangeArrowheads="1"/>
              </p:cNvSpPr>
              <p:nvPr/>
            </p:nvSpPr>
            <p:spPr bwMode="auto">
              <a:xfrm>
                <a:off x="3864316" y="3142187"/>
                <a:ext cx="1967744" cy="747214"/>
              </a:xfrm>
              <a:prstGeom prst="rect">
                <a:avLst/>
              </a:prstGeom>
              <a:solidFill>
                <a:srgbClr val="CCFFFF"/>
              </a:solidFill>
              <a:ln w="9525">
                <a:solidFill>
                  <a:schemeClr val="tx1"/>
                </a:solidFill>
                <a:miter lim="800000"/>
                <a:headEnd/>
                <a:tailEnd/>
              </a:ln>
            </p:spPr>
            <p:txBody>
              <a:bodyPr>
                <a:spAutoFit/>
              </a:bodyPr>
              <a:lstStyle>
                <a:lvl1pPr eaLnBrk="0" hangingPunct="0">
                  <a:defRPr kumimoji="1" sz="2800" b="1">
                    <a:solidFill>
                      <a:srgbClr val="003366"/>
                    </a:solidFill>
                    <a:latin typeface="Times New Roman" panose="02020603050405020304" pitchFamily="18" charset="0"/>
                    <a:ea typeface="宋体" panose="02010600030101010101" pitchFamily="2" charset="-122"/>
                  </a:defRPr>
                </a:lvl1pPr>
                <a:lvl2pPr marL="742950" indent="-285750" eaLnBrk="0" hangingPunct="0">
                  <a:defRPr kumimoji="1" sz="2800" b="1">
                    <a:solidFill>
                      <a:srgbClr val="003366"/>
                    </a:solidFill>
                    <a:latin typeface="Times New Roman" panose="02020603050405020304" pitchFamily="18" charset="0"/>
                    <a:ea typeface="宋体" panose="02010600030101010101" pitchFamily="2" charset="-122"/>
                  </a:defRPr>
                </a:lvl2pPr>
                <a:lvl3pPr marL="1143000" indent="-228600" eaLnBrk="0" hangingPunct="0">
                  <a:defRPr kumimoji="1" sz="2800" b="1">
                    <a:solidFill>
                      <a:srgbClr val="003366"/>
                    </a:solidFill>
                    <a:latin typeface="Times New Roman" panose="02020603050405020304" pitchFamily="18" charset="0"/>
                    <a:ea typeface="宋体" panose="02010600030101010101" pitchFamily="2" charset="-122"/>
                  </a:defRPr>
                </a:lvl3pPr>
                <a:lvl4pPr marL="1600200" indent="-228600" eaLnBrk="0" hangingPunct="0">
                  <a:defRPr kumimoji="1" sz="2800" b="1">
                    <a:solidFill>
                      <a:srgbClr val="003366"/>
                    </a:solidFill>
                    <a:latin typeface="Times New Roman" panose="02020603050405020304" pitchFamily="18" charset="0"/>
                    <a:ea typeface="宋体" panose="02010600030101010101" pitchFamily="2" charset="-122"/>
                  </a:defRPr>
                </a:lvl4pPr>
                <a:lvl5pPr marL="2057400" indent="-228600" eaLnBrk="0" hangingPunct="0">
                  <a:defRPr kumimoji="1" sz="2800" b="1">
                    <a:solidFill>
                      <a:srgbClr val="003366"/>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600">
                    <a:solidFill>
                      <a:srgbClr val="FF3300"/>
                    </a:solidFill>
                  </a:rPr>
                  <a:t>Computational Procedure</a:t>
                </a:r>
              </a:p>
            </p:txBody>
          </p:sp>
          <p:sp>
            <p:nvSpPr>
              <p:cNvPr id="28694" name="Text Box 1031"/>
              <p:cNvSpPr txBox="1">
                <a:spLocks noChangeArrowheads="1"/>
              </p:cNvSpPr>
              <p:nvPr/>
            </p:nvSpPr>
            <p:spPr bwMode="auto">
              <a:xfrm>
                <a:off x="6620077" y="3342129"/>
                <a:ext cx="1038403" cy="471926"/>
              </a:xfrm>
              <a:prstGeom prst="rect">
                <a:avLst/>
              </a:prstGeom>
              <a:solidFill>
                <a:srgbClr val="CCFFCC"/>
              </a:solidFill>
              <a:ln w="9525">
                <a:solidFill>
                  <a:schemeClr val="tx1"/>
                </a:solidFill>
                <a:miter lim="800000"/>
                <a:headEnd/>
                <a:tailEnd/>
              </a:ln>
            </p:spPr>
            <p:txBody>
              <a:bodyPr>
                <a:spAutoFit/>
              </a:bodyPr>
              <a:lstStyle>
                <a:lvl1pPr eaLnBrk="0" hangingPunct="0">
                  <a:defRPr kumimoji="1" sz="2800" b="1">
                    <a:solidFill>
                      <a:srgbClr val="003366"/>
                    </a:solidFill>
                    <a:latin typeface="Times New Roman" panose="02020603050405020304" pitchFamily="18" charset="0"/>
                    <a:ea typeface="宋体" panose="02010600030101010101" pitchFamily="2" charset="-122"/>
                  </a:defRPr>
                </a:lvl1pPr>
                <a:lvl2pPr marL="742950" indent="-285750" eaLnBrk="0" hangingPunct="0">
                  <a:defRPr kumimoji="1" sz="2800" b="1">
                    <a:solidFill>
                      <a:srgbClr val="003366"/>
                    </a:solidFill>
                    <a:latin typeface="Times New Roman" panose="02020603050405020304" pitchFamily="18" charset="0"/>
                    <a:ea typeface="宋体" panose="02010600030101010101" pitchFamily="2" charset="-122"/>
                  </a:defRPr>
                </a:lvl2pPr>
                <a:lvl3pPr marL="1143000" indent="-228600" eaLnBrk="0" hangingPunct="0">
                  <a:defRPr kumimoji="1" sz="2800" b="1">
                    <a:solidFill>
                      <a:srgbClr val="003366"/>
                    </a:solidFill>
                    <a:latin typeface="Times New Roman" panose="02020603050405020304" pitchFamily="18" charset="0"/>
                    <a:ea typeface="宋体" panose="02010600030101010101" pitchFamily="2" charset="-122"/>
                  </a:defRPr>
                </a:lvl3pPr>
                <a:lvl4pPr marL="1600200" indent="-228600" eaLnBrk="0" hangingPunct="0">
                  <a:defRPr kumimoji="1" sz="2800" b="1">
                    <a:solidFill>
                      <a:srgbClr val="003366"/>
                    </a:solidFill>
                    <a:latin typeface="Times New Roman" panose="02020603050405020304" pitchFamily="18" charset="0"/>
                    <a:ea typeface="宋体" panose="02010600030101010101" pitchFamily="2" charset="-122"/>
                  </a:defRPr>
                </a:lvl4pPr>
                <a:lvl5pPr marL="2057400" indent="-228600" eaLnBrk="0" hangingPunct="0">
                  <a:defRPr kumimoji="1" sz="2800" b="1">
                    <a:solidFill>
                      <a:srgbClr val="003366"/>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1800"/>
                  <a:t>Output</a:t>
                </a:r>
              </a:p>
            </p:txBody>
          </p:sp>
          <p:sp>
            <p:nvSpPr>
              <p:cNvPr id="28695" name="Line 1032"/>
              <p:cNvSpPr>
                <a:spLocks noChangeShapeType="1"/>
              </p:cNvSpPr>
              <p:nvPr/>
            </p:nvSpPr>
            <p:spPr bwMode="auto">
              <a:xfrm>
                <a:off x="3179216" y="3508068"/>
                <a:ext cx="490016" cy="0"/>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8696" name="Line 1033"/>
              <p:cNvSpPr>
                <a:spLocks noChangeShapeType="1"/>
              </p:cNvSpPr>
              <p:nvPr/>
            </p:nvSpPr>
            <p:spPr bwMode="auto">
              <a:xfrm>
                <a:off x="6027143" y="3508068"/>
                <a:ext cx="490016" cy="0"/>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grpSp>
        <p:nvGrpSpPr>
          <p:cNvPr id="4" name="Group 1034"/>
          <p:cNvGrpSpPr>
            <a:grpSpLocks/>
          </p:cNvGrpSpPr>
          <p:nvPr/>
        </p:nvGrpSpPr>
        <p:grpSpPr bwMode="auto">
          <a:xfrm>
            <a:off x="1285875" y="4886275"/>
            <a:ext cx="7462838" cy="1643063"/>
            <a:chOff x="535" y="2633"/>
            <a:chExt cx="4775" cy="1174"/>
          </a:xfrm>
        </p:grpSpPr>
        <p:sp>
          <p:nvSpPr>
            <p:cNvPr id="28681" name="Rectangle 1035"/>
            <p:cNvSpPr>
              <a:spLocks noChangeArrowheads="1"/>
            </p:cNvSpPr>
            <p:nvPr/>
          </p:nvSpPr>
          <p:spPr bwMode="auto">
            <a:xfrm>
              <a:off x="2047" y="2633"/>
              <a:ext cx="1643" cy="1174"/>
            </a:xfrm>
            <a:prstGeom prst="rect">
              <a:avLst/>
            </a:prstGeom>
            <a:solidFill>
              <a:srgbClr val="FFCC99"/>
            </a:solidFill>
            <a:ln w="9525">
              <a:solidFill>
                <a:schemeClr val="tx1"/>
              </a:solidFill>
              <a:miter lim="800000"/>
              <a:headEnd/>
              <a:tailEnd/>
            </a:ln>
          </p:spPr>
          <p:txBody>
            <a:bodyPr wrap="none" anchor="ctr"/>
            <a:lstStyle>
              <a:lvl1pPr eaLnBrk="0" hangingPunct="0">
                <a:defRPr kumimoji="1" sz="2800" b="1">
                  <a:solidFill>
                    <a:srgbClr val="003366"/>
                  </a:solidFill>
                  <a:latin typeface="Times New Roman" panose="02020603050405020304" pitchFamily="18" charset="0"/>
                  <a:ea typeface="宋体" panose="02010600030101010101" pitchFamily="2" charset="-122"/>
                </a:defRPr>
              </a:lvl1pPr>
              <a:lvl2pPr marL="742950" indent="-285750" eaLnBrk="0" hangingPunct="0">
                <a:defRPr kumimoji="1" sz="2800" b="1">
                  <a:solidFill>
                    <a:srgbClr val="003366"/>
                  </a:solidFill>
                  <a:latin typeface="Times New Roman" panose="02020603050405020304" pitchFamily="18" charset="0"/>
                  <a:ea typeface="宋体" panose="02010600030101010101" pitchFamily="2" charset="-122"/>
                </a:defRPr>
              </a:lvl2pPr>
              <a:lvl3pPr marL="1143000" indent="-228600" eaLnBrk="0" hangingPunct="0">
                <a:defRPr kumimoji="1" sz="2800" b="1">
                  <a:solidFill>
                    <a:srgbClr val="003366"/>
                  </a:solidFill>
                  <a:latin typeface="Times New Roman" panose="02020603050405020304" pitchFamily="18" charset="0"/>
                  <a:ea typeface="宋体" panose="02010600030101010101" pitchFamily="2" charset="-122"/>
                </a:defRPr>
              </a:lvl3pPr>
              <a:lvl4pPr marL="1600200" indent="-228600" eaLnBrk="0" hangingPunct="0">
                <a:defRPr kumimoji="1" sz="2800" b="1">
                  <a:solidFill>
                    <a:srgbClr val="003366"/>
                  </a:solidFill>
                  <a:latin typeface="Times New Roman" panose="02020603050405020304" pitchFamily="18" charset="0"/>
                  <a:ea typeface="宋体" panose="02010600030101010101" pitchFamily="2" charset="-122"/>
                </a:defRPr>
              </a:lvl4pPr>
              <a:lvl5pPr marL="2057400" indent="-228600" eaLnBrk="0" hangingPunct="0">
                <a:defRPr kumimoji="1" sz="2800" b="1">
                  <a:solidFill>
                    <a:srgbClr val="003366"/>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9pPr>
            </a:lstStyle>
            <a:p>
              <a:pPr eaLnBrk="1" hangingPunct="1"/>
              <a:endParaRPr lang="zh-CN" altLang="en-US" sz="2400"/>
            </a:p>
          </p:txBody>
        </p:sp>
        <p:sp>
          <p:nvSpPr>
            <p:cNvPr id="28682" name="Rectangle 1036" descr="Rectangle: Click to edit Master text styles&#10;Second level&#10;Third level&#10;Fourth level&#10;Fifth level"/>
            <p:cNvSpPr>
              <a:spLocks noChangeArrowheads="1"/>
            </p:cNvSpPr>
            <p:nvPr/>
          </p:nvSpPr>
          <p:spPr bwMode="auto">
            <a:xfrm>
              <a:off x="535" y="2762"/>
              <a:ext cx="1466"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800" b="1">
                  <a:solidFill>
                    <a:srgbClr val="003366"/>
                  </a:solidFill>
                  <a:latin typeface="Times New Roman" panose="02020603050405020304" pitchFamily="18" charset="0"/>
                  <a:ea typeface="宋体" panose="02010600030101010101" pitchFamily="2" charset="-122"/>
                </a:defRPr>
              </a:lvl1pPr>
              <a:lvl2pPr marL="742950" indent="-285750" eaLnBrk="0" hangingPunct="0">
                <a:defRPr kumimoji="1" sz="2800" b="1">
                  <a:solidFill>
                    <a:srgbClr val="003366"/>
                  </a:solidFill>
                  <a:latin typeface="Times New Roman" panose="02020603050405020304" pitchFamily="18" charset="0"/>
                  <a:ea typeface="宋体" panose="02010600030101010101" pitchFamily="2" charset="-122"/>
                </a:defRPr>
              </a:lvl2pPr>
              <a:lvl3pPr marL="1143000" indent="-228600" eaLnBrk="0" hangingPunct="0">
                <a:defRPr kumimoji="1" sz="2800" b="1">
                  <a:solidFill>
                    <a:srgbClr val="003366"/>
                  </a:solidFill>
                  <a:latin typeface="Times New Roman" panose="02020603050405020304" pitchFamily="18" charset="0"/>
                  <a:ea typeface="宋体" panose="02010600030101010101" pitchFamily="2" charset="-122"/>
                </a:defRPr>
              </a:lvl3pPr>
              <a:lvl4pPr marL="1600200" indent="-228600" eaLnBrk="0" hangingPunct="0">
                <a:defRPr kumimoji="1" sz="2800" b="1">
                  <a:solidFill>
                    <a:srgbClr val="003366"/>
                  </a:solidFill>
                  <a:latin typeface="Times New Roman" panose="02020603050405020304" pitchFamily="18" charset="0"/>
                  <a:ea typeface="宋体" panose="02010600030101010101" pitchFamily="2" charset="-122"/>
                </a:defRPr>
              </a:lvl4pPr>
              <a:lvl5pPr marL="2057400" indent="-228600" eaLnBrk="0" hangingPunct="0">
                <a:defRPr kumimoji="1" sz="2800" b="1">
                  <a:solidFill>
                    <a:srgbClr val="003366"/>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9pPr>
            </a:lstStyle>
            <a:p>
              <a:pPr eaLnBrk="1" hangingPunct="1">
                <a:spcBef>
                  <a:spcPct val="20000"/>
                </a:spcBef>
                <a:buClr>
                  <a:schemeClr val="tx1"/>
                </a:buClr>
                <a:buSzPct val="70000"/>
                <a:buFont typeface="Wingdings" panose="05000000000000000000" pitchFamily="2" charset="2"/>
                <a:buNone/>
              </a:pPr>
              <a:r>
                <a:rPr lang="en-US" altLang="zh-CN" sz="1600">
                  <a:solidFill>
                    <a:srgbClr val="000000"/>
                  </a:solidFill>
                  <a:ea typeface="黑体" panose="02010609060101010101" pitchFamily="49" charset="-122"/>
                </a:rPr>
                <a:t>&lt; 31,41,59,26,12,58 &gt;</a:t>
              </a:r>
            </a:p>
          </p:txBody>
        </p:sp>
        <p:sp>
          <p:nvSpPr>
            <p:cNvPr id="28683" name="Rectangle 1037" descr="Rectangle: Click to edit Master text styles&#10;Second level&#10;Third level&#10;Fourth level&#10;Fifth level"/>
            <p:cNvSpPr>
              <a:spLocks noChangeArrowheads="1"/>
            </p:cNvSpPr>
            <p:nvPr/>
          </p:nvSpPr>
          <p:spPr bwMode="auto">
            <a:xfrm>
              <a:off x="2171" y="3008"/>
              <a:ext cx="1483"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800" b="1">
                  <a:solidFill>
                    <a:srgbClr val="003366"/>
                  </a:solidFill>
                  <a:latin typeface="Times New Roman" panose="02020603050405020304" pitchFamily="18" charset="0"/>
                  <a:ea typeface="宋体" panose="02010600030101010101" pitchFamily="2" charset="-122"/>
                </a:defRPr>
              </a:lvl1pPr>
              <a:lvl2pPr marL="742950" indent="-285750" eaLnBrk="0" hangingPunct="0">
                <a:defRPr kumimoji="1" sz="2800" b="1">
                  <a:solidFill>
                    <a:srgbClr val="003366"/>
                  </a:solidFill>
                  <a:latin typeface="Times New Roman" panose="02020603050405020304" pitchFamily="18" charset="0"/>
                  <a:ea typeface="宋体" panose="02010600030101010101" pitchFamily="2" charset="-122"/>
                </a:defRPr>
              </a:lvl2pPr>
              <a:lvl3pPr marL="1143000" indent="-228600" eaLnBrk="0" hangingPunct="0">
                <a:defRPr kumimoji="1" sz="2800" b="1">
                  <a:solidFill>
                    <a:srgbClr val="003366"/>
                  </a:solidFill>
                  <a:latin typeface="Times New Roman" panose="02020603050405020304" pitchFamily="18" charset="0"/>
                  <a:ea typeface="宋体" panose="02010600030101010101" pitchFamily="2" charset="-122"/>
                </a:defRPr>
              </a:lvl3pPr>
              <a:lvl4pPr marL="1600200" indent="-228600" eaLnBrk="0" hangingPunct="0">
                <a:defRPr kumimoji="1" sz="2800" b="1">
                  <a:solidFill>
                    <a:srgbClr val="003366"/>
                  </a:solidFill>
                  <a:latin typeface="Times New Roman" panose="02020603050405020304" pitchFamily="18" charset="0"/>
                  <a:ea typeface="宋体" panose="02010600030101010101" pitchFamily="2" charset="-122"/>
                </a:defRPr>
              </a:lvl4pPr>
              <a:lvl5pPr marL="2057400" indent="-228600" eaLnBrk="0" hangingPunct="0">
                <a:defRPr kumimoji="1" sz="2800" b="1">
                  <a:solidFill>
                    <a:srgbClr val="003366"/>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9pPr>
            </a:lstStyle>
            <a:p>
              <a:pPr eaLnBrk="1" hangingPunct="1">
                <a:spcBef>
                  <a:spcPct val="20000"/>
                </a:spcBef>
                <a:buClr>
                  <a:schemeClr val="tx1"/>
                </a:buClr>
                <a:buSzPct val="70000"/>
                <a:buFont typeface="Wingdings" panose="05000000000000000000" pitchFamily="2" charset="2"/>
                <a:buNone/>
              </a:pPr>
              <a:r>
                <a:rPr lang="en-US" altLang="zh-CN" sz="1600">
                  <a:solidFill>
                    <a:srgbClr val="000000"/>
                  </a:solidFill>
                  <a:ea typeface="黑体" panose="02010609060101010101" pitchFamily="49" charset="-122"/>
                </a:rPr>
                <a:t>&lt;31,41,26,12,58,</a:t>
              </a:r>
              <a:r>
                <a:rPr lang="en-US" altLang="zh-CN" sz="1600">
                  <a:solidFill>
                    <a:srgbClr val="FF3300"/>
                  </a:solidFill>
                  <a:ea typeface="黑体" panose="02010609060101010101" pitchFamily="49" charset="-122"/>
                </a:rPr>
                <a:t>59</a:t>
              </a:r>
              <a:r>
                <a:rPr lang="en-US" altLang="zh-CN" sz="1600">
                  <a:solidFill>
                    <a:srgbClr val="000000"/>
                  </a:solidFill>
                  <a:ea typeface="黑体" panose="02010609060101010101" pitchFamily="49" charset="-122"/>
                </a:rPr>
                <a:t>&gt;</a:t>
              </a:r>
              <a:endParaRPr lang="en-US" altLang="zh-CN" sz="1800">
                <a:solidFill>
                  <a:srgbClr val="000000"/>
                </a:solidFill>
                <a:ea typeface="黑体" panose="02010609060101010101" pitchFamily="49" charset="-122"/>
              </a:endParaRPr>
            </a:p>
          </p:txBody>
        </p:sp>
        <p:sp>
          <p:nvSpPr>
            <p:cNvPr id="28684" name="Rectangle 1038" descr="Rectangle: Click to edit Master text styles&#10;Second level&#10;Third level&#10;Fourth level&#10;Fifth level"/>
            <p:cNvSpPr>
              <a:spLocks noChangeArrowheads="1"/>
            </p:cNvSpPr>
            <p:nvPr/>
          </p:nvSpPr>
          <p:spPr bwMode="auto">
            <a:xfrm>
              <a:off x="2134" y="2690"/>
              <a:ext cx="1557"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800" b="1">
                  <a:solidFill>
                    <a:srgbClr val="003366"/>
                  </a:solidFill>
                  <a:latin typeface="Times New Roman" panose="02020603050405020304" pitchFamily="18" charset="0"/>
                  <a:ea typeface="宋体" panose="02010600030101010101" pitchFamily="2" charset="-122"/>
                </a:defRPr>
              </a:lvl1pPr>
              <a:lvl2pPr marL="742950" indent="-285750" eaLnBrk="0" hangingPunct="0">
                <a:defRPr kumimoji="1" sz="2800" b="1">
                  <a:solidFill>
                    <a:srgbClr val="003366"/>
                  </a:solidFill>
                  <a:latin typeface="Times New Roman" panose="02020603050405020304" pitchFamily="18" charset="0"/>
                  <a:ea typeface="宋体" panose="02010600030101010101" pitchFamily="2" charset="-122"/>
                </a:defRPr>
              </a:lvl2pPr>
              <a:lvl3pPr marL="1143000" indent="-228600" eaLnBrk="0" hangingPunct="0">
                <a:defRPr kumimoji="1" sz="2800" b="1">
                  <a:solidFill>
                    <a:srgbClr val="003366"/>
                  </a:solidFill>
                  <a:latin typeface="Times New Roman" panose="02020603050405020304" pitchFamily="18" charset="0"/>
                  <a:ea typeface="宋体" panose="02010600030101010101" pitchFamily="2" charset="-122"/>
                </a:defRPr>
              </a:lvl3pPr>
              <a:lvl4pPr marL="1600200" indent="-228600" eaLnBrk="0" hangingPunct="0">
                <a:defRPr kumimoji="1" sz="2800" b="1">
                  <a:solidFill>
                    <a:srgbClr val="003366"/>
                  </a:solidFill>
                  <a:latin typeface="Times New Roman" panose="02020603050405020304" pitchFamily="18" charset="0"/>
                  <a:ea typeface="宋体" panose="02010600030101010101" pitchFamily="2" charset="-122"/>
                </a:defRPr>
              </a:lvl4pPr>
              <a:lvl5pPr marL="2057400" indent="-228600" eaLnBrk="0" hangingPunct="0">
                <a:defRPr kumimoji="1" sz="2800" b="1">
                  <a:solidFill>
                    <a:srgbClr val="003366"/>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9pPr>
            </a:lstStyle>
            <a:p>
              <a:pPr eaLnBrk="1" hangingPunct="1">
                <a:spcBef>
                  <a:spcPct val="20000"/>
                </a:spcBef>
                <a:buClr>
                  <a:schemeClr val="tx1"/>
                </a:buClr>
                <a:buSzPct val="70000"/>
                <a:buFont typeface="Wingdings" panose="05000000000000000000" pitchFamily="2" charset="2"/>
                <a:buNone/>
              </a:pPr>
              <a:r>
                <a:rPr lang="en-US" altLang="zh-CN" sz="1600">
                  <a:solidFill>
                    <a:srgbClr val="000000"/>
                  </a:solidFill>
                  <a:ea typeface="黑体" panose="02010609060101010101" pitchFamily="49" charset="-122"/>
                </a:rPr>
                <a:t>&lt; 31,41,59,26,12,58 &gt;</a:t>
              </a:r>
              <a:endParaRPr lang="en-US" altLang="zh-CN" sz="1800">
                <a:solidFill>
                  <a:srgbClr val="000000"/>
                </a:solidFill>
                <a:ea typeface="黑体" panose="02010609060101010101" pitchFamily="49" charset="-122"/>
              </a:endParaRPr>
            </a:p>
          </p:txBody>
        </p:sp>
        <p:sp>
          <p:nvSpPr>
            <p:cNvPr id="28685" name="Rectangle 1039" descr="Rectangle: Click to edit Master text styles&#10;Second level&#10;Third level&#10;Fourth level&#10;Fifth level"/>
            <p:cNvSpPr>
              <a:spLocks noChangeArrowheads="1"/>
            </p:cNvSpPr>
            <p:nvPr/>
          </p:nvSpPr>
          <p:spPr bwMode="auto">
            <a:xfrm>
              <a:off x="2171" y="3326"/>
              <a:ext cx="1483"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800" b="1">
                  <a:solidFill>
                    <a:srgbClr val="003366"/>
                  </a:solidFill>
                  <a:latin typeface="Times New Roman" panose="02020603050405020304" pitchFamily="18" charset="0"/>
                  <a:ea typeface="宋体" panose="02010600030101010101" pitchFamily="2" charset="-122"/>
                </a:defRPr>
              </a:lvl1pPr>
              <a:lvl2pPr marL="742950" indent="-285750" eaLnBrk="0" hangingPunct="0">
                <a:defRPr kumimoji="1" sz="2800" b="1">
                  <a:solidFill>
                    <a:srgbClr val="003366"/>
                  </a:solidFill>
                  <a:latin typeface="Times New Roman" panose="02020603050405020304" pitchFamily="18" charset="0"/>
                  <a:ea typeface="宋体" panose="02010600030101010101" pitchFamily="2" charset="-122"/>
                </a:defRPr>
              </a:lvl2pPr>
              <a:lvl3pPr marL="1143000" indent="-228600" eaLnBrk="0" hangingPunct="0">
                <a:defRPr kumimoji="1" sz="2800" b="1">
                  <a:solidFill>
                    <a:srgbClr val="003366"/>
                  </a:solidFill>
                  <a:latin typeface="Times New Roman" panose="02020603050405020304" pitchFamily="18" charset="0"/>
                  <a:ea typeface="宋体" panose="02010600030101010101" pitchFamily="2" charset="-122"/>
                </a:defRPr>
              </a:lvl3pPr>
              <a:lvl4pPr marL="1600200" indent="-228600" eaLnBrk="0" hangingPunct="0">
                <a:defRPr kumimoji="1" sz="2800" b="1">
                  <a:solidFill>
                    <a:srgbClr val="003366"/>
                  </a:solidFill>
                  <a:latin typeface="Times New Roman" panose="02020603050405020304" pitchFamily="18" charset="0"/>
                  <a:ea typeface="宋体" panose="02010600030101010101" pitchFamily="2" charset="-122"/>
                </a:defRPr>
              </a:lvl4pPr>
              <a:lvl5pPr marL="2057400" indent="-228600" eaLnBrk="0" hangingPunct="0">
                <a:defRPr kumimoji="1" sz="2800" b="1">
                  <a:solidFill>
                    <a:srgbClr val="003366"/>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9pPr>
            </a:lstStyle>
            <a:p>
              <a:pPr eaLnBrk="1" hangingPunct="1">
                <a:spcBef>
                  <a:spcPct val="20000"/>
                </a:spcBef>
                <a:buClr>
                  <a:schemeClr val="tx1"/>
                </a:buClr>
                <a:buSzPct val="70000"/>
                <a:buFont typeface="Wingdings" panose="05000000000000000000" pitchFamily="2" charset="2"/>
                <a:buNone/>
              </a:pPr>
              <a:r>
                <a:rPr lang="en-US" altLang="zh-CN" sz="1600">
                  <a:solidFill>
                    <a:srgbClr val="000000"/>
                  </a:solidFill>
                  <a:ea typeface="黑体" panose="02010609060101010101" pitchFamily="49" charset="-122"/>
                </a:rPr>
                <a:t>&lt;31,26,12,41,</a:t>
              </a:r>
              <a:r>
                <a:rPr lang="en-US" altLang="zh-CN" sz="1600">
                  <a:solidFill>
                    <a:srgbClr val="FF3300"/>
                  </a:solidFill>
                  <a:ea typeface="黑体" panose="02010609060101010101" pitchFamily="49" charset="-122"/>
                </a:rPr>
                <a:t>58</a:t>
              </a:r>
              <a:r>
                <a:rPr lang="en-US" altLang="zh-CN" sz="1600">
                  <a:solidFill>
                    <a:srgbClr val="000000"/>
                  </a:solidFill>
                  <a:ea typeface="黑体" panose="02010609060101010101" pitchFamily="49" charset="-122"/>
                </a:rPr>
                <a:t>,</a:t>
              </a:r>
              <a:r>
                <a:rPr lang="en-US" altLang="zh-CN" sz="1600">
                  <a:solidFill>
                    <a:srgbClr val="FF3300"/>
                  </a:solidFill>
                  <a:ea typeface="黑体" panose="02010609060101010101" pitchFamily="49" charset="-122"/>
                </a:rPr>
                <a:t>59</a:t>
              </a:r>
              <a:r>
                <a:rPr lang="en-US" altLang="zh-CN" sz="1600">
                  <a:solidFill>
                    <a:srgbClr val="000000"/>
                  </a:solidFill>
                  <a:ea typeface="黑体" panose="02010609060101010101" pitchFamily="49" charset="-122"/>
                </a:rPr>
                <a:t>&gt;</a:t>
              </a:r>
              <a:endParaRPr lang="en-US" altLang="zh-CN" sz="1800">
                <a:solidFill>
                  <a:srgbClr val="000000"/>
                </a:solidFill>
                <a:ea typeface="黑体" panose="02010609060101010101" pitchFamily="49" charset="-122"/>
              </a:endParaRPr>
            </a:p>
          </p:txBody>
        </p:sp>
        <p:sp>
          <p:nvSpPr>
            <p:cNvPr id="28686" name="Rectangle 1040" descr="Rectangle: Click to edit Master text styles&#10;Second level&#10;Third level&#10;Fourth level&#10;Fifth level"/>
            <p:cNvSpPr>
              <a:spLocks noChangeArrowheads="1"/>
            </p:cNvSpPr>
            <p:nvPr/>
          </p:nvSpPr>
          <p:spPr bwMode="auto">
            <a:xfrm>
              <a:off x="2171" y="3447"/>
              <a:ext cx="1483"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800" b="1">
                  <a:solidFill>
                    <a:srgbClr val="003366"/>
                  </a:solidFill>
                  <a:latin typeface="Times New Roman" panose="02020603050405020304" pitchFamily="18" charset="0"/>
                  <a:ea typeface="宋体" panose="02010600030101010101" pitchFamily="2" charset="-122"/>
                </a:defRPr>
              </a:lvl1pPr>
              <a:lvl2pPr marL="742950" indent="-285750" eaLnBrk="0" hangingPunct="0">
                <a:defRPr kumimoji="1" sz="2800" b="1">
                  <a:solidFill>
                    <a:srgbClr val="003366"/>
                  </a:solidFill>
                  <a:latin typeface="Times New Roman" panose="02020603050405020304" pitchFamily="18" charset="0"/>
                  <a:ea typeface="宋体" panose="02010600030101010101" pitchFamily="2" charset="-122"/>
                </a:defRPr>
              </a:lvl2pPr>
              <a:lvl3pPr marL="1143000" indent="-228600" eaLnBrk="0" hangingPunct="0">
                <a:defRPr kumimoji="1" sz="2800" b="1">
                  <a:solidFill>
                    <a:srgbClr val="003366"/>
                  </a:solidFill>
                  <a:latin typeface="Times New Roman" panose="02020603050405020304" pitchFamily="18" charset="0"/>
                  <a:ea typeface="宋体" panose="02010600030101010101" pitchFamily="2" charset="-122"/>
                </a:defRPr>
              </a:lvl3pPr>
              <a:lvl4pPr marL="1600200" indent="-228600" eaLnBrk="0" hangingPunct="0">
                <a:defRPr kumimoji="1" sz="2800" b="1">
                  <a:solidFill>
                    <a:srgbClr val="003366"/>
                  </a:solidFill>
                  <a:latin typeface="Times New Roman" panose="02020603050405020304" pitchFamily="18" charset="0"/>
                  <a:ea typeface="宋体" panose="02010600030101010101" pitchFamily="2" charset="-122"/>
                </a:defRPr>
              </a:lvl4pPr>
              <a:lvl5pPr marL="2057400" indent="-228600" eaLnBrk="0" hangingPunct="0">
                <a:defRPr kumimoji="1" sz="2800" b="1">
                  <a:solidFill>
                    <a:srgbClr val="003366"/>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9pPr>
            </a:lstStyle>
            <a:p>
              <a:pPr algn="ctr" eaLnBrk="1" hangingPunct="1">
                <a:spcBef>
                  <a:spcPct val="20000"/>
                </a:spcBef>
                <a:buClr>
                  <a:schemeClr val="tx1"/>
                </a:buClr>
                <a:buSzPct val="70000"/>
                <a:buFont typeface="Wingdings" panose="05000000000000000000" pitchFamily="2" charset="2"/>
                <a:buNone/>
              </a:pPr>
              <a:r>
                <a:rPr lang="en-US" altLang="zh-CN" sz="1800">
                  <a:solidFill>
                    <a:srgbClr val="000000"/>
                  </a:solidFill>
                  <a:ea typeface="黑体" panose="02010609060101010101" pitchFamily="49" charset="-122"/>
                </a:rPr>
                <a:t>……</a:t>
              </a:r>
            </a:p>
          </p:txBody>
        </p:sp>
        <p:sp>
          <p:nvSpPr>
            <p:cNvPr id="28687" name="Rectangle 1041" descr="Rectangle: Click to edit Master text styles&#10;Second level&#10;Third level&#10;Fourth level&#10;Fifth level"/>
            <p:cNvSpPr>
              <a:spLocks noChangeArrowheads="1"/>
            </p:cNvSpPr>
            <p:nvPr/>
          </p:nvSpPr>
          <p:spPr bwMode="auto">
            <a:xfrm>
              <a:off x="3827" y="3501"/>
              <a:ext cx="1483"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800" b="1">
                  <a:solidFill>
                    <a:srgbClr val="003366"/>
                  </a:solidFill>
                  <a:latin typeface="Times New Roman" panose="02020603050405020304" pitchFamily="18" charset="0"/>
                  <a:ea typeface="宋体" panose="02010600030101010101" pitchFamily="2" charset="-122"/>
                </a:defRPr>
              </a:lvl1pPr>
              <a:lvl2pPr marL="742950" indent="-285750" eaLnBrk="0" hangingPunct="0">
                <a:defRPr kumimoji="1" sz="2800" b="1">
                  <a:solidFill>
                    <a:srgbClr val="003366"/>
                  </a:solidFill>
                  <a:latin typeface="Times New Roman" panose="02020603050405020304" pitchFamily="18" charset="0"/>
                  <a:ea typeface="宋体" panose="02010600030101010101" pitchFamily="2" charset="-122"/>
                </a:defRPr>
              </a:lvl2pPr>
              <a:lvl3pPr marL="1143000" indent="-228600" eaLnBrk="0" hangingPunct="0">
                <a:defRPr kumimoji="1" sz="2800" b="1">
                  <a:solidFill>
                    <a:srgbClr val="003366"/>
                  </a:solidFill>
                  <a:latin typeface="Times New Roman" panose="02020603050405020304" pitchFamily="18" charset="0"/>
                  <a:ea typeface="宋体" panose="02010600030101010101" pitchFamily="2" charset="-122"/>
                </a:defRPr>
              </a:lvl3pPr>
              <a:lvl4pPr marL="1600200" indent="-228600" eaLnBrk="0" hangingPunct="0">
                <a:defRPr kumimoji="1" sz="2800" b="1">
                  <a:solidFill>
                    <a:srgbClr val="003366"/>
                  </a:solidFill>
                  <a:latin typeface="Times New Roman" panose="02020603050405020304" pitchFamily="18" charset="0"/>
                  <a:ea typeface="宋体" panose="02010600030101010101" pitchFamily="2" charset="-122"/>
                </a:defRPr>
              </a:lvl4pPr>
              <a:lvl5pPr marL="2057400" indent="-228600" eaLnBrk="0" hangingPunct="0">
                <a:defRPr kumimoji="1" sz="2800" b="1">
                  <a:solidFill>
                    <a:srgbClr val="003366"/>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9pPr>
            </a:lstStyle>
            <a:p>
              <a:pPr eaLnBrk="1" hangingPunct="1">
                <a:spcBef>
                  <a:spcPct val="20000"/>
                </a:spcBef>
                <a:buClr>
                  <a:schemeClr val="tx1"/>
                </a:buClr>
                <a:buSzPct val="70000"/>
                <a:buFont typeface="Wingdings" panose="05000000000000000000" pitchFamily="2" charset="2"/>
                <a:buNone/>
              </a:pPr>
              <a:r>
                <a:rPr lang="en-US" altLang="zh-CN" sz="1600">
                  <a:solidFill>
                    <a:srgbClr val="000000"/>
                  </a:solidFill>
                  <a:ea typeface="黑体" panose="02010609060101010101" pitchFamily="49" charset="-122"/>
                </a:rPr>
                <a:t>&lt;12,26,31,41,58,59&gt;</a:t>
              </a:r>
              <a:endParaRPr lang="en-US" altLang="zh-CN" sz="1800">
                <a:solidFill>
                  <a:srgbClr val="000000"/>
                </a:solidFill>
                <a:ea typeface="黑体" panose="02010609060101010101" pitchFamily="49" charset="-122"/>
              </a:endParaRPr>
            </a:p>
          </p:txBody>
        </p:sp>
        <p:sp>
          <p:nvSpPr>
            <p:cNvPr id="28688" name="Line 1042"/>
            <p:cNvSpPr>
              <a:spLocks noChangeShapeType="1"/>
            </p:cNvSpPr>
            <p:nvPr/>
          </p:nvSpPr>
          <p:spPr bwMode="auto">
            <a:xfrm>
              <a:off x="3781" y="3313"/>
              <a:ext cx="338" cy="210"/>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8689" name="Line 1043"/>
            <p:cNvSpPr>
              <a:spLocks noChangeShapeType="1"/>
            </p:cNvSpPr>
            <p:nvPr/>
          </p:nvSpPr>
          <p:spPr bwMode="auto">
            <a:xfrm>
              <a:off x="1599" y="3084"/>
              <a:ext cx="356" cy="173"/>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sp>
        <p:nvSpPr>
          <p:cNvPr id="30" name="AutoShape 1045"/>
          <p:cNvSpPr>
            <a:spLocks noChangeArrowheads="1"/>
          </p:cNvSpPr>
          <p:nvPr/>
        </p:nvSpPr>
        <p:spPr bwMode="auto">
          <a:xfrm>
            <a:off x="7072313" y="4743400"/>
            <a:ext cx="1714500" cy="785813"/>
          </a:xfrm>
          <a:prstGeom prst="wedgeRoundRectCallout">
            <a:avLst>
              <a:gd name="adj1" fmla="val -91769"/>
              <a:gd name="adj2" fmla="val 57458"/>
              <a:gd name="adj3" fmla="val 16667"/>
            </a:avLst>
          </a:prstGeom>
          <a:solidFill>
            <a:schemeClr val="accent1"/>
          </a:solidFill>
          <a:ln w="9525">
            <a:solidFill>
              <a:schemeClr val="tx1"/>
            </a:solidFill>
            <a:miter lim="800000"/>
            <a:headEnd/>
            <a:tailEnd/>
          </a:ln>
        </p:spPr>
        <p:txBody>
          <a:bodyPr/>
          <a:lstStyle>
            <a:lvl1pPr eaLnBrk="0" hangingPunct="0">
              <a:defRPr kumimoji="1" sz="2800" b="1">
                <a:solidFill>
                  <a:srgbClr val="003366"/>
                </a:solidFill>
                <a:latin typeface="Times New Roman" panose="02020603050405020304" pitchFamily="18" charset="0"/>
                <a:ea typeface="宋体" panose="02010600030101010101" pitchFamily="2" charset="-122"/>
              </a:defRPr>
            </a:lvl1pPr>
            <a:lvl2pPr marL="742950" indent="-285750" eaLnBrk="0" hangingPunct="0">
              <a:defRPr kumimoji="1" sz="2800" b="1">
                <a:solidFill>
                  <a:srgbClr val="003366"/>
                </a:solidFill>
                <a:latin typeface="Times New Roman" panose="02020603050405020304" pitchFamily="18" charset="0"/>
                <a:ea typeface="宋体" panose="02010600030101010101" pitchFamily="2" charset="-122"/>
              </a:defRPr>
            </a:lvl2pPr>
            <a:lvl3pPr marL="1143000" indent="-228600" eaLnBrk="0" hangingPunct="0">
              <a:defRPr kumimoji="1" sz="2800" b="1">
                <a:solidFill>
                  <a:srgbClr val="003366"/>
                </a:solidFill>
                <a:latin typeface="Times New Roman" panose="02020603050405020304" pitchFamily="18" charset="0"/>
                <a:ea typeface="宋体" panose="02010600030101010101" pitchFamily="2" charset="-122"/>
              </a:defRPr>
            </a:lvl3pPr>
            <a:lvl4pPr marL="1600200" indent="-228600" eaLnBrk="0" hangingPunct="0">
              <a:defRPr kumimoji="1" sz="2800" b="1">
                <a:solidFill>
                  <a:srgbClr val="003366"/>
                </a:solidFill>
                <a:latin typeface="Times New Roman" panose="02020603050405020304" pitchFamily="18" charset="0"/>
                <a:ea typeface="宋体" panose="02010600030101010101" pitchFamily="2" charset="-122"/>
              </a:defRPr>
            </a:lvl4pPr>
            <a:lvl5pPr marL="2057400" indent="-228600" eaLnBrk="0" hangingPunct="0">
              <a:defRPr kumimoji="1" sz="2800" b="1">
                <a:solidFill>
                  <a:srgbClr val="003366"/>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9pPr>
          </a:lstStyle>
          <a:p>
            <a:pPr algn="ctr" eaLnBrk="1" hangingPunct="1"/>
            <a:r>
              <a:rPr lang="en-US" altLang="zh-CN" sz="1600"/>
              <a:t>“</a:t>
            </a:r>
            <a:r>
              <a:rPr lang="zh-CN" altLang="en-US" sz="1600"/>
              <a:t>冒泡”排序是个计算过程</a:t>
            </a:r>
          </a:p>
        </p:txBody>
      </p:sp>
      <p:sp>
        <p:nvSpPr>
          <p:cNvPr id="2" name="灯片编号占位符 1"/>
          <p:cNvSpPr>
            <a:spLocks noGrp="1"/>
          </p:cNvSpPr>
          <p:nvPr>
            <p:ph type="sldNum" sz="quarter" idx="12"/>
          </p:nvPr>
        </p:nvSpPr>
        <p:spPr/>
        <p:txBody>
          <a:bodyPr/>
          <a:lstStyle/>
          <a:p>
            <a:pPr>
              <a:defRPr/>
            </a:pPr>
            <a:fld id="{76A0C645-9BD3-47E5-8E11-364E151CC5DE}" type="slidenum">
              <a:rPr lang="en-US" altLang="zh-CN" smtClean="0"/>
              <a:pPr>
                <a:defRPr/>
              </a:pPr>
              <a:t>13</a:t>
            </a:fld>
            <a:endParaRPr lang="en-US" altLang="zh-CN"/>
          </a:p>
        </p:txBody>
      </p:sp>
    </p:spTree>
    <p:extLst>
      <p:ext uri="{BB962C8B-B14F-4D97-AF65-F5344CB8AC3E}">
        <p14:creationId xmlns:p14="http://schemas.microsoft.com/office/powerpoint/2010/main" val="35357719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box(out)">
                                      <p:cBhvr>
                                        <p:cTn id="12"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p:txBody>
          <a:bodyPr/>
          <a:lstStyle/>
          <a:p>
            <a:r>
              <a:rPr lang="zh-CN" altLang="en-US"/>
              <a:t>什么是算法？</a:t>
            </a:r>
          </a:p>
        </p:txBody>
      </p:sp>
      <p:sp>
        <p:nvSpPr>
          <p:cNvPr id="29699" name="内容占位符 2"/>
          <p:cNvSpPr>
            <a:spLocks noGrp="1"/>
          </p:cNvSpPr>
          <p:nvPr>
            <p:ph idx="1"/>
          </p:nvPr>
        </p:nvSpPr>
        <p:spPr>
          <a:xfrm>
            <a:off x="971600" y="2060848"/>
            <a:ext cx="7772400" cy="4995863"/>
          </a:xfrm>
        </p:spPr>
        <p:txBody>
          <a:bodyPr/>
          <a:lstStyle/>
          <a:p>
            <a:pPr eaLnBrk="1" hangingPunct="1"/>
            <a:r>
              <a:rPr lang="zh-CN" altLang="en-US" sz="2000" b="1" dirty="0">
                <a:latin typeface="+mn-ea"/>
              </a:rPr>
              <a:t>一个算法通常具有如下特征：</a:t>
            </a:r>
            <a:endParaRPr lang="en-US" altLang="zh-CN" sz="2000" b="1" dirty="0">
              <a:latin typeface="+mn-ea"/>
            </a:endParaRPr>
          </a:p>
          <a:p>
            <a:pPr marL="857250" lvl="1" indent="-457200" eaLnBrk="1" hangingPunct="1">
              <a:lnSpc>
                <a:spcPct val="150000"/>
              </a:lnSpc>
              <a:spcBef>
                <a:spcPct val="0"/>
              </a:spcBef>
              <a:buFont typeface="宋体" panose="02010600030101010101" pitchFamily="2" charset="-122"/>
              <a:buAutoNum type="circleNumDbPlain"/>
            </a:pPr>
            <a:r>
              <a:rPr lang="zh-CN" altLang="en-US" sz="1800" b="1" dirty="0">
                <a:latin typeface="+mn-ea"/>
              </a:rPr>
              <a:t>输    入：</a:t>
            </a:r>
            <a:r>
              <a:rPr lang="zh-CN" altLang="en-US" sz="1800" dirty="0">
                <a:latin typeface="+mn-ea"/>
              </a:rPr>
              <a:t>一个算法具有零个或者多个取自指定集合的输入值；</a:t>
            </a:r>
            <a:endParaRPr lang="en-US" altLang="zh-CN" sz="1800" dirty="0">
              <a:latin typeface="+mn-ea"/>
            </a:endParaRPr>
          </a:p>
          <a:p>
            <a:pPr marL="857250" lvl="1" indent="-457200" eaLnBrk="1" hangingPunct="1">
              <a:lnSpc>
                <a:spcPct val="150000"/>
              </a:lnSpc>
              <a:spcBef>
                <a:spcPct val="0"/>
              </a:spcBef>
              <a:buFont typeface="宋体" panose="02010600030101010101" pitchFamily="2" charset="-122"/>
              <a:buAutoNum type="circleNumDbPlain"/>
            </a:pPr>
            <a:r>
              <a:rPr lang="zh-CN" altLang="en-US" sz="1800" b="1" dirty="0">
                <a:latin typeface="+mn-ea"/>
              </a:rPr>
              <a:t>输    出：</a:t>
            </a:r>
            <a:r>
              <a:rPr lang="zh-CN" altLang="en-US" sz="1800" dirty="0">
                <a:latin typeface="+mn-ea"/>
              </a:rPr>
              <a:t>对算法的每一次输入，算法具有一个或多个与输入值相联系的输出值；</a:t>
            </a:r>
            <a:endParaRPr lang="en-US" altLang="zh-CN" sz="1800" dirty="0">
              <a:latin typeface="+mn-ea"/>
            </a:endParaRPr>
          </a:p>
          <a:p>
            <a:pPr marL="857250" lvl="1" indent="-457200" eaLnBrk="1" hangingPunct="1">
              <a:lnSpc>
                <a:spcPct val="150000"/>
              </a:lnSpc>
              <a:spcBef>
                <a:spcPct val="0"/>
              </a:spcBef>
              <a:buFont typeface="宋体" panose="02010600030101010101" pitchFamily="2" charset="-122"/>
              <a:buAutoNum type="circleNumDbPlain"/>
            </a:pPr>
            <a:r>
              <a:rPr lang="zh-CN" altLang="en-US" sz="1800" b="1" dirty="0">
                <a:latin typeface="+mn-ea"/>
              </a:rPr>
              <a:t>确定性：</a:t>
            </a:r>
            <a:r>
              <a:rPr lang="zh-CN" altLang="en-US" sz="1800" dirty="0">
                <a:latin typeface="+mn-ea"/>
              </a:rPr>
              <a:t>算法的每一个指令步骤都是明确的；</a:t>
            </a:r>
            <a:endParaRPr lang="en-US" altLang="zh-CN" sz="1800" dirty="0">
              <a:latin typeface="+mn-ea"/>
            </a:endParaRPr>
          </a:p>
          <a:p>
            <a:pPr marL="857250" lvl="1" indent="-457200" eaLnBrk="1" hangingPunct="1">
              <a:lnSpc>
                <a:spcPct val="150000"/>
              </a:lnSpc>
              <a:spcBef>
                <a:spcPct val="0"/>
              </a:spcBef>
              <a:buFont typeface="宋体" panose="02010600030101010101" pitchFamily="2" charset="-122"/>
              <a:buAutoNum type="circleNumDbPlain"/>
            </a:pPr>
            <a:r>
              <a:rPr lang="zh-CN" altLang="en-US" sz="1800" b="1" dirty="0">
                <a:latin typeface="+mn-ea"/>
              </a:rPr>
              <a:t>有限性：</a:t>
            </a:r>
            <a:r>
              <a:rPr lang="zh-CN" altLang="en-US" sz="1800" dirty="0">
                <a:latin typeface="+mn-ea"/>
              </a:rPr>
              <a:t>对算法的每一次输入，算法都必须在有限步骤（即有限时间）内结束；</a:t>
            </a:r>
            <a:endParaRPr lang="en-US" altLang="zh-CN" sz="1800" dirty="0">
              <a:latin typeface="+mn-ea"/>
            </a:endParaRPr>
          </a:p>
          <a:p>
            <a:pPr marL="857250" lvl="1" indent="-457200" eaLnBrk="1" hangingPunct="1">
              <a:lnSpc>
                <a:spcPct val="150000"/>
              </a:lnSpc>
              <a:spcBef>
                <a:spcPct val="0"/>
              </a:spcBef>
              <a:buFont typeface="宋体" panose="02010600030101010101" pitchFamily="2" charset="-122"/>
              <a:buAutoNum type="circleNumDbPlain"/>
            </a:pPr>
            <a:r>
              <a:rPr lang="zh-CN" altLang="en-US" sz="1800" b="1" dirty="0">
                <a:latin typeface="+mn-ea"/>
              </a:rPr>
              <a:t>正确性：</a:t>
            </a:r>
            <a:r>
              <a:rPr lang="zh-CN" altLang="en-US" sz="1800" dirty="0">
                <a:latin typeface="+mn-ea"/>
              </a:rPr>
              <a:t>对每一次输入，算法应产生出正确的输出值；</a:t>
            </a:r>
            <a:endParaRPr lang="en-US" altLang="zh-CN" sz="1800" dirty="0">
              <a:latin typeface="+mn-ea"/>
            </a:endParaRPr>
          </a:p>
          <a:p>
            <a:pPr marL="857250" lvl="1" indent="-457200" eaLnBrk="1" hangingPunct="1">
              <a:lnSpc>
                <a:spcPct val="150000"/>
              </a:lnSpc>
              <a:spcBef>
                <a:spcPct val="0"/>
              </a:spcBef>
              <a:buFont typeface="宋体" panose="02010600030101010101" pitchFamily="2" charset="-122"/>
              <a:buAutoNum type="circleNumDbPlain"/>
            </a:pPr>
            <a:r>
              <a:rPr lang="zh-CN" altLang="en-US" sz="1800" b="1" dirty="0">
                <a:latin typeface="+mn-ea"/>
              </a:rPr>
              <a:t>通用性：</a:t>
            </a:r>
            <a:r>
              <a:rPr lang="zh-CN" altLang="en-US" sz="1800" dirty="0">
                <a:latin typeface="+mn-ea"/>
              </a:rPr>
              <a:t>算法的执行过程可应用于所有同类求解问题，而不是仅适用于特殊的输入。</a:t>
            </a:r>
            <a:endParaRPr lang="en-US" altLang="zh-CN" sz="1800" dirty="0">
              <a:latin typeface="+mn-ea"/>
            </a:endParaRPr>
          </a:p>
          <a:p>
            <a:endParaRPr lang="zh-CN" altLang="en-US" sz="2000" dirty="0">
              <a:latin typeface="+mn-ea"/>
            </a:endParaRPr>
          </a:p>
        </p:txBody>
      </p:sp>
      <p:sp>
        <p:nvSpPr>
          <p:cNvPr id="29701"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b="1">
                <a:solidFill>
                  <a:srgbClr val="003366"/>
                </a:solidFill>
                <a:latin typeface="Times New Roman" panose="02020603050405020304" pitchFamily="18" charset="0"/>
                <a:ea typeface="宋体" panose="02010600030101010101" pitchFamily="2" charset="-122"/>
              </a:defRPr>
            </a:lvl1pPr>
            <a:lvl2pPr marL="742950" indent="-285750" eaLnBrk="0" hangingPunct="0">
              <a:defRPr kumimoji="1" sz="2800" b="1">
                <a:solidFill>
                  <a:srgbClr val="003366"/>
                </a:solidFill>
                <a:latin typeface="Times New Roman" panose="02020603050405020304" pitchFamily="18" charset="0"/>
                <a:ea typeface="宋体" panose="02010600030101010101" pitchFamily="2" charset="-122"/>
              </a:defRPr>
            </a:lvl2pPr>
            <a:lvl3pPr marL="1143000" indent="-228600" eaLnBrk="0" hangingPunct="0">
              <a:defRPr kumimoji="1" sz="2800" b="1">
                <a:solidFill>
                  <a:srgbClr val="003366"/>
                </a:solidFill>
                <a:latin typeface="Times New Roman" panose="02020603050405020304" pitchFamily="18" charset="0"/>
                <a:ea typeface="宋体" panose="02010600030101010101" pitchFamily="2" charset="-122"/>
              </a:defRPr>
            </a:lvl3pPr>
            <a:lvl4pPr marL="1600200" indent="-228600" eaLnBrk="0" hangingPunct="0">
              <a:defRPr kumimoji="1" sz="2800" b="1">
                <a:solidFill>
                  <a:srgbClr val="003366"/>
                </a:solidFill>
                <a:latin typeface="Times New Roman" panose="02020603050405020304" pitchFamily="18" charset="0"/>
                <a:ea typeface="宋体" panose="02010600030101010101" pitchFamily="2" charset="-122"/>
              </a:defRPr>
            </a:lvl4pPr>
            <a:lvl5pPr marL="2057400" indent="-228600" eaLnBrk="0" hangingPunct="0">
              <a:defRPr kumimoji="1" sz="2800" b="1">
                <a:solidFill>
                  <a:srgbClr val="003366"/>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9pPr>
          </a:lstStyle>
          <a:p>
            <a:pPr eaLnBrk="1" hangingPunct="1"/>
            <a:fld id="{63A05FC1-EA36-4319-8096-1EF9F8E0F8A1}" type="slidenum">
              <a:rPr lang="en-US" altLang="zh-CN" sz="1400" b="0">
                <a:solidFill>
                  <a:srgbClr val="2B2B83"/>
                </a:solidFill>
              </a:rPr>
              <a:pPr eaLnBrk="1" hangingPunct="1"/>
              <a:t>14</a:t>
            </a:fld>
            <a:endParaRPr lang="en-US" altLang="zh-CN" sz="1400" b="0">
              <a:solidFill>
                <a:srgbClr val="2B2B83"/>
              </a:solidFill>
            </a:endParaRPr>
          </a:p>
        </p:txBody>
      </p:sp>
    </p:spTree>
    <p:extLst>
      <p:ext uri="{BB962C8B-B14F-4D97-AF65-F5344CB8AC3E}">
        <p14:creationId xmlns:p14="http://schemas.microsoft.com/office/powerpoint/2010/main" val="5954604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标题 1"/>
          <p:cNvSpPr>
            <a:spLocks noGrp="1"/>
          </p:cNvSpPr>
          <p:nvPr>
            <p:ph type="title"/>
          </p:nvPr>
        </p:nvSpPr>
        <p:spPr/>
        <p:txBody>
          <a:bodyPr/>
          <a:lstStyle/>
          <a:p>
            <a:r>
              <a:rPr lang="zh-CN" altLang="en-US"/>
              <a:t>相关概念：问题和问题实例</a:t>
            </a:r>
          </a:p>
        </p:txBody>
      </p:sp>
      <p:sp>
        <p:nvSpPr>
          <p:cNvPr id="4102" name="内容占位符 2"/>
          <p:cNvSpPr>
            <a:spLocks noGrp="1"/>
          </p:cNvSpPr>
          <p:nvPr>
            <p:ph idx="1"/>
          </p:nvPr>
        </p:nvSpPr>
        <p:spPr>
          <a:xfrm>
            <a:off x="1063592" y="1988840"/>
            <a:ext cx="7772400" cy="4953000"/>
          </a:xfrm>
        </p:spPr>
        <p:txBody>
          <a:bodyPr/>
          <a:lstStyle/>
          <a:p>
            <a:pPr eaLnBrk="1" hangingPunct="1"/>
            <a:r>
              <a:rPr lang="zh-CN" altLang="en-US" sz="2000" b="1" dirty="0">
                <a:latin typeface="宋体" panose="02010600030101010101" pitchFamily="2" charset="-122"/>
              </a:rPr>
              <a:t>问题（</a:t>
            </a:r>
            <a:r>
              <a:rPr lang="en-US" altLang="zh-CN" sz="2000" b="1" dirty="0">
                <a:latin typeface="宋体" panose="02010600030101010101" pitchFamily="2" charset="-122"/>
              </a:rPr>
              <a:t>Problem</a:t>
            </a:r>
            <a:r>
              <a:rPr lang="zh-CN" altLang="en-US" sz="2000" b="1" dirty="0">
                <a:latin typeface="宋体" panose="02010600030101010101" pitchFamily="2" charset="-122"/>
              </a:rPr>
              <a:t>）</a:t>
            </a:r>
            <a:r>
              <a:rPr lang="zh-CN" altLang="en-US" sz="2000" dirty="0">
                <a:latin typeface="宋体" panose="02010600030101010101" pitchFamily="2" charset="-122"/>
              </a:rPr>
              <a:t>：规定了输入与输出之间的关系，可以用通用语言来描述；</a:t>
            </a:r>
            <a:endParaRPr lang="en-US" altLang="zh-CN" sz="2000" dirty="0">
              <a:latin typeface="宋体" panose="02010600030101010101" pitchFamily="2" charset="-122"/>
            </a:endParaRPr>
          </a:p>
          <a:p>
            <a:pPr eaLnBrk="1" hangingPunct="1"/>
            <a:r>
              <a:rPr lang="zh-CN" altLang="en-US" sz="2000" b="1" dirty="0">
                <a:latin typeface="宋体" panose="02010600030101010101" pitchFamily="2" charset="-122"/>
              </a:rPr>
              <a:t>问题实例</a:t>
            </a:r>
            <a:r>
              <a:rPr lang="zh-CN" altLang="en-US" sz="2000" dirty="0">
                <a:latin typeface="宋体" panose="02010600030101010101" pitchFamily="2" charset="-122"/>
              </a:rPr>
              <a:t>：某一个问题的实例包含了求解该问题所需的输入；</a:t>
            </a:r>
            <a:endParaRPr lang="en-US" altLang="zh-CN" sz="2000" dirty="0">
              <a:latin typeface="宋体" panose="02010600030101010101" pitchFamily="2" charset="-122"/>
            </a:endParaRPr>
          </a:p>
          <a:p>
            <a:pPr eaLnBrk="1" hangingPunct="1"/>
            <a:endParaRPr lang="en-US" altLang="zh-CN" sz="2000" dirty="0">
              <a:latin typeface="宋体" panose="02010600030101010101" pitchFamily="2" charset="-122"/>
            </a:endParaRPr>
          </a:p>
          <a:p>
            <a:pPr>
              <a:spcBef>
                <a:spcPct val="50000"/>
              </a:spcBef>
            </a:pPr>
            <a:r>
              <a:rPr lang="zh-CN" altLang="en-US" sz="2000" dirty="0">
                <a:latin typeface="华文新魏" panose="02010800040101010101" pitchFamily="2" charset="-122"/>
                <a:ea typeface="华文新魏" panose="02010800040101010101" pitchFamily="2" charset="-122"/>
              </a:rPr>
              <a:t>排序问题</a:t>
            </a:r>
            <a:r>
              <a:rPr lang="en-US" altLang="zh-CN" sz="2000" dirty="0">
                <a:latin typeface="宋体" panose="02010600030101010101" pitchFamily="2" charset="-122"/>
              </a:rPr>
              <a:t>——</a:t>
            </a:r>
            <a:r>
              <a:rPr lang="zh-CN" altLang="en-US" sz="2000" dirty="0">
                <a:latin typeface="宋体" panose="02010600030101010101" pitchFamily="2" charset="-122"/>
              </a:rPr>
              <a:t>将一系列数按非降顺序进行排序</a:t>
            </a:r>
            <a:endParaRPr lang="en-US" altLang="zh-CN" sz="2000" dirty="0">
              <a:latin typeface="宋体" panose="02010600030101010101" pitchFamily="2" charset="-122"/>
            </a:endParaRPr>
          </a:p>
          <a:p>
            <a:pPr>
              <a:lnSpc>
                <a:spcPct val="100000"/>
              </a:lnSpc>
              <a:spcBef>
                <a:spcPct val="50000"/>
              </a:spcBef>
              <a:buFont typeface="Wingdings" pitchFamily="2" charset="2"/>
              <a:buNone/>
            </a:pPr>
            <a:endParaRPr lang="en-US" altLang="zh-CN" sz="2000" dirty="0">
              <a:latin typeface="宋体" panose="02010600030101010101" pitchFamily="2" charset="-122"/>
            </a:endParaRPr>
          </a:p>
          <a:p>
            <a:pPr>
              <a:lnSpc>
                <a:spcPct val="100000"/>
              </a:lnSpc>
              <a:spcBef>
                <a:spcPct val="50000"/>
              </a:spcBef>
              <a:buFont typeface="Wingdings" pitchFamily="2" charset="2"/>
              <a:buNone/>
            </a:pPr>
            <a:endParaRPr lang="en-US" altLang="zh-CN" sz="2000" dirty="0">
              <a:latin typeface="宋体" panose="02010600030101010101" pitchFamily="2" charset="-122"/>
            </a:endParaRPr>
          </a:p>
          <a:p>
            <a:pPr>
              <a:spcBef>
                <a:spcPct val="50000"/>
              </a:spcBef>
            </a:pPr>
            <a:r>
              <a:rPr lang="zh-CN" altLang="en-US" sz="2000" dirty="0">
                <a:latin typeface="华文新魏" panose="02010800040101010101" pitchFamily="2" charset="-122"/>
                <a:ea typeface="华文新魏" panose="02010800040101010101" pitchFamily="2" charset="-122"/>
              </a:rPr>
              <a:t>排序问题的一个</a:t>
            </a:r>
            <a:r>
              <a:rPr lang="zh-CN" altLang="en-US" sz="2000" dirty="0">
                <a:solidFill>
                  <a:srgbClr val="FF0000"/>
                </a:solidFill>
                <a:latin typeface="华文新魏" panose="02010800040101010101" pitchFamily="2" charset="-122"/>
                <a:ea typeface="华文新魏" panose="02010800040101010101" pitchFamily="2" charset="-122"/>
              </a:rPr>
              <a:t>实例：</a:t>
            </a:r>
            <a:endParaRPr lang="en-US" altLang="zh-CN" sz="2000" dirty="0">
              <a:latin typeface="华文新魏" panose="02010800040101010101" pitchFamily="2" charset="-122"/>
              <a:ea typeface="华文新魏" panose="02010800040101010101" pitchFamily="2" charset="-122"/>
            </a:endParaRPr>
          </a:p>
          <a:p>
            <a:pPr>
              <a:spcBef>
                <a:spcPct val="50000"/>
              </a:spcBef>
            </a:pPr>
            <a:endParaRPr lang="zh-CN" altLang="en-US" sz="2000" dirty="0">
              <a:latin typeface="宋体" panose="02010600030101010101" pitchFamily="2" charset="-122"/>
            </a:endParaRPr>
          </a:p>
        </p:txBody>
      </p:sp>
      <p:sp>
        <p:nvSpPr>
          <p:cNvPr id="4104"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b="1">
                <a:solidFill>
                  <a:srgbClr val="003366"/>
                </a:solidFill>
                <a:latin typeface="Times New Roman" panose="02020603050405020304" pitchFamily="18" charset="0"/>
                <a:ea typeface="宋体" panose="02010600030101010101" pitchFamily="2" charset="-122"/>
              </a:defRPr>
            </a:lvl1pPr>
            <a:lvl2pPr marL="742950" indent="-285750" eaLnBrk="0" hangingPunct="0">
              <a:defRPr kumimoji="1" sz="2800" b="1">
                <a:solidFill>
                  <a:srgbClr val="003366"/>
                </a:solidFill>
                <a:latin typeface="Times New Roman" panose="02020603050405020304" pitchFamily="18" charset="0"/>
                <a:ea typeface="宋体" panose="02010600030101010101" pitchFamily="2" charset="-122"/>
              </a:defRPr>
            </a:lvl2pPr>
            <a:lvl3pPr marL="1143000" indent="-228600" eaLnBrk="0" hangingPunct="0">
              <a:defRPr kumimoji="1" sz="2800" b="1">
                <a:solidFill>
                  <a:srgbClr val="003366"/>
                </a:solidFill>
                <a:latin typeface="Times New Roman" panose="02020603050405020304" pitchFamily="18" charset="0"/>
                <a:ea typeface="宋体" panose="02010600030101010101" pitchFamily="2" charset="-122"/>
              </a:defRPr>
            </a:lvl3pPr>
            <a:lvl4pPr marL="1600200" indent="-228600" eaLnBrk="0" hangingPunct="0">
              <a:defRPr kumimoji="1" sz="2800" b="1">
                <a:solidFill>
                  <a:srgbClr val="003366"/>
                </a:solidFill>
                <a:latin typeface="Times New Roman" panose="02020603050405020304" pitchFamily="18" charset="0"/>
                <a:ea typeface="宋体" panose="02010600030101010101" pitchFamily="2" charset="-122"/>
              </a:defRPr>
            </a:lvl4pPr>
            <a:lvl5pPr marL="2057400" indent="-228600" eaLnBrk="0" hangingPunct="0">
              <a:defRPr kumimoji="1" sz="2800" b="1">
                <a:solidFill>
                  <a:srgbClr val="003366"/>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9pPr>
          </a:lstStyle>
          <a:p>
            <a:pPr eaLnBrk="1" hangingPunct="1"/>
            <a:fld id="{B521AFD1-FD5F-45E6-8DF3-1CA816175371}" type="slidenum">
              <a:rPr lang="en-US" altLang="zh-CN" sz="1400" b="0">
                <a:solidFill>
                  <a:srgbClr val="2B2B83"/>
                </a:solidFill>
              </a:rPr>
              <a:pPr eaLnBrk="1" hangingPunct="1"/>
              <a:t>15</a:t>
            </a:fld>
            <a:endParaRPr lang="en-US" altLang="zh-CN" sz="1400" b="0">
              <a:solidFill>
                <a:srgbClr val="2B2B83"/>
              </a:solidFill>
            </a:endParaRPr>
          </a:p>
        </p:txBody>
      </p:sp>
      <p:sp>
        <p:nvSpPr>
          <p:cNvPr id="4105" name="Text Box 1060"/>
          <p:cNvSpPr txBox="1">
            <a:spLocks noChangeArrowheads="1"/>
          </p:cNvSpPr>
          <p:nvPr/>
        </p:nvSpPr>
        <p:spPr bwMode="auto">
          <a:xfrm>
            <a:off x="1285875" y="3929063"/>
            <a:ext cx="7643813" cy="784225"/>
          </a:xfrm>
          <a:prstGeom prst="rect">
            <a:avLst/>
          </a:prstGeom>
          <a:solidFill>
            <a:srgbClr val="99CCFF"/>
          </a:solidFill>
          <a:ln w="9525">
            <a:solidFill>
              <a:schemeClr val="tx1"/>
            </a:solidFill>
            <a:miter lim="800000"/>
            <a:headEnd/>
            <a:tailEnd/>
          </a:ln>
        </p:spPr>
        <p:txBody>
          <a:bodyPr>
            <a:spAutoFit/>
          </a:bodyPr>
          <a:lstStyle>
            <a:lvl1pPr defTabSz="261938" eaLnBrk="0" hangingPunct="0">
              <a:defRPr kumimoji="1" sz="2800" b="1">
                <a:solidFill>
                  <a:srgbClr val="003366"/>
                </a:solidFill>
                <a:latin typeface="Times New Roman" panose="02020603050405020304" pitchFamily="18" charset="0"/>
                <a:ea typeface="宋体" panose="02010600030101010101" pitchFamily="2" charset="-122"/>
              </a:defRPr>
            </a:lvl1pPr>
            <a:lvl2pPr marL="742950" indent="-285750" defTabSz="261938" eaLnBrk="0" hangingPunct="0">
              <a:defRPr kumimoji="1" sz="2800" b="1">
                <a:solidFill>
                  <a:srgbClr val="003366"/>
                </a:solidFill>
                <a:latin typeface="Times New Roman" panose="02020603050405020304" pitchFamily="18" charset="0"/>
                <a:ea typeface="宋体" panose="02010600030101010101" pitchFamily="2" charset="-122"/>
              </a:defRPr>
            </a:lvl2pPr>
            <a:lvl3pPr marL="1143000" indent="-228600" defTabSz="261938" eaLnBrk="0" hangingPunct="0">
              <a:defRPr kumimoji="1" sz="2800" b="1">
                <a:solidFill>
                  <a:srgbClr val="003366"/>
                </a:solidFill>
                <a:latin typeface="Times New Roman" panose="02020603050405020304" pitchFamily="18" charset="0"/>
                <a:ea typeface="宋体" panose="02010600030101010101" pitchFamily="2" charset="-122"/>
              </a:defRPr>
            </a:lvl3pPr>
            <a:lvl4pPr marL="1600200" indent="-228600" defTabSz="261938" eaLnBrk="0" hangingPunct="0">
              <a:defRPr kumimoji="1" sz="2800" b="1">
                <a:solidFill>
                  <a:srgbClr val="003366"/>
                </a:solidFill>
                <a:latin typeface="Times New Roman" panose="02020603050405020304" pitchFamily="18" charset="0"/>
                <a:ea typeface="宋体" panose="02010600030101010101" pitchFamily="2" charset="-122"/>
              </a:defRPr>
            </a:lvl4pPr>
            <a:lvl5pPr marL="2057400" indent="-228600" defTabSz="261938" eaLnBrk="0" hangingPunct="0">
              <a:defRPr kumimoji="1" sz="2800" b="1">
                <a:solidFill>
                  <a:srgbClr val="003366"/>
                </a:solidFill>
                <a:latin typeface="Times New Roman" panose="02020603050405020304" pitchFamily="18" charset="0"/>
                <a:ea typeface="宋体" panose="02010600030101010101" pitchFamily="2" charset="-122"/>
              </a:defRPr>
            </a:lvl5pPr>
            <a:lvl6pPr marL="2514600" indent="-228600" defTabSz="261938"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6pPr>
            <a:lvl7pPr marL="2971800" indent="-228600" defTabSz="261938"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7pPr>
            <a:lvl8pPr marL="3429000" indent="-228600" defTabSz="261938"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8pPr>
            <a:lvl9pPr marL="3886200" indent="-228600" defTabSz="261938"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1800">
                <a:solidFill>
                  <a:srgbClr val="FF0000"/>
                </a:solidFill>
              </a:rPr>
              <a:t>输入</a:t>
            </a:r>
            <a:r>
              <a:rPr lang="en-US" altLang="zh-CN" sz="1800"/>
              <a:t>: </a:t>
            </a:r>
            <a:r>
              <a:rPr lang="zh-CN" altLang="en-US" sz="1800"/>
              <a:t>由</a:t>
            </a:r>
            <a:r>
              <a:rPr lang="en-US" altLang="zh-CN" sz="1800"/>
              <a:t>n</a:t>
            </a:r>
            <a:r>
              <a:rPr lang="zh-CN" altLang="en-US" sz="1800"/>
              <a:t>个数组成的一个序列</a:t>
            </a:r>
            <a:endParaRPr lang="en-US" altLang="zh-CN" sz="1800"/>
          </a:p>
          <a:p>
            <a:pPr eaLnBrk="1" hangingPunct="1">
              <a:spcBef>
                <a:spcPct val="50000"/>
              </a:spcBef>
            </a:pPr>
            <a:r>
              <a:rPr lang="zh-CN" altLang="en-US" sz="1800">
                <a:solidFill>
                  <a:srgbClr val="FF0000"/>
                </a:solidFill>
              </a:rPr>
              <a:t>输出</a:t>
            </a:r>
            <a:r>
              <a:rPr lang="en-US" altLang="zh-CN" sz="1800"/>
              <a:t>: </a:t>
            </a:r>
            <a:r>
              <a:rPr lang="zh-CN" altLang="en-US" sz="1800"/>
              <a:t>对输入系列的一个排列</a:t>
            </a:r>
            <a:r>
              <a:rPr lang="en-US" altLang="zh-CN" sz="1800"/>
              <a:t>(</a:t>
            </a:r>
            <a:r>
              <a:rPr lang="zh-CN" altLang="en-US" sz="1800"/>
              <a:t>重排）                         ，使得</a:t>
            </a:r>
            <a:endParaRPr lang="en-US" altLang="zh-CN" sz="1800"/>
          </a:p>
        </p:txBody>
      </p:sp>
      <p:graphicFrame>
        <p:nvGraphicFramePr>
          <p:cNvPr id="4098" name="Object 1024"/>
          <p:cNvGraphicFramePr>
            <a:graphicFrameLocks noChangeAspect="1"/>
          </p:cNvGraphicFramePr>
          <p:nvPr/>
        </p:nvGraphicFramePr>
        <p:xfrm>
          <a:off x="4643438" y="3998913"/>
          <a:ext cx="1473200" cy="357187"/>
        </p:xfrm>
        <a:graphic>
          <a:graphicData uri="http://schemas.openxmlformats.org/presentationml/2006/ole">
            <mc:AlternateContent xmlns:mc="http://schemas.openxmlformats.org/markup-compatibility/2006">
              <mc:Choice xmlns:v="urn:schemas-microsoft-com:vml" Requires="v">
                <p:oleObj spid="_x0000_s30812" name="Equation" r:id="rId3" imgW="914400" imgH="228600" progId="">
                  <p:embed/>
                </p:oleObj>
              </mc:Choice>
              <mc:Fallback>
                <p:oleObj name="Equation" r:id="rId3" imgW="914400" imgH="228600" progId="">
                  <p:embed/>
                  <p:pic>
                    <p:nvPicPr>
                      <p:cNvPr id="4098" name="Object 10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3438" y="3998913"/>
                        <a:ext cx="1473200" cy="3571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99" name="Object 1025"/>
          <p:cNvGraphicFramePr>
            <a:graphicFrameLocks noChangeAspect="1"/>
          </p:cNvGraphicFramePr>
          <p:nvPr/>
        </p:nvGraphicFramePr>
        <p:xfrm>
          <a:off x="5000625" y="4356100"/>
          <a:ext cx="1500188" cy="382588"/>
        </p:xfrm>
        <a:graphic>
          <a:graphicData uri="http://schemas.openxmlformats.org/presentationml/2006/ole">
            <mc:AlternateContent xmlns:mc="http://schemas.openxmlformats.org/markup-compatibility/2006">
              <mc:Choice xmlns:v="urn:schemas-microsoft-com:vml" Requires="v">
                <p:oleObj spid="_x0000_s30813" name="Equation" r:id="rId5" imgW="914400" imgH="241200" progId="">
                  <p:embed/>
                </p:oleObj>
              </mc:Choice>
              <mc:Fallback>
                <p:oleObj name="Equation" r:id="rId5" imgW="914400" imgH="241200" progId="">
                  <p:embed/>
                  <p:pic>
                    <p:nvPicPr>
                      <p:cNvPr id="4099" name="Object 10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00625" y="4356100"/>
                        <a:ext cx="1500188" cy="3825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00" name="Object 1026"/>
          <p:cNvGraphicFramePr>
            <a:graphicFrameLocks noChangeAspect="1"/>
          </p:cNvGraphicFramePr>
          <p:nvPr/>
        </p:nvGraphicFramePr>
        <p:xfrm>
          <a:off x="7215188" y="4333875"/>
          <a:ext cx="1643062" cy="379413"/>
        </p:xfrm>
        <a:graphic>
          <a:graphicData uri="http://schemas.openxmlformats.org/presentationml/2006/ole">
            <mc:AlternateContent xmlns:mc="http://schemas.openxmlformats.org/markup-compatibility/2006">
              <mc:Choice xmlns:v="urn:schemas-microsoft-com:vml" Requires="v">
                <p:oleObj spid="_x0000_s30814" name="Equation" r:id="rId7" imgW="1002960" imgH="241200" progId="">
                  <p:embed/>
                </p:oleObj>
              </mc:Choice>
              <mc:Fallback>
                <p:oleObj name="Equation" r:id="rId7" imgW="1002960" imgH="241200" progId="">
                  <p:embed/>
                  <p:pic>
                    <p:nvPicPr>
                      <p:cNvPr id="4100" name="Object 102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215188" y="4333875"/>
                        <a:ext cx="1643062" cy="3794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ext Box 1064"/>
          <p:cNvSpPr txBox="1">
            <a:spLocks noChangeArrowheads="1"/>
          </p:cNvSpPr>
          <p:nvPr/>
        </p:nvSpPr>
        <p:spPr bwMode="auto">
          <a:xfrm>
            <a:off x="1357313" y="5416550"/>
            <a:ext cx="7399337" cy="369888"/>
          </a:xfrm>
          <a:prstGeom prst="rect">
            <a:avLst/>
          </a:prstGeom>
          <a:solidFill>
            <a:srgbClr val="FFCC99"/>
          </a:solidFill>
          <a:ln w="9525">
            <a:solidFill>
              <a:schemeClr val="tx1"/>
            </a:solidFill>
            <a:miter lim="800000"/>
            <a:headEnd/>
            <a:tailEnd/>
          </a:ln>
        </p:spPr>
        <p:txBody>
          <a:bodyPr>
            <a:spAutoFit/>
          </a:bodyPr>
          <a:lstStyle>
            <a:lvl1pPr defTabSz="261938" eaLnBrk="0" hangingPunct="0">
              <a:defRPr kumimoji="1" sz="2800" b="1">
                <a:solidFill>
                  <a:srgbClr val="003366"/>
                </a:solidFill>
                <a:latin typeface="Times New Roman" panose="02020603050405020304" pitchFamily="18" charset="0"/>
                <a:ea typeface="宋体" panose="02010600030101010101" pitchFamily="2" charset="-122"/>
              </a:defRPr>
            </a:lvl1pPr>
            <a:lvl2pPr marL="742950" indent="-285750" defTabSz="261938" eaLnBrk="0" hangingPunct="0">
              <a:defRPr kumimoji="1" sz="2800" b="1">
                <a:solidFill>
                  <a:srgbClr val="003366"/>
                </a:solidFill>
                <a:latin typeface="Times New Roman" panose="02020603050405020304" pitchFamily="18" charset="0"/>
                <a:ea typeface="宋体" panose="02010600030101010101" pitchFamily="2" charset="-122"/>
              </a:defRPr>
            </a:lvl2pPr>
            <a:lvl3pPr marL="1143000" indent="-228600" defTabSz="261938" eaLnBrk="0" hangingPunct="0">
              <a:defRPr kumimoji="1" sz="2800" b="1">
                <a:solidFill>
                  <a:srgbClr val="003366"/>
                </a:solidFill>
                <a:latin typeface="Times New Roman" panose="02020603050405020304" pitchFamily="18" charset="0"/>
                <a:ea typeface="宋体" panose="02010600030101010101" pitchFamily="2" charset="-122"/>
              </a:defRPr>
            </a:lvl3pPr>
            <a:lvl4pPr marL="1600200" indent="-228600" defTabSz="261938" eaLnBrk="0" hangingPunct="0">
              <a:defRPr kumimoji="1" sz="2800" b="1">
                <a:solidFill>
                  <a:srgbClr val="003366"/>
                </a:solidFill>
                <a:latin typeface="Times New Roman" panose="02020603050405020304" pitchFamily="18" charset="0"/>
                <a:ea typeface="宋体" panose="02010600030101010101" pitchFamily="2" charset="-122"/>
              </a:defRPr>
            </a:lvl4pPr>
            <a:lvl5pPr marL="2057400" indent="-228600" defTabSz="261938" eaLnBrk="0" hangingPunct="0">
              <a:defRPr kumimoji="1" sz="2800" b="1">
                <a:solidFill>
                  <a:srgbClr val="003366"/>
                </a:solidFill>
                <a:latin typeface="Times New Roman" panose="02020603050405020304" pitchFamily="18" charset="0"/>
                <a:ea typeface="宋体" panose="02010600030101010101" pitchFamily="2" charset="-122"/>
              </a:defRPr>
            </a:lvl5pPr>
            <a:lvl6pPr marL="2514600" indent="-228600" defTabSz="261938"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6pPr>
            <a:lvl7pPr marL="2971800" indent="-228600" defTabSz="261938"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7pPr>
            <a:lvl8pPr marL="3429000" indent="-228600" defTabSz="261938"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8pPr>
            <a:lvl9pPr marL="3886200" indent="-228600" defTabSz="261938"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800"/>
              <a:t>Input: &lt;31,41,59,26,41,58&gt;      ——    Output: &lt;26,31,41,41,58,59&gt;</a:t>
            </a:r>
          </a:p>
        </p:txBody>
      </p:sp>
    </p:spTree>
    <p:extLst>
      <p:ext uri="{BB962C8B-B14F-4D97-AF65-F5344CB8AC3E}">
        <p14:creationId xmlns:p14="http://schemas.microsoft.com/office/powerpoint/2010/main" val="17096048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p:txBody>
          <a:bodyPr/>
          <a:lstStyle/>
          <a:p>
            <a:r>
              <a:rPr lang="zh-CN" altLang="en-US"/>
              <a:t>相关概念：问题和问题实例</a:t>
            </a:r>
          </a:p>
        </p:txBody>
      </p:sp>
      <p:sp>
        <p:nvSpPr>
          <p:cNvPr id="30723" name="内容占位符 2"/>
          <p:cNvSpPr>
            <a:spLocks noGrp="1"/>
          </p:cNvSpPr>
          <p:nvPr>
            <p:ph idx="1"/>
          </p:nvPr>
        </p:nvSpPr>
        <p:spPr>
          <a:xfrm>
            <a:off x="1259632" y="1988840"/>
            <a:ext cx="7772400" cy="4953000"/>
          </a:xfrm>
        </p:spPr>
        <p:txBody>
          <a:bodyPr/>
          <a:lstStyle/>
          <a:p>
            <a:r>
              <a:rPr lang="zh-CN" altLang="en-US" sz="2000" b="1" dirty="0"/>
              <a:t>算法可求解的问题：</a:t>
            </a:r>
            <a:endParaRPr lang="en-US" altLang="zh-CN" sz="2000" b="1" dirty="0"/>
          </a:p>
          <a:p>
            <a:pPr lvl="1">
              <a:lnSpc>
                <a:spcPct val="150000"/>
              </a:lnSpc>
            </a:pPr>
            <a:r>
              <a:rPr lang="zh-CN" altLang="en-US" sz="1800" dirty="0"/>
              <a:t>人类基因项目</a:t>
            </a:r>
            <a:endParaRPr lang="en-US" altLang="zh-CN" sz="1800" dirty="0"/>
          </a:p>
          <a:p>
            <a:pPr lvl="1">
              <a:lnSpc>
                <a:spcPct val="150000"/>
              </a:lnSpc>
            </a:pPr>
            <a:r>
              <a:rPr lang="zh-CN" altLang="en-US" sz="1800" dirty="0"/>
              <a:t>在电子商务中的应用</a:t>
            </a:r>
            <a:endParaRPr lang="en-US" altLang="zh-CN" sz="1800" dirty="0"/>
          </a:p>
          <a:p>
            <a:pPr lvl="1">
              <a:lnSpc>
                <a:spcPct val="150000"/>
              </a:lnSpc>
            </a:pPr>
            <a:r>
              <a:rPr lang="zh-CN" altLang="en-US" sz="1800" dirty="0"/>
              <a:t>在互联网中的应用（图像检索、视频检索</a:t>
            </a:r>
            <a:r>
              <a:rPr lang="en-US" altLang="zh-CN" sz="1800" dirty="0"/>
              <a:t>……</a:t>
            </a:r>
            <a:r>
              <a:rPr lang="zh-CN" altLang="en-US" sz="1800" dirty="0"/>
              <a:t>）</a:t>
            </a:r>
            <a:endParaRPr lang="en-US" altLang="zh-CN" sz="1800" dirty="0"/>
          </a:p>
          <a:p>
            <a:pPr lvl="1">
              <a:lnSpc>
                <a:spcPct val="150000"/>
              </a:lnSpc>
            </a:pPr>
            <a:r>
              <a:rPr lang="en-US" altLang="zh-CN" sz="1800" dirty="0"/>
              <a:t>…….</a:t>
            </a:r>
          </a:p>
          <a:p>
            <a:pPr lvl="1">
              <a:lnSpc>
                <a:spcPct val="150000"/>
              </a:lnSpc>
            </a:pPr>
            <a:endParaRPr lang="en-US" altLang="zh-CN" sz="1800" dirty="0"/>
          </a:p>
          <a:p>
            <a:r>
              <a:rPr lang="zh-CN" altLang="en-US" sz="2000" b="1" dirty="0"/>
              <a:t>重要问题类型</a:t>
            </a:r>
            <a:r>
              <a:rPr lang="zh-CN" altLang="en-US" sz="2000" dirty="0"/>
              <a:t>：排序、查找、字符串处理、图问题、组合问题、几何问题、数值问题等。</a:t>
            </a:r>
            <a:endParaRPr lang="en-US" altLang="zh-CN" sz="2000" dirty="0"/>
          </a:p>
          <a:p>
            <a:endParaRPr lang="en-US" altLang="zh-CN" sz="2000" dirty="0"/>
          </a:p>
          <a:p>
            <a:endParaRPr lang="en-US" altLang="zh-CN" sz="2000" dirty="0"/>
          </a:p>
          <a:p>
            <a:endParaRPr lang="zh-CN" altLang="en-US" sz="2000" dirty="0"/>
          </a:p>
        </p:txBody>
      </p:sp>
      <p:sp>
        <p:nvSpPr>
          <p:cNvPr id="30725"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b="1">
                <a:solidFill>
                  <a:srgbClr val="003366"/>
                </a:solidFill>
                <a:latin typeface="Times New Roman" panose="02020603050405020304" pitchFamily="18" charset="0"/>
                <a:ea typeface="宋体" panose="02010600030101010101" pitchFamily="2" charset="-122"/>
              </a:defRPr>
            </a:lvl1pPr>
            <a:lvl2pPr marL="742950" indent="-285750" eaLnBrk="0" hangingPunct="0">
              <a:defRPr kumimoji="1" sz="2800" b="1">
                <a:solidFill>
                  <a:srgbClr val="003366"/>
                </a:solidFill>
                <a:latin typeface="Times New Roman" panose="02020603050405020304" pitchFamily="18" charset="0"/>
                <a:ea typeface="宋体" panose="02010600030101010101" pitchFamily="2" charset="-122"/>
              </a:defRPr>
            </a:lvl2pPr>
            <a:lvl3pPr marL="1143000" indent="-228600" eaLnBrk="0" hangingPunct="0">
              <a:defRPr kumimoji="1" sz="2800" b="1">
                <a:solidFill>
                  <a:srgbClr val="003366"/>
                </a:solidFill>
                <a:latin typeface="Times New Roman" panose="02020603050405020304" pitchFamily="18" charset="0"/>
                <a:ea typeface="宋体" panose="02010600030101010101" pitchFamily="2" charset="-122"/>
              </a:defRPr>
            </a:lvl3pPr>
            <a:lvl4pPr marL="1600200" indent="-228600" eaLnBrk="0" hangingPunct="0">
              <a:defRPr kumimoji="1" sz="2800" b="1">
                <a:solidFill>
                  <a:srgbClr val="003366"/>
                </a:solidFill>
                <a:latin typeface="Times New Roman" panose="02020603050405020304" pitchFamily="18" charset="0"/>
                <a:ea typeface="宋体" panose="02010600030101010101" pitchFamily="2" charset="-122"/>
              </a:defRPr>
            </a:lvl4pPr>
            <a:lvl5pPr marL="2057400" indent="-228600" eaLnBrk="0" hangingPunct="0">
              <a:defRPr kumimoji="1" sz="2800" b="1">
                <a:solidFill>
                  <a:srgbClr val="003366"/>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9pPr>
          </a:lstStyle>
          <a:p>
            <a:pPr eaLnBrk="1" hangingPunct="1"/>
            <a:fld id="{4879F92A-F81B-4E8E-BDD0-3569E9394E84}" type="slidenum">
              <a:rPr lang="en-US" altLang="zh-CN" sz="1400" b="0">
                <a:solidFill>
                  <a:srgbClr val="2B2B83"/>
                </a:solidFill>
              </a:rPr>
              <a:pPr eaLnBrk="1" hangingPunct="1"/>
              <a:t>16</a:t>
            </a:fld>
            <a:endParaRPr lang="en-US" altLang="zh-CN" sz="1400" b="0">
              <a:solidFill>
                <a:srgbClr val="2B2B83"/>
              </a:solidFill>
            </a:endParaRPr>
          </a:p>
        </p:txBody>
      </p:sp>
    </p:spTree>
    <p:extLst>
      <p:ext uri="{BB962C8B-B14F-4D97-AF65-F5344CB8AC3E}">
        <p14:creationId xmlns:p14="http://schemas.microsoft.com/office/powerpoint/2010/main" val="16619615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p:txBody>
          <a:bodyPr/>
          <a:lstStyle/>
          <a:p>
            <a:r>
              <a:rPr lang="zh-CN" altLang="en-US"/>
              <a:t>相关概念：输入实例与问题规模</a:t>
            </a:r>
          </a:p>
        </p:txBody>
      </p:sp>
      <p:sp>
        <p:nvSpPr>
          <p:cNvPr id="31747" name="内容占位符 2"/>
          <p:cNvSpPr>
            <a:spLocks noGrp="1"/>
          </p:cNvSpPr>
          <p:nvPr>
            <p:ph idx="1"/>
          </p:nvPr>
        </p:nvSpPr>
        <p:spPr>
          <a:xfrm>
            <a:off x="1171575" y="1988840"/>
            <a:ext cx="7772400" cy="4953000"/>
          </a:xfrm>
        </p:spPr>
        <p:txBody>
          <a:bodyPr/>
          <a:lstStyle/>
          <a:p>
            <a:r>
              <a:rPr lang="zh-CN" altLang="en-US" sz="2400" b="1" dirty="0"/>
              <a:t>输入实例</a:t>
            </a:r>
            <a:r>
              <a:rPr lang="zh-CN" altLang="en-US" sz="2400" dirty="0"/>
              <a:t>：问题的具体计算例子</a:t>
            </a:r>
            <a:endParaRPr lang="en-US" altLang="zh-CN" sz="2400" dirty="0"/>
          </a:p>
          <a:p>
            <a:pPr lvl="1">
              <a:lnSpc>
                <a:spcPct val="125000"/>
              </a:lnSpc>
              <a:buFont typeface="Wingdings 2" panose="05020102010507070707" pitchFamily="18" charset="2"/>
              <a:buNone/>
            </a:pPr>
            <a:r>
              <a:rPr lang="zh-CN" altLang="en-US" sz="2000" dirty="0">
                <a:latin typeface="华文新魏" panose="02010800040101010101" pitchFamily="2" charset="-122"/>
                <a:ea typeface="华文新魏" panose="02010800040101010101" pitchFamily="2" charset="-122"/>
              </a:rPr>
              <a:t>如，排序问题的</a:t>
            </a:r>
            <a:r>
              <a:rPr lang="en-US" altLang="zh-CN" sz="2000" dirty="0">
                <a:latin typeface="华文新魏" panose="02010800040101010101" pitchFamily="2" charset="-122"/>
                <a:ea typeface="华文新魏" panose="02010800040101010101" pitchFamily="2" charset="-122"/>
              </a:rPr>
              <a:t>3</a:t>
            </a:r>
            <a:r>
              <a:rPr lang="zh-CN" altLang="en-US" sz="2000" dirty="0">
                <a:latin typeface="华文新魏" panose="02010800040101010101" pitchFamily="2" charset="-122"/>
                <a:ea typeface="华文新魏" panose="02010800040101010101" pitchFamily="2" charset="-122"/>
              </a:rPr>
              <a:t>个输入实例：</a:t>
            </a:r>
            <a:endParaRPr lang="en-US" altLang="zh-CN" sz="2000" dirty="0">
              <a:latin typeface="华文新魏" panose="02010800040101010101" pitchFamily="2" charset="-122"/>
              <a:ea typeface="华文新魏" panose="02010800040101010101" pitchFamily="2" charset="-122"/>
            </a:endParaRPr>
          </a:p>
          <a:p>
            <a:pPr marL="1143000" lvl="3" indent="-457200">
              <a:lnSpc>
                <a:spcPct val="125000"/>
              </a:lnSpc>
              <a:buFontTx/>
              <a:buAutoNum type="circleNumDbPlain"/>
            </a:pPr>
            <a:r>
              <a:rPr lang="en-US" altLang="zh-CN" sz="1600" dirty="0">
                <a:latin typeface="华文新魏" panose="02010800040101010101" pitchFamily="2" charset="-122"/>
                <a:ea typeface="华文新魏" panose="02010800040101010101" pitchFamily="2" charset="-122"/>
              </a:rPr>
              <a:t>13,5,6,37,8,92,12</a:t>
            </a:r>
          </a:p>
          <a:p>
            <a:pPr marL="1143000" lvl="3" indent="-457200">
              <a:lnSpc>
                <a:spcPct val="125000"/>
              </a:lnSpc>
              <a:buFontTx/>
              <a:buAutoNum type="circleNumDbPlain"/>
            </a:pPr>
            <a:r>
              <a:rPr lang="en-US" altLang="zh-CN" sz="1600" dirty="0">
                <a:latin typeface="华文新魏" panose="02010800040101010101" pitchFamily="2" charset="-122"/>
                <a:ea typeface="华文新魏" panose="02010800040101010101" pitchFamily="2" charset="-122"/>
              </a:rPr>
              <a:t>43,5,23,76,25</a:t>
            </a:r>
          </a:p>
          <a:p>
            <a:pPr marL="1143000" lvl="3" indent="-457200">
              <a:lnSpc>
                <a:spcPct val="125000"/>
              </a:lnSpc>
              <a:buFontTx/>
              <a:buAutoNum type="circleNumDbPlain"/>
            </a:pPr>
            <a:r>
              <a:rPr lang="en-US" altLang="zh-CN" sz="1600" dirty="0">
                <a:latin typeface="华文新魏" panose="02010800040101010101" pitchFamily="2" charset="-122"/>
                <a:ea typeface="华文新魏" panose="02010800040101010101" pitchFamily="2" charset="-122"/>
              </a:rPr>
              <a:t>53,67,32,42,22,33,4,39,56</a:t>
            </a:r>
          </a:p>
          <a:p>
            <a:pPr marL="1143000" lvl="3" indent="-457200">
              <a:lnSpc>
                <a:spcPct val="125000"/>
              </a:lnSpc>
              <a:buFontTx/>
              <a:buNone/>
            </a:pPr>
            <a:endParaRPr lang="en-US" altLang="zh-CN" sz="1600" dirty="0">
              <a:latin typeface="华文新魏" panose="02010800040101010101" pitchFamily="2" charset="-122"/>
              <a:ea typeface="华文新魏" panose="02010800040101010101" pitchFamily="2" charset="-122"/>
            </a:endParaRPr>
          </a:p>
          <a:p>
            <a:r>
              <a:rPr lang="zh-CN" altLang="en-US" sz="2400" b="1" dirty="0">
                <a:latin typeface="宋体" panose="02010600030101010101" pitchFamily="2" charset="-122"/>
              </a:rPr>
              <a:t>问题规模：</a:t>
            </a:r>
            <a:r>
              <a:rPr lang="zh-CN" altLang="en-US" sz="2400" dirty="0">
                <a:latin typeface="宋体" panose="02010600030101010101" pitchFamily="2" charset="-122"/>
              </a:rPr>
              <a:t>算法的输入实例大小。</a:t>
            </a:r>
            <a:endParaRPr lang="en-US" altLang="zh-CN" sz="2400" dirty="0">
              <a:latin typeface="宋体" panose="02010600030101010101" pitchFamily="2" charset="-122"/>
            </a:endParaRPr>
          </a:p>
          <a:p>
            <a:pPr lvl="1">
              <a:lnSpc>
                <a:spcPct val="125000"/>
              </a:lnSpc>
              <a:buFont typeface="Wingdings 2" panose="05020102010507070707" pitchFamily="18" charset="2"/>
              <a:buNone/>
            </a:pPr>
            <a:r>
              <a:rPr lang="zh-CN" altLang="en-US" sz="2000" dirty="0">
                <a:latin typeface="华文新魏" panose="02010800040101010101" pitchFamily="2" charset="-122"/>
                <a:ea typeface="华文新魏" panose="02010800040101010101" pitchFamily="2" charset="-122"/>
              </a:rPr>
              <a:t>如，上面排序问题的</a:t>
            </a:r>
            <a:r>
              <a:rPr lang="en-US" altLang="zh-CN" sz="2000" dirty="0">
                <a:latin typeface="华文新魏" panose="02010800040101010101" pitchFamily="2" charset="-122"/>
                <a:ea typeface="华文新魏" panose="02010800040101010101" pitchFamily="2" charset="-122"/>
              </a:rPr>
              <a:t>3</a:t>
            </a:r>
            <a:r>
              <a:rPr lang="zh-CN" altLang="en-US" sz="2000" dirty="0">
                <a:latin typeface="华文新魏" panose="02010800040101010101" pitchFamily="2" charset="-122"/>
                <a:ea typeface="华文新魏" panose="02010800040101010101" pitchFamily="2" charset="-122"/>
              </a:rPr>
              <a:t>个输入实例的规模大小分别为</a:t>
            </a:r>
            <a:r>
              <a:rPr lang="en-US" altLang="zh-CN" sz="2000" dirty="0">
                <a:latin typeface="华文新魏" panose="02010800040101010101" pitchFamily="2" charset="-122"/>
                <a:ea typeface="华文新魏" panose="02010800040101010101" pitchFamily="2" charset="-122"/>
              </a:rPr>
              <a:t>7,5,9</a:t>
            </a:r>
          </a:p>
          <a:p>
            <a:endParaRPr lang="zh-CN" altLang="en-US" sz="2400" dirty="0"/>
          </a:p>
        </p:txBody>
      </p:sp>
      <p:sp>
        <p:nvSpPr>
          <p:cNvPr id="31749"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b="1">
                <a:solidFill>
                  <a:srgbClr val="003366"/>
                </a:solidFill>
                <a:latin typeface="Times New Roman" panose="02020603050405020304" pitchFamily="18" charset="0"/>
                <a:ea typeface="宋体" panose="02010600030101010101" pitchFamily="2" charset="-122"/>
              </a:defRPr>
            </a:lvl1pPr>
            <a:lvl2pPr marL="742950" indent="-285750" eaLnBrk="0" hangingPunct="0">
              <a:defRPr kumimoji="1" sz="2800" b="1">
                <a:solidFill>
                  <a:srgbClr val="003366"/>
                </a:solidFill>
                <a:latin typeface="Times New Roman" panose="02020603050405020304" pitchFamily="18" charset="0"/>
                <a:ea typeface="宋体" panose="02010600030101010101" pitchFamily="2" charset="-122"/>
              </a:defRPr>
            </a:lvl2pPr>
            <a:lvl3pPr marL="1143000" indent="-228600" eaLnBrk="0" hangingPunct="0">
              <a:defRPr kumimoji="1" sz="2800" b="1">
                <a:solidFill>
                  <a:srgbClr val="003366"/>
                </a:solidFill>
                <a:latin typeface="Times New Roman" panose="02020603050405020304" pitchFamily="18" charset="0"/>
                <a:ea typeface="宋体" panose="02010600030101010101" pitchFamily="2" charset="-122"/>
              </a:defRPr>
            </a:lvl3pPr>
            <a:lvl4pPr marL="1600200" indent="-228600" eaLnBrk="0" hangingPunct="0">
              <a:defRPr kumimoji="1" sz="2800" b="1">
                <a:solidFill>
                  <a:srgbClr val="003366"/>
                </a:solidFill>
                <a:latin typeface="Times New Roman" panose="02020603050405020304" pitchFamily="18" charset="0"/>
                <a:ea typeface="宋体" panose="02010600030101010101" pitchFamily="2" charset="-122"/>
              </a:defRPr>
            </a:lvl4pPr>
            <a:lvl5pPr marL="2057400" indent="-228600" eaLnBrk="0" hangingPunct="0">
              <a:defRPr kumimoji="1" sz="2800" b="1">
                <a:solidFill>
                  <a:srgbClr val="003366"/>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9pPr>
          </a:lstStyle>
          <a:p>
            <a:pPr eaLnBrk="1" hangingPunct="1"/>
            <a:fld id="{424ECAB6-0104-43D1-963A-2D99E6FD143F}" type="slidenum">
              <a:rPr lang="en-US" altLang="zh-CN" sz="1400" b="0">
                <a:solidFill>
                  <a:srgbClr val="2B2B83"/>
                </a:solidFill>
              </a:rPr>
              <a:pPr eaLnBrk="1" hangingPunct="1"/>
              <a:t>17</a:t>
            </a:fld>
            <a:endParaRPr lang="en-US" altLang="zh-CN" sz="1400" b="0">
              <a:solidFill>
                <a:srgbClr val="2B2B83"/>
              </a:solidFill>
            </a:endParaRPr>
          </a:p>
        </p:txBody>
      </p:sp>
    </p:spTree>
    <p:extLst>
      <p:ext uri="{BB962C8B-B14F-4D97-AF65-F5344CB8AC3E}">
        <p14:creationId xmlns:p14="http://schemas.microsoft.com/office/powerpoint/2010/main" val="35327264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a:xfrm>
            <a:off x="1115616" y="617538"/>
            <a:ext cx="7993062" cy="1143000"/>
          </a:xfrm>
        </p:spPr>
        <p:txBody>
          <a:bodyPr/>
          <a:lstStyle/>
          <a:p>
            <a:r>
              <a:rPr lang="zh-CN" altLang="en-US" sz="4000" dirty="0"/>
              <a:t>相关概念：正确算法与不正确算法</a:t>
            </a:r>
          </a:p>
        </p:txBody>
      </p:sp>
      <p:sp>
        <p:nvSpPr>
          <p:cNvPr id="32771" name="内容占位符 2"/>
          <p:cNvSpPr>
            <a:spLocks noGrp="1"/>
          </p:cNvSpPr>
          <p:nvPr>
            <p:ph idx="1"/>
          </p:nvPr>
        </p:nvSpPr>
        <p:spPr>
          <a:xfrm>
            <a:off x="1182481" y="2132856"/>
            <a:ext cx="7772400" cy="4953000"/>
          </a:xfrm>
        </p:spPr>
        <p:txBody>
          <a:bodyPr/>
          <a:lstStyle/>
          <a:p>
            <a:pPr eaLnBrk="1" hangingPunct="1"/>
            <a:r>
              <a:rPr lang="zh-CN" altLang="en-US" sz="1800" dirty="0">
                <a:solidFill>
                  <a:srgbClr val="FF0000"/>
                </a:solidFill>
                <a:latin typeface="华文新魏" panose="02010800040101010101" pitchFamily="2" charset="-122"/>
                <a:ea typeface="华文新魏" panose="02010800040101010101" pitchFamily="2" charset="-122"/>
              </a:rPr>
              <a:t>正确</a:t>
            </a:r>
            <a:r>
              <a:rPr lang="zh-CN" altLang="en-US" sz="1800" dirty="0">
                <a:latin typeface="华文新魏" panose="02010800040101010101" pitchFamily="2" charset="-122"/>
                <a:ea typeface="华文新魏" panose="02010800040101010101" pitchFamily="2" charset="-122"/>
              </a:rPr>
              <a:t>的算法</a:t>
            </a:r>
            <a:endParaRPr lang="en-US" altLang="zh-CN" sz="1800" dirty="0">
              <a:latin typeface="华文新魏" panose="02010800040101010101" pitchFamily="2" charset="-122"/>
              <a:ea typeface="华文新魏" panose="02010800040101010101" pitchFamily="2" charset="-122"/>
            </a:endParaRPr>
          </a:p>
          <a:p>
            <a:pPr eaLnBrk="1" hangingPunct="1">
              <a:buFont typeface="Wingdings" pitchFamily="2" charset="2"/>
              <a:buNone/>
            </a:pPr>
            <a:r>
              <a:rPr lang="en-US" altLang="zh-CN" sz="2400" dirty="0">
                <a:latin typeface="华文新魏" panose="02010800040101010101" pitchFamily="2" charset="-122"/>
                <a:ea typeface="华文新魏" panose="02010800040101010101" pitchFamily="2" charset="-122"/>
              </a:rPr>
              <a:t>     </a:t>
            </a:r>
            <a:r>
              <a:rPr lang="zh-CN" altLang="en-US" sz="2400" dirty="0">
                <a:latin typeface="华文新魏" panose="02010800040101010101" pitchFamily="2" charset="-122"/>
                <a:ea typeface="华文新魏" panose="02010800040101010101" pitchFamily="2" charset="-122"/>
              </a:rPr>
              <a:t>如果一个算法对问题每一个输入实例，都能输出正确的结果并停止，则称它为正确的。</a:t>
            </a:r>
            <a:endParaRPr lang="en-US" altLang="zh-CN" sz="2400" dirty="0">
              <a:latin typeface="华文新魏" panose="02010800040101010101" pitchFamily="2" charset="-122"/>
              <a:ea typeface="华文新魏" panose="02010800040101010101" pitchFamily="2" charset="-122"/>
            </a:endParaRPr>
          </a:p>
          <a:p>
            <a:pPr eaLnBrk="1" hangingPunct="1">
              <a:buFont typeface="Wingdings 2" panose="05020102010507070707" pitchFamily="18" charset="2"/>
              <a:buNone/>
            </a:pPr>
            <a:endParaRPr lang="en-US" altLang="zh-CN" sz="800" dirty="0">
              <a:latin typeface="华文新魏" panose="02010800040101010101" pitchFamily="2" charset="-122"/>
              <a:ea typeface="华文新魏" panose="02010800040101010101" pitchFamily="2" charset="-122"/>
            </a:endParaRPr>
          </a:p>
          <a:p>
            <a:pPr eaLnBrk="1" hangingPunct="1"/>
            <a:r>
              <a:rPr lang="zh-CN" altLang="en-US" sz="1800" dirty="0">
                <a:solidFill>
                  <a:srgbClr val="FF0000"/>
                </a:solidFill>
                <a:latin typeface="华文新魏" panose="02010800040101010101" pitchFamily="2" charset="-122"/>
                <a:ea typeface="华文新魏" panose="02010800040101010101" pitchFamily="2" charset="-122"/>
              </a:rPr>
              <a:t>不正确</a:t>
            </a:r>
            <a:r>
              <a:rPr lang="zh-CN" altLang="en-US" sz="1800" dirty="0">
                <a:latin typeface="华文新魏" panose="02010800040101010101" pitchFamily="2" charset="-122"/>
                <a:ea typeface="华文新魏" panose="02010800040101010101" pitchFamily="2" charset="-122"/>
              </a:rPr>
              <a:t>的算法</a:t>
            </a:r>
            <a:endParaRPr lang="en-US" altLang="zh-CN" sz="1800" dirty="0">
              <a:latin typeface="华文新魏" panose="02010800040101010101" pitchFamily="2" charset="-122"/>
              <a:ea typeface="华文新魏" panose="02010800040101010101" pitchFamily="2" charset="-122"/>
            </a:endParaRPr>
          </a:p>
          <a:p>
            <a:pPr lvl="1" eaLnBrk="1" hangingPunct="1"/>
            <a:r>
              <a:rPr lang="zh-CN" altLang="en-US" sz="2000" dirty="0">
                <a:latin typeface="华文新魏" panose="02010800040101010101" pitchFamily="2" charset="-122"/>
                <a:ea typeface="华文新魏" panose="02010800040101010101" pitchFamily="2" charset="-122"/>
              </a:rPr>
              <a:t>可能根本不会停止；</a:t>
            </a:r>
            <a:endParaRPr lang="en-US" altLang="zh-CN" sz="2000" dirty="0">
              <a:latin typeface="华文新魏" panose="02010800040101010101" pitchFamily="2" charset="-122"/>
              <a:ea typeface="华文新魏" panose="02010800040101010101" pitchFamily="2" charset="-122"/>
            </a:endParaRPr>
          </a:p>
          <a:p>
            <a:pPr lvl="1" eaLnBrk="1" hangingPunct="1"/>
            <a:r>
              <a:rPr lang="zh-CN" altLang="en-US" sz="2000" dirty="0">
                <a:latin typeface="华文新魏" panose="02010800040101010101" pitchFamily="2" charset="-122"/>
                <a:ea typeface="华文新魏" panose="02010800040101010101" pitchFamily="2" charset="-122"/>
              </a:rPr>
              <a:t>停止时给出的不是预期的结果；</a:t>
            </a:r>
            <a:endParaRPr lang="en-US" altLang="zh-CN" sz="2000" dirty="0">
              <a:latin typeface="华文新魏" panose="02010800040101010101" pitchFamily="2" charset="-122"/>
              <a:ea typeface="华文新魏" panose="02010800040101010101" pitchFamily="2" charset="-122"/>
            </a:endParaRPr>
          </a:p>
          <a:p>
            <a:pPr lvl="1" eaLnBrk="1" hangingPunct="1"/>
            <a:r>
              <a:rPr lang="zh-CN" altLang="en-US" sz="2000" dirty="0">
                <a:latin typeface="华文新魏" panose="02010800040101010101" pitchFamily="2" charset="-122"/>
                <a:ea typeface="华文新魏" panose="02010800040101010101" pitchFamily="2" charset="-122"/>
              </a:rPr>
              <a:t>如果算法的错误率可以控制，也是</a:t>
            </a:r>
            <a:r>
              <a:rPr lang="zh-CN" altLang="en-US" sz="2000" dirty="0">
                <a:solidFill>
                  <a:srgbClr val="FF0000"/>
                </a:solidFill>
                <a:latin typeface="华文新魏" panose="02010800040101010101" pitchFamily="2" charset="-122"/>
                <a:ea typeface="华文新魏" panose="02010800040101010101" pitchFamily="2" charset="-122"/>
              </a:rPr>
              <a:t>有用的。</a:t>
            </a:r>
          </a:p>
        </p:txBody>
      </p:sp>
      <p:sp>
        <p:nvSpPr>
          <p:cNvPr id="32773"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b="1">
                <a:solidFill>
                  <a:srgbClr val="003366"/>
                </a:solidFill>
                <a:latin typeface="Times New Roman" panose="02020603050405020304" pitchFamily="18" charset="0"/>
                <a:ea typeface="宋体" panose="02010600030101010101" pitchFamily="2" charset="-122"/>
              </a:defRPr>
            </a:lvl1pPr>
            <a:lvl2pPr marL="742950" indent="-285750" eaLnBrk="0" hangingPunct="0">
              <a:defRPr kumimoji="1" sz="2800" b="1">
                <a:solidFill>
                  <a:srgbClr val="003366"/>
                </a:solidFill>
                <a:latin typeface="Times New Roman" panose="02020603050405020304" pitchFamily="18" charset="0"/>
                <a:ea typeface="宋体" panose="02010600030101010101" pitchFamily="2" charset="-122"/>
              </a:defRPr>
            </a:lvl2pPr>
            <a:lvl3pPr marL="1143000" indent="-228600" eaLnBrk="0" hangingPunct="0">
              <a:defRPr kumimoji="1" sz="2800" b="1">
                <a:solidFill>
                  <a:srgbClr val="003366"/>
                </a:solidFill>
                <a:latin typeface="Times New Roman" panose="02020603050405020304" pitchFamily="18" charset="0"/>
                <a:ea typeface="宋体" panose="02010600030101010101" pitchFamily="2" charset="-122"/>
              </a:defRPr>
            </a:lvl3pPr>
            <a:lvl4pPr marL="1600200" indent="-228600" eaLnBrk="0" hangingPunct="0">
              <a:defRPr kumimoji="1" sz="2800" b="1">
                <a:solidFill>
                  <a:srgbClr val="003366"/>
                </a:solidFill>
                <a:latin typeface="Times New Roman" panose="02020603050405020304" pitchFamily="18" charset="0"/>
                <a:ea typeface="宋体" panose="02010600030101010101" pitchFamily="2" charset="-122"/>
              </a:defRPr>
            </a:lvl4pPr>
            <a:lvl5pPr marL="2057400" indent="-228600" eaLnBrk="0" hangingPunct="0">
              <a:defRPr kumimoji="1" sz="2800" b="1">
                <a:solidFill>
                  <a:srgbClr val="003366"/>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9pPr>
          </a:lstStyle>
          <a:p>
            <a:pPr eaLnBrk="1" hangingPunct="1"/>
            <a:fld id="{15CABFDC-B3C2-42FE-8470-43805A035A7F}" type="slidenum">
              <a:rPr lang="en-US" altLang="zh-CN" sz="1400" b="0">
                <a:solidFill>
                  <a:srgbClr val="2B2B83"/>
                </a:solidFill>
              </a:rPr>
              <a:pPr eaLnBrk="1" hangingPunct="1"/>
              <a:t>18</a:t>
            </a:fld>
            <a:endParaRPr lang="en-US" altLang="zh-CN" sz="1400" b="0">
              <a:solidFill>
                <a:srgbClr val="2B2B83"/>
              </a:solidFill>
            </a:endParaRPr>
          </a:p>
        </p:txBody>
      </p:sp>
    </p:spTree>
    <p:extLst>
      <p:ext uri="{BB962C8B-B14F-4D97-AF65-F5344CB8AC3E}">
        <p14:creationId xmlns:p14="http://schemas.microsoft.com/office/powerpoint/2010/main" val="41863684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8" name="标题 1"/>
          <p:cNvSpPr>
            <a:spLocks noGrp="1"/>
          </p:cNvSpPr>
          <p:nvPr>
            <p:ph type="title"/>
          </p:nvPr>
        </p:nvSpPr>
        <p:spPr/>
        <p:txBody>
          <a:bodyPr/>
          <a:lstStyle/>
          <a:p>
            <a:r>
              <a:rPr lang="zh-CN" altLang="en-US"/>
              <a:t>作为一种技术的算法</a:t>
            </a:r>
          </a:p>
        </p:txBody>
      </p:sp>
      <p:sp>
        <p:nvSpPr>
          <p:cNvPr id="5130"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b="1">
                <a:solidFill>
                  <a:srgbClr val="003366"/>
                </a:solidFill>
                <a:latin typeface="Times New Roman" panose="02020603050405020304" pitchFamily="18" charset="0"/>
                <a:ea typeface="宋体" panose="02010600030101010101" pitchFamily="2" charset="-122"/>
              </a:defRPr>
            </a:lvl1pPr>
            <a:lvl2pPr marL="742950" indent="-285750" eaLnBrk="0" hangingPunct="0">
              <a:defRPr kumimoji="1" sz="2800" b="1">
                <a:solidFill>
                  <a:srgbClr val="003366"/>
                </a:solidFill>
                <a:latin typeface="Times New Roman" panose="02020603050405020304" pitchFamily="18" charset="0"/>
                <a:ea typeface="宋体" panose="02010600030101010101" pitchFamily="2" charset="-122"/>
              </a:defRPr>
            </a:lvl2pPr>
            <a:lvl3pPr marL="1143000" indent="-228600" eaLnBrk="0" hangingPunct="0">
              <a:defRPr kumimoji="1" sz="2800" b="1">
                <a:solidFill>
                  <a:srgbClr val="003366"/>
                </a:solidFill>
                <a:latin typeface="Times New Roman" panose="02020603050405020304" pitchFamily="18" charset="0"/>
                <a:ea typeface="宋体" panose="02010600030101010101" pitchFamily="2" charset="-122"/>
              </a:defRPr>
            </a:lvl3pPr>
            <a:lvl4pPr marL="1600200" indent="-228600" eaLnBrk="0" hangingPunct="0">
              <a:defRPr kumimoji="1" sz="2800" b="1">
                <a:solidFill>
                  <a:srgbClr val="003366"/>
                </a:solidFill>
                <a:latin typeface="Times New Roman" panose="02020603050405020304" pitchFamily="18" charset="0"/>
                <a:ea typeface="宋体" panose="02010600030101010101" pitchFamily="2" charset="-122"/>
              </a:defRPr>
            </a:lvl4pPr>
            <a:lvl5pPr marL="2057400" indent="-228600" eaLnBrk="0" hangingPunct="0">
              <a:defRPr kumimoji="1" sz="2800" b="1">
                <a:solidFill>
                  <a:srgbClr val="003366"/>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9pPr>
          </a:lstStyle>
          <a:p>
            <a:pPr eaLnBrk="1" hangingPunct="1"/>
            <a:fld id="{5F929BD0-6E9E-4AFB-9229-E91A39253CFB}" type="slidenum">
              <a:rPr lang="en-US" altLang="zh-CN" sz="1400" b="0">
                <a:solidFill>
                  <a:srgbClr val="2B2B83"/>
                </a:solidFill>
              </a:rPr>
              <a:pPr eaLnBrk="1" hangingPunct="1"/>
              <a:t>19</a:t>
            </a:fld>
            <a:endParaRPr lang="en-US" altLang="zh-CN" sz="1400" b="0">
              <a:solidFill>
                <a:srgbClr val="2B2B83"/>
              </a:solidFill>
            </a:endParaRPr>
          </a:p>
        </p:txBody>
      </p:sp>
      <p:sp>
        <p:nvSpPr>
          <p:cNvPr id="5131" name="内容占位符 2"/>
          <p:cNvSpPr>
            <a:spLocks noGrp="1"/>
          </p:cNvSpPr>
          <p:nvPr>
            <p:ph idx="1"/>
          </p:nvPr>
        </p:nvSpPr>
        <p:spPr>
          <a:xfrm>
            <a:off x="1115616" y="1760538"/>
            <a:ext cx="7772400" cy="4953000"/>
          </a:xfrm>
        </p:spPr>
        <p:txBody>
          <a:bodyPr/>
          <a:lstStyle/>
          <a:p>
            <a:pPr eaLnBrk="1" hangingPunct="1"/>
            <a:r>
              <a:rPr lang="zh-CN" altLang="en-US" sz="2000" dirty="0">
                <a:latin typeface="+mn-ea"/>
              </a:rPr>
              <a:t>如果计算机无限快、存储器都是免费的</a:t>
            </a:r>
            <a:r>
              <a:rPr lang="en-US" altLang="zh-CN" sz="2000" dirty="0">
                <a:latin typeface="+mn-ea"/>
              </a:rPr>
              <a:t>,</a:t>
            </a:r>
            <a:r>
              <a:rPr lang="zh-CN" altLang="en-US" sz="2000" dirty="0">
                <a:latin typeface="+mn-ea"/>
              </a:rPr>
              <a:t>算法研究是否还需要？</a:t>
            </a:r>
            <a:endParaRPr lang="en-US" altLang="zh-CN" sz="2000" dirty="0">
              <a:latin typeface="+mn-ea"/>
            </a:endParaRPr>
          </a:p>
          <a:p>
            <a:pPr marL="776288" lvl="1" indent="-457200" eaLnBrk="1" hangingPunct="1">
              <a:buFontTx/>
              <a:buAutoNum type="circleNumDbPlain"/>
            </a:pPr>
            <a:r>
              <a:rPr lang="en-US" altLang="zh-CN" sz="1800" dirty="0">
                <a:solidFill>
                  <a:srgbClr val="FF0000"/>
                </a:solidFill>
                <a:latin typeface="+mn-ea"/>
              </a:rPr>
              <a:t>Yes</a:t>
            </a:r>
            <a:r>
              <a:rPr lang="zh-CN" altLang="en-US" sz="1800" dirty="0">
                <a:solidFill>
                  <a:srgbClr val="FF0000"/>
                </a:solidFill>
                <a:latin typeface="+mn-ea"/>
              </a:rPr>
              <a:t>！</a:t>
            </a:r>
            <a:r>
              <a:rPr lang="zh-CN" altLang="en-US" sz="1800" dirty="0">
                <a:latin typeface="+mn-ea"/>
              </a:rPr>
              <a:t>证明方案是正确的，可以给出正确结果。</a:t>
            </a:r>
            <a:endParaRPr lang="en-US" altLang="zh-CN" sz="1800" dirty="0">
              <a:latin typeface="+mn-ea"/>
            </a:endParaRPr>
          </a:p>
          <a:p>
            <a:pPr marL="776288" lvl="1" indent="-457200" eaLnBrk="1" hangingPunct="1">
              <a:buFontTx/>
              <a:buAutoNum type="circleNumDbPlain"/>
            </a:pPr>
            <a:r>
              <a:rPr lang="en-US" altLang="zh-CN" sz="1800" dirty="0">
                <a:solidFill>
                  <a:srgbClr val="FF0000"/>
                </a:solidFill>
                <a:latin typeface="+mn-ea"/>
              </a:rPr>
              <a:t>Yes</a:t>
            </a:r>
            <a:r>
              <a:rPr lang="zh-CN" altLang="en-US" sz="1800" dirty="0">
                <a:solidFill>
                  <a:srgbClr val="FF0000"/>
                </a:solidFill>
                <a:latin typeface="+mn-ea"/>
              </a:rPr>
              <a:t>！</a:t>
            </a:r>
            <a:r>
              <a:rPr lang="zh-CN" altLang="en-US" sz="1800" dirty="0">
                <a:latin typeface="+mn-ea"/>
              </a:rPr>
              <a:t>希望自己的实现符合良好的软件工程实践要求，采用最容易的实现方法。</a:t>
            </a:r>
            <a:endParaRPr lang="en-US" altLang="zh-CN" sz="700" dirty="0">
              <a:latin typeface="+mn-ea"/>
            </a:endParaRPr>
          </a:p>
          <a:p>
            <a:pPr eaLnBrk="1" hangingPunct="1"/>
            <a:r>
              <a:rPr lang="zh-CN" altLang="en-US" sz="2000" dirty="0">
                <a:latin typeface="+mn-ea"/>
              </a:rPr>
              <a:t>算法对于当代计算机非常重要！类比硬件与软件的不同，算法的迥异带来的意义可能更明显！比如，对</a:t>
            </a:r>
            <a:r>
              <a:rPr lang="en-US" altLang="zh-CN" sz="2000" dirty="0">
                <a:latin typeface="+mn-ea"/>
              </a:rPr>
              <a:t>100</a:t>
            </a:r>
            <a:r>
              <a:rPr lang="zh-CN" altLang="en-US" sz="2000" dirty="0">
                <a:latin typeface="+mn-ea"/>
              </a:rPr>
              <a:t>万个数字进行排序：</a:t>
            </a:r>
            <a:endParaRPr lang="en-US" altLang="zh-CN" sz="2000" dirty="0">
              <a:latin typeface="+mn-ea"/>
            </a:endParaRPr>
          </a:p>
        </p:txBody>
      </p:sp>
      <p:grpSp>
        <p:nvGrpSpPr>
          <p:cNvPr id="5132" name="组合 19"/>
          <p:cNvGrpSpPr>
            <a:grpSpLocks/>
          </p:cNvGrpSpPr>
          <p:nvPr/>
        </p:nvGrpSpPr>
        <p:grpSpPr bwMode="auto">
          <a:xfrm>
            <a:off x="1428750" y="3786188"/>
            <a:ext cx="3714750" cy="2286000"/>
            <a:chOff x="1571604" y="3857649"/>
            <a:chExt cx="3714776" cy="2285995"/>
          </a:xfrm>
        </p:grpSpPr>
        <p:grpSp>
          <p:nvGrpSpPr>
            <p:cNvPr id="5136" name="组合 18"/>
            <p:cNvGrpSpPr>
              <a:grpSpLocks/>
            </p:cNvGrpSpPr>
            <p:nvPr/>
          </p:nvGrpSpPr>
          <p:grpSpPr bwMode="auto">
            <a:xfrm>
              <a:off x="1571604" y="3857649"/>
              <a:ext cx="3714776" cy="2285995"/>
              <a:chOff x="1285852" y="3857649"/>
              <a:chExt cx="3714776" cy="2285995"/>
            </a:xfrm>
          </p:grpSpPr>
          <p:sp>
            <p:nvSpPr>
              <p:cNvPr id="5137" name="Rectangle 4" descr="Rectangle: Click to edit Master text styles&#10;Second level&#10;Third level&#10;Fourth level&#10;Fifth level"/>
              <p:cNvSpPr>
                <a:spLocks noChangeArrowheads="1"/>
              </p:cNvSpPr>
              <p:nvPr/>
            </p:nvSpPr>
            <p:spPr bwMode="auto">
              <a:xfrm>
                <a:off x="1285852" y="3857649"/>
                <a:ext cx="3357586" cy="1357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defTabSz="812800" eaLnBrk="0" hangingPunct="0">
                  <a:defRPr kumimoji="1" sz="2800" b="1">
                    <a:solidFill>
                      <a:srgbClr val="003366"/>
                    </a:solidFill>
                    <a:latin typeface="Times New Roman" panose="02020603050405020304" pitchFamily="18" charset="0"/>
                    <a:ea typeface="宋体" panose="02010600030101010101" pitchFamily="2" charset="-122"/>
                  </a:defRPr>
                </a:lvl1pPr>
                <a:lvl2pPr marL="742950" indent="-285750" defTabSz="812800" eaLnBrk="0" hangingPunct="0">
                  <a:defRPr kumimoji="1" sz="2800" b="1">
                    <a:solidFill>
                      <a:srgbClr val="003366"/>
                    </a:solidFill>
                    <a:latin typeface="Times New Roman" panose="02020603050405020304" pitchFamily="18" charset="0"/>
                    <a:ea typeface="宋体" panose="02010600030101010101" pitchFamily="2" charset="-122"/>
                  </a:defRPr>
                </a:lvl2pPr>
                <a:lvl3pPr marL="1143000" indent="-228600" defTabSz="812800" eaLnBrk="0" hangingPunct="0">
                  <a:defRPr kumimoji="1" sz="2800" b="1">
                    <a:solidFill>
                      <a:srgbClr val="003366"/>
                    </a:solidFill>
                    <a:latin typeface="Times New Roman" panose="02020603050405020304" pitchFamily="18" charset="0"/>
                    <a:ea typeface="宋体" panose="02010600030101010101" pitchFamily="2" charset="-122"/>
                  </a:defRPr>
                </a:lvl3pPr>
                <a:lvl4pPr marL="1600200" indent="-228600" defTabSz="812800" eaLnBrk="0" hangingPunct="0">
                  <a:defRPr kumimoji="1" sz="2800" b="1">
                    <a:solidFill>
                      <a:srgbClr val="003366"/>
                    </a:solidFill>
                    <a:latin typeface="Times New Roman" panose="02020603050405020304" pitchFamily="18" charset="0"/>
                    <a:ea typeface="宋体" panose="02010600030101010101" pitchFamily="2" charset="-122"/>
                  </a:defRPr>
                </a:lvl4pPr>
                <a:lvl5pPr marL="2057400" indent="-228600" defTabSz="812800" eaLnBrk="0" hangingPunct="0">
                  <a:defRPr kumimoji="1" sz="2800" b="1">
                    <a:solidFill>
                      <a:srgbClr val="003366"/>
                    </a:solidFill>
                    <a:latin typeface="Times New Roman" panose="02020603050405020304" pitchFamily="18" charset="0"/>
                    <a:ea typeface="宋体" panose="02010600030101010101" pitchFamily="2" charset="-122"/>
                  </a:defRPr>
                </a:lvl5pPr>
                <a:lvl6pPr marL="2514600" indent="-228600" defTabSz="8128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6pPr>
                <a:lvl7pPr marL="2971800" indent="-228600" defTabSz="8128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7pPr>
                <a:lvl8pPr marL="3429000" indent="-228600" defTabSz="8128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8pPr>
                <a:lvl9pPr marL="3886200" indent="-228600" defTabSz="8128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9pPr>
              </a:lstStyle>
              <a:p>
                <a:pPr eaLnBrk="1" hangingPunct="1">
                  <a:spcBef>
                    <a:spcPct val="20000"/>
                  </a:spcBef>
                  <a:buClr>
                    <a:schemeClr val="folHlink"/>
                  </a:buClr>
                  <a:buSzPct val="50000"/>
                  <a:buFont typeface="Wingdings" panose="05000000000000000000" pitchFamily="2" charset="2"/>
                  <a:buChar char="u"/>
                </a:pPr>
                <a:r>
                  <a:rPr lang="zh-CN" altLang="en-US" sz="1800" dirty="0">
                    <a:solidFill>
                      <a:srgbClr val="FF0000"/>
                    </a:solidFill>
                    <a:latin typeface="华文新魏" panose="02010800040101010101" pitchFamily="2" charset="-122"/>
                    <a:ea typeface="华文新魏" panose="02010800040101010101" pitchFamily="2" charset="-122"/>
                  </a:rPr>
                  <a:t>插入排序</a:t>
                </a:r>
                <a:r>
                  <a:rPr lang="en-US" altLang="zh-CN" sz="1800" dirty="0">
                    <a:solidFill>
                      <a:srgbClr val="FF0000"/>
                    </a:solidFill>
                    <a:latin typeface="华文新魏" panose="02010800040101010101" pitchFamily="2" charset="-122"/>
                    <a:ea typeface="华文新魏" panose="02010800040101010101" pitchFamily="2" charset="-122"/>
                  </a:rPr>
                  <a:t>: </a:t>
                </a:r>
              </a:p>
              <a:p>
                <a:pPr lvl="1" eaLnBrk="1" hangingPunct="1">
                  <a:spcBef>
                    <a:spcPct val="20000"/>
                  </a:spcBef>
                  <a:buClr>
                    <a:schemeClr val="folHlink"/>
                  </a:buClr>
                  <a:buSzPct val="50000"/>
                  <a:buFont typeface="Wingdings" panose="05000000000000000000" pitchFamily="2" charset="2"/>
                  <a:buChar char="n"/>
                </a:pPr>
                <a:r>
                  <a:rPr lang="zh-CN" altLang="en-US" sz="1800" dirty="0">
                    <a:latin typeface="华文新魏" panose="02010800040101010101" pitchFamily="2" charset="-122"/>
                    <a:ea typeface="华文新魏" panose="02010800040101010101" pitchFamily="2" charset="-122"/>
                  </a:rPr>
                  <a:t>计算机</a:t>
                </a:r>
                <a:r>
                  <a:rPr lang="en-US" altLang="zh-CN" sz="1800" dirty="0">
                    <a:latin typeface="华文新魏" panose="02010800040101010101" pitchFamily="2" charset="-122"/>
                    <a:ea typeface="华文新魏" panose="02010800040101010101" pitchFamily="2" charset="-122"/>
                  </a:rPr>
                  <a:t>A:  10</a:t>
                </a:r>
                <a:r>
                  <a:rPr lang="en-US" altLang="zh-CN" sz="1800" baseline="30000" dirty="0">
                    <a:latin typeface="华文新魏" panose="02010800040101010101" pitchFamily="2" charset="-122"/>
                    <a:ea typeface="华文新魏" panose="02010800040101010101" pitchFamily="2" charset="-122"/>
                  </a:rPr>
                  <a:t>9 </a:t>
                </a:r>
                <a:r>
                  <a:rPr lang="zh-CN" altLang="en-US" sz="1800" dirty="0">
                    <a:latin typeface="华文新魏" panose="02010800040101010101" pitchFamily="2" charset="-122"/>
                    <a:ea typeface="华文新魏" panose="02010800040101010101" pitchFamily="2" charset="-122"/>
                  </a:rPr>
                  <a:t>指令</a:t>
                </a:r>
                <a:r>
                  <a:rPr lang="en-US" altLang="zh-CN" sz="1800" dirty="0">
                    <a:latin typeface="华文新魏" panose="02010800040101010101" pitchFamily="2" charset="-122"/>
                    <a:ea typeface="华文新魏" panose="02010800040101010101" pitchFamily="2" charset="-122"/>
                  </a:rPr>
                  <a:t>/s</a:t>
                </a:r>
              </a:p>
              <a:p>
                <a:pPr lvl="1" eaLnBrk="1" hangingPunct="1">
                  <a:spcBef>
                    <a:spcPct val="20000"/>
                  </a:spcBef>
                  <a:buClr>
                    <a:schemeClr val="folHlink"/>
                  </a:buClr>
                  <a:buSzPct val="50000"/>
                  <a:buFont typeface="Wingdings" panose="05000000000000000000" pitchFamily="2" charset="2"/>
                  <a:buChar char="n"/>
                </a:pPr>
                <a:r>
                  <a:rPr lang="zh-CN" altLang="en-US" sz="1800" dirty="0">
                    <a:latin typeface="华文新魏" panose="02010800040101010101" pitchFamily="2" charset="-122"/>
                    <a:ea typeface="华文新魏" panose="02010800040101010101" pitchFamily="2" charset="-122"/>
                  </a:rPr>
                  <a:t>世界最好的程序员</a:t>
                </a:r>
                <a:endParaRPr lang="en-US" altLang="zh-CN" sz="1800" dirty="0">
                  <a:latin typeface="华文新魏" panose="02010800040101010101" pitchFamily="2" charset="-122"/>
                  <a:ea typeface="华文新魏" panose="02010800040101010101" pitchFamily="2" charset="-122"/>
                </a:endParaRPr>
              </a:p>
              <a:p>
                <a:pPr lvl="1" eaLnBrk="1" hangingPunct="1">
                  <a:spcBef>
                    <a:spcPct val="20000"/>
                  </a:spcBef>
                  <a:buClr>
                    <a:schemeClr val="folHlink"/>
                  </a:buClr>
                  <a:buSzPct val="50000"/>
                  <a:buFont typeface="Wingdings" panose="05000000000000000000" pitchFamily="2" charset="2"/>
                  <a:buChar char="n"/>
                </a:pPr>
                <a:r>
                  <a:rPr lang="zh-CN" altLang="en-US" sz="1800" dirty="0">
                    <a:latin typeface="华文新魏" panose="02010800040101010101" pitchFamily="2" charset="-122"/>
                    <a:ea typeface="华文新魏" panose="02010800040101010101" pitchFamily="2" charset="-122"/>
                  </a:rPr>
                  <a:t>机器语言</a:t>
                </a:r>
                <a:endParaRPr lang="en-US" altLang="zh-CN" sz="1800" dirty="0">
                  <a:latin typeface="华文新魏" panose="02010800040101010101" pitchFamily="2" charset="-122"/>
                  <a:ea typeface="华文新魏" panose="02010800040101010101" pitchFamily="2" charset="-122"/>
                </a:endParaRPr>
              </a:p>
            </p:txBody>
          </p:sp>
          <p:graphicFrame>
            <p:nvGraphicFramePr>
              <p:cNvPr id="5126" name="Object 1028"/>
              <p:cNvGraphicFramePr>
                <a:graphicFrameLocks noChangeAspect="1"/>
              </p:cNvGraphicFramePr>
              <p:nvPr/>
            </p:nvGraphicFramePr>
            <p:xfrm>
              <a:off x="1857356" y="5214950"/>
              <a:ext cx="980021" cy="344481"/>
            </p:xfrm>
            <a:graphic>
              <a:graphicData uri="http://schemas.openxmlformats.org/presentationml/2006/ole">
                <mc:AlternateContent xmlns:mc="http://schemas.openxmlformats.org/markup-compatibility/2006">
                  <mc:Choice xmlns:v="urn:schemas-microsoft-com:vml" Requires="v">
                    <p:oleObj spid="_x0000_s31926" name="Equation" r:id="rId4" imgW="685800" imgH="228600" progId="">
                      <p:embed/>
                    </p:oleObj>
                  </mc:Choice>
                  <mc:Fallback>
                    <p:oleObj name="Equation" r:id="rId4" imgW="685800" imgH="228600" progId="">
                      <p:embed/>
                      <p:pic>
                        <p:nvPicPr>
                          <p:cNvPr id="5126" name="Object 102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7356" y="5214950"/>
                            <a:ext cx="980021" cy="34448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7" name="Object 1029"/>
              <p:cNvGraphicFramePr>
                <a:graphicFrameLocks noChangeAspect="1"/>
              </p:cNvGraphicFramePr>
              <p:nvPr/>
            </p:nvGraphicFramePr>
            <p:xfrm>
              <a:off x="1917402" y="5568405"/>
              <a:ext cx="3083226" cy="575239"/>
            </p:xfrm>
            <a:graphic>
              <a:graphicData uri="http://schemas.openxmlformats.org/presentationml/2006/ole">
                <mc:AlternateContent xmlns:mc="http://schemas.openxmlformats.org/markup-compatibility/2006">
                  <mc:Choice xmlns:v="urn:schemas-microsoft-com:vml" Requires="v">
                    <p:oleObj spid="_x0000_s31927" name="Equation" r:id="rId6" imgW="2374560" imgH="419040" progId="">
                      <p:embed/>
                    </p:oleObj>
                  </mc:Choice>
                  <mc:Fallback>
                    <p:oleObj name="Equation" r:id="rId6" imgW="2374560" imgH="419040" progId="">
                      <p:embed/>
                      <p:pic>
                        <p:nvPicPr>
                          <p:cNvPr id="5127" name="Object 102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17402" y="5568405"/>
                            <a:ext cx="3083226" cy="57523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5125" name="Object 1027"/>
            <p:cNvGraphicFramePr>
              <a:graphicFrameLocks noChangeAspect="1"/>
            </p:cNvGraphicFramePr>
            <p:nvPr/>
          </p:nvGraphicFramePr>
          <p:xfrm>
            <a:off x="3179790" y="3857649"/>
            <a:ext cx="1016113" cy="363537"/>
          </p:xfrm>
          <a:graphic>
            <a:graphicData uri="http://schemas.openxmlformats.org/presentationml/2006/ole">
              <mc:AlternateContent xmlns:mc="http://schemas.openxmlformats.org/markup-compatibility/2006">
                <mc:Choice xmlns:v="urn:schemas-microsoft-com:vml" Requires="v">
                  <p:oleObj spid="_x0000_s31928" name="Equation" r:id="rId8" imgW="711000" imgH="241200" progId="">
                    <p:embed/>
                  </p:oleObj>
                </mc:Choice>
                <mc:Fallback>
                  <p:oleObj name="Equation" r:id="rId8" imgW="711000" imgH="241200" progId="">
                    <p:embed/>
                    <p:pic>
                      <p:nvPicPr>
                        <p:cNvPr id="5125" name="Object 102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79790" y="3857649"/>
                          <a:ext cx="1016113" cy="3635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5133" name="组合 20"/>
          <p:cNvGrpSpPr>
            <a:grpSpLocks/>
          </p:cNvGrpSpPr>
          <p:nvPr/>
        </p:nvGrpSpPr>
        <p:grpSpPr bwMode="auto">
          <a:xfrm>
            <a:off x="5143500" y="3775075"/>
            <a:ext cx="3571875" cy="2368550"/>
            <a:chOff x="4929190" y="3714752"/>
            <a:chExt cx="3571900" cy="2368167"/>
          </a:xfrm>
        </p:grpSpPr>
        <p:grpSp>
          <p:nvGrpSpPr>
            <p:cNvPr id="5134" name="组合 17"/>
            <p:cNvGrpSpPr>
              <a:grpSpLocks/>
            </p:cNvGrpSpPr>
            <p:nvPr/>
          </p:nvGrpSpPr>
          <p:grpSpPr bwMode="auto">
            <a:xfrm>
              <a:off x="4929190" y="3714752"/>
              <a:ext cx="3571900" cy="2368167"/>
              <a:chOff x="4929190" y="3714752"/>
              <a:chExt cx="3571900" cy="2368167"/>
            </a:xfrm>
          </p:grpSpPr>
          <p:sp>
            <p:nvSpPr>
              <p:cNvPr id="5135" name="Rectangle 12" descr="Rectangle: Click to edit Master text styles&#10;Second level&#10;Third level&#10;Fourth level&#10;Fifth level"/>
              <p:cNvSpPr>
                <a:spLocks noChangeArrowheads="1"/>
              </p:cNvSpPr>
              <p:nvPr/>
            </p:nvSpPr>
            <p:spPr bwMode="auto">
              <a:xfrm>
                <a:off x="4929190" y="3714752"/>
                <a:ext cx="3571900"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defTabSz="812800" eaLnBrk="0" hangingPunct="0">
                  <a:defRPr kumimoji="1" sz="2800" b="1">
                    <a:solidFill>
                      <a:srgbClr val="003366"/>
                    </a:solidFill>
                    <a:latin typeface="Times New Roman" panose="02020603050405020304" pitchFamily="18" charset="0"/>
                    <a:ea typeface="宋体" panose="02010600030101010101" pitchFamily="2" charset="-122"/>
                  </a:defRPr>
                </a:lvl1pPr>
                <a:lvl2pPr marL="742950" indent="-285750" defTabSz="812800" eaLnBrk="0" hangingPunct="0">
                  <a:defRPr kumimoji="1" sz="2800" b="1">
                    <a:solidFill>
                      <a:srgbClr val="003366"/>
                    </a:solidFill>
                    <a:latin typeface="Times New Roman" panose="02020603050405020304" pitchFamily="18" charset="0"/>
                    <a:ea typeface="宋体" panose="02010600030101010101" pitchFamily="2" charset="-122"/>
                  </a:defRPr>
                </a:lvl2pPr>
                <a:lvl3pPr marL="1143000" indent="-228600" defTabSz="812800" eaLnBrk="0" hangingPunct="0">
                  <a:defRPr kumimoji="1" sz="2800" b="1">
                    <a:solidFill>
                      <a:srgbClr val="003366"/>
                    </a:solidFill>
                    <a:latin typeface="Times New Roman" panose="02020603050405020304" pitchFamily="18" charset="0"/>
                    <a:ea typeface="宋体" panose="02010600030101010101" pitchFamily="2" charset="-122"/>
                  </a:defRPr>
                </a:lvl3pPr>
                <a:lvl4pPr marL="1600200" indent="-228600" defTabSz="812800" eaLnBrk="0" hangingPunct="0">
                  <a:defRPr kumimoji="1" sz="2800" b="1">
                    <a:solidFill>
                      <a:srgbClr val="003366"/>
                    </a:solidFill>
                    <a:latin typeface="Times New Roman" panose="02020603050405020304" pitchFamily="18" charset="0"/>
                    <a:ea typeface="宋体" panose="02010600030101010101" pitchFamily="2" charset="-122"/>
                  </a:defRPr>
                </a:lvl4pPr>
                <a:lvl5pPr marL="2057400" indent="-228600" defTabSz="812800" eaLnBrk="0" hangingPunct="0">
                  <a:defRPr kumimoji="1" sz="2800" b="1">
                    <a:solidFill>
                      <a:srgbClr val="003366"/>
                    </a:solidFill>
                    <a:latin typeface="Times New Roman" panose="02020603050405020304" pitchFamily="18" charset="0"/>
                    <a:ea typeface="宋体" panose="02010600030101010101" pitchFamily="2" charset="-122"/>
                  </a:defRPr>
                </a:lvl5pPr>
                <a:lvl6pPr marL="2514600" indent="-228600" defTabSz="8128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6pPr>
                <a:lvl7pPr marL="2971800" indent="-228600" defTabSz="8128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7pPr>
                <a:lvl8pPr marL="3429000" indent="-228600" defTabSz="8128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8pPr>
                <a:lvl9pPr marL="3886200" indent="-228600" defTabSz="8128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9pPr>
              </a:lstStyle>
              <a:p>
                <a:pPr eaLnBrk="1" hangingPunct="1">
                  <a:spcBef>
                    <a:spcPct val="20000"/>
                  </a:spcBef>
                  <a:buClr>
                    <a:schemeClr val="folHlink"/>
                  </a:buClr>
                  <a:buSzPct val="50000"/>
                  <a:buFont typeface="Wingdings" panose="05000000000000000000" pitchFamily="2" charset="2"/>
                  <a:buChar char="u"/>
                </a:pPr>
                <a:r>
                  <a:rPr lang="zh-CN" altLang="en-US" sz="1800">
                    <a:solidFill>
                      <a:srgbClr val="FF0000"/>
                    </a:solidFill>
                    <a:latin typeface="华文新魏" panose="02010800040101010101" pitchFamily="2" charset="-122"/>
                    <a:ea typeface="华文新魏" panose="02010800040101010101" pitchFamily="2" charset="-122"/>
                  </a:rPr>
                  <a:t>归并排序</a:t>
                </a:r>
                <a:r>
                  <a:rPr lang="en-US" altLang="zh-CN" sz="1800">
                    <a:solidFill>
                      <a:srgbClr val="FF0000"/>
                    </a:solidFill>
                    <a:latin typeface="华文新魏" panose="02010800040101010101" pitchFamily="2" charset="-122"/>
                    <a:ea typeface="华文新魏" panose="02010800040101010101" pitchFamily="2" charset="-122"/>
                  </a:rPr>
                  <a:t>: </a:t>
                </a:r>
              </a:p>
              <a:p>
                <a:pPr lvl="1" eaLnBrk="1" hangingPunct="1">
                  <a:spcBef>
                    <a:spcPct val="20000"/>
                  </a:spcBef>
                  <a:buClr>
                    <a:schemeClr val="folHlink"/>
                  </a:buClr>
                  <a:buSzPct val="50000"/>
                  <a:buFont typeface="Wingdings" panose="05000000000000000000" pitchFamily="2" charset="2"/>
                  <a:buChar char="n"/>
                </a:pPr>
                <a:r>
                  <a:rPr lang="zh-CN" altLang="en-US" sz="1800">
                    <a:latin typeface="华文新魏" panose="02010800040101010101" pitchFamily="2" charset="-122"/>
                    <a:ea typeface="华文新魏" panose="02010800040101010101" pitchFamily="2" charset="-122"/>
                  </a:rPr>
                  <a:t>计算机</a:t>
                </a:r>
                <a:r>
                  <a:rPr lang="en-US" altLang="zh-CN" sz="1800">
                    <a:latin typeface="华文新魏" panose="02010800040101010101" pitchFamily="2" charset="-122"/>
                    <a:ea typeface="华文新魏" panose="02010800040101010101" pitchFamily="2" charset="-122"/>
                  </a:rPr>
                  <a:t>B: 10</a:t>
                </a:r>
                <a:r>
                  <a:rPr lang="en-US" altLang="zh-CN" sz="1800" baseline="30000">
                    <a:latin typeface="华文新魏" panose="02010800040101010101" pitchFamily="2" charset="-122"/>
                    <a:ea typeface="华文新魏" panose="02010800040101010101" pitchFamily="2" charset="-122"/>
                  </a:rPr>
                  <a:t>7  </a:t>
                </a:r>
                <a:r>
                  <a:rPr lang="zh-CN" altLang="en-US" sz="1800">
                    <a:latin typeface="华文新魏" panose="02010800040101010101" pitchFamily="2" charset="-122"/>
                    <a:ea typeface="华文新魏" panose="02010800040101010101" pitchFamily="2" charset="-122"/>
                  </a:rPr>
                  <a:t>指令</a:t>
                </a:r>
                <a:r>
                  <a:rPr lang="en-US" altLang="zh-CN" sz="1800">
                    <a:latin typeface="华文新魏" panose="02010800040101010101" pitchFamily="2" charset="-122"/>
                    <a:ea typeface="华文新魏" panose="02010800040101010101" pitchFamily="2" charset="-122"/>
                  </a:rPr>
                  <a:t>/s</a:t>
                </a:r>
              </a:p>
              <a:p>
                <a:pPr lvl="1" eaLnBrk="1" hangingPunct="1">
                  <a:spcBef>
                    <a:spcPct val="20000"/>
                  </a:spcBef>
                  <a:buClr>
                    <a:schemeClr val="folHlink"/>
                  </a:buClr>
                  <a:buSzPct val="50000"/>
                  <a:buFont typeface="Wingdings" panose="05000000000000000000" pitchFamily="2" charset="2"/>
                  <a:buChar char="n"/>
                </a:pPr>
                <a:r>
                  <a:rPr lang="zh-CN" altLang="en-US" sz="1800">
                    <a:latin typeface="华文新魏" panose="02010800040101010101" pitchFamily="2" charset="-122"/>
                    <a:ea typeface="华文新魏" panose="02010800040101010101" pitchFamily="2" charset="-122"/>
                  </a:rPr>
                  <a:t>普通程序员</a:t>
                </a:r>
                <a:endParaRPr lang="en-US" altLang="zh-CN" sz="1800">
                  <a:latin typeface="华文新魏" panose="02010800040101010101" pitchFamily="2" charset="-122"/>
                  <a:ea typeface="华文新魏" panose="02010800040101010101" pitchFamily="2" charset="-122"/>
                </a:endParaRPr>
              </a:p>
              <a:p>
                <a:pPr lvl="1" eaLnBrk="1" hangingPunct="1">
                  <a:spcBef>
                    <a:spcPct val="20000"/>
                  </a:spcBef>
                  <a:buClr>
                    <a:schemeClr val="folHlink"/>
                  </a:buClr>
                  <a:buSzPct val="50000"/>
                  <a:buFont typeface="Wingdings" panose="05000000000000000000" pitchFamily="2" charset="2"/>
                  <a:buChar char="n"/>
                </a:pPr>
                <a:r>
                  <a:rPr lang="zh-CN" altLang="en-US" sz="1800">
                    <a:latin typeface="华文新魏" panose="02010800040101010101" pitchFamily="2" charset="-122"/>
                    <a:ea typeface="华文新魏" panose="02010800040101010101" pitchFamily="2" charset="-122"/>
                  </a:rPr>
                  <a:t>高级语言</a:t>
                </a:r>
                <a:r>
                  <a:rPr lang="en-US" altLang="zh-CN" sz="1800">
                    <a:latin typeface="华文新魏" panose="02010800040101010101" pitchFamily="2" charset="-122"/>
                    <a:ea typeface="华文新魏" panose="02010800040101010101" pitchFamily="2" charset="-122"/>
                  </a:rPr>
                  <a:t>+</a:t>
                </a:r>
                <a:r>
                  <a:rPr lang="zh-CN" altLang="en-US" sz="1800">
                    <a:latin typeface="华文新魏" panose="02010800040101010101" pitchFamily="2" charset="-122"/>
                    <a:ea typeface="华文新魏" panose="02010800040101010101" pitchFamily="2" charset="-122"/>
                  </a:rPr>
                  <a:t>低效编译器</a:t>
                </a:r>
                <a:endParaRPr lang="en-US" altLang="zh-CN" sz="1800">
                  <a:latin typeface="华文新魏" panose="02010800040101010101" pitchFamily="2" charset="-122"/>
                  <a:ea typeface="华文新魏" panose="02010800040101010101" pitchFamily="2" charset="-122"/>
                </a:endParaRPr>
              </a:p>
            </p:txBody>
          </p:sp>
          <p:graphicFrame>
            <p:nvGraphicFramePr>
              <p:cNvPr id="5123" name="Object 1025"/>
              <p:cNvGraphicFramePr>
                <a:graphicFrameLocks noChangeAspect="1"/>
              </p:cNvGraphicFramePr>
              <p:nvPr/>
            </p:nvGraphicFramePr>
            <p:xfrm>
              <a:off x="5530233" y="5124464"/>
              <a:ext cx="1327783" cy="289238"/>
            </p:xfrm>
            <a:graphic>
              <a:graphicData uri="http://schemas.openxmlformats.org/presentationml/2006/ole">
                <mc:AlternateContent xmlns:mc="http://schemas.openxmlformats.org/markup-compatibility/2006">
                  <mc:Choice xmlns:v="urn:schemas-microsoft-com:vml" Requires="v">
                    <p:oleObj spid="_x0000_s31929" name="Equation" r:id="rId10" imgW="939600" imgH="203040" progId="">
                      <p:embed/>
                    </p:oleObj>
                  </mc:Choice>
                  <mc:Fallback>
                    <p:oleObj name="Equation" r:id="rId10" imgW="939600" imgH="203040" progId="">
                      <p:embed/>
                      <p:pic>
                        <p:nvPicPr>
                          <p:cNvPr id="5123" name="Object 102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530233" y="5124464"/>
                            <a:ext cx="1327783" cy="289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4" name="Object 1026"/>
              <p:cNvGraphicFramePr>
                <a:graphicFrameLocks noChangeAspect="1"/>
              </p:cNvGraphicFramePr>
              <p:nvPr/>
            </p:nvGraphicFramePr>
            <p:xfrm>
              <a:off x="5503654" y="5500691"/>
              <a:ext cx="2783122" cy="582228"/>
            </p:xfrm>
            <a:graphic>
              <a:graphicData uri="http://schemas.openxmlformats.org/presentationml/2006/ole">
                <mc:AlternateContent xmlns:mc="http://schemas.openxmlformats.org/markup-compatibility/2006">
                  <mc:Choice xmlns:v="urn:schemas-microsoft-com:vml" Requires="v">
                    <p:oleObj spid="_x0000_s31930" name="Equation" r:id="rId12" imgW="2031840" imgH="419040" progId="">
                      <p:embed/>
                    </p:oleObj>
                  </mc:Choice>
                  <mc:Fallback>
                    <p:oleObj name="Equation" r:id="rId12" imgW="2031840" imgH="419040" progId="">
                      <p:embed/>
                      <p:pic>
                        <p:nvPicPr>
                          <p:cNvPr id="5124" name="Object 102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503654" y="5500691"/>
                            <a:ext cx="2783122" cy="58222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5122" name="Object 1024"/>
            <p:cNvGraphicFramePr>
              <a:graphicFrameLocks noChangeAspect="1"/>
            </p:cNvGraphicFramePr>
            <p:nvPr/>
          </p:nvGraphicFramePr>
          <p:xfrm>
            <a:off x="6572264" y="3729040"/>
            <a:ext cx="1355347" cy="342902"/>
          </p:xfrm>
          <a:graphic>
            <a:graphicData uri="http://schemas.openxmlformats.org/presentationml/2006/ole">
              <mc:AlternateContent xmlns:mc="http://schemas.openxmlformats.org/markup-compatibility/2006">
                <mc:Choice xmlns:v="urn:schemas-microsoft-com:vml" Requires="v">
                  <p:oleObj spid="_x0000_s31931" name="Equation" r:id="rId14" imgW="914400" imgH="228600" progId="">
                    <p:embed/>
                  </p:oleObj>
                </mc:Choice>
                <mc:Fallback>
                  <p:oleObj name="Equation" r:id="rId14" imgW="914400" imgH="228600" progId="">
                    <p:embed/>
                    <p:pic>
                      <p:nvPicPr>
                        <p:cNvPr id="5122" name="Object 102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572264" y="3729040"/>
                          <a:ext cx="1355347" cy="34290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extLst>
      <p:ext uri="{BB962C8B-B14F-4D97-AF65-F5344CB8AC3E}">
        <p14:creationId xmlns:p14="http://schemas.microsoft.com/office/powerpoint/2010/main" val="27624594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p:txBody>
          <a:bodyPr/>
          <a:lstStyle/>
          <a:p>
            <a:r>
              <a:rPr lang="zh-CN" altLang="en-US" dirty="0"/>
              <a:t>课程信息</a:t>
            </a:r>
          </a:p>
        </p:txBody>
      </p:sp>
      <p:sp>
        <p:nvSpPr>
          <p:cNvPr id="3" name="内容占位符 2"/>
          <p:cNvSpPr>
            <a:spLocks noGrp="1"/>
          </p:cNvSpPr>
          <p:nvPr>
            <p:ph idx="1"/>
          </p:nvPr>
        </p:nvSpPr>
        <p:spPr>
          <a:xfrm>
            <a:off x="1104900" y="1988840"/>
            <a:ext cx="7772400" cy="4953000"/>
          </a:xfrm>
        </p:spPr>
        <p:txBody>
          <a:bodyPr/>
          <a:lstStyle/>
          <a:p>
            <a:pPr eaLnBrk="1" hangingPunct="1">
              <a:spcBef>
                <a:spcPts val="0"/>
              </a:spcBef>
              <a:defRPr/>
            </a:pPr>
            <a:r>
              <a:rPr lang="zh-CN" altLang="en-US" sz="2800" dirty="0"/>
              <a:t>授课形式</a:t>
            </a:r>
            <a:endParaRPr lang="en-US" altLang="zh-CN" sz="2800" dirty="0"/>
          </a:p>
          <a:p>
            <a:pPr lvl="1" eaLnBrk="1" hangingPunct="1">
              <a:lnSpc>
                <a:spcPct val="150000"/>
              </a:lnSpc>
              <a:spcBef>
                <a:spcPts val="0"/>
              </a:spcBef>
              <a:defRPr/>
            </a:pPr>
            <a:r>
              <a:rPr lang="zh-CN" altLang="en-US" sz="1600" b="1" dirty="0"/>
              <a:t>课堂讲解</a:t>
            </a:r>
            <a:r>
              <a:rPr lang="zh-CN" altLang="en-US" sz="1600" dirty="0"/>
              <a:t>（</a:t>
            </a:r>
            <a:r>
              <a:rPr lang="en-US" altLang="zh-CN" sz="1600" dirty="0"/>
              <a:t>54</a:t>
            </a:r>
            <a:r>
              <a:rPr lang="zh-CN" altLang="en-US" sz="1600" dirty="0"/>
              <a:t>学时）：基本理论讲解、基本方法的介绍分析；</a:t>
            </a:r>
            <a:endParaRPr lang="en-US" altLang="zh-CN" sz="1600" dirty="0"/>
          </a:p>
          <a:p>
            <a:pPr lvl="1" eaLnBrk="1" hangingPunct="1">
              <a:lnSpc>
                <a:spcPct val="150000"/>
              </a:lnSpc>
              <a:spcBef>
                <a:spcPts val="0"/>
              </a:spcBef>
              <a:defRPr/>
            </a:pPr>
            <a:r>
              <a:rPr lang="zh-CN" altLang="en-US" sz="1600" b="1" dirty="0"/>
              <a:t>上机</a:t>
            </a:r>
            <a:r>
              <a:rPr lang="zh-CN" altLang="en-US" sz="1600" dirty="0"/>
              <a:t>（</a:t>
            </a:r>
            <a:r>
              <a:rPr lang="en-US" altLang="zh-CN" sz="1600" dirty="0"/>
              <a:t>27</a:t>
            </a:r>
            <a:r>
              <a:rPr lang="zh-CN" altLang="en-US" sz="1600" dirty="0"/>
              <a:t>学时）：</a:t>
            </a:r>
            <a:r>
              <a:rPr lang="en-US" altLang="zh-CN" sz="1600" dirty="0"/>
              <a:t>45</a:t>
            </a:r>
            <a:r>
              <a:rPr lang="zh-CN" altLang="en-US" sz="1600" dirty="0"/>
              <a:t>分钟习题课</a:t>
            </a:r>
            <a:r>
              <a:rPr lang="en-US" altLang="zh-CN" sz="1600" dirty="0"/>
              <a:t>+45</a:t>
            </a:r>
            <a:r>
              <a:rPr lang="zh-CN" altLang="en-US" sz="1600" dirty="0"/>
              <a:t>分钟上机实践</a:t>
            </a:r>
            <a:endParaRPr lang="en-US" altLang="zh-CN" sz="1600" dirty="0"/>
          </a:p>
          <a:p>
            <a:pPr lvl="1" eaLnBrk="1" hangingPunct="1">
              <a:lnSpc>
                <a:spcPct val="150000"/>
              </a:lnSpc>
              <a:spcBef>
                <a:spcPts val="0"/>
              </a:spcBef>
              <a:defRPr/>
            </a:pPr>
            <a:r>
              <a:rPr lang="zh-CN" altLang="en-US" sz="1600" dirty="0"/>
              <a:t>课程作业：每周一次作业</a:t>
            </a:r>
            <a:r>
              <a:rPr lang="en-US" altLang="zh-CN" sz="1600" dirty="0"/>
              <a:t>+</a:t>
            </a:r>
            <a:r>
              <a:rPr lang="zh-CN" altLang="en-US" sz="1600" dirty="0"/>
              <a:t>大作业</a:t>
            </a:r>
            <a:endParaRPr lang="en-US" altLang="zh-CN" sz="1600" dirty="0"/>
          </a:p>
          <a:p>
            <a:pPr eaLnBrk="1" hangingPunct="1">
              <a:spcBef>
                <a:spcPts val="0"/>
              </a:spcBef>
              <a:buFont typeface="Wingdings" pitchFamily="2" charset="2"/>
              <a:buNone/>
              <a:defRPr/>
            </a:pPr>
            <a:endParaRPr lang="en-US" altLang="zh-CN" sz="1000" dirty="0"/>
          </a:p>
          <a:p>
            <a:pPr eaLnBrk="1" hangingPunct="1">
              <a:spcBef>
                <a:spcPts val="0"/>
              </a:spcBef>
              <a:defRPr/>
            </a:pPr>
            <a:r>
              <a:rPr lang="zh-CN" altLang="en-US" sz="2800" dirty="0"/>
              <a:t>考核形式</a:t>
            </a:r>
            <a:endParaRPr lang="en-US" altLang="zh-CN" sz="2800" dirty="0"/>
          </a:p>
          <a:p>
            <a:pPr lvl="1" eaLnBrk="1" hangingPunct="1">
              <a:lnSpc>
                <a:spcPct val="150000"/>
              </a:lnSpc>
              <a:spcBef>
                <a:spcPts val="0"/>
              </a:spcBef>
              <a:defRPr/>
            </a:pPr>
            <a:r>
              <a:rPr lang="zh-CN" altLang="en-US" sz="1600" dirty="0"/>
              <a:t>期末考试</a:t>
            </a:r>
            <a:r>
              <a:rPr lang="zh-CN" altLang="en-US" sz="1600" b="1" dirty="0"/>
              <a:t>（闭卷）</a:t>
            </a:r>
            <a:r>
              <a:rPr lang="zh-CN" altLang="en-US" sz="1600" dirty="0"/>
              <a:t>：</a:t>
            </a:r>
            <a:r>
              <a:rPr lang="en-US" altLang="zh-CN" sz="1600" dirty="0"/>
              <a:t>35%</a:t>
            </a:r>
          </a:p>
          <a:p>
            <a:pPr lvl="1" eaLnBrk="1" hangingPunct="1">
              <a:lnSpc>
                <a:spcPct val="150000"/>
              </a:lnSpc>
              <a:spcBef>
                <a:spcPts val="0"/>
              </a:spcBef>
              <a:defRPr/>
            </a:pPr>
            <a:r>
              <a:rPr lang="zh-CN" altLang="en-US" sz="1600" dirty="0"/>
              <a:t>期中考试</a:t>
            </a:r>
            <a:r>
              <a:rPr lang="zh-CN" altLang="en-US" sz="1600" b="1" dirty="0"/>
              <a:t>（闭卷）</a:t>
            </a:r>
            <a:r>
              <a:rPr lang="zh-CN" altLang="en-US" sz="1600" dirty="0"/>
              <a:t>：</a:t>
            </a:r>
            <a:r>
              <a:rPr lang="en-US" altLang="zh-CN" sz="1600" dirty="0"/>
              <a:t>30%</a:t>
            </a:r>
          </a:p>
          <a:p>
            <a:pPr lvl="1" eaLnBrk="1" hangingPunct="1">
              <a:lnSpc>
                <a:spcPct val="150000"/>
              </a:lnSpc>
              <a:spcBef>
                <a:spcPts val="0"/>
              </a:spcBef>
              <a:defRPr/>
            </a:pPr>
            <a:r>
              <a:rPr lang="zh-CN" altLang="en-US" sz="1600" dirty="0"/>
              <a:t>平时作业</a:t>
            </a:r>
            <a:r>
              <a:rPr lang="en-US" altLang="zh-CN" sz="1600" dirty="0"/>
              <a:t>+</a:t>
            </a:r>
            <a:r>
              <a:rPr lang="zh-CN" altLang="en-US" sz="1600" dirty="0"/>
              <a:t>上机作业：</a:t>
            </a:r>
            <a:r>
              <a:rPr lang="en-US" altLang="zh-CN" sz="1600" dirty="0"/>
              <a:t>15%</a:t>
            </a:r>
          </a:p>
          <a:p>
            <a:pPr lvl="1" eaLnBrk="1" hangingPunct="1">
              <a:lnSpc>
                <a:spcPct val="150000"/>
              </a:lnSpc>
              <a:spcBef>
                <a:spcPts val="0"/>
              </a:spcBef>
              <a:defRPr/>
            </a:pPr>
            <a:r>
              <a:rPr lang="zh-CN" altLang="en-US" sz="1600" dirty="0"/>
              <a:t>大作业：</a:t>
            </a:r>
            <a:r>
              <a:rPr lang="en-US" altLang="zh-CN" sz="1600" dirty="0"/>
              <a:t>10%</a:t>
            </a:r>
          </a:p>
          <a:p>
            <a:pPr lvl="1" eaLnBrk="1" hangingPunct="1">
              <a:lnSpc>
                <a:spcPct val="150000"/>
              </a:lnSpc>
              <a:spcBef>
                <a:spcPts val="0"/>
              </a:spcBef>
              <a:defRPr/>
            </a:pPr>
            <a:r>
              <a:rPr lang="zh-CN" altLang="en-US" sz="1600" dirty="0"/>
              <a:t>出勤</a:t>
            </a:r>
            <a:r>
              <a:rPr lang="en-US" altLang="zh-CN" sz="1600" dirty="0"/>
              <a:t>+</a:t>
            </a:r>
            <a:r>
              <a:rPr lang="zh-CN" altLang="en-US" sz="1600" dirty="0"/>
              <a:t>随堂测验：</a:t>
            </a:r>
            <a:r>
              <a:rPr lang="en-US" altLang="zh-CN" sz="1600" dirty="0"/>
              <a:t>10%</a:t>
            </a:r>
          </a:p>
          <a:p>
            <a:pPr eaLnBrk="1" hangingPunct="1">
              <a:spcBef>
                <a:spcPts val="0"/>
              </a:spcBef>
              <a:buFont typeface="Wingdings" pitchFamily="2" charset="2"/>
              <a:buNone/>
              <a:defRPr/>
            </a:pPr>
            <a:endParaRPr lang="en-US" altLang="zh-CN" sz="1100" dirty="0"/>
          </a:p>
        </p:txBody>
      </p:sp>
      <p:sp>
        <p:nvSpPr>
          <p:cNvPr id="21509" name="灯片编号占位符 4"/>
          <p:cNvSpPr>
            <a:spLocks noGrp="1"/>
          </p:cNvSpPr>
          <p:nvPr>
            <p:ph type="sldNum" sz="quarter" idx="12"/>
          </p:nvPr>
        </p:nvSpPr>
        <p:spPr>
          <a:noFill/>
        </p:spPr>
        <p:txBody>
          <a:bodyPr/>
          <a:lstStyle/>
          <a:p>
            <a:fld id="{4C2228BC-1250-413E-8826-0DCEB1176104}" type="slidenum">
              <a:rPr lang="en-US" altLang="zh-CN" smtClean="0"/>
              <a:pPr/>
              <a:t>2</a:t>
            </a:fld>
            <a:endParaRPr lang="en-US" altLang="zh-CN"/>
          </a:p>
        </p:txBody>
      </p:sp>
    </p:spTree>
    <p:extLst>
      <p:ext uri="{BB962C8B-B14F-4D97-AF65-F5344CB8AC3E}">
        <p14:creationId xmlns:p14="http://schemas.microsoft.com/office/powerpoint/2010/main" val="36444269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p:txBody>
          <a:bodyPr/>
          <a:lstStyle/>
          <a:p>
            <a:r>
              <a:rPr lang="zh-CN" altLang="en-US"/>
              <a:t>问题求解基础</a:t>
            </a:r>
          </a:p>
        </p:txBody>
      </p:sp>
      <p:sp>
        <p:nvSpPr>
          <p:cNvPr id="35844"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b="1">
                <a:solidFill>
                  <a:srgbClr val="003366"/>
                </a:solidFill>
                <a:latin typeface="Times New Roman" panose="02020603050405020304" pitchFamily="18" charset="0"/>
                <a:ea typeface="宋体" panose="02010600030101010101" pitchFamily="2" charset="-122"/>
              </a:defRPr>
            </a:lvl1pPr>
            <a:lvl2pPr marL="742950" indent="-285750" eaLnBrk="0" hangingPunct="0">
              <a:defRPr kumimoji="1" sz="2800" b="1">
                <a:solidFill>
                  <a:srgbClr val="003366"/>
                </a:solidFill>
                <a:latin typeface="Times New Roman" panose="02020603050405020304" pitchFamily="18" charset="0"/>
                <a:ea typeface="宋体" panose="02010600030101010101" pitchFamily="2" charset="-122"/>
              </a:defRPr>
            </a:lvl2pPr>
            <a:lvl3pPr marL="1143000" indent="-228600" eaLnBrk="0" hangingPunct="0">
              <a:defRPr kumimoji="1" sz="2800" b="1">
                <a:solidFill>
                  <a:srgbClr val="003366"/>
                </a:solidFill>
                <a:latin typeface="Times New Roman" panose="02020603050405020304" pitchFamily="18" charset="0"/>
                <a:ea typeface="宋体" panose="02010600030101010101" pitchFamily="2" charset="-122"/>
              </a:defRPr>
            </a:lvl3pPr>
            <a:lvl4pPr marL="1600200" indent="-228600" eaLnBrk="0" hangingPunct="0">
              <a:defRPr kumimoji="1" sz="2800" b="1">
                <a:solidFill>
                  <a:srgbClr val="003366"/>
                </a:solidFill>
                <a:latin typeface="Times New Roman" panose="02020603050405020304" pitchFamily="18" charset="0"/>
                <a:ea typeface="宋体" panose="02010600030101010101" pitchFamily="2" charset="-122"/>
              </a:defRPr>
            </a:lvl4pPr>
            <a:lvl5pPr marL="2057400" indent="-228600" eaLnBrk="0" hangingPunct="0">
              <a:defRPr kumimoji="1" sz="2800" b="1">
                <a:solidFill>
                  <a:srgbClr val="003366"/>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9pPr>
          </a:lstStyle>
          <a:p>
            <a:pPr eaLnBrk="1" hangingPunct="1"/>
            <a:fld id="{25C010A8-12E1-4A4E-B046-1FC823C43F96}" type="slidenum">
              <a:rPr lang="en-US" altLang="zh-CN" sz="1400" b="0">
                <a:solidFill>
                  <a:srgbClr val="2B2B83"/>
                </a:solidFill>
              </a:rPr>
              <a:pPr eaLnBrk="1" hangingPunct="1"/>
              <a:t>20</a:t>
            </a:fld>
            <a:endParaRPr lang="en-US" altLang="zh-CN" sz="1400" b="0">
              <a:solidFill>
                <a:srgbClr val="2B2B83"/>
              </a:solidFill>
            </a:endParaRPr>
          </a:p>
        </p:txBody>
      </p:sp>
      <p:grpSp>
        <p:nvGrpSpPr>
          <p:cNvPr id="35845" name="组合 79"/>
          <p:cNvGrpSpPr>
            <a:grpSpLocks/>
          </p:cNvGrpSpPr>
          <p:nvPr/>
        </p:nvGrpSpPr>
        <p:grpSpPr bwMode="auto">
          <a:xfrm>
            <a:off x="2357438" y="2393578"/>
            <a:ext cx="4643437" cy="4214812"/>
            <a:chOff x="3000364" y="1285860"/>
            <a:chExt cx="4643470" cy="4214842"/>
          </a:xfrm>
        </p:grpSpPr>
        <p:grpSp>
          <p:nvGrpSpPr>
            <p:cNvPr id="35847" name="组合 78"/>
            <p:cNvGrpSpPr>
              <a:grpSpLocks/>
            </p:cNvGrpSpPr>
            <p:nvPr/>
          </p:nvGrpSpPr>
          <p:grpSpPr bwMode="auto">
            <a:xfrm>
              <a:off x="4143372" y="1285860"/>
              <a:ext cx="2357454" cy="4214842"/>
              <a:chOff x="4143372" y="1285860"/>
              <a:chExt cx="2357454" cy="4214842"/>
            </a:xfrm>
          </p:grpSpPr>
          <p:sp>
            <p:nvSpPr>
              <p:cNvPr id="35860" name="矩形 5"/>
              <p:cNvSpPr>
                <a:spLocks noChangeArrowheads="1"/>
              </p:cNvSpPr>
              <p:nvPr/>
            </p:nvSpPr>
            <p:spPr bwMode="auto">
              <a:xfrm>
                <a:off x="4143372" y="1285860"/>
                <a:ext cx="2357454" cy="428628"/>
              </a:xfrm>
              <a:prstGeom prst="rect">
                <a:avLst/>
              </a:prstGeom>
              <a:solidFill>
                <a:schemeClr val="accent1"/>
              </a:solidFill>
              <a:ln w="19050" algn="ctr">
                <a:solidFill>
                  <a:srgbClr val="000066"/>
                </a:solidFill>
                <a:round/>
                <a:headEnd/>
                <a:tailEnd/>
              </a:ln>
            </p:spPr>
            <p:txBody>
              <a:bodyPr/>
              <a:lstStyle>
                <a:lvl1pPr eaLnBrk="0" hangingPunct="0">
                  <a:defRPr kumimoji="1" sz="2800" b="1">
                    <a:solidFill>
                      <a:srgbClr val="003366"/>
                    </a:solidFill>
                    <a:latin typeface="Times New Roman" panose="02020603050405020304" pitchFamily="18" charset="0"/>
                    <a:ea typeface="宋体" panose="02010600030101010101" pitchFamily="2" charset="-122"/>
                  </a:defRPr>
                </a:lvl1pPr>
                <a:lvl2pPr marL="742950" indent="-285750" eaLnBrk="0" hangingPunct="0">
                  <a:defRPr kumimoji="1" sz="2800" b="1">
                    <a:solidFill>
                      <a:srgbClr val="003366"/>
                    </a:solidFill>
                    <a:latin typeface="Times New Roman" panose="02020603050405020304" pitchFamily="18" charset="0"/>
                    <a:ea typeface="宋体" panose="02010600030101010101" pitchFamily="2" charset="-122"/>
                  </a:defRPr>
                </a:lvl2pPr>
                <a:lvl3pPr marL="1143000" indent="-228600" eaLnBrk="0" hangingPunct="0">
                  <a:defRPr kumimoji="1" sz="2800" b="1">
                    <a:solidFill>
                      <a:srgbClr val="003366"/>
                    </a:solidFill>
                    <a:latin typeface="Times New Roman" panose="02020603050405020304" pitchFamily="18" charset="0"/>
                    <a:ea typeface="宋体" panose="02010600030101010101" pitchFamily="2" charset="-122"/>
                  </a:defRPr>
                </a:lvl3pPr>
                <a:lvl4pPr marL="1600200" indent="-228600" eaLnBrk="0" hangingPunct="0">
                  <a:defRPr kumimoji="1" sz="2800" b="1">
                    <a:solidFill>
                      <a:srgbClr val="003366"/>
                    </a:solidFill>
                    <a:latin typeface="Times New Roman" panose="02020603050405020304" pitchFamily="18" charset="0"/>
                    <a:ea typeface="宋体" panose="02010600030101010101" pitchFamily="2" charset="-122"/>
                  </a:defRPr>
                </a:lvl4pPr>
                <a:lvl5pPr marL="2057400" indent="-228600" eaLnBrk="0" hangingPunct="0">
                  <a:defRPr kumimoji="1" sz="2800" b="1">
                    <a:solidFill>
                      <a:srgbClr val="003366"/>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9pPr>
              </a:lstStyle>
              <a:p>
                <a:pPr algn="ctr" eaLnBrk="1" hangingPunct="1"/>
                <a:r>
                  <a:rPr lang="zh-CN" altLang="en-US" sz="1600"/>
                  <a:t>理解问题</a:t>
                </a:r>
              </a:p>
            </p:txBody>
          </p:sp>
          <p:sp>
            <p:nvSpPr>
              <p:cNvPr id="35861" name="矩形 6"/>
              <p:cNvSpPr>
                <a:spLocks noChangeArrowheads="1"/>
              </p:cNvSpPr>
              <p:nvPr/>
            </p:nvSpPr>
            <p:spPr bwMode="auto">
              <a:xfrm>
                <a:off x="4143372" y="1928802"/>
                <a:ext cx="2357454" cy="857256"/>
              </a:xfrm>
              <a:prstGeom prst="rect">
                <a:avLst/>
              </a:prstGeom>
              <a:solidFill>
                <a:schemeClr val="accent1"/>
              </a:solidFill>
              <a:ln w="19050" algn="ctr">
                <a:solidFill>
                  <a:srgbClr val="000066"/>
                </a:solidFill>
                <a:round/>
                <a:headEnd/>
                <a:tailEnd/>
              </a:ln>
            </p:spPr>
            <p:txBody>
              <a:bodyPr/>
              <a:lstStyle>
                <a:lvl1pPr eaLnBrk="0" hangingPunct="0">
                  <a:defRPr kumimoji="1" sz="2800" b="1">
                    <a:solidFill>
                      <a:srgbClr val="003366"/>
                    </a:solidFill>
                    <a:latin typeface="Times New Roman" panose="02020603050405020304" pitchFamily="18" charset="0"/>
                    <a:ea typeface="宋体" panose="02010600030101010101" pitchFamily="2" charset="-122"/>
                  </a:defRPr>
                </a:lvl1pPr>
                <a:lvl2pPr marL="742950" indent="-285750" eaLnBrk="0" hangingPunct="0">
                  <a:defRPr kumimoji="1" sz="2800" b="1">
                    <a:solidFill>
                      <a:srgbClr val="003366"/>
                    </a:solidFill>
                    <a:latin typeface="Times New Roman" panose="02020603050405020304" pitchFamily="18" charset="0"/>
                    <a:ea typeface="宋体" panose="02010600030101010101" pitchFamily="2" charset="-122"/>
                  </a:defRPr>
                </a:lvl2pPr>
                <a:lvl3pPr marL="1143000" indent="-228600" eaLnBrk="0" hangingPunct="0">
                  <a:defRPr kumimoji="1" sz="2800" b="1">
                    <a:solidFill>
                      <a:srgbClr val="003366"/>
                    </a:solidFill>
                    <a:latin typeface="Times New Roman" panose="02020603050405020304" pitchFamily="18" charset="0"/>
                    <a:ea typeface="宋体" panose="02010600030101010101" pitchFamily="2" charset="-122"/>
                  </a:defRPr>
                </a:lvl3pPr>
                <a:lvl4pPr marL="1600200" indent="-228600" eaLnBrk="0" hangingPunct="0">
                  <a:defRPr kumimoji="1" sz="2800" b="1">
                    <a:solidFill>
                      <a:srgbClr val="003366"/>
                    </a:solidFill>
                    <a:latin typeface="Times New Roman" panose="02020603050405020304" pitchFamily="18" charset="0"/>
                    <a:ea typeface="宋体" panose="02010600030101010101" pitchFamily="2" charset="-122"/>
                  </a:defRPr>
                </a:lvl4pPr>
                <a:lvl5pPr marL="2057400" indent="-228600" eaLnBrk="0" hangingPunct="0">
                  <a:defRPr kumimoji="1" sz="2800" b="1">
                    <a:solidFill>
                      <a:srgbClr val="003366"/>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9pPr>
              </a:lstStyle>
              <a:p>
                <a:pPr eaLnBrk="1" hangingPunct="1"/>
                <a:r>
                  <a:rPr lang="zh-CN" altLang="en-US" sz="1400"/>
                  <a:t>决定：</a:t>
                </a:r>
                <a:endParaRPr lang="en-US" altLang="zh-CN" sz="1400"/>
              </a:p>
              <a:p>
                <a:pPr eaLnBrk="1" hangingPunct="1"/>
                <a:r>
                  <a:rPr lang="zh-CN" altLang="en-US" sz="1400"/>
                  <a:t>计算方法；精确或近似解法；数据结构；算法设计技术</a:t>
                </a:r>
              </a:p>
            </p:txBody>
          </p:sp>
          <p:cxnSp>
            <p:nvCxnSpPr>
              <p:cNvPr id="35862" name="直接箭头连接符 8"/>
              <p:cNvCxnSpPr>
                <a:cxnSpLocks noChangeShapeType="1"/>
              </p:cNvCxnSpPr>
              <p:nvPr/>
            </p:nvCxnSpPr>
            <p:spPr bwMode="auto">
              <a:xfrm rot="5400000">
                <a:off x="5214942" y="1820851"/>
                <a:ext cx="214314" cy="1588"/>
              </a:xfrm>
              <a:prstGeom prst="straightConnector1">
                <a:avLst/>
              </a:prstGeom>
              <a:noFill/>
              <a:ln w="19050" algn="ctr">
                <a:solidFill>
                  <a:srgbClr val="000066"/>
                </a:solidFill>
                <a:round/>
                <a:headEnd/>
                <a:tailEnd type="arrow" w="med" len="med"/>
              </a:ln>
              <a:extLst>
                <a:ext uri="{909E8E84-426E-40DD-AFC4-6F175D3DCCD1}">
                  <a14:hiddenFill xmlns:a14="http://schemas.microsoft.com/office/drawing/2010/main">
                    <a:noFill/>
                  </a14:hiddenFill>
                </a:ext>
              </a:extLst>
            </p:spPr>
          </p:cxnSp>
          <p:sp>
            <p:nvSpPr>
              <p:cNvPr id="35863" name="矩形 11"/>
              <p:cNvSpPr>
                <a:spLocks noChangeArrowheads="1"/>
              </p:cNvSpPr>
              <p:nvPr/>
            </p:nvSpPr>
            <p:spPr bwMode="auto">
              <a:xfrm>
                <a:off x="4143372" y="3144042"/>
                <a:ext cx="2357454" cy="428628"/>
              </a:xfrm>
              <a:prstGeom prst="rect">
                <a:avLst/>
              </a:prstGeom>
              <a:solidFill>
                <a:schemeClr val="accent1"/>
              </a:solidFill>
              <a:ln w="19050" algn="ctr">
                <a:solidFill>
                  <a:srgbClr val="000066"/>
                </a:solidFill>
                <a:round/>
                <a:headEnd/>
                <a:tailEnd/>
              </a:ln>
            </p:spPr>
            <p:txBody>
              <a:bodyPr/>
              <a:lstStyle>
                <a:lvl1pPr eaLnBrk="0" hangingPunct="0">
                  <a:defRPr kumimoji="1" sz="2800" b="1">
                    <a:solidFill>
                      <a:srgbClr val="003366"/>
                    </a:solidFill>
                    <a:latin typeface="Times New Roman" panose="02020603050405020304" pitchFamily="18" charset="0"/>
                    <a:ea typeface="宋体" panose="02010600030101010101" pitchFamily="2" charset="-122"/>
                  </a:defRPr>
                </a:lvl1pPr>
                <a:lvl2pPr marL="742950" indent="-285750" eaLnBrk="0" hangingPunct="0">
                  <a:defRPr kumimoji="1" sz="2800" b="1">
                    <a:solidFill>
                      <a:srgbClr val="003366"/>
                    </a:solidFill>
                    <a:latin typeface="Times New Roman" panose="02020603050405020304" pitchFamily="18" charset="0"/>
                    <a:ea typeface="宋体" panose="02010600030101010101" pitchFamily="2" charset="-122"/>
                  </a:defRPr>
                </a:lvl2pPr>
                <a:lvl3pPr marL="1143000" indent="-228600" eaLnBrk="0" hangingPunct="0">
                  <a:defRPr kumimoji="1" sz="2800" b="1">
                    <a:solidFill>
                      <a:srgbClr val="003366"/>
                    </a:solidFill>
                    <a:latin typeface="Times New Roman" panose="02020603050405020304" pitchFamily="18" charset="0"/>
                    <a:ea typeface="宋体" panose="02010600030101010101" pitchFamily="2" charset="-122"/>
                  </a:defRPr>
                </a:lvl3pPr>
                <a:lvl4pPr marL="1600200" indent="-228600" eaLnBrk="0" hangingPunct="0">
                  <a:defRPr kumimoji="1" sz="2800" b="1">
                    <a:solidFill>
                      <a:srgbClr val="003366"/>
                    </a:solidFill>
                    <a:latin typeface="Times New Roman" panose="02020603050405020304" pitchFamily="18" charset="0"/>
                    <a:ea typeface="宋体" panose="02010600030101010101" pitchFamily="2" charset="-122"/>
                  </a:defRPr>
                </a:lvl4pPr>
                <a:lvl5pPr marL="2057400" indent="-228600" eaLnBrk="0" hangingPunct="0">
                  <a:defRPr kumimoji="1" sz="2800" b="1">
                    <a:solidFill>
                      <a:srgbClr val="003366"/>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9pPr>
              </a:lstStyle>
              <a:p>
                <a:pPr algn="ctr" eaLnBrk="1" hangingPunct="1"/>
                <a:r>
                  <a:rPr lang="zh-CN" altLang="en-US" sz="1600"/>
                  <a:t>设计算法</a:t>
                </a:r>
              </a:p>
            </p:txBody>
          </p:sp>
          <p:cxnSp>
            <p:nvCxnSpPr>
              <p:cNvPr id="35864" name="直接箭头连接符 12"/>
              <p:cNvCxnSpPr>
                <a:cxnSpLocks noChangeShapeType="1"/>
                <a:stCxn id="35861" idx="2"/>
                <a:endCxn id="35863" idx="0"/>
              </p:cNvCxnSpPr>
              <p:nvPr/>
            </p:nvCxnSpPr>
            <p:spPr bwMode="auto">
              <a:xfrm rot="5400000">
                <a:off x="5143107" y="2965050"/>
                <a:ext cx="357984" cy="1588"/>
              </a:xfrm>
              <a:prstGeom prst="straightConnector1">
                <a:avLst/>
              </a:prstGeom>
              <a:noFill/>
              <a:ln w="19050" algn="ctr">
                <a:solidFill>
                  <a:srgbClr val="000066"/>
                </a:solidFill>
                <a:round/>
                <a:headEnd/>
                <a:tailEnd type="arrow" w="med" len="med"/>
              </a:ln>
              <a:extLst>
                <a:ext uri="{909E8E84-426E-40DD-AFC4-6F175D3DCCD1}">
                  <a14:hiddenFill xmlns:a14="http://schemas.microsoft.com/office/drawing/2010/main">
                    <a:noFill/>
                  </a14:hiddenFill>
                </a:ext>
              </a:extLst>
            </p:spPr>
          </p:cxnSp>
          <p:sp>
            <p:nvSpPr>
              <p:cNvPr id="35865" name="矩形 13"/>
              <p:cNvSpPr>
                <a:spLocks noChangeArrowheads="1"/>
              </p:cNvSpPr>
              <p:nvPr/>
            </p:nvSpPr>
            <p:spPr bwMode="auto">
              <a:xfrm>
                <a:off x="4143372" y="3786984"/>
                <a:ext cx="2357454" cy="428628"/>
              </a:xfrm>
              <a:prstGeom prst="rect">
                <a:avLst/>
              </a:prstGeom>
              <a:solidFill>
                <a:schemeClr val="accent1"/>
              </a:solidFill>
              <a:ln w="19050" algn="ctr">
                <a:solidFill>
                  <a:srgbClr val="000066"/>
                </a:solidFill>
                <a:round/>
                <a:headEnd/>
                <a:tailEnd/>
              </a:ln>
            </p:spPr>
            <p:txBody>
              <a:bodyPr/>
              <a:lstStyle>
                <a:lvl1pPr eaLnBrk="0" hangingPunct="0">
                  <a:defRPr kumimoji="1" sz="2800" b="1">
                    <a:solidFill>
                      <a:srgbClr val="003366"/>
                    </a:solidFill>
                    <a:latin typeface="Times New Roman" panose="02020603050405020304" pitchFamily="18" charset="0"/>
                    <a:ea typeface="宋体" panose="02010600030101010101" pitchFamily="2" charset="-122"/>
                  </a:defRPr>
                </a:lvl1pPr>
                <a:lvl2pPr marL="742950" indent="-285750" eaLnBrk="0" hangingPunct="0">
                  <a:defRPr kumimoji="1" sz="2800" b="1">
                    <a:solidFill>
                      <a:srgbClr val="003366"/>
                    </a:solidFill>
                    <a:latin typeface="Times New Roman" panose="02020603050405020304" pitchFamily="18" charset="0"/>
                    <a:ea typeface="宋体" panose="02010600030101010101" pitchFamily="2" charset="-122"/>
                  </a:defRPr>
                </a:lvl2pPr>
                <a:lvl3pPr marL="1143000" indent="-228600" eaLnBrk="0" hangingPunct="0">
                  <a:defRPr kumimoji="1" sz="2800" b="1">
                    <a:solidFill>
                      <a:srgbClr val="003366"/>
                    </a:solidFill>
                    <a:latin typeface="Times New Roman" panose="02020603050405020304" pitchFamily="18" charset="0"/>
                    <a:ea typeface="宋体" panose="02010600030101010101" pitchFamily="2" charset="-122"/>
                  </a:defRPr>
                </a:lvl3pPr>
                <a:lvl4pPr marL="1600200" indent="-228600" eaLnBrk="0" hangingPunct="0">
                  <a:defRPr kumimoji="1" sz="2800" b="1">
                    <a:solidFill>
                      <a:srgbClr val="003366"/>
                    </a:solidFill>
                    <a:latin typeface="Times New Roman" panose="02020603050405020304" pitchFamily="18" charset="0"/>
                    <a:ea typeface="宋体" panose="02010600030101010101" pitchFamily="2" charset="-122"/>
                  </a:defRPr>
                </a:lvl4pPr>
                <a:lvl5pPr marL="2057400" indent="-228600" eaLnBrk="0" hangingPunct="0">
                  <a:defRPr kumimoji="1" sz="2800" b="1">
                    <a:solidFill>
                      <a:srgbClr val="003366"/>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9pPr>
              </a:lstStyle>
              <a:p>
                <a:pPr algn="ctr" eaLnBrk="1" hangingPunct="1"/>
                <a:r>
                  <a:rPr lang="zh-CN" altLang="en-US" sz="1600"/>
                  <a:t>正确性证明</a:t>
                </a:r>
              </a:p>
            </p:txBody>
          </p:sp>
          <p:cxnSp>
            <p:nvCxnSpPr>
              <p:cNvPr id="35866" name="直接箭头连接符 14"/>
              <p:cNvCxnSpPr>
                <a:cxnSpLocks noChangeShapeType="1"/>
                <a:stCxn id="35863" idx="2"/>
                <a:endCxn id="35865" idx="0"/>
              </p:cNvCxnSpPr>
              <p:nvPr/>
            </p:nvCxnSpPr>
            <p:spPr bwMode="auto">
              <a:xfrm rot="5400000">
                <a:off x="5214942" y="3679827"/>
                <a:ext cx="214314" cy="1588"/>
              </a:xfrm>
              <a:prstGeom prst="straightConnector1">
                <a:avLst/>
              </a:prstGeom>
              <a:noFill/>
              <a:ln w="19050" algn="ctr">
                <a:solidFill>
                  <a:srgbClr val="000066"/>
                </a:solidFill>
                <a:round/>
                <a:headEnd/>
                <a:tailEnd type="arrow" w="med" len="med"/>
              </a:ln>
              <a:extLst>
                <a:ext uri="{909E8E84-426E-40DD-AFC4-6F175D3DCCD1}">
                  <a14:hiddenFill xmlns:a14="http://schemas.microsoft.com/office/drawing/2010/main">
                    <a:noFill/>
                  </a14:hiddenFill>
                </a:ext>
              </a:extLst>
            </p:spPr>
          </p:cxnSp>
          <p:sp>
            <p:nvSpPr>
              <p:cNvPr id="35867" name="矩形 15"/>
              <p:cNvSpPr>
                <a:spLocks noChangeArrowheads="1"/>
              </p:cNvSpPr>
              <p:nvPr/>
            </p:nvSpPr>
            <p:spPr bwMode="auto">
              <a:xfrm>
                <a:off x="4143372" y="4429926"/>
                <a:ext cx="2357454" cy="428628"/>
              </a:xfrm>
              <a:prstGeom prst="rect">
                <a:avLst/>
              </a:prstGeom>
              <a:solidFill>
                <a:schemeClr val="accent1"/>
              </a:solidFill>
              <a:ln w="19050" algn="ctr">
                <a:solidFill>
                  <a:srgbClr val="000066"/>
                </a:solidFill>
                <a:round/>
                <a:headEnd/>
                <a:tailEnd/>
              </a:ln>
            </p:spPr>
            <p:txBody>
              <a:bodyPr/>
              <a:lstStyle>
                <a:lvl1pPr eaLnBrk="0" hangingPunct="0">
                  <a:defRPr kumimoji="1" sz="2800" b="1">
                    <a:solidFill>
                      <a:srgbClr val="003366"/>
                    </a:solidFill>
                    <a:latin typeface="Times New Roman" panose="02020603050405020304" pitchFamily="18" charset="0"/>
                    <a:ea typeface="宋体" panose="02010600030101010101" pitchFamily="2" charset="-122"/>
                  </a:defRPr>
                </a:lvl1pPr>
                <a:lvl2pPr marL="742950" indent="-285750" eaLnBrk="0" hangingPunct="0">
                  <a:defRPr kumimoji="1" sz="2800" b="1">
                    <a:solidFill>
                      <a:srgbClr val="003366"/>
                    </a:solidFill>
                    <a:latin typeface="Times New Roman" panose="02020603050405020304" pitchFamily="18" charset="0"/>
                    <a:ea typeface="宋体" panose="02010600030101010101" pitchFamily="2" charset="-122"/>
                  </a:defRPr>
                </a:lvl2pPr>
                <a:lvl3pPr marL="1143000" indent="-228600" eaLnBrk="0" hangingPunct="0">
                  <a:defRPr kumimoji="1" sz="2800" b="1">
                    <a:solidFill>
                      <a:srgbClr val="003366"/>
                    </a:solidFill>
                    <a:latin typeface="Times New Roman" panose="02020603050405020304" pitchFamily="18" charset="0"/>
                    <a:ea typeface="宋体" panose="02010600030101010101" pitchFamily="2" charset="-122"/>
                  </a:defRPr>
                </a:lvl3pPr>
                <a:lvl4pPr marL="1600200" indent="-228600" eaLnBrk="0" hangingPunct="0">
                  <a:defRPr kumimoji="1" sz="2800" b="1">
                    <a:solidFill>
                      <a:srgbClr val="003366"/>
                    </a:solidFill>
                    <a:latin typeface="Times New Roman" panose="02020603050405020304" pitchFamily="18" charset="0"/>
                    <a:ea typeface="宋体" panose="02010600030101010101" pitchFamily="2" charset="-122"/>
                  </a:defRPr>
                </a:lvl4pPr>
                <a:lvl5pPr marL="2057400" indent="-228600" eaLnBrk="0" hangingPunct="0">
                  <a:defRPr kumimoji="1" sz="2800" b="1">
                    <a:solidFill>
                      <a:srgbClr val="003366"/>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9pPr>
              </a:lstStyle>
              <a:p>
                <a:pPr algn="ctr" eaLnBrk="1" hangingPunct="1"/>
                <a:r>
                  <a:rPr lang="zh-CN" altLang="en-US" sz="1600"/>
                  <a:t>分析算法</a:t>
                </a:r>
              </a:p>
            </p:txBody>
          </p:sp>
          <p:cxnSp>
            <p:nvCxnSpPr>
              <p:cNvPr id="35868" name="直接箭头连接符 16"/>
              <p:cNvCxnSpPr>
                <a:cxnSpLocks noChangeShapeType="1"/>
                <a:stCxn id="35865" idx="2"/>
                <a:endCxn id="35867" idx="0"/>
              </p:cNvCxnSpPr>
              <p:nvPr/>
            </p:nvCxnSpPr>
            <p:spPr bwMode="auto">
              <a:xfrm rot="5400000">
                <a:off x="5214942" y="4322769"/>
                <a:ext cx="214314" cy="1588"/>
              </a:xfrm>
              <a:prstGeom prst="straightConnector1">
                <a:avLst/>
              </a:prstGeom>
              <a:noFill/>
              <a:ln w="19050" algn="ctr">
                <a:solidFill>
                  <a:srgbClr val="000066"/>
                </a:solidFill>
                <a:round/>
                <a:headEnd/>
                <a:tailEnd type="arrow" w="med" len="med"/>
              </a:ln>
              <a:extLst>
                <a:ext uri="{909E8E84-426E-40DD-AFC4-6F175D3DCCD1}">
                  <a14:hiddenFill xmlns:a14="http://schemas.microsoft.com/office/drawing/2010/main">
                    <a:noFill/>
                  </a14:hiddenFill>
                </a:ext>
              </a:extLst>
            </p:spPr>
          </p:cxnSp>
          <p:sp>
            <p:nvSpPr>
              <p:cNvPr id="35869" name="矩形 17"/>
              <p:cNvSpPr>
                <a:spLocks noChangeArrowheads="1"/>
              </p:cNvSpPr>
              <p:nvPr/>
            </p:nvSpPr>
            <p:spPr bwMode="auto">
              <a:xfrm>
                <a:off x="4143372" y="5072074"/>
                <a:ext cx="2357454" cy="428628"/>
              </a:xfrm>
              <a:prstGeom prst="rect">
                <a:avLst/>
              </a:prstGeom>
              <a:solidFill>
                <a:schemeClr val="accent1"/>
              </a:solidFill>
              <a:ln w="19050" algn="ctr">
                <a:solidFill>
                  <a:srgbClr val="000066"/>
                </a:solidFill>
                <a:round/>
                <a:headEnd/>
                <a:tailEnd/>
              </a:ln>
            </p:spPr>
            <p:txBody>
              <a:bodyPr/>
              <a:lstStyle>
                <a:lvl1pPr eaLnBrk="0" hangingPunct="0">
                  <a:defRPr kumimoji="1" sz="2800" b="1">
                    <a:solidFill>
                      <a:srgbClr val="003366"/>
                    </a:solidFill>
                    <a:latin typeface="Times New Roman" panose="02020603050405020304" pitchFamily="18" charset="0"/>
                    <a:ea typeface="宋体" panose="02010600030101010101" pitchFamily="2" charset="-122"/>
                  </a:defRPr>
                </a:lvl1pPr>
                <a:lvl2pPr marL="742950" indent="-285750" eaLnBrk="0" hangingPunct="0">
                  <a:defRPr kumimoji="1" sz="2800" b="1">
                    <a:solidFill>
                      <a:srgbClr val="003366"/>
                    </a:solidFill>
                    <a:latin typeface="Times New Roman" panose="02020603050405020304" pitchFamily="18" charset="0"/>
                    <a:ea typeface="宋体" panose="02010600030101010101" pitchFamily="2" charset="-122"/>
                  </a:defRPr>
                </a:lvl2pPr>
                <a:lvl3pPr marL="1143000" indent="-228600" eaLnBrk="0" hangingPunct="0">
                  <a:defRPr kumimoji="1" sz="2800" b="1">
                    <a:solidFill>
                      <a:srgbClr val="003366"/>
                    </a:solidFill>
                    <a:latin typeface="Times New Roman" panose="02020603050405020304" pitchFamily="18" charset="0"/>
                    <a:ea typeface="宋体" panose="02010600030101010101" pitchFamily="2" charset="-122"/>
                  </a:defRPr>
                </a:lvl3pPr>
                <a:lvl4pPr marL="1600200" indent="-228600" eaLnBrk="0" hangingPunct="0">
                  <a:defRPr kumimoji="1" sz="2800" b="1">
                    <a:solidFill>
                      <a:srgbClr val="003366"/>
                    </a:solidFill>
                    <a:latin typeface="Times New Roman" panose="02020603050405020304" pitchFamily="18" charset="0"/>
                    <a:ea typeface="宋体" panose="02010600030101010101" pitchFamily="2" charset="-122"/>
                  </a:defRPr>
                </a:lvl4pPr>
                <a:lvl5pPr marL="2057400" indent="-228600" eaLnBrk="0" hangingPunct="0">
                  <a:defRPr kumimoji="1" sz="2800" b="1">
                    <a:solidFill>
                      <a:srgbClr val="003366"/>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9pPr>
              </a:lstStyle>
              <a:p>
                <a:pPr algn="ctr" eaLnBrk="1" hangingPunct="1"/>
                <a:r>
                  <a:rPr lang="zh-CN" altLang="en-US" sz="1600"/>
                  <a:t>根据算法写代码</a:t>
                </a:r>
              </a:p>
            </p:txBody>
          </p:sp>
          <p:cxnSp>
            <p:nvCxnSpPr>
              <p:cNvPr id="35870" name="直接箭头连接符 18"/>
              <p:cNvCxnSpPr>
                <a:cxnSpLocks noChangeShapeType="1"/>
                <a:stCxn id="35867" idx="2"/>
                <a:endCxn id="35869" idx="0"/>
              </p:cNvCxnSpPr>
              <p:nvPr/>
            </p:nvCxnSpPr>
            <p:spPr bwMode="auto">
              <a:xfrm rot="5400000">
                <a:off x="5215339" y="4965314"/>
                <a:ext cx="213520" cy="1588"/>
              </a:xfrm>
              <a:prstGeom prst="straightConnector1">
                <a:avLst/>
              </a:prstGeom>
              <a:noFill/>
              <a:ln w="19050" algn="ctr">
                <a:solidFill>
                  <a:srgbClr val="000066"/>
                </a:solidFill>
                <a:round/>
                <a:headEnd/>
                <a:tailEnd type="arrow" w="med" len="med"/>
              </a:ln>
              <a:extLst>
                <a:ext uri="{909E8E84-426E-40DD-AFC4-6F175D3DCCD1}">
                  <a14:hiddenFill xmlns:a14="http://schemas.microsoft.com/office/drawing/2010/main">
                    <a:noFill/>
                  </a14:hiddenFill>
                </a:ext>
              </a:extLst>
            </p:spPr>
          </p:cxnSp>
        </p:grpSp>
        <p:grpSp>
          <p:nvGrpSpPr>
            <p:cNvPr id="35848" name="组合 75"/>
            <p:cNvGrpSpPr>
              <a:grpSpLocks/>
            </p:cNvGrpSpPr>
            <p:nvPr/>
          </p:nvGrpSpPr>
          <p:grpSpPr bwMode="auto">
            <a:xfrm>
              <a:off x="3000364" y="2427281"/>
              <a:ext cx="1143009" cy="1574142"/>
              <a:chOff x="3000364" y="2427281"/>
              <a:chExt cx="1143009" cy="1574142"/>
            </a:xfrm>
          </p:grpSpPr>
          <p:cxnSp>
            <p:nvCxnSpPr>
              <p:cNvPr id="35853" name="直接连接符 29"/>
              <p:cNvCxnSpPr>
                <a:cxnSpLocks noChangeShapeType="1"/>
              </p:cNvCxnSpPr>
              <p:nvPr/>
            </p:nvCxnSpPr>
            <p:spPr bwMode="auto">
              <a:xfrm rot="10800000" flipV="1">
                <a:off x="3000366" y="4000504"/>
                <a:ext cx="1143007" cy="919"/>
              </a:xfrm>
              <a:prstGeom prst="line">
                <a:avLst/>
              </a:prstGeom>
              <a:noFill/>
              <a:ln w="19050" algn="ctr">
                <a:solidFill>
                  <a:srgbClr val="000066"/>
                </a:solidFill>
                <a:round/>
                <a:headEnd/>
                <a:tailEnd/>
              </a:ln>
              <a:extLst>
                <a:ext uri="{909E8E84-426E-40DD-AFC4-6F175D3DCCD1}">
                  <a14:hiddenFill xmlns:a14="http://schemas.microsoft.com/office/drawing/2010/main">
                    <a:noFill/>
                  </a14:hiddenFill>
                </a:ext>
              </a:extLst>
            </p:spPr>
          </p:cxnSp>
          <p:cxnSp>
            <p:nvCxnSpPr>
              <p:cNvPr id="35854" name="直接连接符 31"/>
              <p:cNvCxnSpPr>
                <a:cxnSpLocks noChangeShapeType="1"/>
              </p:cNvCxnSpPr>
              <p:nvPr/>
            </p:nvCxnSpPr>
            <p:spPr bwMode="auto">
              <a:xfrm rot="5400000" flipH="1" flipV="1">
                <a:off x="2422204" y="3422344"/>
                <a:ext cx="1156321" cy="1"/>
              </a:xfrm>
              <a:prstGeom prst="line">
                <a:avLst/>
              </a:prstGeom>
              <a:noFill/>
              <a:ln w="19050" algn="ctr">
                <a:solidFill>
                  <a:srgbClr val="000066"/>
                </a:solidFill>
                <a:round/>
                <a:headEnd/>
                <a:tailEnd/>
              </a:ln>
              <a:extLst>
                <a:ext uri="{909E8E84-426E-40DD-AFC4-6F175D3DCCD1}">
                  <a14:hiddenFill xmlns:a14="http://schemas.microsoft.com/office/drawing/2010/main">
                    <a:noFill/>
                  </a14:hiddenFill>
                </a:ext>
              </a:extLst>
            </p:spPr>
          </p:cxnSp>
          <p:grpSp>
            <p:nvGrpSpPr>
              <p:cNvPr id="35855" name="组合 51"/>
              <p:cNvGrpSpPr>
                <a:grpSpLocks/>
              </p:cNvGrpSpPr>
              <p:nvPr/>
            </p:nvGrpSpPr>
            <p:grpSpPr bwMode="auto">
              <a:xfrm>
                <a:off x="3000364" y="2427281"/>
                <a:ext cx="1143008" cy="858551"/>
                <a:chOff x="2500298" y="2357430"/>
                <a:chExt cx="1143008" cy="715968"/>
              </a:xfrm>
            </p:grpSpPr>
            <p:cxnSp>
              <p:nvCxnSpPr>
                <p:cNvPr id="35856" name="直接连接符 41"/>
                <p:cNvCxnSpPr>
                  <a:cxnSpLocks noChangeShapeType="1"/>
                </p:cNvCxnSpPr>
                <p:nvPr/>
              </p:nvCxnSpPr>
              <p:spPr bwMode="auto">
                <a:xfrm flipV="1">
                  <a:off x="2500298" y="2357430"/>
                  <a:ext cx="500066" cy="357190"/>
                </a:xfrm>
                <a:prstGeom prst="line">
                  <a:avLst/>
                </a:prstGeom>
                <a:noFill/>
                <a:ln w="19050" algn="ctr">
                  <a:solidFill>
                    <a:srgbClr val="000066"/>
                  </a:solidFill>
                  <a:round/>
                  <a:headEnd/>
                  <a:tailEnd/>
                </a:ln>
                <a:extLst>
                  <a:ext uri="{909E8E84-426E-40DD-AFC4-6F175D3DCCD1}">
                    <a14:hiddenFill xmlns:a14="http://schemas.microsoft.com/office/drawing/2010/main">
                      <a:noFill/>
                    </a14:hiddenFill>
                  </a:ext>
                </a:extLst>
              </p:spPr>
            </p:cxnSp>
            <p:cxnSp>
              <p:nvCxnSpPr>
                <p:cNvPr id="35857" name="直接连接符 46"/>
                <p:cNvCxnSpPr>
                  <a:cxnSpLocks noChangeShapeType="1"/>
                </p:cNvCxnSpPr>
                <p:nvPr/>
              </p:nvCxnSpPr>
              <p:spPr bwMode="auto">
                <a:xfrm>
                  <a:off x="2500298" y="2714620"/>
                  <a:ext cx="500066" cy="357190"/>
                </a:xfrm>
                <a:prstGeom prst="line">
                  <a:avLst/>
                </a:prstGeom>
                <a:noFill/>
                <a:ln w="19050" algn="ctr">
                  <a:solidFill>
                    <a:srgbClr val="000066"/>
                  </a:solidFill>
                  <a:round/>
                  <a:headEnd/>
                  <a:tailEnd/>
                </a:ln>
                <a:extLst>
                  <a:ext uri="{909E8E84-426E-40DD-AFC4-6F175D3DCCD1}">
                    <a14:hiddenFill xmlns:a14="http://schemas.microsoft.com/office/drawing/2010/main">
                      <a:noFill/>
                    </a14:hiddenFill>
                  </a:ext>
                </a:extLst>
              </p:spPr>
            </p:cxnSp>
            <p:cxnSp>
              <p:nvCxnSpPr>
                <p:cNvPr id="35858" name="直接箭头连接符 48"/>
                <p:cNvCxnSpPr>
                  <a:cxnSpLocks noChangeShapeType="1"/>
                </p:cNvCxnSpPr>
                <p:nvPr/>
              </p:nvCxnSpPr>
              <p:spPr bwMode="auto">
                <a:xfrm>
                  <a:off x="3000364" y="2357430"/>
                  <a:ext cx="642942" cy="1588"/>
                </a:xfrm>
                <a:prstGeom prst="straightConnector1">
                  <a:avLst/>
                </a:prstGeom>
                <a:noFill/>
                <a:ln w="19050" algn="ctr">
                  <a:solidFill>
                    <a:srgbClr val="000066"/>
                  </a:solidFill>
                  <a:round/>
                  <a:headEnd/>
                  <a:tailEnd type="arrow" w="med" len="med"/>
                </a:ln>
                <a:extLst>
                  <a:ext uri="{909E8E84-426E-40DD-AFC4-6F175D3DCCD1}">
                    <a14:hiddenFill xmlns:a14="http://schemas.microsoft.com/office/drawing/2010/main">
                      <a:noFill/>
                    </a14:hiddenFill>
                  </a:ext>
                </a:extLst>
              </p:spPr>
            </p:cxnSp>
            <p:cxnSp>
              <p:nvCxnSpPr>
                <p:cNvPr id="35859" name="直接箭头连接符 50"/>
                <p:cNvCxnSpPr>
                  <a:cxnSpLocks noChangeShapeType="1"/>
                </p:cNvCxnSpPr>
                <p:nvPr/>
              </p:nvCxnSpPr>
              <p:spPr bwMode="auto">
                <a:xfrm>
                  <a:off x="3000364" y="3071810"/>
                  <a:ext cx="642942" cy="1588"/>
                </a:xfrm>
                <a:prstGeom prst="straightConnector1">
                  <a:avLst/>
                </a:prstGeom>
                <a:noFill/>
                <a:ln w="19050" algn="ctr">
                  <a:solidFill>
                    <a:srgbClr val="000066"/>
                  </a:solidFill>
                  <a:round/>
                  <a:headEnd/>
                  <a:tailEnd type="arrow" w="med" len="med"/>
                </a:ln>
                <a:extLst>
                  <a:ext uri="{909E8E84-426E-40DD-AFC4-6F175D3DCCD1}">
                    <a14:hiddenFill xmlns:a14="http://schemas.microsoft.com/office/drawing/2010/main">
                      <a:noFill/>
                    </a14:hiddenFill>
                  </a:ext>
                </a:extLst>
              </p:spPr>
            </p:cxnSp>
          </p:grpSp>
        </p:grpSp>
        <p:grpSp>
          <p:nvGrpSpPr>
            <p:cNvPr id="35849" name="组合 77"/>
            <p:cNvGrpSpPr>
              <a:grpSpLocks/>
            </p:cNvGrpSpPr>
            <p:nvPr/>
          </p:nvGrpSpPr>
          <p:grpSpPr bwMode="auto">
            <a:xfrm>
              <a:off x="6429388" y="2438393"/>
              <a:ext cx="1214446" cy="2205847"/>
              <a:chOff x="6429388" y="2438393"/>
              <a:chExt cx="1214446" cy="2205847"/>
            </a:xfrm>
          </p:grpSpPr>
          <p:cxnSp>
            <p:nvCxnSpPr>
              <p:cNvPr id="67" name="直接连接符 66"/>
              <p:cNvCxnSpPr/>
              <p:nvPr/>
            </p:nvCxnSpPr>
            <p:spPr bwMode="auto">
              <a:xfrm rot="10800000" flipV="1">
                <a:off x="6500827" y="4643446"/>
                <a:ext cx="1143007" cy="794"/>
              </a:xfrm>
              <a:prstGeom prst="line">
                <a:avLst/>
              </a:prstGeom>
              <a:solidFill>
                <a:schemeClr val="accent1"/>
              </a:solidFill>
              <a:ln w="19050" cap="flat" cmpd="sng" algn="ctr">
                <a:solidFill>
                  <a:srgbClr val="000066"/>
                </a:solidFill>
                <a:prstDash val="solid"/>
                <a:round/>
                <a:headEnd type="none" w="med" len="med"/>
                <a:tailEnd type="none" w="med" len="med"/>
              </a:ln>
              <a:effectLst/>
              <a:scene3d>
                <a:camera prst="orthographicFront">
                  <a:rot lat="0" lon="10800000" rev="0"/>
                </a:camera>
                <a:lightRig rig="threePt" dir="t"/>
              </a:scene3d>
            </p:spPr>
          </p:cxnSp>
          <p:cxnSp>
            <p:nvCxnSpPr>
              <p:cNvPr id="69" name="直接连接符 68"/>
              <p:cNvCxnSpPr/>
              <p:nvPr/>
            </p:nvCxnSpPr>
            <p:spPr bwMode="auto">
              <a:xfrm rot="5400000" flipH="1" flipV="1">
                <a:off x="6750860" y="3750472"/>
                <a:ext cx="1785948" cy="1"/>
              </a:xfrm>
              <a:prstGeom prst="line">
                <a:avLst/>
              </a:prstGeom>
              <a:solidFill>
                <a:schemeClr val="accent1"/>
              </a:solidFill>
              <a:ln w="19050" cap="flat" cmpd="sng" algn="ctr">
                <a:solidFill>
                  <a:srgbClr val="000066"/>
                </a:solidFill>
                <a:prstDash val="solid"/>
                <a:round/>
                <a:headEnd type="none" w="med" len="med"/>
                <a:tailEnd type="none" w="med" len="med"/>
              </a:ln>
              <a:effectLst/>
              <a:scene3d>
                <a:camera prst="orthographicFront">
                  <a:rot lat="0" lon="10800000" rev="0"/>
                </a:camera>
                <a:lightRig rig="threePt" dir="t"/>
              </a:scene3d>
            </p:spPr>
          </p:cxnSp>
          <p:grpSp>
            <p:nvGrpSpPr>
              <p:cNvPr id="7" name="组合 51"/>
              <p:cNvGrpSpPr/>
              <p:nvPr/>
            </p:nvGrpSpPr>
            <p:grpSpPr>
              <a:xfrm>
                <a:off x="6429388" y="2438393"/>
                <a:ext cx="1143008" cy="853214"/>
                <a:chOff x="2500298" y="2357430"/>
                <a:chExt cx="1143008" cy="715968"/>
              </a:xfrm>
              <a:scene3d>
                <a:camera prst="orthographicFront">
                  <a:rot lat="0" lon="10800000" rev="0"/>
                </a:camera>
                <a:lightRig rig="threePt" dir="t"/>
              </a:scene3d>
            </p:grpSpPr>
            <p:cxnSp>
              <p:nvCxnSpPr>
                <p:cNvPr id="71" name="直接连接符 70"/>
                <p:cNvCxnSpPr/>
                <p:nvPr/>
              </p:nvCxnSpPr>
              <p:spPr bwMode="auto">
                <a:xfrm flipV="1">
                  <a:off x="2500298" y="2357430"/>
                  <a:ext cx="500066" cy="357190"/>
                </a:xfrm>
                <a:prstGeom prst="line">
                  <a:avLst/>
                </a:prstGeom>
                <a:solidFill>
                  <a:schemeClr val="accent1"/>
                </a:solidFill>
                <a:ln w="19050" cap="flat" cmpd="sng" algn="ctr">
                  <a:solidFill>
                    <a:srgbClr val="000066"/>
                  </a:solidFill>
                  <a:prstDash val="solid"/>
                  <a:round/>
                  <a:headEnd type="none" w="med" len="med"/>
                  <a:tailEnd type="none" w="med" len="med"/>
                </a:ln>
                <a:effectLst/>
              </p:spPr>
            </p:cxnSp>
            <p:cxnSp>
              <p:nvCxnSpPr>
                <p:cNvPr id="72" name="直接连接符 71"/>
                <p:cNvCxnSpPr/>
                <p:nvPr/>
              </p:nvCxnSpPr>
              <p:spPr bwMode="auto">
                <a:xfrm>
                  <a:off x="2500298" y="2714620"/>
                  <a:ext cx="500066" cy="357190"/>
                </a:xfrm>
                <a:prstGeom prst="line">
                  <a:avLst/>
                </a:prstGeom>
                <a:solidFill>
                  <a:schemeClr val="accent1"/>
                </a:solidFill>
                <a:ln w="19050" cap="flat" cmpd="sng" algn="ctr">
                  <a:solidFill>
                    <a:srgbClr val="000066"/>
                  </a:solidFill>
                  <a:prstDash val="solid"/>
                  <a:round/>
                  <a:headEnd type="none" w="med" len="med"/>
                  <a:tailEnd type="none" w="med" len="med"/>
                </a:ln>
                <a:effectLst/>
              </p:spPr>
            </p:cxnSp>
            <p:cxnSp>
              <p:nvCxnSpPr>
                <p:cNvPr id="73" name="直接箭头连接符 72"/>
                <p:cNvCxnSpPr/>
                <p:nvPr/>
              </p:nvCxnSpPr>
              <p:spPr bwMode="auto">
                <a:xfrm>
                  <a:off x="3000364" y="2357430"/>
                  <a:ext cx="642942" cy="1588"/>
                </a:xfrm>
                <a:prstGeom prst="straightConnector1">
                  <a:avLst/>
                </a:prstGeom>
                <a:solidFill>
                  <a:schemeClr val="accent1"/>
                </a:solidFill>
                <a:ln w="19050" cap="flat" cmpd="sng" algn="ctr">
                  <a:solidFill>
                    <a:srgbClr val="000066"/>
                  </a:solidFill>
                  <a:prstDash val="solid"/>
                  <a:round/>
                  <a:headEnd type="none" w="med" len="med"/>
                  <a:tailEnd type="arrow"/>
                </a:ln>
                <a:effectLst/>
              </p:spPr>
            </p:cxnSp>
            <p:cxnSp>
              <p:nvCxnSpPr>
                <p:cNvPr id="74" name="直接箭头连接符 73"/>
                <p:cNvCxnSpPr/>
                <p:nvPr/>
              </p:nvCxnSpPr>
              <p:spPr bwMode="auto">
                <a:xfrm>
                  <a:off x="3000364" y="3071810"/>
                  <a:ext cx="642942" cy="1588"/>
                </a:xfrm>
                <a:prstGeom prst="straightConnector1">
                  <a:avLst/>
                </a:prstGeom>
                <a:solidFill>
                  <a:schemeClr val="accent1"/>
                </a:solidFill>
                <a:ln w="19050" cap="flat" cmpd="sng" algn="ctr">
                  <a:solidFill>
                    <a:srgbClr val="000066"/>
                  </a:solidFill>
                  <a:prstDash val="solid"/>
                  <a:round/>
                  <a:headEnd type="none" w="med" len="med"/>
                  <a:tailEnd type="arrow"/>
                </a:ln>
                <a:effectLst/>
              </p:spPr>
            </p:cxnSp>
          </p:grpSp>
        </p:grpSp>
      </p:grpSp>
      <p:sp>
        <p:nvSpPr>
          <p:cNvPr id="35846" name="TextBox 80"/>
          <p:cNvSpPr txBox="1">
            <a:spLocks noChangeArrowheads="1"/>
          </p:cNvSpPr>
          <p:nvPr/>
        </p:nvSpPr>
        <p:spPr bwMode="auto">
          <a:xfrm>
            <a:off x="1143000" y="1893515"/>
            <a:ext cx="28273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rgbClr val="003366"/>
                </a:solidFill>
                <a:latin typeface="Times New Roman" panose="02020603050405020304" pitchFamily="18" charset="0"/>
                <a:ea typeface="宋体" panose="02010600030101010101" pitchFamily="2" charset="-122"/>
              </a:defRPr>
            </a:lvl1pPr>
            <a:lvl2pPr marL="742950" indent="-285750" eaLnBrk="0" hangingPunct="0">
              <a:defRPr kumimoji="1" sz="2800" b="1">
                <a:solidFill>
                  <a:srgbClr val="003366"/>
                </a:solidFill>
                <a:latin typeface="Times New Roman" panose="02020603050405020304" pitchFamily="18" charset="0"/>
                <a:ea typeface="宋体" panose="02010600030101010101" pitchFamily="2" charset="-122"/>
              </a:defRPr>
            </a:lvl2pPr>
            <a:lvl3pPr marL="1143000" indent="-228600" eaLnBrk="0" hangingPunct="0">
              <a:defRPr kumimoji="1" sz="2800" b="1">
                <a:solidFill>
                  <a:srgbClr val="003366"/>
                </a:solidFill>
                <a:latin typeface="Times New Roman" panose="02020603050405020304" pitchFamily="18" charset="0"/>
                <a:ea typeface="宋体" panose="02010600030101010101" pitchFamily="2" charset="-122"/>
              </a:defRPr>
            </a:lvl3pPr>
            <a:lvl4pPr marL="1600200" indent="-228600" eaLnBrk="0" hangingPunct="0">
              <a:defRPr kumimoji="1" sz="2800" b="1">
                <a:solidFill>
                  <a:srgbClr val="003366"/>
                </a:solidFill>
                <a:latin typeface="Times New Roman" panose="02020603050405020304" pitchFamily="18" charset="0"/>
                <a:ea typeface="宋体" panose="02010600030101010101" pitchFamily="2" charset="-122"/>
              </a:defRPr>
            </a:lvl4pPr>
            <a:lvl5pPr marL="2057400" indent="-228600" eaLnBrk="0" hangingPunct="0">
              <a:defRPr kumimoji="1" sz="2800" b="1">
                <a:solidFill>
                  <a:srgbClr val="003366"/>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9pPr>
          </a:lstStyle>
          <a:p>
            <a:pPr eaLnBrk="1" hangingPunct="1">
              <a:buFont typeface="Wingdings" panose="05000000000000000000" pitchFamily="2" charset="2"/>
              <a:buChar char="p"/>
            </a:pPr>
            <a:r>
              <a:rPr lang="zh-CN" altLang="en-US" sz="1800" dirty="0"/>
              <a:t>  </a:t>
            </a:r>
            <a:r>
              <a:rPr lang="zh-CN" altLang="en-US" sz="2000" dirty="0"/>
              <a:t>算法设计和分析过程</a:t>
            </a:r>
          </a:p>
        </p:txBody>
      </p:sp>
    </p:spTree>
    <p:extLst>
      <p:ext uri="{BB962C8B-B14F-4D97-AF65-F5344CB8AC3E}">
        <p14:creationId xmlns:p14="http://schemas.microsoft.com/office/powerpoint/2010/main" val="14348593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p:nvPr>
        </p:nvSpPr>
        <p:spPr/>
        <p:txBody>
          <a:bodyPr/>
          <a:lstStyle/>
          <a:p>
            <a:r>
              <a:rPr lang="zh-CN" altLang="en-US" dirty="0"/>
              <a:t>问题求解基础</a:t>
            </a:r>
          </a:p>
        </p:txBody>
      </p:sp>
      <p:sp>
        <p:nvSpPr>
          <p:cNvPr id="36867" name="内容占位符 2"/>
          <p:cNvSpPr>
            <a:spLocks noGrp="1"/>
          </p:cNvSpPr>
          <p:nvPr>
            <p:ph idx="1"/>
          </p:nvPr>
        </p:nvSpPr>
        <p:spPr>
          <a:xfrm>
            <a:off x="1104900" y="1828800"/>
            <a:ext cx="7772400" cy="4953000"/>
          </a:xfrm>
        </p:spPr>
        <p:txBody>
          <a:bodyPr/>
          <a:lstStyle/>
          <a:p>
            <a:r>
              <a:rPr lang="zh-CN" altLang="en-US" b="1" dirty="0"/>
              <a:t>求解过程说明：</a:t>
            </a:r>
            <a:endParaRPr lang="en-US" altLang="zh-CN" b="1" dirty="0"/>
          </a:p>
          <a:p>
            <a:pPr>
              <a:lnSpc>
                <a:spcPct val="150000"/>
              </a:lnSpc>
              <a:buFont typeface="Wingdings" pitchFamily="2" charset="2"/>
              <a:buChar char="ü"/>
            </a:pPr>
            <a:r>
              <a:rPr lang="zh-CN" altLang="en-US" sz="1800" b="1" dirty="0"/>
              <a:t>理解问题：</a:t>
            </a:r>
            <a:r>
              <a:rPr lang="zh-CN" altLang="en-US" sz="1800" dirty="0"/>
              <a:t>是否属于已知问题？确定算法输入范围；</a:t>
            </a:r>
            <a:endParaRPr lang="en-US" altLang="zh-CN" sz="1800" dirty="0"/>
          </a:p>
          <a:p>
            <a:pPr>
              <a:lnSpc>
                <a:spcPct val="150000"/>
              </a:lnSpc>
              <a:buFont typeface="Wingdings" pitchFamily="2" charset="2"/>
              <a:buChar char="ü"/>
            </a:pPr>
            <a:r>
              <a:rPr lang="zh-CN" altLang="en-US" sz="1800" b="1" dirty="0"/>
              <a:t>了解计算设备的性能</a:t>
            </a:r>
            <a:r>
              <a:rPr lang="zh-CN" altLang="en-US" sz="1800" dirty="0"/>
              <a:t>：清楚速度和计算资源的限制；</a:t>
            </a:r>
            <a:endParaRPr lang="en-US" altLang="zh-CN" sz="1800" dirty="0"/>
          </a:p>
          <a:p>
            <a:pPr>
              <a:lnSpc>
                <a:spcPct val="150000"/>
              </a:lnSpc>
              <a:buFont typeface="Wingdings" pitchFamily="2" charset="2"/>
              <a:buChar char="ü"/>
            </a:pPr>
            <a:r>
              <a:rPr lang="zh-CN" altLang="en-US" sz="1800" b="1" dirty="0"/>
              <a:t>在精确解法和近似解法之间做选择</a:t>
            </a:r>
            <a:r>
              <a:rPr lang="zh-CN" altLang="en-US" sz="1800" dirty="0"/>
              <a:t>：有时近似算法是唯一选择；</a:t>
            </a:r>
            <a:endParaRPr lang="en-US" altLang="zh-CN" sz="1800" dirty="0"/>
          </a:p>
          <a:p>
            <a:pPr>
              <a:lnSpc>
                <a:spcPct val="150000"/>
              </a:lnSpc>
              <a:buFont typeface="Wingdings" pitchFamily="2" charset="2"/>
              <a:buChar char="ü"/>
            </a:pPr>
            <a:r>
              <a:rPr lang="zh-CN" altLang="en-US" sz="1800" b="1" dirty="0"/>
              <a:t>确定适当的数据结构</a:t>
            </a:r>
            <a:endParaRPr lang="en-US" altLang="zh-CN" sz="1800" b="1" dirty="0"/>
          </a:p>
          <a:p>
            <a:pPr>
              <a:lnSpc>
                <a:spcPct val="150000"/>
              </a:lnSpc>
              <a:buFont typeface="Wingdings" pitchFamily="2" charset="2"/>
              <a:buChar char="ü"/>
            </a:pPr>
            <a:r>
              <a:rPr lang="zh-CN" altLang="en-US" sz="1800" b="1" dirty="0"/>
              <a:t>算法的设计技术：</a:t>
            </a:r>
            <a:r>
              <a:rPr lang="zh-CN" altLang="en-US" sz="1800" dirty="0"/>
              <a:t>这是本课程学习重点和目标；</a:t>
            </a:r>
            <a:endParaRPr lang="en-US" altLang="zh-CN" sz="1800" dirty="0"/>
          </a:p>
          <a:p>
            <a:pPr>
              <a:lnSpc>
                <a:spcPct val="150000"/>
              </a:lnSpc>
              <a:buFont typeface="Wingdings" pitchFamily="2" charset="2"/>
              <a:buChar char="ü"/>
            </a:pPr>
            <a:r>
              <a:rPr lang="zh-CN" altLang="en-US" sz="1800" b="1" dirty="0"/>
              <a:t>算法的描述：</a:t>
            </a:r>
            <a:r>
              <a:rPr lang="zh-CN" altLang="en-US" sz="1800" dirty="0"/>
              <a:t>自然语言、流程图、</a:t>
            </a:r>
            <a:r>
              <a:rPr lang="zh-CN" altLang="en-US" sz="1800" b="1" dirty="0"/>
              <a:t>伪代码</a:t>
            </a:r>
            <a:r>
              <a:rPr lang="zh-CN" altLang="en-US" sz="1800" dirty="0"/>
              <a:t>；</a:t>
            </a:r>
            <a:endParaRPr lang="en-US" altLang="zh-CN" sz="1800" dirty="0"/>
          </a:p>
          <a:p>
            <a:pPr>
              <a:lnSpc>
                <a:spcPct val="150000"/>
              </a:lnSpc>
              <a:buFont typeface="Wingdings" pitchFamily="2" charset="2"/>
              <a:buChar char="ü"/>
            </a:pPr>
            <a:r>
              <a:rPr lang="zh-CN" altLang="en-US" sz="1800" b="1" dirty="0"/>
              <a:t>算法的正确性证明：</a:t>
            </a:r>
            <a:r>
              <a:rPr lang="zh-CN" altLang="en-US" sz="1800" dirty="0"/>
              <a:t>证明对于所有合法输入均能产生正确结果；</a:t>
            </a:r>
            <a:endParaRPr lang="en-US" altLang="zh-CN" sz="1800" dirty="0"/>
          </a:p>
          <a:p>
            <a:pPr>
              <a:lnSpc>
                <a:spcPct val="150000"/>
              </a:lnSpc>
              <a:buFont typeface="Wingdings" pitchFamily="2" charset="2"/>
              <a:buChar char="ü"/>
            </a:pPr>
            <a:r>
              <a:rPr lang="zh-CN" altLang="en-US" sz="1800" b="1" dirty="0"/>
              <a:t>算法的分析</a:t>
            </a:r>
            <a:r>
              <a:rPr lang="zh-CN" altLang="en-US" sz="1800" dirty="0"/>
              <a:t>：分析执行效率（</a:t>
            </a:r>
            <a:r>
              <a:rPr lang="zh-CN" altLang="en-US" sz="1800" b="1" dirty="0">
                <a:solidFill>
                  <a:srgbClr val="FF0000"/>
                </a:solidFill>
                <a:latin typeface="华文新魏" panose="02010800040101010101" pitchFamily="2" charset="-122"/>
                <a:ea typeface="华文新魏" panose="02010800040101010101" pitchFamily="2" charset="-122"/>
              </a:rPr>
              <a:t>时间</a:t>
            </a:r>
            <a:r>
              <a:rPr lang="zh-CN" altLang="en-US" sz="1800" dirty="0"/>
              <a:t>和空间）、简单性、一般性；</a:t>
            </a:r>
            <a:endParaRPr lang="en-US" altLang="zh-CN" sz="1800" dirty="0"/>
          </a:p>
          <a:p>
            <a:pPr>
              <a:lnSpc>
                <a:spcPct val="150000"/>
              </a:lnSpc>
              <a:buFont typeface="Wingdings" pitchFamily="2" charset="2"/>
              <a:buChar char="ü"/>
            </a:pPr>
            <a:r>
              <a:rPr lang="zh-CN" altLang="en-US" sz="1800" b="1" dirty="0"/>
              <a:t>为算法写代码：</a:t>
            </a:r>
            <a:r>
              <a:rPr lang="zh-CN" altLang="en-US" sz="1800" dirty="0"/>
              <a:t>利用编程语言以计算机程序行使实现；</a:t>
            </a:r>
            <a:endParaRPr lang="en-US" altLang="zh-CN" sz="1800" dirty="0"/>
          </a:p>
          <a:p>
            <a:endParaRPr lang="zh-CN" altLang="en-US" dirty="0"/>
          </a:p>
        </p:txBody>
      </p:sp>
      <p:sp>
        <p:nvSpPr>
          <p:cNvPr id="36869"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b="1">
                <a:solidFill>
                  <a:srgbClr val="003366"/>
                </a:solidFill>
                <a:latin typeface="Times New Roman" panose="02020603050405020304" pitchFamily="18" charset="0"/>
                <a:ea typeface="宋体" panose="02010600030101010101" pitchFamily="2" charset="-122"/>
              </a:defRPr>
            </a:lvl1pPr>
            <a:lvl2pPr marL="742950" indent="-285750" eaLnBrk="0" hangingPunct="0">
              <a:defRPr kumimoji="1" sz="2800" b="1">
                <a:solidFill>
                  <a:srgbClr val="003366"/>
                </a:solidFill>
                <a:latin typeface="Times New Roman" panose="02020603050405020304" pitchFamily="18" charset="0"/>
                <a:ea typeface="宋体" panose="02010600030101010101" pitchFamily="2" charset="-122"/>
              </a:defRPr>
            </a:lvl2pPr>
            <a:lvl3pPr marL="1143000" indent="-228600" eaLnBrk="0" hangingPunct="0">
              <a:defRPr kumimoji="1" sz="2800" b="1">
                <a:solidFill>
                  <a:srgbClr val="003366"/>
                </a:solidFill>
                <a:latin typeface="Times New Roman" panose="02020603050405020304" pitchFamily="18" charset="0"/>
                <a:ea typeface="宋体" panose="02010600030101010101" pitchFamily="2" charset="-122"/>
              </a:defRPr>
            </a:lvl3pPr>
            <a:lvl4pPr marL="1600200" indent="-228600" eaLnBrk="0" hangingPunct="0">
              <a:defRPr kumimoji="1" sz="2800" b="1">
                <a:solidFill>
                  <a:srgbClr val="003366"/>
                </a:solidFill>
                <a:latin typeface="Times New Roman" panose="02020603050405020304" pitchFamily="18" charset="0"/>
                <a:ea typeface="宋体" panose="02010600030101010101" pitchFamily="2" charset="-122"/>
              </a:defRPr>
            </a:lvl4pPr>
            <a:lvl5pPr marL="2057400" indent="-228600" eaLnBrk="0" hangingPunct="0">
              <a:defRPr kumimoji="1" sz="2800" b="1">
                <a:solidFill>
                  <a:srgbClr val="003366"/>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9pPr>
          </a:lstStyle>
          <a:p>
            <a:pPr eaLnBrk="1" hangingPunct="1"/>
            <a:fld id="{F91E9504-0E09-4036-B1CC-011A88EB0977}" type="slidenum">
              <a:rPr lang="en-US" altLang="zh-CN" sz="1400" b="0">
                <a:solidFill>
                  <a:srgbClr val="2B2B83"/>
                </a:solidFill>
              </a:rPr>
              <a:pPr eaLnBrk="1" hangingPunct="1"/>
              <a:t>21</a:t>
            </a:fld>
            <a:endParaRPr lang="en-US" altLang="zh-CN" sz="1400" b="0">
              <a:solidFill>
                <a:srgbClr val="2B2B83"/>
              </a:solidFill>
            </a:endParaRPr>
          </a:p>
        </p:txBody>
      </p:sp>
    </p:spTree>
    <p:extLst>
      <p:ext uri="{BB962C8B-B14F-4D97-AF65-F5344CB8AC3E}">
        <p14:creationId xmlns:p14="http://schemas.microsoft.com/office/powerpoint/2010/main" val="23110114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0313DBE0-3D71-491B-97AA-571A4259B7AE}" type="slidenum">
              <a:rPr kumimoji="0" lang="en-US" altLang="zh-CN" sz="1400" smtClean="0"/>
              <a:pPr>
                <a:spcBef>
                  <a:spcPct val="0"/>
                </a:spcBef>
                <a:buClrTx/>
                <a:buSzTx/>
                <a:buFontTx/>
                <a:buNone/>
              </a:pPr>
              <a:t>22</a:t>
            </a:fld>
            <a:endParaRPr kumimoji="0" lang="en-US" altLang="zh-CN" sz="1400"/>
          </a:p>
        </p:txBody>
      </p:sp>
      <p:sp>
        <p:nvSpPr>
          <p:cNvPr id="12291" name="Rectangle 2"/>
          <p:cNvSpPr>
            <a:spLocks noGrp="1" noChangeArrowheads="1"/>
          </p:cNvSpPr>
          <p:nvPr>
            <p:ph type="title"/>
          </p:nvPr>
        </p:nvSpPr>
        <p:spPr/>
        <p:txBody>
          <a:bodyPr/>
          <a:lstStyle/>
          <a:p>
            <a:pPr eaLnBrk="1" hangingPunct="1"/>
            <a:r>
              <a:rPr lang="zh-CN" altLang="en-US">
                <a:latin typeface="黑体" panose="02010609060101010101" pitchFamily="49" charset="-122"/>
                <a:ea typeface="黑体" panose="02010609060101010101" pitchFamily="49" charset="-122"/>
              </a:rPr>
              <a:t>第</a:t>
            </a:r>
            <a:r>
              <a:rPr lang="en-US" altLang="zh-CN">
                <a:latin typeface="黑体" panose="02010609060101010101" pitchFamily="49" charset="-122"/>
                <a:ea typeface="黑体" panose="02010609060101010101" pitchFamily="49" charset="-122"/>
              </a:rPr>
              <a:t>1</a:t>
            </a:r>
            <a:r>
              <a:rPr lang="zh-CN" altLang="en-US">
                <a:latin typeface="黑体" panose="02010609060101010101" pitchFamily="49" charset="-122"/>
                <a:ea typeface="黑体" panose="02010609060101010101" pitchFamily="49" charset="-122"/>
              </a:rPr>
              <a:t>章 算法引论</a:t>
            </a:r>
          </a:p>
        </p:txBody>
      </p:sp>
      <p:sp>
        <p:nvSpPr>
          <p:cNvPr id="12292" name="Rectangle 3"/>
          <p:cNvSpPr>
            <a:spLocks noGrp="1" noChangeArrowheads="1"/>
          </p:cNvSpPr>
          <p:nvPr>
            <p:ph type="body" idx="1"/>
          </p:nvPr>
        </p:nvSpPr>
        <p:spPr>
          <a:xfrm>
            <a:off x="533400" y="1981200"/>
            <a:ext cx="8001000" cy="4306888"/>
          </a:xfrm>
        </p:spPr>
        <p:txBody>
          <a:bodyPr/>
          <a:lstStyle/>
          <a:p>
            <a:pPr eaLnBrk="1" hangingPunct="1"/>
            <a:r>
              <a:rPr lang="en-US" altLang="zh-CN" dirty="0">
                <a:latin typeface="黑体" panose="02010609060101010101" pitchFamily="49" charset="-122"/>
                <a:ea typeface="黑体" panose="02010609060101010101" pitchFamily="49" charset="-122"/>
              </a:rPr>
              <a:t>1	</a:t>
            </a:r>
            <a:r>
              <a:rPr lang="zh-CN" altLang="en-US" dirty="0">
                <a:latin typeface="黑体" panose="02010609060101010101" pitchFamily="49" charset="-122"/>
                <a:ea typeface="黑体" panose="02010609060101010101" pitchFamily="49" charset="-122"/>
              </a:rPr>
              <a:t>课程学习背景 </a:t>
            </a:r>
            <a:endParaRPr lang="en-US" altLang="zh-CN" dirty="0">
              <a:latin typeface="黑体" panose="02010609060101010101" pitchFamily="49" charset="-122"/>
              <a:ea typeface="黑体" panose="02010609060101010101" pitchFamily="49" charset="-122"/>
            </a:endParaRPr>
          </a:p>
          <a:p>
            <a:pPr lvl="1" eaLnBrk="1" hangingPunct="1"/>
            <a:r>
              <a:rPr lang="en-US" altLang="zh-CN" dirty="0">
                <a:latin typeface="黑体" panose="02010609060101010101" pitchFamily="49" charset="-122"/>
                <a:ea typeface="黑体" panose="02010609060101010101" pitchFamily="49" charset="-122"/>
              </a:rPr>
              <a:t>1.1 </a:t>
            </a:r>
            <a:r>
              <a:rPr lang="zh-CN" altLang="en-US" dirty="0">
                <a:latin typeface="黑体" panose="02010609060101010101" pitchFamily="49" charset="-122"/>
                <a:ea typeface="黑体" panose="02010609060101010101" pitchFamily="49" charset="-122"/>
              </a:rPr>
              <a:t>学习动机</a:t>
            </a:r>
            <a:endParaRPr lang="en-US" altLang="zh-CN" dirty="0">
              <a:latin typeface="黑体" panose="02010609060101010101" pitchFamily="49" charset="-122"/>
              <a:ea typeface="黑体" panose="02010609060101010101" pitchFamily="49" charset="-122"/>
            </a:endParaRPr>
          </a:p>
          <a:p>
            <a:pPr lvl="1" eaLnBrk="1" hangingPunct="1"/>
            <a:r>
              <a:rPr lang="en-US" altLang="zh-CN" dirty="0">
                <a:latin typeface="黑体" panose="02010609060101010101" pitchFamily="49" charset="-122"/>
                <a:ea typeface="黑体" panose="02010609060101010101" pitchFamily="49" charset="-122"/>
              </a:rPr>
              <a:t>1.2 </a:t>
            </a:r>
            <a:r>
              <a:rPr lang="zh-CN" altLang="en-US" dirty="0">
                <a:latin typeface="黑体" panose="02010609060101010101" pitchFamily="49" charset="-122"/>
                <a:ea typeface="黑体" panose="02010609060101010101" pitchFamily="49" charset="-122"/>
              </a:rPr>
              <a:t>算法定义</a:t>
            </a:r>
            <a:endParaRPr lang="en-US" altLang="zh-CN" dirty="0">
              <a:latin typeface="黑体" panose="02010609060101010101" pitchFamily="49" charset="-122"/>
              <a:ea typeface="黑体" panose="02010609060101010101" pitchFamily="49" charset="-122"/>
            </a:endParaRPr>
          </a:p>
          <a:p>
            <a:pPr lvl="1" eaLnBrk="1" hangingPunct="1"/>
            <a:r>
              <a:rPr lang="en-US" altLang="zh-CN" dirty="0">
                <a:solidFill>
                  <a:srgbClr val="FF0000"/>
                </a:solidFill>
                <a:latin typeface="黑体" panose="02010609060101010101" pitchFamily="49" charset="-122"/>
                <a:ea typeface="黑体" panose="02010609060101010101" pitchFamily="49" charset="-122"/>
              </a:rPr>
              <a:t>1.3 </a:t>
            </a:r>
            <a:r>
              <a:rPr lang="zh-CN" altLang="en-US" dirty="0">
                <a:solidFill>
                  <a:srgbClr val="FF0000"/>
                </a:solidFill>
                <a:latin typeface="黑体" panose="02010609060101010101" pitchFamily="49" charset="-122"/>
                <a:ea typeface="黑体" panose="02010609060101010101" pitchFamily="49" charset="-122"/>
              </a:rPr>
              <a:t>算法描述</a:t>
            </a:r>
            <a:endParaRPr lang="en-US" altLang="zh-CN" dirty="0">
              <a:solidFill>
                <a:srgbClr val="FF0000"/>
              </a:solidFill>
              <a:latin typeface="黑体" panose="02010609060101010101" pitchFamily="49" charset="-122"/>
              <a:ea typeface="黑体" panose="02010609060101010101" pitchFamily="49" charset="-122"/>
            </a:endParaRPr>
          </a:p>
          <a:p>
            <a:pPr lvl="1" eaLnBrk="1" hangingPunct="1"/>
            <a:endParaRPr lang="zh-CN" altLang="en-US" dirty="0">
              <a:latin typeface="黑体" panose="02010609060101010101" pitchFamily="49" charset="-122"/>
              <a:ea typeface="黑体" panose="02010609060101010101" pitchFamily="49" charset="-122"/>
            </a:endParaRPr>
          </a:p>
          <a:p>
            <a:pPr eaLnBrk="1" hangingPunct="1"/>
            <a:r>
              <a:rPr lang="en-US" altLang="zh-CN" dirty="0">
                <a:latin typeface="黑体" panose="02010609060101010101" pitchFamily="49" charset="-122"/>
                <a:ea typeface="黑体" panose="02010609060101010101" pitchFamily="49" charset="-122"/>
              </a:rPr>
              <a:t>2	</a:t>
            </a:r>
            <a:r>
              <a:rPr lang="zh-CN" altLang="en-US" dirty="0">
                <a:latin typeface="黑体" panose="02010609060101010101" pitchFamily="49" charset="-122"/>
                <a:ea typeface="黑体" panose="02010609060101010101" pitchFamily="49" charset="-122"/>
              </a:rPr>
              <a:t>算法复杂性分析</a:t>
            </a:r>
          </a:p>
          <a:p>
            <a:pPr lvl="1" eaLnBrk="1" hangingPunct="1"/>
            <a:r>
              <a:rPr lang="en-US" altLang="zh-CN" dirty="0">
                <a:latin typeface="黑体" panose="02010609060101010101" pitchFamily="49" charset="-122"/>
                <a:ea typeface="黑体" panose="02010609060101010101" pitchFamily="49" charset="-122"/>
              </a:rPr>
              <a:t>2.1 </a:t>
            </a:r>
            <a:r>
              <a:rPr lang="zh-CN" altLang="en-US" dirty="0">
                <a:latin typeface="黑体" panose="02010609060101010101" pitchFamily="49" charset="-122"/>
                <a:ea typeface="黑体" panose="02010609060101010101" pitchFamily="49" charset="-122"/>
              </a:rPr>
              <a:t>计算模型与算法分析框架</a:t>
            </a:r>
            <a:endParaRPr lang="en-US" altLang="zh-CN" dirty="0">
              <a:latin typeface="黑体" panose="02010609060101010101" pitchFamily="49" charset="-122"/>
              <a:ea typeface="黑体" panose="02010609060101010101" pitchFamily="49" charset="-122"/>
            </a:endParaRPr>
          </a:p>
          <a:p>
            <a:pPr lvl="1" eaLnBrk="1" hangingPunct="1"/>
            <a:r>
              <a:rPr lang="en-US" altLang="zh-CN" dirty="0">
                <a:latin typeface="黑体" panose="02010609060101010101" pitchFamily="49" charset="-122"/>
                <a:ea typeface="黑体" panose="02010609060101010101" pitchFamily="49" charset="-122"/>
              </a:rPr>
              <a:t>2.2 </a:t>
            </a:r>
            <a:r>
              <a:rPr lang="zh-CN" altLang="en-US" dirty="0">
                <a:latin typeface="黑体" panose="02010609060101010101" pitchFamily="49" charset="-122"/>
                <a:ea typeface="黑体" panose="02010609060101010101" pitchFamily="49" charset="-122"/>
              </a:rPr>
              <a:t>渐进表示</a:t>
            </a:r>
          </a:p>
          <a:p>
            <a:pPr marL="0" indent="0" eaLnBrk="1" hangingPunct="1">
              <a:buNone/>
            </a:pPr>
            <a:endParaRPr lang="zh-CN" altLang="en-US" dirty="0">
              <a:solidFill>
                <a:schemeClr val="tx2"/>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2650692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p:cNvSpPr>
            <a:spLocks noGrp="1"/>
          </p:cNvSpPr>
          <p:nvPr>
            <p:ph type="title"/>
          </p:nvPr>
        </p:nvSpPr>
        <p:spPr/>
        <p:txBody>
          <a:bodyPr/>
          <a:lstStyle/>
          <a:p>
            <a:r>
              <a:rPr lang="zh-CN" altLang="en-US"/>
              <a:t>算法描述方法</a:t>
            </a:r>
          </a:p>
        </p:txBody>
      </p:sp>
      <p:sp>
        <p:nvSpPr>
          <p:cNvPr id="37891" name="内容占位符 2"/>
          <p:cNvSpPr>
            <a:spLocks noGrp="1"/>
          </p:cNvSpPr>
          <p:nvPr>
            <p:ph idx="1"/>
          </p:nvPr>
        </p:nvSpPr>
        <p:spPr>
          <a:xfrm>
            <a:off x="1195561" y="1905000"/>
            <a:ext cx="7772400" cy="4953000"/>
          </a:xfrm>
        </p:spPr>
        <p:txBody>
          <a:bodyPr/>
          <a:lstStyle/>
          <a:p>
            <a:r>
              <a:rPr lang="zh-CN" altLang="en-US" sz="2400" dirty="0"/>
              <a:t>伪代码拥有自然语言和类编程语言特性，经常被用于算法描述；</a:t>
            </a:r>
            <a:endParaRPr lang="en-US" altLang="zh-CN" sz="2400" dirty="0"/>
          </a:p>
          <a:p>
            <a:r>
              <a:rPr lang="zh-CN" altLang="en-US" sz="2400" dirty="0"/>
              <a:t>与真实代码</a:t>
            </a:r>
            <a:r>
              <a:rPr lang="en-US" altLang="zh-CN" sz="2400" dirty="0"/>
              <a:t>(real code)</a:t>
            </a:r>
            <a:r>
              <a:rPr lang="zh-CN" altLang="en-US" sz="2400" dirty="0"/>
              <a:t>的差异</a:t>
            </a:r>
            <a:r>
              <a:rPr lang="en-US" altLang="zh-CN" sz="2400" dirty="0"/>
              <a:t>:</a:t>
            </a:r>
          </a:p>
          <a:p>
            <a:pPr marL="606425" lvl="1" indent="-457200" eaLnBrk="1" hangingPunct="1"/>
            <a:r>
              <a:rPr lang="zh-CN" altLang="en-US" sz="2000" dirty="0">
                <a:latin typeface="宋体" panose="02010600030101010101" pitchFamily="2" charset="-122"/>
              </a:rPr>
              <a:t>对特定算法的描述更加的清晰与精确；</a:t>
            </a:r>
            <a:endParaRPr lang="en-US" altLang="zh-CN" sz="2000" dirty="0">
              <a:latin typeface="宋体" panose="02010600030101010101" pitchFamily="2" charset="-122"/>
            </a:endParaRPr>
          </a:p>
          <a:p>
            <a:pPr marL="606425" lvl="1" indent="-457200" eaLnBrk="1" hangingPunct="1"/>
            <a:r>
              <a:rPr lang="zh-CN" altLang="en-US" sz="2000" dirty="0">
                <a:latin typeface="宋体" panose="02010600030101010101" pitchFamily="2" charset="-122"/>
              </a:rPr>
              <a:t>不需要考虑太多技术细节（数据抽象、模块、错误处理等）；</a:t>
            </a:r>
            <a:endParaRPr lang="en-US" altLang="zh-CN" sz="2000" dirty="0">
              <a:latin typeface="宋体" panose="02010600030101010101" pitchFamily="2" charset="-122"/>
            </a:endParaRPr>
          </a:p>
          <a:p>
            <a:pPr marL="606425" lvl="1" indent="-457200" eaLnBrk="1" hangingPunct="1"/>
            <a:r>
              <a:rPr lang="zh-CN" altLang="en-US" sz="2000" dirty="0">
                <a:latin typeface="宋体" panose="02010600030101010101" pitchFamily="2" charset="-122"/>
              </a:rPr>
              <a:t>用伪代码可以体现算法本质；</a:t>
            </a:r>
            <a:endParaRPr lang="en-US" altLang="zh-CN" sz="2000" dirty="0">
              <a:latin typeface="宋体" panose="02010600030101010101" pitchFamily="2" charset="-122"/>
            </a:endParaRPr>
          </a:p>
          <a:p>
            <a:pPr marL="606425" lvl="1" indent="-457200" eaLnBrk="1" hangingPunct="1"/>
            <a:r>
              <a:rPr lang="zh-CN" altLang="en-US" sz="2000" dirty="0">
                <a:latin typeface="宋体" panose="02010600030101010101" pitchFamily="2" charset="-122"/>
              </a:rPr>
              <a:t>永远不会过时；</a:t>
            </a:r>
            <a:endParaRPr lang="en-US" altLang="zh-CN" sz="2000" dirty="0">
              <a:latin typeface="宋体" panose="02010600030101010101" pitchFamily="2" charset="-122"/>
            </a:endParaRPr>
          </a:p>
        </p:txBody>
      </p:sp>
      <p:sp>
        <p:nvSpPr>
          <p:cNvPr id="37893"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b="1">
                <a:solidFill>
                  <a:srgbClr val="003366"/>
                </a:solidFill>
                <a:latin typeface="Times New Roman" panose="02020603050405020304" pitchFamily="18" charset="0"/>
                <a:ea typeface="宋体" panose="02010600030101010101" pitchFamily="2" charset="-122"/>
              </a:defRPr>
            </a:lvl1pPr>
            <a:lvl2pPr marL="742950" indent="-285750" eaLnBrk="0" hangingPunct="0">
              <a:defRPr kumimoji="1" sz="2800" b="1">
                <a:solidFill>
                  <a:srgbClr val="003366"/>
                </a:solidFill>
                <a:latin typeface="Times New Roman" panose="02020603050405020304" pitchFamily="18" charset="0"/>
                <a:ea typeface="宋体" panose="02010600030101010101" pitchFamily="2" charset="-122"/>
              </a:defRPr>
            </a:lvl2pPr>
            <a:lvl3pPr marL="1143000" indent="-228600" eaLnBrk="0" hangingPunct="0">
              <a:defRPr kumimoji="1" sz="2800" b="1">
                <a:solidFill>
                  <a:srgbClr val="003366"/>
                </a:solidFill>
                <a:latin typeface="Times New Roman" panose="02020603050405020304" pitchFamily="18" charset="0"/>
                <a:ea typeface="宋体" panose="02010600030101010101" pitchFamily="2" charset="-122"/>
              </a:defRPr>
            </a:lvl3pPr>
            <a:lvl4pPr marL="1600200" indent="-228600" eaLnBrk="0" hangingPunct="0">
              <a:defRPr kumimoji="1" sz="2800" b="1">
                <a:solidFill>
                  <a:srgbClr val="003366"/>
                </a:solidFill>
                <a:latin typeface="Times New Roman" panose="02020603050405020304" pitchFamily="18" charset="0"/>
                <a:ea typeface="宋体" panose="02010600030101010101" pitchFamily="2" charset="-122"/>
              </a:defRPr>
            </a:lvl4pPr>
            <a:lvl5pPr marL="2057400" indent="-228600" eaLnBrk="0" hangingPunct="0">
              <a:defRPr kumimoji="1" sz="2800" b="1">
                <a:solidFill>
                  <a:srgbClr val="003366"/>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9pPr>
          </a:lstStyle>
          <a:p>
            <a:pPr eaLnBrk="1" hangingPunct="1"/>
            <a:fld id="{4DCB7ABD-DF74-48D7-89A5-DAF1D52CD09C}" type="slidenum">
              <a:rPr lang="en-US" altLang="zh-CN" sz="1400" b="0">
                <a:solidFill>
                  <a:srgbClr val="2B2B83"/>
                </a:solidFill>
              </a:rPr>
              <a:pPr eaLnBrk="1" hangingPunct="1"/>
              <a:t>23</a:t>
            </a:fld>
            <a:endParaRPr lang="en-US" altLang="zh-CN" sz="1400" b="0">
              <a:solidFill>
                <a:srgbClr val="2B2B83"/>
              </a:solidFill>
            </a:endParaRPr>
          </a:p>
        </p:txBody>
      </p:sp>
    </p:spTree>
    <p:extLst>
      <p:ext uri="{BB962C8B-B14F-4D97-AF65-F5344CB8AC3E}">
        <p14:creationId xmlns:p14="http://schemas.microsoft.com/office/powerpoint/2010/main" val="17648929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p:cNvSpPr>
            <a:spLocks noGrp="1"/>
          </p:cNvSpPr>
          <p:nvPr>
            <p:ph type="title"/>
          </p:nvPr>
        </p:nvSpPr>
        <p:spPr/>
        <p:txBody>
          <a:bodyPr/>
          <a:lstStyle/>
          <a:p>
            <a:r>
              <a:rPr lang="zh-CN" altLang="en-US"/>
              <a:t>算法描述方法</a:t>
            </a:r>
          </a:p>
        </p:txBody>
      </p:sp>
      <p:sp>
        <p:nvSpPr>
          <p:cNvPr id="37893"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b="1">
                <a:solidFill>
                  <a:srgbClr val="003366"/>
                </a:solidFill>
                <a:latin typeface="Times New Roman" panose="02020603050405020304" pitchFamily="18" charset="0"/>
                <a:ea typeface="宋体" panose="02010600030101010101" pitchFamily="2" charset="-122"/>
              </a:defRPr>
            </a:lvl1pPr>
            <a:lvl2pPr marL="742950" indent="-285750" eaLnBrk="0" hangingPunct="0">
              <a:defRPr kumimoji="1" sz="2800" b="1">
                <a:solidFill>
                  <a:srgbClr val="003366"/>
                </a:solidFill>
                <a:latin typeface="Times New Roman" panose="02020603050405020304" pitchFamily="18" charset="0"/>
                <a:ea typeface="宋体" panose="02010600030101010101" pitchFamily="2" charset="-122"/>
              </a:defRPr>
            </a:lvl2pPr>
            <a:lvl3pPr marL="1143000" indent="-228600" eaLnBrk="0" hangingPunct="0">
              <a:defRPr kumimoji="1" sz="2800" b="1">
                <a:solidFill>
                  <a:srgbClr val="003366"/>
                </a:solidFill>
                <a:latin typeface="Times New Roman" panose="02020603050405020304" pitchFamily="18" charset="0"/>
                <a:ea typeface="宋体" panose="02010600030101010101" pitchFamily="2" charset="-122"/>
              </a:defRPr>
            </a:lvl3pPr>
            <a:lvl4pPr marL="1600200" indent="-228600" eaLnBrk="0" hangingPunct="0">
              <a:defRPr kumimoji="1" sz="2800" b="1">
                <a:solidFill>
                  <a:srgbClr val="003366"/>
                </a:solidFill>
                <a:latin typeface="Times New Roman" panose="02020603050405020304" pitchFamily="18" charset="0"/>
                <a:ea typeface="宋体" panose="02010600030101010101" pitchFamily="2" charset="-122"/>
              </a:defRPr>
            </a:lvl4pPr>
            <a:lvl5pPr marL="2057400" indent="-228600" eaLnBrk="0" hangingPunct="0">
              <a:defRPr kumimoji="1" sz="2800" b="1">
                <a:solidFill>
                  <a:srgbClr val="003366"/>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9pPr>
          </a:lstStyle>
          <a:p>
            <a:pPr eaLnBrk="1" hangingPunct="1"/>
            <a:fld id="{4DCB7ABD-DF74-48D7-89A5-DAF1D52CD09C}" type="slidenum">
              <a:rPr lang="en-US" altLang="zh-CN" sz="1400" b="0">
                <a:solidFill>
                  <a:srgbClr val="2B2B83"/>
                </a:solidFill>
              </a:rPr>
              <a:pPr eaLnBrk="1" hangingPunct="1"/>
              <a:t>24</a:t>
            </a:fld>
            <a:endParaRPr lang="en-US" altLang="zh-CN" sz="1400" b="0">
              <a:solidFill>
                <a:srgbClr val="2B2B83"/>
              </a:solidFill>
            </a:endParaRPr>
          </a:p>
        </p:txBody>
      </p:sp>
      <p:sp>
        <p:nvSpPr>
          <p:cNvPr id="7" name="内容占位符 8"/>
          <p:cNvSpPr txBox="1">
            <a:spLocks/>
          </p:cNvSpPr>
          <p:nvPr/>
        </p:nvSpPr>
        <p:spPr bwMode="auto">
          <a:xfrm>
            <a:off x="582910" y="1919595"/>
            <a:ext cx="8572500" cy="485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defTabSz="812800">
              <a:lnSpc>
                <a:spcPct val="125000"/>
              </a:lnSpc>
              <a:buSzPct val="70000"/>
              <a:buFont typeface="Wingdings" panose="05000000000000000000" pitchFamily="2" charset="2"/>
              <a:buChar char="p"/>
            </a:pPr>
            <a:r>
              <a:rPr lang="zh-CN" altLang="en-US" sz="2000" b="0" kern="0" dirty="0">
                <a:solidFill>
                  <a:srgbClr val="FF0000"/>
                </a:solidFill>
                <a:latin typeface="+mn-ea"/>
                <a:cs typeface="Times New Roman" panose="02020603050405020304" pitchFamily="18" charset="0"/>
              </a:rPr>
              <a:t>伪代码的一些约定：</a:t>
            </a:r>
            <a:endParaRPr lang="en-US" altLang="zh-CN" sz="2000" b="0" kern="0" dirty="0">
              <a:solidFill>
                <a:srgbClr val="FF0000"/>
              </a:solidFill>
              <a:latin typeface="+mn-ea"/>
              <a:cs typeface="Times New Roman" panose="02020603050405020304" pitchFamily="18" charset="0"/>
            </a:endParaRPr>
          </a:p>
          <a:p>
            <a:pPr defTabSz="812800">
              <a:lnSpc>
                <a:spcPct val="125000"/>
              </a:lnSpc>
              <a:buSzPct val="70000"/>
              <a:buFont typeface="Wingdings" panose="05000000000000000000" pitchFamily="2" charset="2"/>
              <a:buChar char="ü"/>
            </a:pPr>
            <a:r>
              <a:rPr lang="zh-CN" altLang="en-US" sz="1600" b="0" kern="0" dirty="0">
                <a:latin typeface="+mn-ea"/>
                <a:cs typeface="Times New Roman" panose="02020603050405020304" pitchFamily="18" charset="0"/>
              </a:rPr>
              <a:t>书写上的“缩进”</a:t>
            </a:r>
            <a:r>
              <a:rPr lang="en-US" altLang="zh-CN" sz="1600" b="0" kern="0" dirty="0">
                <a:latin typeface="+mn-ea"/>
                <a:cs typeface="Times New Roman" panose="02020603050405020304" pitchFamily="18" charset="0"/>
              </a:rPr>
              <a:t>(</a:t>
            </a:r>
            <a:r>
              <a:rPr lang="zh-CN" altLang="en-US" sz="1600" b="0" kern="0" dirty="0">
                <a:latin typeface="+mn-ea"/>
                <a:cs typeface="Times New Roman" panose="02020603050405020304" pitchFamily="18" charset="0"/>
              </a:rPr>
              <a:t>缩排</a:t>
            </a:r>
            <a:r>
              <a:rPr lang="en-US" altLang="zh-CN" sz="1600" b="0" kern="0" dirty="0">
                <a:latin typeface="+mn-ea"/>
                <a:cs typeface="Times New Roman" panose="02020603050405020304" pitchFamily="18" charset="0"/>
              </a:rPr>
              <a:t>)</a:t>
            </a:r>
            <a:r>
              <a:rPr lang="zh-CN" altLang="en-US" sz="1600" b="0" kern="0" dirty="0">
                <a:latin typeface="+mn-ea"/>
                <a:cs typeface="Times New Roman" panose="02020603050405020304" pitchFamily="18" charset="0"/>
              </a:rPr>
              <a:t>表示程序中的分程序（程序块）结构；</a:t>
            </a:r>
            <a:endParaRPr lang="en-US" altLang="zh-CN" sz="1600" b="0" kern="0" dirty="0">
              <a:latin typeface="+mn-ea"/>
              <a:cs typeface="Times New Roman" panose="02020603050405020304" pitchFamily="18" charset="0"/>
            </a:endParaRPr>
          </a:p>
          <a:p>
            <a:pPr defTabSz="812800">
              <a:lnSpc>
                <a:spcPct val="125000"/>
              </a:lnSpc>
              <a:buSzPct val="70000"/>
              <a:buFont typeface="Wingdings" panose="05000000000000000000" pitchFamily="2" charset="2"/>
              <a:buChar char="ü"/>
            </a:pPr>
            <a:r>
              <a:rPr lang="zh-CN" altLang="en-US" sz="1600" b="0" kern="0" dirty="0">
                <a:latin typeface="+mn-ea"/>
                <a:cs typeface="Times New Roman" panose="02020603050405020304" pitchFamily="18" charset="0"/>
              </a:rPr>
              <a:t>循环结构</a:t>
            </a:r>
            <a:r>
              <a:rPr lang="en-US" altLang="zh-CN" sz="1600" b="0" kern="0" dirty="0">
                <a:latin typeface="+mn-ea"/>
                <a:cs typeface="Times New Roman" panose="02020603050405020304" pitchFamily="18" charset="0"/>
              </a:rPr>
              <a:t>(while, for, repeat) </a:t>
            </a:r>
            <a:r>
              <a:rPr lang="zh-CN" altLang="en-US" sz="1600" b="0" kern="0" dirty="0">
                <a:latin typeface="+mn-ea"/>
                <a:cs typeface="Times New Roman" panose="02020603050405020304" pitchFamily="18" charset="0"/>
              </a:rPr>
              <a:t>和条件结构</a:t>
            </a:r>
            <a:r>
              <a:rPr lang="en-US" altLang="zh-CN" sz="1600" b="0" kern="0" dirty="0">
                <a:latin typeface="+mn-ea"/>
                <a:cs typeface="Times New Roman" panose="02020603050405020304" pitchFamily="18" charset="0"/>
              </a:rPr>
              <a:t> (if, then, else) </a:t>
            </a:r>
            <a:r>
              <a:rPr lang="zh-CN" altLang="en-US" sz="1600" b="0" kern="0" dirty="0">
                <a:latin typeface="+mn-ea"/>
                <a:cs typeface="Times New Roman" panose="02020603050405020304" pitchFamily="18" charset="0"/>
              </a:rPr>
              <a:t>与</a:t>
            </a:r>
            <a:r>
              <a:rPr lang="en-US" altLang="zh-CN" sz="1600" b="0" kern="0" dirty="0">
                <a:latin typeface="+mn-ea"/>
                <a:cs typeface="Times New Roman" panose="02020603050405020304" pitchFamily="18" charset="0"/>
              </a:rPr>
              <a:t>Pascal, C</a:t>
            </a:r>
            <a:r>
              <a:rPr lang="zh-CN" altLang="en-US" sz="1600" b="0" kern="0" dirty="0">
                <a:latin typeface="+mn-ea"/>
                <a:cs typeface="Times New Roman" panose="02020603050405020304" pitchFamily="18" charset="0"/>
              </a:rPr>
              <a:t>语言类似；</a:t>
            </a:r>
            <a:endParaRPr lang="en-US" altLang="zh-CN" sz="1600" b="0" kern="0" dirty="0">
              <a:latin typeface="+mn-ea"/>
              <a:cs typeface="Times New Roman" panose="02020603050405020304" pitchFamily="18" charset="0"/>
            </a:endParaRPr>
          </a:p>
          <a:p>
            <a:pPr defTabSz="812800">
              <a:lnSpc>
                <a:spcPct val="125000"/>
              </a:lnSpc>
              <a:buSzPct val="70000"/>
              <a:buFont typeface="Wingdings" panose="05000000000000000000" pitchFamily="2" charset="2"/>
              <a:buChar char="ü"/>
            </a:pPr>
            <a:r>
              <a:rPr lang="en-US" altLang="zh-CN" sz="1600" b="0" kern="0" dirty="0">
                <a:latin typeface="+mn-ea"/>
                <a:cs typeface="Times New Roman" panose="02020603050405020304" pitchFamily="18" charset="0"/>
              </a:rPr>
              <a:t>“// ” or “    ”</a:t>
            </a:r>
            <a:r>
              <a:rPr lang="zh-CN" altLang="en-US" sz="1600" b="0" kern="0" dirty="0">
                <a:latin typeface="+mn-ea"/>
                <a:cs typeface="Times New Roman" panose="02020603050405020304" pitchFamily="18" charset="0"/>
              </a:rPr>
              <a:t>来表示注释；</a:t>
            </a:r>
            <a:endParaRPr lang="en-US" altLang="zh-CN" sz="1600" b="0" kern="0" dirty="0">
              <a:latin typeface="+mn-ea"/>
              <a:cs typeface="Times New Roman" panose="02020603050405020304" pitchFamily="18" charset="0"/>
            </a:endParaRPr>
          </a:p>
          <a:p>
            <a:pPr defTabSz="812800">
              <a:lnSpc>
                <a:spcPct val="125000"/>
              </a:lnSpc>
              <a:buSzPct val="70000"/>
              <a:buFont typeface="Wingdings" panose="05000000000000000000" pitchFamily="2" charset="2"/>
              <a:buChar char="ü"/>
            </a:pPr>
            <a:r>
              <a:rPr lang="zh-CN" altLang="en-US" sz="1600" b="0" kern="0" dirty="0">
                <a:latin typeface="+mn-ea"/>
                <a:cs typeface="Times New Roman" panose="02020603050405020304" pitchFamily="18" charset="0"/>
              </a:rPr>
              <a:t>利用</a:t>
            </a:r>
            <a:r>
              <a:rPr lang="en-US" altLang="zh-CN" sz="1600" b="0" i="1" kern="0" dirty="0" err="1">
                <a:latin typeface="+mn-ea"/>
                <a:cs typeface="Times New Roman" panose="02020603050405020304" pitchFamily="18" charset="0"/>
              </a:rPr>
              <a:t>i</a:t>
            </a:r>
            <a:r>
              <a:rPr lang="en-US" altLang="zh-CN" sz="1600" b="0" kern="0" dirty="0" err="1">
                <a:latin typeface="+mn-ea"/>
                <a:cs typeface="Times New Roman" panose="02020603050405020304" pitchFamily="18" charset="0"/>
              </a:rPr>
              <a:t>←</a:t>
            </a:r>
            <a:r>
              <a:rPr lang="en-US" altLang="zh-CN" sz="1600" b="0" i="1" kern="0" dirty="0" err="1">
                <a:latin typeface="+mn-ea"/>
                <a:cs typeface="Times New Roman" panose="02020603050405020304" pitchFamily="18" charset="0"/>
              </a:rPr>
              <a:t>j</a:t>
            </a:r>
            <a:r>
              <a:rPr lang="en-US" altLang="zh-CN" sz="1600" b="0" kern="0" dirty="0" err="1">
                <a:latin typeface="+mn-ea"/>
                <a:cs typeface="Times New Roman" panose="02020603050405020304" pitchFamily="18" charset="0"/>
              </a:rPr>
              <a:t>←</a:t>
            </a:r>
            <a:r>
              <a:rPr lang="en-US" altLang="zh-CN" sz="1600" b="0" i="1" kern="0" dirty="0" err="1">
                <a:latin typeface="+mn-ea"/>
                <a:cs typeface="Times New Roman" panose="02020603050405020304" pitchFamily="18" charset="0"/>
              </a:rPr>
              <a:t>e</a:t>
            </a:r>
            <a:r>
              <a:rPr lang="en-US" altLang="zh-CN" sz="1600" b="0" kern="0" dirty="0">
                <a:latin typeface="+mn-ea"/>
                <a:cs typeface="Times New Roman" panose="02020603050405020304" pitchFamily="18" charset="0"/>
              </a:rPr>
              <a:t> </a:t>
            </a:r>
            <a:r>
              <a:rPr lang="zh-CN" altLang="en-US" sz="1600" b="0" kern="0" dirty="0">
                <a:latin typeface="+mn-ea"/>
                <a:cs typeface="Times New Roman" panose="02020603050405020304" pitchFamily="18" charset="0"/>
              </a:rPr>
              <a:t>来表示多重赋值，等价于</a:t>
            </a:r>
            <a:r>
              <a:rPr lang="en-US" altLang="zh-CN" sz="1600" b="0" kern="0" dirty="0">
                <a:latin typeface="+mn-ea"/>
                <a:cs typeface="Times New Roman" panose="02020603050405020304" pitchFamily="18" charset="0"/>
              </a:rPr>
              <a:t> </a:t>
            </a:r>
            <a:r>
              <a:rPr lang="en-US" altLang="zh-CN" sz="1600" b="0" i="1" kern="0" dirty="0" err="1">
                <a:latin typeface="+mn-ea"/>
                <a:cs typeface="Times New Roman" panose="02020603050405020304" pitchFamily="18" charset="0"/>
              </a:rPr>
              <a:t>j</a:t>
            </a:r>
            <a:r>
              <a:rPr lang="en-US" altLang="zh-CN" sz="1600" b="0" kern="0" dirty="0" err="1">
                <a:latin typeface="+mn-ea"/>
                <a:cs typeface="Times New Roman" panose="02020603050405020304" pitchFamily="18" charset="0"/>
              </a:rPr>
              <a:t>←</a:t>
            </a:r>
            <a:r>
              <a:rPr lang="en-US" altLang="zh-CN" sz="1600" b="0" i="1" kern="0" dirty="0" err="1">
                <a:latin typeface="+mn-ea"/>
                <a:cs typeface="Times New Roman" panose="02020603050405020304" pitchFamily="18" charset="0"/>
              </a:rPr>
              <a:t>e</a:t>
            </a:r>
            <a:r>
              <a:rPr lang="en-US" altLang="zh-CN" sz="1600" b="0" kern="0" dirty="0">
                <a:latin typeface="+mn-ea"/>
                <a:cs typeface="Times New Roman" panose="02020603050405020304" pitchFamily="18" charset="0"/>
              </a:rPr>
              <a:t> </a:t>
            </a:r>
            <a:r>
              <a:rPr lang="zh-CN" altLang="en-US" sz="1600" b="0" kern="0" dirty="0">
                <a:latin typeface="+mn-ea"/>
                <a:cs typeface="Times New Roman" panose="02020603050405020304" pitchFamily="18" charset="0"/>
              </a:rPr>
              <a:t>和</a:t>
            </a:r>
            <a:r>
              <a:rPr lang="en-US" altLang="zh-CN" sz="1600" b="0" i="1" kern="0" dirty="0" err="1">
                <a:latin typeface="+mn-ea"/>
                <a:cs typeface="Times New Roman" panose="02020603050405020304" pitchFamily="18" charset="0"/>
              </a:rPr>
              <a:t>i</a:t>
            </a:r>
            <a:r>
              <a:rPr lang="en-US" altLang="zh-CN" sz="1600" b="0" kern="0" dirty="0" err="1">
                <a:latin typeface="+mn-ea"/>
                <a:cs typeface="Times New Roman" panose="02020603050405020304" pitchFamily="18" charset="0"/>
              </a:rPr>
              <a:t>←</a:t>
            </a:r>
            <a:r>
              <a:rPr lang="en-US" altLang="zh-CN" sz="1600" b="0" i="1" kern="0" dirty="0" err="1">
                <a:latin typeface="+mn-ea"/>
                <a:cs typeface="Times New Roman" panose="02020603050405020304" pitchFamily="18" charset="0"/>
              </a:rPr>
              <a:t>j</a:t>
            </a:r>
            <a:r>
              <a:rPr lang="en-US" altLang="zh-CN" sz="1600" b="0" i="1" kern="0" dirty="0">
                <a:latin typeface="+mn-ea"/>
                <a:cs typeface="Times New Roman" panose="02020603050405020304" pitchFamily="18" charset="0"/>
              </a:rPr>
              <a:t>.</a:t>
            </a:r>
          </a:p>
          <a:p>
            <a:pPr defTabSz="812800">
              <a:lnSpc>
                <a:spcPct val="125000"/>
              </a:lnSpc>
              <a:buSzPct val="70000"/>
              <a:buFont typeface="Wingdings" panose="05000000000000000000" pitchFamily="2" charset="2"/>
              <a:buChar char="ü"/>
            </a:pPr>
            <a:r>
              <a:rPr lang="zh-CN" altLang="en-US" sz="1600" b="0" kern="0" dirty="0">
                <a:latin typeface="+mn-ea"/>
                <a:cs typeface="Times New Roman" panose="02020603050405020304" pitchFamily="18" charset="0"/>
              </a:rPr>
              <a:t>变量是局部于给定过程的。</a:t>
            </a:r>
            <a:endParaRPr lang="en-US" altLang="zh-CN" sz="1600" b="0" kern="0" dirty="0">
              <a:latin typeface="+mn-ea"/>
              <a:cs typeface="Times New Roman" panose="02020603050405020304" pitchFamily="18" charset="0"/>
            </a:endParaRPr>
          </a:p>
          <a:p>
            <a:pPr defTabSz="812800">
              <a:lnSpc>
                <a:spcPct val="125000"/>
              </a:lnSpc>
              <a:buSzPct val="70000"/>
              <a:buFont typeface="Wingdings" panose="05000000000000000000" pitchFamily="2" charset="2"/>
              <a:buChar char="ü"/>
            </a:pPr>
            <a:r>
              <a:rPr lang="zh-CN" altLang="en-US" sz="1600" b="0" kern="0" dirty="0">
                <a:latin typeface="+mn-ea"/>
                <a:cs typeface="Times New Roman" panose="02020603050405020304" pitchFamily="18" charset="0"/>
              </a:rPr>
              <a:t>数组元素的访问方式</a:t>
            </a:r>
            <a:r>
              <a:rPr lang="en-US" altLang="zh-CN" sz="1600" b="0" kern="0" dirty="0">
                <a:latin typeface="+mn-ea"/>
                <a:cs typeface="Times New Roman" panose="02020603050405020304" pitchFamily="18" charset="0"/>
              </a:rPr>
              <a:t>:  </a:t>
            </a:r>
            <a:r>
              <a:rPr lang="en-US" altLang="zh-CN" sz="1600" b="0" i="1" kern="0" dirty="0">
                <a:latin typeface="+mn-ea"/>
                <a:cs typeface="Times New Roman" panose="02020603050405020304" pitchFamily="18" charset="0"/>
              </a:rPr>
              <a:t>A</a:t>
            </a:r>
            <a:r>
              <a:rPr lang="en-US" altLang="zh-CN" sz="1600" b="0" kern="0" dirty="0">
                <a:latin typeface="+mn-ea"/>
                <a:cs typeface="Times New Roman" panose="02020603050405020304" pitchFamily="18" charset="0"/>
              </a:rPr>
              <a:t>[</a:t>
            </a:r>
            <a:r>
              <a:rPr lang="en-US" altLang="zh-CN" sz="1600" b="0" i="1" kern="0" dirty="0" err="1">
                <a:latin typeface="+mn-ea"/>
                <a:cs typeface="Times New Roman" panose="02020603050405020304" pitchFamily="18" charset="0"/>
              </a:rPr>
              <a:t>i</a:t>
            </a:r>
            <a:r>
              <a:rPr lang="en-US" altLang="zh-CN" sz="1600" b="0" kern="0" dirty="0">
                <a:latin typeface="+mn-ea"/>
                <a:cs typeface="Times New Roman" panose="02020603050405020304" pitchFamily="18" charset="0"/>
              </a:rPr>
              <a:t>] ;  </a:t>
            </a:r>
            <a:r>
              <a:rPr lang="en-US" altLang="zh-CN" sz="1600" b="0" i="1" kern="0" dirty="0">
                <a:latin typeface="+mn-ea"/>
                <a:cs typeface="Times New Roman" panose="02020603050405020304" pitchFamily="18" charset="0"/>
              </a:rPr>
              <a:t>A</a:t>
            </a:r>
            <a:r>
              <a:rPr lang="en-US" altLang="zh-CN" sz="1600" b="0" kern="0" dirty="0">
                <a:latin typeface="+mn-ea"/>
                <a:cs typeface="Times New Roman" panose="02020603050405020304" pitchFamily="18" charset="0"/>
              </a:rPr>
              <a:t>[1 .. </a:t>
            </a:r>
            <a:r>
              <a:rPr lang="en-US" altLang="zh-CN" sz="1600" b="0" i="1" kern="0" dirty="0">
                <a:latin typeface="+mn-ea"/>
                <a:cs typeface="Times New Roman" panose="02020603050405020304" pitchFamily="18" charset="0"/>
              </a:rPr>
              <a:t>j </a:t>
            </a:r>
            <a:r>
              <a:rPr lang="en-US" altLang="zh-CN" sz="1600" b="0" kern="0" dirty="0">
                <a:latin typeface="+mn-ea"/>
                <a:cs typeface="Times New Roman" panose="02020603050405020304" pitchFamily="18" charset="0"/>
              </a:rPr>
              <a:t>] = &lt; </a:t>
            </a:r>
            <a:r>
              <a:rPr lang="en-US" altLang="zh-CN" sz="1600" b="0" i="1" kern="0" dirty="0">
                <a:latin typeface="+mn-ea"/>
                <a:cs typeface="Times New Roman" panose="02020603050405020304" pitchFamily="18" charset="0"/>
              </a:rPr>
              <a:t>A</a:t>
            </a:r>
            <a:r>
              <a:rPr lang="en-US" altLang="zh-CN" sz="1600" b="0" kern="0" dirty="0">
                <a:latin typeface="+mn-ea"/>
                <a:cs typeface="Times New Roman" panose="02020603050405020304" pitchFamily="18" charset="0"/>
              </a:rPr>
              <a:t>[1], </a:t>
            </a:r>
            <a:r>
              <a:rPr lang="en-US" altLang="zh-CN" sz="1600" b="0" i="1" kern="0" dirty="0">
                <a:latin typeface="+mn-ea"/>
                <a:cs typeface="Times New Roman" panose="02020603050405020304" pitchFamily="18" charset="0"/>
              </a:rPr>
              <a:t>A</a:t>
            </a:r>
            <a:r>
              <a:rPr lang="en-US" altLang="zh-CN" sz="1600" b="0" kern="0" dirty="0">
                <a:latin typeface="+mn-ea"/>
                <a:cs typeface="Times New Roman" panose="02020603050405020304" pitchFamily="18" charset="0"/>
              </a:rPr>
              <a:t>[2],…, </a:t>
            </a:r>
            <a:r>
              <a:rPr lang="en-US" altLang="zh-CN" sz="1600" b="0" i="1" kern="0" dirty="0">
                <a:latin typeface="+mn-ea"/>
                <a:cs typeface="Times New Roman" panose="02020603050405020304" pitchFamily="18" charset="0"/>
              </a:rPr>
              <a:t>A</a:t>
            </a:r>
            <a:r>
              <a:rPr lang="en-US" altLang="zh-CN" sz="1600" b="0" kern="0" dirty="0">
                <a:latin typeface="+mn-ea"/>
                <a:cs typeface="Times New Roman" panose="02020603050405020304" pitchFamily="18" charset="0"/>
              </a:rPr>
              <a:t>[</a:t>
            </a:r>
            <a:r>
              <a:rPr lang="en-US" altLang="zh-CN" sz="1600" b="0" i="1" kern="0" dirty="0" err="1">
                <a:latin typeface="+mn-ea"/>
                <a:cs typeface="Times New Roman" panose="02020603050405020304" pitchFamily="18" charset="0"/>
              </a:rPr>
              <a:t>i</a:t>
            </a:r>
            <a:r>
              <a:rPr lang="en-US" altLang="zh-CN" sz="1600" b="0" kern="0" dirty="0">
                <a:latin typeface="+mn-ea"/>
                <a:cs typeface="Times New Roman" panose="02020603050405020304" pitchFamily="18" charset="0"/>
              </a:rPr>
              <a:t>]&gt;</a:t>
            </a:r>
          </a:p>
          <a:p>
            <a:pPr defTabSz="812800">
              <a:lnSpc>
                <a:spcPct val="125000"/>
              </a:lnSpc>
              <a:buSzPct val="70000"/>
              <a:buFont typeface="Wingdings" panose="05000000000000000000" pitchFamily="2" charset="2"/>
              <a:buChar char="ü"/>
            </a:pPr>
            <a:r>
              <a:rPr lang="zh-CN" altLang="en-US" sz="1600" b="0" kern="0" dirty="0">
                <a:latin typeface="+mn-ea"/>
                <a:cs typeface="Times New Roman" panose="02020603050405020304" pitchFamily="18" charset="0"/>
              </a:rPr>
              <a:t>符合数据一般组织成对象，由属性（</a:t>
            </a:r>
            <a:r>
              <a:rPr lang="en-US" altLang="zh-CN" sz="1600" b="0" kern="0" dirty="0">
                <a:latin typeface="+mn-ea"/>
                <a:cs typeface="Times New Roman" panose="02020603050405020304" pitchFamily="18" charset="0"/>
              </a:rPr>
              <a:t>attribute</a:t>
            </a:r>
            <a:r>
              <a:rPr lang="zh-CN" altLang="en-US" sz="1600" b="0" kern="0" dirty="0">
                <a:latin typeface="+mn-ea"/>
                <a:cs typeface="Times New Roman" panose="02020603050405020304" pitchFamily="18" charset="0"/>
              </a:rPr>
              <a:t>）或域</a:t>
            </a:r>
            <a:r>
              <a:rPr lang="en-US" altLang="zh-CN" sz="1600" b="0" kern="0" dirty="0">
                <a:latin typeface="+mn-ea"/>
                <a:cs typeface="Times New Roman" panose="02020603050405020304" pitchFamily="18" charset="0"/>
              </a:rPr>
              <a:t>(field)</a:t>
            </a:r>
            <a:r>
              <a:rPr lang="zh-CN" altLang="en-US" sz="1600" b="0" kern="0" dirty="0">
                <a:latin typeface="+mn-ea"/>
                <a:cs typeface="Times New Roman" panose="02020603050405020304" pitchFamily="18" charset="0"/>
              </a:rPr>
              <a:t>所组成；域的访问是由域名后跟方括号括住的对象名形式来表示</a:t>
            </a:r>
            <a:r>
              <a:rPr lang="en-US" altLang="zh-CN" sz="1600" b="0" kern="0" dirty="0">
                <a:latin typeface="+mn-ea"/>
                <a:cs typeface="Times New Roman" panose="02020603050405020304" pitchFamily="18" charset="0"/>
              </a:rPr>
              <a:t>, </a:t>
            </a:r>
            <a:r>
              <a:rPr lang="zh-CN" altLang="en-US" sz="1600" b="0" kern="0" dirty="0">
                <a:latin typeface="+mn-ea"/>
                <a:cs typeface="Times New Roman" panose="02020603050405020304" pitchFamily="18" charset="0"/>
              </a:rPr>
              <a:t>如</a:t>
            </a:r>
            <a:r>
              <a:rPr lang="en-US" altLang="zh-CN" sz="1600" b="0" kern="0" dirty="0">
                <a:latin typeface="+mn-ea"/>
                <a:cs typeface="Times New Roman" panose="02020603050405020304" pitchFamily="18" charset="0"/>
              </a:rPr>
              <a:t>length[A]</a:t>
            </a:r>
            <a:r>
              <a:rPr lang="zh-CN" altLang="en-US" sz="1600" b="0" kern="0" dirty="0">
                <a:latin typeface="+mn-ea"/>
                <a:cs typeface="Times New Roman" panose="02020603050405020304" pitchFamily="18" charset="0"/>
              </a:rPr>
              <a:t>；</a:t>
            </a:r>
            <a:endParaRPr lang="en-US" altLang="zh-CN" sz="1600" b="0" kern="0" dirty="0">
              <a:latin typeface="+mn-ea"/>
              <a:cs typeface="Times New Roman" panose="02020603050405020304" pitchFamily="18" charset="0"/>
            </a:endParaRPr>
          </a:p>
          <a:p>
            <a:pPr defTabSz="812800">
              <a:lnSpc>
                <a:spcPct val="125000"/>
              </a:lnSpc>
              <a:buSzPct val="70000"/>
              <a:buFont typeface="Wingdings" panose="05000000000000000000" pitchFamily="2" charset="2"/>
              <a:buChar char="ü"/>
            </a:pPr>
            <a:r>
              <a:rPr lang="zh-CN" altLang="en-US" sz="1600" b="0" kern="0" dirty="0">
                <a:latin typeface="+mn-ea"/>
                <a:cs typeface="Times New Roman" panose="02020603050405020304" pitchFamily="18" charset="0"/>
              </a:rPr>
              <a:t>参数采用按值传递方式；</a:t>
            </a:r>
            <a:endParaRPr lang="en-US" altLang="zh-CN" sz="1600" b="0" kern="0" dirty="0">
              <a:latin typeface="+mn-ea"/>
              <a:cs typeface="Times New Roman" panose="02020603050405020304" pitchFamily="18" charset="0"/>
            </a:endParaRPr>
          </a:p>
          <a:p>
            <a:pPr defTabSz="812800">
              <a:lnSpc>
                <a:spcPct val="125000"/>
              </a:lnSpc>
              <a:buSzPct val="70000"/>
              <a:buFont typeface="Wingdings" panose="05000000000000000000" pitchFamily="2" charset="2"/>
              <a:buChar char="ü"/>
            </a:pPr>
            <a:r>
              <a:rPr lang="zh-CN" altLang="en-US" sz="1600" b="0" kern="0" dirty="0">
                <a:latin typeface="+mn-ea"/>
                <a:cs typeface="Times New Roman" panose="02020603050405020304" pitchFamily="18" charset="0"/>
              </a:rPr>
              <a:t>布尔操作</a:t>
            </a:r>
            <a:r>
              <a:rPr lang="en-US" altLang="zh-CN" sz="1600" b="0" kern="0" dirty="0">
                <a:latin typeface="+mn-ea"/>
                <a:cs typeface="Times New Roman" panose="02020603050405020304" pitchFamily="18" charset="0"/>
              </a:rPr>
              <a:t> “and” </a:t>
            </a:r>
            <a:r>
              <a:rPr lang="zh-CN" altLang="en-US" sz="1600" b="0" kern="0" dirty="0">
                <a:latin typeface="+mn-ea"/>
                <a:cs typeface="Times New Roman" panose="02020603050405020304" pitchFamily="18" charset="0"/>
              </a:rPr>
              <a:t>和</a:t>
            </a:r>
            <a:r>
              <a:rPr lang="en-US" altLang="zh-CN" sz="1600" b="0" kern="0" dirty="0">
                <a:latin typeface="+mn-ea"/>
                <a:cs typeface="Times New Roman" panose="02020603050405020304" pitchFamily="18" charset="0"/>
              </a:rPr>
              <a:t>“or”</a:t>
            </a:r>
            <a:r>
              <a:rPr lang="zh-CN" altLang="en-US" sz="1600" b="0" kern="0" dirty="0">
                <a:latin typeface="+mn-ea"/>
                <a:cs typeface="Times New Roman" panose="02020603050405020304" pitchFamily="18" charset="0"/>
              </a:rPr>
              <a:t>具有短路能力</a:t>
            </a:r>
            <a:r>
              <a:rPr lang="en-US" altLang="zh-CN" sz="1600" b="0" kern="0" dirty="0">
                <a:latin typeface="+mn-ea"/>
                <a:cs typeface="Times New Roman" panose="02020603050405020304" pitchFamily="18" charset="0"/>
              </a:rPr>
              <a:t>: </a:t>
            </a:r>
            <a:r>
              <a:rPr lang="zh-CN" altLang="en-US" sz="1600" b="0" kern="0" dirty="0">
                <a:latin typeface="+mn-ea"/>
                <a:cs typeface="Times New Roman" panose="02020603050405020304" pitchFamily="18" charset="0"/>
              </a:rPr>
              <a:t>如</a:t>
            </a:r>
            <a:r>
              <a:rPr lang="en-US" altLang="zh-CN" sz="1600" b="0" kern="0" dirty="0">
                <a:latin typeface="+mn-ea"/>
                <a:cs typeface="Times New Roman" panose="02020603050405020304" pitchFamily="18" charset="0"/>
              </a:rPr>
              <a:t> “ </a:t>
            </a:r>
            <a:r>
              <a:rPr lang="en-US" altLang="zh-CN" sz="1600" b="0" i="1" kern="0" dirty="0">
                <a:latin typeface="+mn-ea"/>
                <a:cs typeface="Times New Roman" panose="02020603050405020304" pitchFamily="18" charset="0"/>
              </a:rPr>
              <a:t>x</a:t>
            </a:r>
            <a:r>
              <a:rPr lang="en-US" altLang="zh-CN" sz="1600" b="0" kern="0" dirty="0">
                <a:latin typeface="+mn-ea"/>
                <a:cs typeface="Times New Roman" panose="02020603050405020304" pitchFamily="18" charset="0"/>
              </a:rPr>
              <a:t> and (or) </a:t>
            </a:r>
            <a:r>
              <a:rPr lang="en-US" altLang="zh-CN" sz="1600" b="0" i="1" kern="0" dirty="0">
                <a:latin typeface="+mn-ea"/>
                <a:cs typeface="Times New Roman" panose="02020603050405020304" pitchFamily="18" charset="0"/>
              </a:rPr>
              <a:t>y</a:t>
            </a:r>
            <a:r>
              <a:rPr lang="en-US" altLang="zh-CN" sz="1600" b="0" kern="0" dirty="0">
                <a:latin typeface="+mn-ea"/>
                <a:cs typeface="Times New Roman" panose="02020603050405020304" pitchFamily="18" charset="0"/>
              </a:rPr>
              <a:t> ”: </a:t>
            </a:r>
            <a:r>
              <a:rPr lang="zh-CN" altLang="en-US" sz="1600" b="0" kern="0" dirty="0">
                <a:latin typeface="+mn-ea"/>
                <a:cs typeface="Times New Roman" panose="02020603050405020304" pitchFamily="18" charset="0"/>
              </a:rPr>
              <a:t>无论</a:t>
            </a:r>
            <a:r>
              <a:rPr lang="en-US" altLang="zh-CN" sz="1600" b="0" kern="0" dirty="0">
                <a:latin typeface="+mn-ea"/>
                <a:cs typeface="Times New Roman" panose="02020603050405020304" pitchFamily="18" charset="0"/>
              </a:rPr>
              <a:t>y</a:t>
            </a:r>
            <a:r>
              <a:rPr lang="zh-CN" altLang="en-US" sz="1600" b="0" kern="0" dirty="0">
                <a:latin typeface="+mn-ea"/>
                <a:cs typeface="Times New Roman" panose="02020603050405020304" pitchFamily="18" charset="0"/>
              </a:rPr>
              <a:t>的值如何，必须首先计算</a:t>
            </a:r>
            <a:r>
              <a:rPr lang="en-US" altLang="zh-CN" sz="1600" b="0" kern="0" dirty="0">
                <a:latin typeface="+mn-ea"/>
                <a:cs typeface="Times New Roman" panose="02020603050405020304" pitchFamily="18" charset="0"/>
              </a:rPr>
              <a:t>x</a:t>
            </a:r>
            <a:r>
              <a:rPr lang="zh-CN" altLang="en-US" sz="1600" b="0" kern="0" dirty="0">
                <a:latin typeface="+mn-ea"/>
                <a:cs typeface="Times New Roman" panose="02020603050405020304" pitchFamily="18" charset="0"/>
              </a:rPr>
              <a:t>的值。</a:t>
            </a:r>
            <a:endParaRPr lang="en-US" altLang="zh-CN" sz="1600" b="0" kern="0" dirty="0">
              <a:latin typeface="+mn-ea"/>
              <a:cs typeface="Times New Roman" panose="02020603050405020304" pitchFamily="18" charset="0"/>
            </a:endParaRPr>
          </a:p>
          <a:p>
            <a:pPr defTabSz="812800"/>
            <a:endParaRPr lang="en-US" altLang="zh-CN" sz="2000" b="0" kern="0" dirty="0">
              <a:latin typeface="+mn-ea"/>
              <a:cs typeface="Times New Roman" panose="02020603050405020304" pitchFamily="18" charset="0"/>
            </a:endParaRPr>
          </a:p>
        </p:txBody>
      </p:sp>
    </p:spTree>
    <p:extLst>
      <p:ext uri="{BB962C8B-B14F-4D97-AF65-F5344CB8AC3E}">
        <p14:creationId xmlns:p14="http://schemas.microsoft.com/office/powerpoint/2010/main" val="22186220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标题 1"/>
          <p:cNvSpPr>
            <a:spLocks noGrp="1"/>
          </p:cNvSpPr>
          <p:nvPr>
            <p:ph type="title"/>
          </p:nvPr>
        </p:nvSpPr>
        <p:spPr>
          <a:xfrm>
            <a:off x="457200" y="214313"/>
            <a:ext cx="8258175" cy="714375"/>
          </a:xfrm>
        </p:spPr>
        <p:txBody>
          <a:bodyPr/>
          <a:lstStyle/>
          <a:p>
            <a:pPr eaLnBrk="1" hangingPunct="1"/>
            <a:r>
              <a:rPr lang="zh-CN" altLang="en-US" dirty="0"/>
              <a:t>插入排序的伪代码</a:t>
            </a:r>
          </a:p>
        </p:txBody>
      </p:sp>
      <p:sp>
        <p:nvSpPr>
          <p:cNvPr id="6151" name="Text Box 16"/>
          <p:cNvSpPr>
            <a:spLocks noGrp="1" noChangeArrowheads="1"/>
          </p:cNvSpPr>
          <p:nvPr>
            <p:ph sz="quarter" idx="1"/>
          </p:nvPr>
        </p:nvSpPr>
        <p:spPr>
          <a:xfrm>
            <a:off x="1214438" y="1371600"/>
            <a:ext cx="7715250" cy="1200150"/>
          </a:xfrm>
          <a:solidFill>
            <a:srgbClr val="CFDBFD"/>
          </a:solidFill>
          <a:ln>
            <a:solidFill>
              <a:schemeClr val="tx2"/>
            </a:solidFill>
            <a:miter lim="800000"/>
            <a:headEnd/>
            <a:tailEnd/>
          </a:ln>
        </p:spPr>
        <p:txBody>
          <a:bodyPr>
            <a:spAutoFit/>
          </a:bodyPr>
          <a:lstStyle/>
          <a:p>
            <a:pPr defTabSz="261938">
              <a:lnSpc>
                <a:spcPct val="100000"/>
              </a:lnSpc>
              <a:spcBef>
                <a:spcPct val="50000"/>
              </a:spcBef>
              <a:buFont typeface="Wingdings 2" panose="05020102010507070707" pitchFamily="18" charset="2"/>
              <a:buNone/>
            </a:pPr>
            <a:r>
              <a:rPr lang="zh-CN" altLang="en-US" sz="1800" b="1">
                <a:solidFill>
                  <a:srgbClr val="FF0000"/>
                </a:solidFill>
                <a:latin typeface="Times New Roman" panose="02020603050405020304" pitchFamily="18" charset="0"/>
              </a:rPr>
              <a:t>问题</a:t>
            </a:r>
            <a:r>
              <a:rPr lang="en-US" altLang="zh-CN" sz="1800" b="1">
                <a:solidFill>
                  <a:srgbClr val="FF0000"/>
                </a:solidFill>
                <a:latin typeface="Times New Roman" panose="02020603050405020304" pitchFamily="18" charset="0"/>
              </a:rPr>
              <a:t>: </a:t>
            </a:r>
            <a:r>
              <a:rPr lang="en-US" altLang="zh-CN" sz="1800">
                <a:solidFill>
                  <a:srgbClr val="FF0000"/>
                </a:solidFill>
                <a:latin typeface="Times New Roman" panose="02020603050405020304" pitchFamily="18" charset="0"/>
              </a:rPr>
              <a:t>  </a:t>
            </a:r>
            <a:r>
              <a:rPr lang="zh-CN" altLang="en-US" sz="1800">
                <a:latin typeface="Times New Roman" panose="02020603050405020304" pitchFamily="18" charset="0"/>
              </a:rPr>
              <a:t>把一系列数据按非递增的顺序排列</a:t>
            </a:r>
            <a:endParaRPr lang="en-US" altLang="zh-CN" sz="1800">
              <a:latin typeface="Times New Roman" panose="02020603050405020304" pitchFamily="18" charset="0"/>
            </a:endParaRPr>
          </a:p>
          <a:p>
            <a:pPr defTabSz="261938">
              <a:lnSpc>
                <a:spcPct val="100000"/>
              </a:lnSpc>
              <a:spcBef>
                <a:spcPct val="50000"/>
              </a:spcBef>
              <a:buFont typeface="Wingdings 2" panose="05020102010507070707" pitchFamily="18" charset="2"/>
              <a:buNone/>
            </a:pPr>
            <a:r>
              <a:rPr lang="zh-CN" altLang="en-US" sz="1800" b="1">
                <a:latin typeface="Times New Roman" panose="02020603050405020304" pitchFamily="18" charset="0"/>
              </a:rPr>
              <a:t>输入</a:t>
            </a:r>
            <a:r>
              <a:rPr lang="en-US" altLang="zh-CN" sz="1800" b="1">
                <a:latin typeface="Times New Roman" panose="02020603050405020304" pitchFamily="18" charset="0"/>
              </a:rPr>
              <a:t>:   </a:t>
            </a:r>
            <a:r>
              <a:rPr lang="en-US" altLang="zh-CN" sz="1800">
                <a:latin typeface="Times New Roman" panose="02020603050405020304" pitchFamily="18" charset="0"/>
              </a:rPr>
              <a:t>n </a:t>
            </a:r>
            <a:r>
              <a:rPr lang="zh-CN" altLang="en-US" sz="1800">
                <a:latin typeface="Times New Roman" panose="02020603050405020304" pitchFamily="18" charset="0"/>
              </a:rPr>
              <a:t>个输入数</a:t>
            </a:r>
            <a:endParaRPr lang="en-US" altLang="zh-CN" sz="1800">
              <a:latin typeface="Times New Roman" panose="02020603050405020304" pitchFamily="18" charset="0"/>
            </a:endParaRPr>
          </a:p>
          <a:p>
            <a:pPr defTabSz="261938">
              <a:lnSpc>
                <a:spcPct val="100000"/>
              </a:lnSpc>
              <a:spcBef>
                <a:spcPct val="50000"/>
              </a:spcBef>
              <a:buFont typeface="Wingdings 2" panose="05020102010507070707" pitchFamily="18" charset="2"/>
              <a:buNone/>
            </a:pPr>
            <a:r>
              <a:rPr lang="zh-CN" altLang="en-US" sz="1800" b="1">
                <a:latin typeface="Times New Roman" panose="02020603050405020304" pitchFamily="18" charset="0"/>
              </a:rPr>
              <a:t>输出</a:t>
            </a:r>
            <a:r>
              <a:rPr lang="en-US" altLang="zh-CN" sz="1800" b="1">
                <a:latin typeface="Times New Roman" panose="02020603050405020304" pitchFamily="18" charset="0"/>
              </a:rPr>
              <a:t>:   </a:t>
            </a:r>
            <a:r>
              <a:rPr lang="zh-CN" altLang="en-US" sz="1800">
                <a:latin typeface="Times New Roman" panose="02020603050405020304" pitchFamily="18" charset="0"/>
              </a:rPr>
              <a:t>输入系列的一个排序                         ，使得</a:t>
            </a:r>
            <a:endParaRPr lang="en-US" altLang="zh-CN">
              <a:latin typeface="Times New Roman" panose="02020603050405020304" pitchFamily="18" charset="0"/>
            </a:endParaRPr>
          </a:p>
        </p:txBody>
      </p:sp>
      <p:graphicFrame>
        <p:nvGraphicFramePr>
          <p:cNvPr id="6146" name="Object 17"/>
          <p:cNvGraphicFramePr>
            <a:graphicFrameLocks noChangeAspect="1"/>
          </p:cNvGraphicFramePr>
          <p:nvPr/>
        </p:nvGraphicFramePr>
        <p:xfrm>
          <a:off x="3143250" y="1800225"/>
          <a:ext cx="1512888" cy="377825"/>
        </p:xfrm>
        <a:graphic>
          <a:graphicData uri="http://schemas.openxmlformats.org/presentationml/2006/ole">
            <mc:AlternateContent xmlns:mc="http://schemas.openxmlformats.org/markup-compatibility/2006">
              <mc:Choice xmlns:v="urn:schemas-microsoft-com:vml" Requires="v">
                <p:oleObj spid="_x0000_s46133" name="Equation" r:id="rId3" imgW="914400" imgH="228600" progId="">
                  <p:embed/>
                </p:oleObj>
              </mc:Choice>
              <mc:Fallback>
                <p:oleObj name="Equation" r:id="rId3" imgW="914400" imgH="228600" progId="">
                  <p:embed/>
                  <p:pic>
                    <p:nvPicPr>
                      <p:cNvPr id="6146" name="Object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3250" y="1800225"/>
                        <a:ext cx="1512888" cy="377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147" name="Object 18"/>
          <p:cNvGraphicFramePr>
            <a:graphicFrameLocks noChangeAspect="1"/>
          </p:cNvGraphicFramePr>
          <p:nvPr/>
        </p:nvGraphicFramePr>
        <p:xfrm>
          <a:off x="4071938" y="2197100"/>
          <a:ext cx="1428750" cy="374650"/>
        </p:xfrm>
        <a:graphic>
          <a:graphicData uri="http://schemas.openxmlformats.org/presentationml/2006/ole">
            <mc:AlternateContent xmlns:mc="http://schemas.openxmlformats.org/markup-compatibility/2006">
              <mc:Choice xmlns:v="urn:schemas-microsoft-com:vml" Requires="v">
                <p:oleObj spid="_x0000_s46134" name="Equation" r:id="rId5" imgW="914400" imgH="241200" progId="">
                  <p:embed/>
                </p:oleObj>
              </mc:Choice>
              <mc:Fallback>
                <p:oleObj name="Equation" r:id="rId5" imgW="914400" imgH="241200" progId="">
                  <p:embed/>
                  <p:pic>
                    <p:nvPicPr>
                      <p:cNvPr id="6147" name="Object 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71938" y="2197100"/>
                        <a:ext cx="1428750" cy="374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48" name="Object 19"/>
          <p:cNvGraphicFramePr>
            <a:graphicFrameLocks noChangeAspect="1"/>
          </p:cNvGraphicFramePr>
          <p:nvPr/>
        </p:nvGraphicFramePr>
        <p:xfrm>
          <a:off x="6196013" y="2143125"/>
          <a:ext cx="1590675" cy="381000"/>
        </p:xfrm>
        <a:graphic>
          <a:graphicData uri="http://schemas.openxmlformats.org/presentationml/2006/ole">
            <mc:AlternateContent xmlns:mc="http://schemas.openxmlformats.org/markup-compatibility/2006">
              <mc:Choice xmlns:v="urn:schemas-microsoft-com:vml" Requires="v">
                <p:oleObj spid="_x0000_s46135" name="Equation" r:id="rId7" imgW="1002960" imgH="241200" progId="">
                  <p:embed/>
                </p:oleObj>
              </mc:Choice>
              <mc:Fallback>
                <p:oleObj name="Equation" r:id="rId7" imgW="1002960" imgH="241200" progId="">
                  <p:embed/>
                  <p:pic>
                    <p:nvPicPr>
                      <p:cNvPr id="6148" name="Object 1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96013" y="2143125"/>
                        <a:ext cx="1590675"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Text Box 4"/>
          <p:cNvSpPr txBox="1">
            <a:spLocks noChangeArrowheads="1"/>
          </p:cNvSpPr>
          <p:nvPr/>
        </p:nvSpPr>
        <p:spPr bwMode="auto">
          <a:xfrm>
            <a:off x="1763688" y="3061123"/>
            <a:ext cx="5307013" cy="2332946"/>
          </a:xfrm>
          <a:prstGeom prst="rect">
            <a:avLst/>
          </a:prstGeom>
          <a:solidFill>
            <a:srgbClr val="CCECFF"/>
          </a:solidFill>
          <a:ln w="9525">
            <a:solidFill>
              <a:srgbClr val="FF9900"/>
            </a:solidFill>
            <a:miter lim="800000"/>
            <a:headEnd/>
            <a:tailEnd/>
          </a:ln>
        </p:spPr>
        <p:txBody>
          <a:bodyPr>
            <a:spAutoFit/>
          </a:bodyPr>
          <a:lstStyle>
            <a:lvl1pPr marL="457200" indent="-457200" defTabSz="261938" eaLnBrk="0" hangingPunct="0">
              <a:defRPr kumimoji="1" sz="2800" b="1">
                <a:solidFill>
                  <a:srgbClr val="003366"/>
                </a:solidFill>
                <a:latin typeface="Times New Roman" panose="02020603050405020304" pitchFamily="18" charset="0"/>
                <a:ea typeface="宋体" panose="02010600030101010101" pitchFamily="2" charset="-122"/>
              </a:defRPr>
            </a:lvl1pPr>
            <a:lvl2pPr marL="742950" indent="-285750" defTabSz="261938" eaLnBrk="0" hangingPunct="0">
              <a:defRPr kumimoji="1" sz="2800" b="1">
                <a:solidFill>
                  <a:srgbClr val="003366"/>
                </a:solidFill>
                <a:latin typeface="Times New Roman" panose="02020603050405020304" pitchFamily="18" charset="0"/>
                <a:ea typeface="宋体" panose="02010600030101010101" pitchFamily="2" charset="-122"/>
              </a:defRPr>
            </a:lvl2pPr>
            <a:lvl3pPr marL="1143000" indent="-228600" defTabSz="261938" eaLnBrk="0" hangingPunct="0">
              <a:defRPr kumimoji="1" sz="2800" b="1">
                <a:solidFill>
                  <a:srgbClr val="003366"/>
                </a:solidFill>
                <a:latin typeface="Times New Roman" panose="02020603050405020304" pitchFamily="18" charset="0"/>
                <a:ea typeface="宋体" panose="02010600030101010101" pitchFamily="2" charset="-122"/>
              </a:defRPr>
            </a:lvl3pPr>
            <a:lvl4pPr marL="1600200" indent="-228600" defTabSz="261938" eaLnBrk="0" hangingPunct="0">
              <a:defRPr kumimoji="1" sz="2800" b="1">
                <a:solidFill>
                  <a:srgbClr val="003366"/>
                </a:solidFill>
                <a:latin typeface="Times New Roman" panose="02020603050405020304" pitchFamily="18" charset="0"/>
                <a:ea typeface="宋体" panose="02010600030101010101" pitchFamily="2" charset="-122"/>
              </a:defRPr>
            </a:lvl4pPr>
            <a:lvl5pPr marL="2057400" indent="-228600" defTabSz="261938" eaLnBrk="0" hangingPunct="0">
              <a:defRPr kumimoji="1" sz="2800" b="1">
                <a:solidFill>
                  <a:srgbClr val="003366"/>
                </a:solidFill>
                <a:latin typeface="Times New Roman" panose="02020603050405020304" pitchFamily="18" charset="0"/>
                <a:ea typeface="宋体" panose="02010600030101010101" pitchFamily="2" charset="-122"/>
              </a:defRPr>
            </a:lvl5pPr>
            <a:lvl6pPr marL="2514600" indent="-228600" defTabSz="261938"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6pPr>
            <a:lvl7pPr marL="2971800" indent="-228600" defTabSz="261938"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7pPr>
            <a:lvl8pPr marL="3429000" indent="-228600" defTabSz="261938"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8pPr>
            <a:lvl9pPr marL="3886200" indent="-228600" defTabSz="261938"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9pPr>
          </a:lstStyle>
          <a:p>
            <a:pPr eaLnBrk="1" hangingPunct="1">
              <a:lnSpc>
                <a:spcPct val="70000"/>
              </a:lnSpc>
              <a:spcBef>
                <a:spcPct val="50000"/>
              </a:spcBef>
            </a:pPr>
            <a:r>
              <a:rPr lang="en-US" altLang="zh-CN" sz="1600" dirty="0">
                <a:solidFill>
                  <a:schemeClr val="tx2"/>
                </a:solidFill>
              </a:rPr>
              <a:t>INSERTION-SORT(</a:t>
            </a:r>
            <a:r>
              <a:rPr lang="en-US" altLang="zh-CN" sz="1600" i="1" dirty="0">
                <a:solidFill>
                  <a:schemeClr val="tx2"/>
                </a:solidFill>
              </a:rPr>
              <a:t>A</a:t>
            </a:r>
            <a:r>
              <a:rPr lang="en-US" altLang="zh-CN" sz="1600" dirty="0">
                <a:solidFill>
                  <a:schemeClr val="tx2"/>
                </a:solidFill>
              </a:rPr>
              <a:t>)</a:t>
            </a:r>
          </a:p>
          <a:p>
            <a:pPr eaLnBrk="1" hangingPunct="1">
              <a:lnSpc>
                <a:spcPct val="70000"/>
              </a:lnSpc>
              <a:spcBef>
                <a:spcPct val="50000"/>
              </a:spcBef>
            </a:pPr>
            <a:r>
              <a:rPr lang="en-US" altLang="zh-CN" sz="1600" dirty="0">
                <a:solidFill>
                  <a:schemeClr val="tx2"/>
                </a:solidFill>
              </a:rPr>
              <a:t>1	for( </a:t>
            </a:r>
            <a:r>
              <a:rPr lang="en-US" altLang="zh-CN" sz="1600" i="1" dirty="0">
                <a:solidFill>
                  <a:schemeClr val="tx2"/>
                </a:solidFill>
              </a:rPr>
              <a:t>j </a:t>
            </a:r>
            <a:r>
              <a:rPr lang="en-US" altLang="zh-CN" sz="1600" dirty="0">
                <a:solidFill>
                  <a:schemeClr val="tx2"/>
                </a:solidFill>
              </a:rPr>
              <a:t>= 2; </a:t>
            </a:r>
            <a:r>
              <a:rPr lang="en-US" altLang="zh-CN" sz="1600" i="1" dirty="0">
                <a:solidFill>
                  <a:schemeClr val="tx2"/>
                </a:solidFill>
              </a:rPr>
              <a:t>j</a:t>
            </a:r>
            <a:r>
              <a:rPr lang="en-US" altLang="zh-CN" sz="1600" dirty="0">
                <a:solidFill>
                  <a:schemeClr val="tx2"/>
                </a:solidFill>
              </a:rPr>
              <a:t> &lt;=</a:t>
            </a:r>
            <a:r>
              <a:rPr lang="en-US" altLang="zh-CN" sz="1600" i="1" dirty="0">
                <a:solidFill>
                  <a:schemeClr val="tx2"/>
                </a:solidFill>
              </a:rPr>
              <a:t>length</a:t>
            </a:r>
            <a:r>
              <a:rPr lang="en-US" altLang="zh-CN" sz="1600" dirty="0">
                <a:solidFill>
                  <a:schemeClr val="tx2"/>
                </a:solidFill>
              </a:rPr>
              <a:t>[</a:t>
            </a:r>
            <a:r>
              <a:rPr lang="en-US" altLang="zh-CN" sz="1600" i="1" dirty="0">
                <a:solidFill>
                  <a:schemeClr val="tx2"/>
                </a:solidFill>
              </a:rPr>
              <a:t>A</a:t>
            </a:r>
            <a:r>
              <a:rPr lang="en-US" altLang="zh-CN" sz="1600" dirty="0">
                <a:solidFill>
                  <a:schemeClr val="tx2"/>
                </a:solidFill>
              </a:rPr>
              <a:t>]; </a:t>
            </a:r>
            <a:r>
              <a:rPr lang="en-US" altLang="zh-CN" sz="1600" i="1" dirty="0" err="1">
                <a:solidFill>
                  <a:schemeClr val="tx2"/>
                </a:solidFill>
              </a:rPr>
              <a:t>j</a:t>
            </a:r>
            <a:r>
              <a:rPr lang="en-US" altLang="zh-CN" sz="1600" dirty="0" err="1">
                <a:solidFill>
                  <a:schemeClr val="tx2"/>
                </a:solidFill>
              </a:rPr>
              <a:t>++</a:t>
            </a:r>
            <a:r>
              <a:rPr lang="en-US" altLang="zh-CN" sz="1600" dirty="0">
                <a:solidFill>
                  <a:schemeClr val="tx2"/>
                </a:solidFill>
              </a:rPr>
              <a:t>) </a:t>
            </a:r>
          </a:p>
          <a:p>
            <a:pPr eaLnBrk="1" hangingPunct="1">
              <a:lnSpc>
                <a:spcPct val="70000"/>
              </a:lnSpc>
              <a:spcBef>
                <a:spcPct val="50000"/>
              </a:spcBef>
            </a:pPr>
            <a:r>
              <a:rPr lang="en-US" altLang="zh-CN" sz="1600" dirty="0">
                <a:solidFill>
                  <a:schemeClr val="tx2"/>
                </a:solidFill>
              </a:rPr>
              <a:t>2				</a:t>
            </a:r>
            <a:r>
              <a:rPr lang="en-US" altLang="zh-CN" sz="1600" i="1" dirty="0">
                <a:solidFill>
                  <a:schemeClr val="tx2"/>
                </a:solidFill>
              </a:rPr>
              <a:t>key</a:t>
            </a:r>
            <a:r>
              <a:rPr lang="en-US" altLang="zh-CN" sz="1600" dirty="0">
                <a:solidFill>
                  <a:schemeClr val="tx2"/>
                </a:solidFill>
              </a:rPr>
              <a:t> = </a:t>
            </a:r>
            <a:r>
              <a:rPr lang="en-US" altLang="zh-CN" sz="1600" i="1" dirty="0">
                <a:solidFill>
                  <a:schemeClr val="tx2"/>
                </a:solidFill>
              </a:rPr>
              <a:t>A</a:t>
            </a:r>
            <a:r>
              <a:rPr lang="en-US" altLang="zh-CN" sz="1600" dirty="0">
                <a:solidFill>
                  <a:schemeClr val="tx2"/>
                </a:solidFill>
              </a:rPr>
              <a:t>[</a:t>
            </a:r>
            <a:r>
              <a:rPr lang="en-US" altLang="zh-CN" sz="1600" i="1" dirty="0">
                <a:solidFill>
                  <a:schemeClr val="tx2"/>
                </a:solidFill>
              </a:rPr>
              <a:t>j</a:t>
            </a:r>
            <a:r>
              <a:rPr lang="en-US" altLang="zh-CN" sz="1600" dirty="0">
                <a:solidFill>
                  <a:schemeClr val="tx2"/>
                </a:solidFill>
              </a:rPr>
              <a:t>]</a:t>
            </a:r>
          </a:p>
          <a:p>
            <a:pPr eaLnBrk="1" hangingPunct="1">
              <a:lnSpc>
                <a:spcPct val="70000"/>
              </a:lnSpc>
              <a:spcBef>
                <a:spcPct val="50000"/>
              </a:spcBef>
            </a:pPr>
            <a:r>
              <a:rPr lang="en-US" altLang="zh-CN" sz="1600" dirty="0">
                <a:solidFill>
                  <a:schemeClr val="tx2"/>
                </a:solidFill>
              </a:rPr>
              <a:t>3				</a:t>
            </a:r>
            <a:r>
              <a:rPr lang="en-US" altLang="zh-CN" sz="1600" i="1" dirty="0">
                <a:solidFill>
                  <a:schemeClr val="tx2"/>
                </a:solidFill>
              </a:rPr>
              <a:t>i</a:t>
            </a:r>
            <a:r>
              <a:rPr lang="en-US" altLang="zh-CN" sz="1600" dirty="0">
                <a:solidFill>
                  <a:schemeClr val="tx2"/>
                </a:solidFill>
              </a:rPr>
              <a:t>←</a:t>
            </a:r>
            <a:r>
              <a:rPr lang="en-US" altLang="zh-CN" sz="1600" i="1" dirty="0">
                <a:solidFill>
                  <a:schemeClr val="tx2"/>
                </a:solidFill>
              </a:rPr>
              <a:t>j</a:t>
            </a:r>
            <a:r>
              <a:rPr lang="en-US" altLang="zh-CN" sz="1600" dirty="0">
                <a:solidFill>
                  <a:schemeClr val="tx2"/>
                </a:solidFill>
              </a:rPr>
              <a:t>-1</a:t>
            </a:r>
          </a:p>
          <a:p>
            <a:pPr eaLnBrk="1" hangingPunct="1">
              <a:lnSpc>
                <a:spcPct val="70000"/>
              </a:lnSpc>
              <a:spcBef>
                <a:spcPct val="50000"/>
              </a:spcBef>
            </a:pPr>
            <a:r>
              <a:rPr lang="en-US" altLang="zh-CN" sz="1600" dirty="0">
                <a:solidFill>
                  <a:schemeClr val="tx2"/>
                </a:solidFill>
              </a:rPr>
              <a:t>4				while( </a:t>
            </a:r>
            <a:r>
              <a:rPr lang="en-US" altLang="zh-CN" sz="1600" i="1" dirty="0" err="1">
                <a:solidFill>
                  <a:schemeClr val="tx2"/>
                </a:solidFill>
              </a:rPr>
              <a:t>i</a:t>
            </a:r>
            <a:r>
              <a:rPr lang="en-US" altLang="zh-CN" sz="1600" i="1" dirty="0">
                <a:solidFill>
                  <a:schemeClr val="tx2"/>
                </a:solidFill>
              </a:rPr>
              <a:t> </a:t>
            </a:r>
            <a:r>
              <a:rPr lang="en-US" altLang="zh-CN" sz="1600" dirty="0">
                <a:solidFill>
                  <a:schemeClr val="tx2"/>
                </a:solidFill>
              </a:rPr>
              <a:t>&gt; 0 &amp;&amp; </a:t>
            </a:r>
            <a:r>
              <a:rPr lang="en-US" altLang="zh-CN" sz="1600" i="1" dirty="0">
                <a:solidFill>
                  <a:schemeClr val="tx2"/>
                </a:solidFill>
              </a:rPr>
              <a:t>A</a:t>
            </a:r>
            <a:r>
              <a:rPr lang="en-US" altLang="zh-CN" sz="1600" dirty="0">
                <a:solidFill>
                  <a:schemeClr val="tx2"/>
                </a:solidFill>
              </a:rPr>
              <a:t>[</a:t>
            </a:r>
            <a:r>
              <a:rPr lang="en-US" altLang="zh-CN" sz="1600" i="1" dirty="0" err="1">
                <a:solidFill>
                  <a:schemeClr val="tx2"/>
                </a:solidFill>
              </a:rPr>
              <a:t>i</a:t>
            </a:r>
            <a:r>
              <a:rPr lang="en-US" altLang="zh-CN" sz="1600" dirty="0">
                <a:solidFill>
                  <a:schemeClr val="tx2"/>
                </a:solidFill>
              </a:rPr>
              <a:t>] &gt; </a:t>
            </a:r>
            <a:r>
              <a:rPr lang="en-US" altLang="zh-CN" sz="1600" i="1" dirty="0">
                <a:solidFill>
                  <a:schemeClr val="tx2"/>
                </a:solidFill>
              </a:rPr>
              <a:t>key</a:t>
            </a:r>
            <a:r>
              <a:rPr lang="en-US" altLang="zh-CN" sz="1600" dirty="0">
                <a:solidFill>
                  <a:schemeClr val="tx2"/>
                </a:solidFill>
              </a:rPr>
              <a:t>)</a:t>
            </a:r>
          </a:p>
          <a:p>
            <a:pPr eaLnBrk="1" hangingPunct="1">
              <a:lnSpc>
                <a:spcPct val="70000"/>
              </a:lnSpc>
              <a:spcBef>
                <a:spcPct val="50000"/>
              </a:spcBef>
            </a:pPr>
            <a:r>
              <a:rPr lang="en-US" altLang="zh-CN" sz="1600" dirty="0">
                <a:solidFill>
                  <a:schemeClr val="tx2"/>
                </a:solidFill>
              </a:rPr>
              <a:t>5						</a:t>
            </a:r>
            <a:r>
              <a:rPr lang="en-US" altLang="zh-CN" sz="1600" i="1" dirty="0">
                <a:solidFill>
                  <a:schemeClr val="tx2"/>
                </a:solidFill>
              </a:rPr>
              <a:t>A</a:t>
            </a:r>
            <a:r>
              <a:rPr lang="en-US" altLang="zh-CN" sz="1600" dirty="0">
                <a:solidFill>
                  <a:schemeClr val="tx2"/>
                </a:solidFill>
              </a:rPr>
              <a:t>[</a:t>
            </a:r>
            <a:r>
              <a:rPr lang="en-US" altLang="zh-CN" sz="1600" i="1" dirty="0">
                <a:solidFill>
                  <a:schemeClr val="tx2"/>
                </a:solidFill>
              </a:rPr>
              <a:t>i</a:t>
            </a:r>
            <a:r>
              <a:rPr lang="en-US" altLang="zh-CN" sz="1600" dirty="0">
                <a:solidFill>
                  <a:schemeClr val="tx2"/>
                </a:solidFill>
              </a:rPr>
              <a:t>+1] = </a:t>
            </a:r>
            <a:r>
              <a:rPr lang="en-US" altLang="zh-CN" sz="1600" i="1" dirty="0">
                <a:solidFill>
                  <a:schemeClr val="tx2"/>
                </a:solidFill>
              </a:rPr>
              <a:t>A</a:t>
            </a:r>
            <a:r>
              <a:rPr lang="en-US" altLang="zh-CN" sz="1600" dirty="0">
                <a:solidFill>
                  <a:schemeClr val="tx2"/>
                </a:solidFill>
              </a:rPr>
              <a:t>[</a:t>
            </a:r>
            <a:r>
              <a:rPr lang="en-US" altLang="zh-CN" sz="1600" i="1" dirty="0" err="1">
                <a:solidFill>
                  <a:schemeClr val="tx2"/>
                </a:solidFill>
              </a:rPr>
              <a:t>i</a:t>
            </a:r>
            <a:r>
              <a:rPr lang="en-US" altLang="zh-CN" sz="1600" dirty="0">
                <a:solidFill>
                  <a:schemeClr val="tx2"/>
                </a:solidFill>
              </a:rPr>
              <a:t>]</a:t>
            </a:r>
          </a:p>
          <a:p>
            <a:pPr eaLnBrk="1" hangingPunct="1">
              <a:lnSpc>
                <a:spcPct val="70000"/>
              </a:lnSpc>
              <a:spcBef>
                <a:spcPct val="50000"/>
              </a:spcBef>
            </a:pPr>
            <a:r>
              <a:rPr lang="en-US" altLang="zh-CN" sz="1600" dirty="0">
                <a:solidFill>
                  <a:schemeClr val="tx2"/>
                </a:solidFill>
              </a:rPr>
              <a:t>6						</a:t>
            </a:r>
            <a:r>
              <a:rPr lang="en-US" altLang="zh-CN" sz="1600" i="1" dirty="0" err="1">
                <a:solidFill>
                  <a:schemeClr val="tx2"/>
                </a:solidFill>
              </a:rPr>
              <a:t>i</a:t>
            </a:r>
            <a:r>
              <a:rPr lang="en-US" altLang="zh-CN" sz="1600" dirty="0">
                <a:solidFill>
                  <a:schemeClr val="tx2"/>
                </a:solidFill>
              </a:rPr>
              <a:t> = </a:t>
            </a:r>
            <a:r>
              <a:rPr lang="en-US" altLang="zh-CN" sz="1600" i="1" dirty="0">
                <a:solidFill>
                  <a:schemeClr val="tx2"/>
                </a:solidFill>
              </a:rPr>
              <a:t>i</a:t>
            </a:r>
            <a:r>
              <a:rPr lang="en-US" altLang="zh-CN" sz="1600" dirty="0">
                <a:solidFill>
                  <a:schemeClr val="tx2"/>
                </a:solidFill>
              </a:rPr>
              <a:t>-1				</a:t>
            </a:r>
          </a:p>
          <a:p>
            <a:pPr eaLnBrk="1" hangingPunct="1">
              <a:lnSpc>
                <a:spcPct val="70000"/>
              </a:lnSpc>
              <a:spcBef>
                <a:spcPct val="50000"/>
              </a:spcBef>
            </a:pPr>
            <a:r>
              <a:rPr lang="en-US" altLang="zh-CN" sz="1600" dirty="0">
                <a:solidFill>
                  <a:schemeClr val="tx2"/>
                </a:solidFill>
              </a:rPr>
              <a:t>7				</a:t>
            </a:r>
            <a:r>
              <a:rPr lang="en-US" altLang="zh-CN" sz="1600" i="1" dirty="0">
                <a:solidFill>
                  <a:schemeClr val="tx2"/>
                </a:solidFill>
              </a:rPr>
              <a:t>A</a:t>
            </a:r>
            <a:r>
              <a:rPr lang="en-US" altLang="zh-CN" sz="1600" dirty="0">
                <a:solidFill>
                  <a:schemeClr val="tx2"/>
                </a:solidFill>
              </a:rPr>
              <a:t>[</a:t>
            </a:r>
            <a:r>
              <a:rPr lang="en-US" altLang="zh-CN" sz="1600" i="1" dirty="0">
                <a:solidFill>
                  <a:schemeClr val="tx2"/>
                </a:solidFill>
              </a:rPr>
              <a:t>i</a:t>
            </a:r>
            <a:r>
              <a:rPr lang="en-US" altLang="zh-CN" sz="1600" dirty="0">
                <a:solidFill>
                  <a:schemeClr val="tx2"/>
                </a:solidFill>
              </a:rPr>
              <a:t>+1] = </a:t>
            </a:r>
            <a:r>
              <a:rPr lang="en-US" altLang="zh-CN" sz="1600" i="1" dirty="0">
                <a:solidFill>
                  <a:schemeClr val="tx2"/>
                </a:solidFill>
              </a:rPr>
              <a:t>key</a:t>
            </a:r>
          </a:p>
        </p:txBody>
      </p:sp>
      <p:sp>
        <p:nvSpPr>
          <p:cNvPr id="3" name="灯片编号占位符 2"/>
          <p:cNvSpPr>
            <a:spLocks noGrp="1"/>
          </p:cNvSpPr>
          <p:nvPr>
            <p:ph type="sldNum" sz="quarter" idx="12"/>
          </p:nvPr>
        </p:nvSpPr>
        <p:spPr/>
        <p:txBody>
          <a:bodyPr/>
          <a:lstStyle/>
          <a:p>
            <a:pPr>
              <a:defRPr/>
            </a:pPr>
            <a:fld id="{76A0C645-9BD3-47E5-8E11-364E151CC5DE}" type="slidenum">
              <a:rPr lang="en-US" altLang="zh-CN" smtClean="0"/>
              <a:pPr>
                <a:defRPr/>
              </a:pPr>
              <a:t>25</a:t>
            </a:fld>
            <a:endParaRPr lang="en-US" altLang="zh-CN"/>
          </a:p>
        </p:txBody>
      </p:sp>
    </p:spTree>
    <p:extLst>
      <p:ext uri="{BB962C8B-B14F-4D97-AF65-F5344CB8AC3E}">
        <p14:creationId xmlns:p14="http://schemas.microsoft.com/office/powerpoint/2010/main" val="27128017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0313DBE0-3D71-491B-97AA-571A4259B7AE}" type="slidenum">
              <a:rPr kumimoji="0" lang="en-US" altLang="zh-CN" sz="1400" smtClean="0"/>
              <a:pPr>
                <a:spcBef>
                  <a:spcPct val="0"/>
                </a:spcBef>
                <a:buClrTx/>
                <a:buSzTx/>
                <a:buFontTx/>
                <a:buNone/>
              </a:pPr>
              <a:t>26</a:t>
            </a:fld>
            <a:endParaRPr kumimoji="0" lang="en-US" altLang="zh-CN" sz="1400"/>
          </a:p>
        </p:txBody>
      </p:sp>
      <p:sp>
        <p:nvSpPr>
          <p:cNvPr id="12291" name="Rectangle 2"/>
          <p:cNvSpPr>
            <a:spLocks noGrp="1" noChangeArrowheads="1"/>
          </p:cNvSpPr>
          <p:nvPr>
            <p:ph type="title"/>
          </p:nvPr>
        </p:nvSpPr>
        <p:spPr/>
        <p:txBody>
          <a:bodyPr/>
          <a:lstStyle/>
          <a:p>
            <a:pPr eaLnBrk="1" hangingPunct="1"/>
            <a:r>
              <a:rPr lang="zh-CN" altLang="en-US">
                <a:latin typeface="黑体" panose="02010609060101010101" pitchFamily="49" charset="-122"/>
                <a:ea typeface="黑体" panose="02010609060101010101" pitchFamily="49" charset="-122"/>
              </a:rPr>
              <a:t>第</a:t>
            </a:r>
            <a:r>
              <a:rPr lang="en-US" altLang="zh-CN">
                <a:latin typeface="黑体" panose="02010609060101010101" pitchFamily="49" charset="-122"/>
                <a:ea typeface="黑体" panose="02010609060101010101" pitchFamily="49" charset="-122"/>
              </a:rPr>
              <a:t>1</a:t>
            </a:r>
            <a:r>
              <a:rPr lang="zh-CN" altLang="en-US">
                <a:latin typeface="黑体" panose="02010609060101010101" pitchFamily="49" charset="-122"/>
                <a:ea typeface="黑体" panose="02010609060101010101" pitchFamily="49" charset="-122"/>
              </a:rPr>
              <a:t>章 算法引论</a:t>
            </a:r>
          </a:p>
        </p:txBody>
      </p:sp>
      <p:sp>
        <p:nvSpPr>
          <p:cNvPr id="12292" name="Rectangle 3"/>
          <p:cNvSpPr>
            <a:spLocks noGrp="1" noChangeArrowheads="1"/>
          </p:cNvSpPr>
          <p:nvPr>
            <p:ph type="body" idx="1"/>
          </p:nvPr>
        </p:nvSpPr>
        <p:spPr>
          <a:xfrm>
            <a:off x="533400" y="1981200"/>
            <a:ext cx="8001000" cy="4306888"/>
          </a:xfrm>
        </p:spPr>
        <p:txBody>
          <a:bodyPr/>
          <a:lstStyle/>
          <a:p>
            <a:pPr eaLnBrk="1" hangingPunct="1"/>
            <a:r>
              <a:rPr lang="en-US" altLang="zh-CN" dirty="0">
                <a:latin typeface="黑体" panose="02010609060101010101" pitchFamily="49" charset="-122"/>
                <a:ea typeface="黑体" panose="02010609060101010101" pitchFamily="49" charset="-122"/>
              </a:rPr>
              <a:t>1	</a:t>
            </a:r>
            <a:r>
              <a:rPr lang="zh-CN" altLang="en-US" dirty="0">
                <a:latin typeface="黑体" panose="02010609060101010101" pitchFamily="49" charset="-122"/>
                <a:ea typeface="黑体" panose="02010609060101010101" pitchFamily="49" charset="-122"/>
              </a:rPr>
              <a:t>课程学习背景 </a:t>
            </a:r>
            <a:endParaRPr lang="en-US" altLang="zh-CN" dirty="0">
              <a:latin typeface="黑体" panose="02010609060101010101" pitchFamily="49" charset="-122"/>
              <a:ea typeface="黑体" panose="02010609060101010101" pitchFamily="49" charset="-122"/>
            </a:endParaRPr>
          </a:p>
          <a:p>
            <a:pPr lvl="1" eaLnBrk="1" hangingPunct="1"/>
            <a:r>
              <a:rPr lang="en-US" altLang="zh-CN" dirty="0">
                <a:latin typeface="黑体" panose="02010609060101010101" pitchFamily="49" charset="-122"/>
                <a:ea typeface="黑体" panose="02010609060101010101" pitchFamily="49" charset="-122"/>
              </a:rPr>
              <a:t>1.1 </a:t>
            </a:r>
            <a:r>
              <a:rPr lang="zh-CN" altLang="en-US" dirty="0">
                <a:latin typeface="黑体" panose="02010609060101010101" pitchFamily="49" charset="-122"/>
                <a:ea typeface="黑体" panose="02010609060101010101" pitchFamily="49" charset="-122"/>
              </a:rPr>
              <a:t>学习动机</a:t>
            </a:r>
            <a:endParaRPr lang="en-US" altLang="zh-CN" dirty="0">
              <a:latin typeface="黑体" panose="02010609060101010101" pitchFamily="49" charset="-122"/>
              <a:ea typeface="黑体" panose="02010609060101010101" pitchFamily="49" charset="-122"/>
            </a:endParaRPr>
          </a:p>
          <a:p>
            <a:pPr lvl="1" eaLnBrk="1" hangingPunct="1"/>
            <a:r>
              <a:rPr lang="en-US" altLang="zh-CN" dirty="0">
                <a:latin typeface="黑体" panose="02010609060101010101" pitchFamily="49" charset="-122"/>
                <a:ea typeface="黑体" panose="02010609060101010101" pitchFamily="49" charset="-122"/>
              </a:rPr>
              <a:t>1.2 </a:t>
            </a:r>
            <a:r>
              <a:rPr lang="zh-CN" altLang="en-US" dirty="0">
                <a:latin typeface="黑体" panose="02010609060101010101" pitchFamily="49" charset="-122"/>
                <a:ea typeface="黑体" panose="02010609060101010101" pitchFamily="49" charset="-122"/>
              </a:rPr>
              <a:t>算法定义</a:t>
            </a:r>
            <a:endParaRPr lang="en-US" altLang="zh-CN" dirty="0">
              <a:latin typeface="黑体" panose="02010609060101010101" pitchFamily="49" charset="-122"/>
              <a:ea typeface="黑体" panose="02010609060101010101" pitchFamily="49" charset="-122"/>
            </a:endParaRPr>
          </a:p>
          <a:p>
            <a:pPr lvl="1" eaLnBrk="1" hangingPunct="1"/>
            <a:r>
              <a:rPr lang="en-US" altLang="zh-CN" dirty="0">
                <a:latin typeface="黑体" panose="02010609060101010101" pitchFamily="49" charset="-122"/>
                <a:ea typeface="黑体" panose="02010609060101010101" pitchFamily="49" charset="-122"/>
              </a:rPr>
              <a:t>1.3 </a:t>
            </a:r>
            <a:r>
              <a:rPr lang="zh-CN" altLang="en-US" dirty="0">
                <a:latin typeface="黑体" panose="02010609060101010101" pitchFamily="49" charset="-122"/>
                <a:ea typeface="黑体" panose="02010609060101010101" pitchFamily="49" charset="-122"/>
              </a:rPr>
              <a:t>算法描述</a:t>
            </a:r>
            <a:endParaRPr lang="en-US" altLang="zh-CN" dirty="0">
              <a:latin typeface="黑体" panose="02010609060101010101" pitchFamily="49" charset="-122"/>
              <a:ea typeface="黑体" panose="02010609060101010101" pitchFamily="49" charset="-122"/>
            </a:endParaRPr>
          </a:p>
          <a:p>
            <a:pPr lvl="1" eaLnBrk="1" hangingPunct="1"/>
            <a:endParaRPr lang="zh-CN" altLang="en-US" dirty="0">
              <a:latin typeface="黑体" panose="02010609060101010101" pitchFamily="49" charset="-122"/>
              <a:ea typeface="黑体" panose="02010609060101010101" pitchFamily="49" charset="-122"/>
            </a:endParaRPr>
          </a:p>
          <a:p>
            <a:pPr eaLnBrk="1" hangingPunct="1"/>
            <a:r>
              <a:rPr lang="en-US" altLang="zh-CN" dirty="0">
                <a:solidFill>
                  <a:srgbClr val="FF0000"/>
                </a:solidFill>
                <a:latin typeface="黑体" panose="02010609060101010101" pitchFamily="49" charset="-122"/>
                <a:ea typeface="黑体" panose="02010609060101010101" pitchFamily="49" charset="-122"/>
              </a:rPr>
              <a:t>2	</a:t>
            </a:r>
            <a:r>
              <a:rPr lang="zh-CN" altLang="en-US" dirty="0">
                <a:solidFill>
                  <a:srgbClr val="FF0000"/>
                </a:solidFill>
                <a:latin typeface="黑体" panose="02010609060101010101" pitchFamily="49" charset="-122"/>
                <a:ea typeface="黑体" panose="02010609060101010101" pitchFamily="49" charset="-122"/>
              </a:rPr>
              <a:t>算法复杂性分析</a:t>
            </a:r>
          </a:p>
          <a:p>
            <a:pPr lvl="1" eaLnBrk="1" hangingPunct="1"/>
            <a:r>
              <a:rPr lang="en-US" altLang="zh-CN" dirty="0">
                <a:latin typeface="黑体" panose="02010609060101010101" pitchFamily="49" charset="-122"/>
                <a:ea typeface="黑体" panose="02010609060101010101" pitchFamily="49" charset="-122"/>
              </a:rPr>
              <a:t>2.1 </a:t>
            </a:r>
            <a:r>
              <a:rPr lang="zh-CN" altLang="en-US" dirty="0">
                <a:latin typeface="黑体" panose="02010609060101010101" pitchFamily="49" charset="-122"/>
                <a:ea typeface="黑体" panose="02010609060101010101" pitchFamily="49" charset="-122"/>
              </a:rPr>
              <a:t>计算模型与算法分析框架</a:t>
            </a:r>
            <a:endParaRPr lang="en-US" altLang="zh-CN" dirty="0">
              <a:latin typeface="黑体" panose="02010609060101010101" pitchFamily="49" charset="-122"/>
              <a:ea typeface="黑体" panose="02010609060101010101" pitchFamily="49" charset="-122"/>
            </a:endParaRPr>
          </a:p>
          <a:p>
            <a:pPr lvl="1" eaLnBrk="1" hangingPunct="1"/>
            <a:r>
              <a:rPr lang="en-US" altLang="zh-CN" dirty="0">
                <a:latin typeface="黑体" panose="02010609060101010101" pitchFamily="49" charset="-122"/>
                <a:ea typeface="黑体" panose="02010609060101010101" pitchFamily="49" charset="-122"/>
              </a:rPr>
              <a:t>2.2 </a:t>
            </a:r>
            <a:r>
              <a:rPr lang="zh-CN" altLang="en-US" dirty="0">
                <a:latin typeface="黑体" panose="02010609060101010101" pitchFamily="49" charset="-122"/>
                <a:ea typeface="黑体" panose="02010609060101010101" pitchFamily="49" charset="-122"/>
              </a:rPr>
              <a:t>渐进表示</a:t>
            </a:r>
          </a:p>
          <a:p>
            <a:pPr marL="0" indent="0" eaLnBrk="1" hangingPunct="1">
              <a:buNone/>
            </a:pPr>
            <a:endParaRPr lang="zh-CN" altLang="en-US" dirty="0">
              <a:solidFill>
                <a:schemeClr val="tx2"/>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2008154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p:nvPr>
        </p:nvSpPr>
        <p:spPr/>
        <p:txBody>
          <a:bodyPr/>
          <a:lstStyle/>
          <a:p>
            <a:r>
              <a:rPr lang="zh-CN" altLang="en-US" dirty="0"/>
              <a:t>算法分析框架</a:t>
            </a:r>
          </a:p>
        </p:txBody>
      </p:sp>
      <p:sp>
        <p:nvSpPr>
          <p:cNvPr id="39939" name="内容占位符 2"/>
          <p:cNvSpPr>
            <a:spLocks noGrp="1"/>
          </p:cNvSpPr>
          <p:nvPr>
            <p:ph idx="1"/>
          </p:nvPr>
        </p:nvSpPr>
        <p:spPr>
          <a:xfrm>
            <a:off x="1150938" y="1844824"/>
            <a:ext cx="7772400" cy="4953000"/>
          </a:xfrm>
        </p:spPr>
        <p:txBody>
          <a:bodyPr/>
          <a:lstStyle/>
          <a:p>
            <a:r>
              <a:rPr lang="zh-CN" altLang="en-US" sz="2400" b="1" dirty="0"/>
              <a:t>算法分析是指对一个算法所需要的资源进行预测，通常是对</a:t>
            </a:r>
            <a:r>
              <a:rPr lang="zh-CN" altLang="en-US" sz="2400" b="1" dirty="0">
                <a:solidFill>
                  <a:srgbClr val="FF0000"/>
                </a:solidFill>
              </a:rPr>
              <a:t>计算时间和空间</a:t>
            </a:r>
            <a:r>
              <a:rPr lang="zh-CN" altLang="en-US" sz="2400" b="1" dirty="0"/>
              <a:t>的预测。</a:t>
            </a:r>
            <a:r>
              <a:rPr lang="zh-CN" altLang="en-US" sz="2400" dirty="0"/>
              <a:t>算法分析的目的是为了从多个候选算法中选择一个最有效的算法，或去掉较差的算法。</a:t>
            </a:r>
            <a:endParaRPr lang="en-US" altLang="zh-CN" sz="2400" dirty="0"/>
          </a:p>
          <a:p>
            <a:endParaRPr lang="en-US" altLang="zh-CN" sz="2400" dirty="0"/>
          </a:p>
          <a:p>
            <a:r>
              <a:rPr lang="zh-CN" altLang="en-US" sz="2400" dirty="0"/>
              <a:t>进行算法分析之前，首先要确立有关实现技术的模型，通常采用</a:t>
            </a:r>
            <a:r>
              <a:rPr lang="zh-CN" altLang="en-US" sz="2400" b="1" dirty="0">
                <a:solidFill>
                  <a:srgbClr val="FF0000"/>
                </a:solidFill>
              </a:rPr>
              <a:t>随机存取机（</a:t>
            </a:r>
            <a:r>
              <a:rPr lang="en-US" altLang="zh-CN" sz="2400" b="1" dirty="0">
                <a:solidFill>
                  <a:srgbClr val="FF0000"/>
                </a:solidFill>
              </a:rPr>
              <a:t>RAM</a:t>
            </a:r>
            <a:r>
              <a:rPr lang="zh-CN" altLang="en-US" sz="2400" b="1" dirty="0">
                <a:solidFill>
                  <a:srgbClr val="FF0000"/>
                </a:solidFill>
              </a:rPr>
              <a:t>）</a:t>
            </a:r>
            <a:r>
              <a:rPr lang="zh-CN" altLang="en-US" sz="2400" dirty="0"/>
              <a:t>计算模型。</a:t>
            </a:r>
            <a:endParaRPr lang="en-US" altLang="zh-CN" sz="2400" dirty="0"/>
          </a:p>
          <a:p>
            <a:endParaRPr lang="en-US" altLang="zh-CN" sz="2400" dirty="0"/>
          </a:p>
          <a:p>
            <a:r>
              <a:rPr lang="zh-CN" altLang="en-US" sz="2400" dirty="0"/>
              <a:t>默认情况下，算法分析一般是指对算法时间效率的分析。</a:t>
            </a:r>
          </a:p>
        </p:txBody>
      </p:sp>
      <p:sp>
        <p:nvSpPr>
          <p:cNvPr id="39941"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b="1">
                <a:solidFill>
                  <a:srgbClr val="003366"/>
                </a:solidFill>
                <a:latin typeface="Times New Roman" panose="02020603050405020304" pitchFamily="18" charset="0"/>
                <a:ea typeface="宋体" panose="02010600030101010101" pitchFamily="2" charset="-122"/>
              </a:defRPr>
            </a:lvl1pPr>
            <a:lvl2pPr marL="742950" indent="-285750" eaLnBrk="0" hangingPunct="0">
              <a:defRPr kumimoji="1" sz="2800" b="1">
                <a:solidFill>
                  <a:srgbClr val="003366"/>
                </a:solidFill>
                <a:latin typeface="Times New Roman" panose="02020603050405020304" pitchFamily="18" charset="0"/>
                <a:ea typeface="宋体" panose="02010600030101010101" pitchFamily="2" charset="-122"/>
              </a:defRPr>
            </a:lvl2pPr>
            <a:lvl3pPr marL="1143000" indent="-228600" eaLnBrk="0" hangingPunct="0">
              <a:defRPr kumimoji="1" sz="2800" b="1">
                <a:solidFill>
                  <a:srgbClr val="003366"/>
                </a:solidFill>
                <a:latin typeface="Times New Roman" panose="02020603050405020304" pitchFamily="18" charset="0"/>
                <a:ea typeface="宋体" panose="02010600030101010101" pitchFamily="2" charset="-122"/>
              </a:defRPr>
            </a:lvl3pPr>
            <a:lvl4pPr marL="1600200" indent="-228600" eaLnBrk="0" hangingPunct="0">
              <a:defRPr kumimoji="1" sz="2800" b="1">
                <a:solidFill>
                  <a:srgbClr val="003366"/>
                </a:solidFill>
                <a:latin typeface="Times New Roman" panose="02020603050405020304" pitchFamily="18" charset="0"/>
                <a:ea typeface="宋体" panose="02010600030101010101" pitchFamily="2" charset="-122"/>
              </a:defRPr>
            </a:lvl4pPr>
            <a:lvl5pPr marL="2057400" indent="-228600" eaLnBrk="0" hangingPunct="0">
              <a:defRPr kumimoji="1" sz="2800" b="1">
                <a:solidFill>
                  <a:srgbClr val="003366"/>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9pPr>
          </a:lstStyle>
          <a:p>
            <a:pPr eaLnBrk="1" hangingPunct="1"/>
            <a:fld id="{EE617E22-C9D3-4A5C-8D03-CD198A68F271}" type="slidenum">
              <a:rPr lang="en-US" altLang="zh-CN" sz="1400" b="0">
                <a:solidFill>
                  <a:srgbClr val="2B2B83"/>
                </a:solidFill>
              </a:rPr>
              <a:pPr eaLnBrk="1" hangingPunct="1"/>
              <a:t>27</a:t>
            </a:fld>
            <a:endParaRPr lang="en-US" altLang="zh-CN" sz="1400" b="0">
              <a:solidFill>
                <a:srgbClr val="2B2B83"/>
              </a:solidFill>
            </a:endParaRPr>
          </a:p>
        </p:txBody>
      </p:sp>
    </p:spTree>
    <p:extLst>
      <p:ext uri="{BB962C8B-B14F-4D97-AF65-F5344CB8AC3E}">
        <p14:creationId xmlns:p14="http://schemas.microsoft.com/office/powerpoint/2010/main" val="23246067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p:cNvSpPr>
            <a:spLocks noGrp="1"/>
          </p:cNvSpPr>
          <p:nvPr>
            <p:ph type="title"/>
          </p:nvPr>
        </p:nvSpPr>
        <p:spPr/>
        <p:txBody>
          <a:bodyPr/>
          <a:lstStyle/>
          <a:p>
            <a:pPr eaLnBrk="1" hangingPunct="1"/>
            <a:r>
              <a:rPr lang="en-US" altLang="zh-CN" dirty="0"/>
              <a:t>RAM</a:t>
            </a:r>
            <a:r>
              <a:rPr lang="zh-CN" altLang="en-US" dirty="0"/>
              <a:t>模型</a:t>
            </a:r>
          </a:p>
        </p:txBody>
      </p:sp>
      <mc:AlternateContent xmlns:mc="http://schemas.openxmlformats.org/markup-compatibility/2006">
        <mc:Choice xmlns:a14="http://schemas.microsoft.com/office/drawing/2010/main" Requires="a14">
          <p:sp>
            <p:nvSpPr>
              <p:cNvPr id="41987" name="内容占位符 8"/>
              <p:cNvSpPr>
                <a:spLocks noGrp="1"/>
              </p:cNvSpPr>
              <p:nvPr>
                <p:ph idx="1"/>
              </p:nvPr>
            </p:nvSpPr>
            <p:spPr>
              <a:xfrm>
                <a:off x="1232693" y="1916833"/>
                <a:ext cx="7629525" cy="4752528"/>
              </a:xfrm>
            </p:spPr>
            <p:txBody>
              <a:bodyPr/>
              <a:lstStyle/>
              <a:p>
                <a:r>
                  <a:rPr lang="en-US" altLang="zh-CN" sz="2000" dirty="0">
                    <a:latin typeface="+mj-ea"/>
                    <a:ea typeface="+mj-ea"/>
                  </a:rPr>
                  <a:t>RAM</a:t>
                </a:r>
                <a:r>
                  <a:rPr lang="zh-CN" altLang="en-US" sz="2000" dirty="0">
                    <a:latin typeface="+mj-ea"/>
                    <a:ea typeface="+mj-ea"/>
                  </a:rPr>
                  <a:t>（</a:t>
                </a:r>
                <a:r>
                  <a:rPr lang="en-US" altLang="zh-CN" sz="2000" dirty="0">
                    <a:latin typeface="+mj-ea"/>
                    <a:ea typeface="+mj-ea"/>
                  </a:rPr>
                  <a:t>Random </a:t>
                </a:r>
                <a:r>
                  <a:rPr lang="en-US" altLang="zh-CN" sz="2000" dirty="0" err="1">
                    <a:latin typeface="+mj-ea"/>
                    <a:ea typeface="+mj-ea"/>
                  </a:rPr>
                  <a:t>Acccess</a:t>
                </a:r>
                <a:r>
                  <a:rPr lang="en-US" altLang="zh-CN" sz="2000" dirty="0">
                    <a:latin typeface="+mj-ea"/>
                    <a:ea typeface="+mj-ea"/>
                  </a:rPr>
                  <a:t> machine</a:t>
                </a:r>
                <a:r>
                  <a:rPr lang="zh-CN" altLang="en-US" sz="2000" dirty="0">
                    <a:latin typeface="+mj-ea"/>
                    <a:ea typeface="+mj-ea"/>
                  </a:rPr>
                  <a:t>）：随机访问机</a:t>
                </a:r>
                <a:endParaRPr lang="en-US" altLang="zh-CN" sz="2000" dirty="0">
                  <a:latin typeface="+mj-ea"/>
                  <a:ea typeface="+mj-ea"/>
                </a:endParaRPr>
              </a:p>
              <a:p>
                <a:pPr marL="776288" lvl="1" indent="-457200"/>
                <a:r>
                  <a:rPr lang="zh-CN" altLang="en-US" sz="1800" dirty="0">
                    <a:latin typeface="+mj-ea"/>
                    <a:ea typeface="+mj-ea"/>
                  </a:rPr>
                  <a:t>算术指令：加法、减法、乘法、除法、取余、取整</a:t>
                </a:r>
                <a:endParaRPr lang="en-US" altLang="zh-CN" sz="1800" dirty="0">
                  <a:latin typeface="+mj-ea"/>
                  <a:ea typeface="+mj-ea"/>
                </a:endParaRPr>
              </a:p>
              <a:p>
                <a:pPr marL="776288" lvl="1" indent="-457200"/>
                <a:r>
                  <a:rPr lang="zh-CN" altLang="en-US" sz="1800" dirty="0">
                    <a:latin typeface="+mj-ea"/>
                    <a:ea typeface="+mj-ea"/>
                  </a:rPr>
                  <a:t>数据移动指令：装入、存储、复制</a:t>
                </a:r>
                <a:endParaRPr lang="en-US" altLang="zh-CN" sz="1800" dirty="0">
                  <a:latin typeface="+mj-ea"/>
                  <a:ea typeface="+mj-ea"/>
                </a:endParaRPr>
              </a:p>
              <a:p>
                <a:pPr marL="776288" lvl="1" indent="-457200"/>
                <a:r>
                  <a:rPr lang="zh-CN" altLang="en-US" sz="1800" dirty="0">
                    <a:latin typeface="+mj-ea"/>
                    <a:ea typeface="+mj-ea"/>
                  </a:rPr>
                  <a:t>控制指令：条件与无条件转移、子程序调用与返回</a:t>
                </a:r>
                <a:endParaRPr lang="en-US" altLang="zh-CN" sz="1800" dirty="0">
                  <a:latin typeface="+mj-ea"/>
                  <a:ea typeface="+mj-ea"/>
                </a:endParaRPr>
              </a:p>
              <a:p>
                <a:pPr marL="776288" lvl="1" indent="-457200"/>
                <a:r>
                  <a:rPr lang="zh-CN" altLang="en-US" sz="1800" dirty="0">
                    <a:latin typeface="+mj-ea"/>
                    <a:ea typeface="+mj-ea"/>
                  </a:rPr>
                  <a:t>单条指令的代价均为常数</a:t>
                </a:r>
                <a:endParaRPr lang="en-US" altLang="zh-CN" sz="1800" dirty="0">
                  <a:latin typeface="+mj-ea"/>
                  <a:ea typeface="+mj-ea"/>
                </a:endParaRPr>
              </a:p>
              <a:p>
                <a:pPr marL="776288" lvl="1" indent="-457200"/>
                <a:endParaRPr lang="en-US" altLang="zh-CN" sz="1800" dirty="0">
                  <a:latin typeface="+mj-ea"/>
                  <a:ea typeface="+mj-ea"/>
                </a:endParaRPr>
              </a:p>
              <a:p>
                <a:r>
                  <a:rPr lang="zh-CN" altLang="en-US" sz="2000" dirty="0">
                    <a:latin typeface="+mj-ea"/>
                    <a:ea typeface="+mj-ea"/>
                  </a:rPr>
                  <a:t>数据类型（期望运行时间）</a:t>
                </a:r>
                <a:endParaRPr lang="en-US" altLang="zh-CN" sz="2000" dirty="0">
                  <a:latin typeface="+mj-ea"/>
                  <a:ea typeface="+mj-ea"/>
                </a:endParaRPr>
              </a:p>
              <a:p>
                <a:pPr marL="776288" lvl="1" indent="-457200"/>
                <a:r>
                  <a:rPr lang="zh-CN" altLang="en-US" sz="1800" dirty="0">
                    <a:latin typeface="+mj-ea"/>
                    <a:ea typeface="+mj-ea"/>
                  </a:rPr>
                  <a:t>整数型 </a:t>
                </a:r>
                <a:r>
                  <a:rPr lang="en-US" altLang="zh-CN" sz="1800" dirty="0">
                    <a:latin typeface="+mj-ea"/>
                    <a:ea typeface="+mj-ea"/>
                  </a:rPr>
                  <a:t>vs. </a:t>
                </a:r>
                <a:r>
                  <a:rPr lang="zh-CN" altLang="en-US" sz="1800" dirty="0">
                    <a:latin typeface="+mj-ea"/>
                    <a:ea typeface="+mj-ea"/>
                  </a:rPr>
                  <a:t>浮点实数型</a:t>
                </a:r>
                <a:r>
                  <a:rPr lang="en-US" altLang="zh-CN" sz="1800" dirty="0">
                    <a:latin typeface="+mj-ea"/>
                    <a:ea typeface="+mj-ea"/>
                  </a:rPr>
                  <a:t> </a:t>
                </a:r>
              </a:p>
              <a:p>
                <a:pPr marL="776288" lvl="1" indent="-457200"/>
                <a:r>
                  <a:rPr lang="zh-CN" altLang="en-US" sz="1800" dirty="0">
                    <a:latin typeface="+mj-ea"/>
                    <a:ea typeface="+mj-ea"/>
                  </a:rPr>
                  <a:t>数据规模为</a:t>
                </a:r>
                <a:r>
                  <a:rPr lang="en-US" altLang="zh-CN" sz="1800" dirty="0">
                    <a:latin typeface="+mj-ea"/>
                    <a:ea typeface="+mj-ea"/>
                  </a:rPr>
                  <a:t>n</a:t>
                </a:r>
                <a:r>
                  <a:rPr lang="zh-CN" altLang="en-US" sz="1800" dirty="0">
                    <a:latin typeface="+mj-ea"/>
                    <a:ea typeface="+mj-ea"/>
                  </a:rPr>
                  <a:t>时，单个数据由</a:t>
                </a:r>
                <a:r>
                  <a:rPr lang="en-US" altLang="zh-CN" sz="1800" dirty="0" smtClean="0">
                    <a:latin typeface="+mj-ea"/>
                    <a:ea typeface="+mj-ea"/>
                  </a:rPr>
                  <a:t>c*</a:t>
                </a:r>
                <a:r>
                  <a:rPr lang="en-US" altLang="zh-CN" sz="1800" dirty="0" err="1" smtClean="0">
                    <a:latin typeface="+mj-ea"/>
                    <a:ea typeface="+mj-ea"/>
                  </a:rPr>
                  <a:t>logn</a:t>
                </a:r>
                <a:r>
                  <a:rPr lang="zh-CN" altLang="en-US" sz="1800" dirty="0" smtClean="0">
                    <a:latin typeface="+mj-ea"/>
                    <a:ea typeface="+mj-ea"/>
                  </a:rPr>
                  <a:t>位 比特</a:t>
                </a:r>
                <a:r>
                  <a:rPr lang="zh-CN" altLang="en-US" sz="1800" dirty="0">
                    <a:latin typeface="+mj-ea"/>
                    <a:ea typeface="+mj-ea"/>
                  </a:rPr>
                  <a:t>表示</a:t>
                </a:r>
                <a:endParaRPr lang="en-US" altLang="zh-CN" sz="1800" dirty="0">
                  <a:latin typeface="+mj-ea"/>
                  <a:ea typeface="+mj-ea"/>
                </a:endParaRPr>
              </a:p>
              <a:p>
                <a:pPr marL="776288" lvl="1" indent="-457200"/>
                <a:endParaRPr lang="en-US" altLang="zh-CN" sz="1800" dirty="0">
                  <a:latin typeface="+mj-ea"/>
                  <a:ea typeface="+mj-ea"/>
                </a:endParaRPr>
              </a:p>
              <a:p>
                <a:r>
                  <a:rPr lang="zh-CN" altLang="en-US" sz="2000" dirty="0">
                    <a:latin typeface="+mj-ea"/>
                    <a:ea typeface="+mj-ea"/>
                  </a:rPr>
                  <a:t>其他指令</a:t>
                </a:r>
                <a:endParaRPr lang="en-US" altLang="zh-CN" sz="2000" dirty="0">
                  <a:latin typeface="+mj-ea"/>
                  <a:ea typeface="+mj-ea"/>
                </a:endParaRPr>
              </a:p>
              <a:p>
                <a:pPr marL="776288" lvl="1" indent="-457200"/>
                <a:r>
                  <a:rPr lang="zh-CN" altLang="en-US" sz="1800" dirty="0">
                    <a:latin typeface="+mj-ea"/>
                    <a:ea typeface="+mj-ea"/>
                  </a:rPr>
                  <a:t>指数运算：</a:t>
                </a:r>
                <a14:m>
                  <m:oMath xmlns:m="http://schemas.openxmlformats.org/officeDocument/2006/math">
                    <m:sSup>
                      <m:sSupPr>
                        <m:ctrlPr>
                          <a:rPr lang="en-US" altLang="zh-CN" sz="1800" i="1" smtClean="0">
                            <a:latin typeface="Cambria Math"/>
                            <a:ea typeface="+mj-ea"/>
                          </a:rPr>
                        </m:ctrlPr>
                      </m:sSupPr>
                      <m:e>
                        <m:r>
                          <a:rPr lang="en-US" altLang="zh-CN" sz="1800" b="0" i="1" smtClean="0">
                            <a:latin typeface="Cambria Math"/>
                            <a:ea typeface="+mj-ea"/>
                          </a:rPr>
                          <m:t>𝑥</m:t>
                        </m:r>
                      </m:e>
                      <m:sup>
                        <m:r>
                          <a:rPr lang="en-US" altLang="zh-CN" sz="1800" b="0" i="1" smtClean="0">
                            <a:latin typeface="Cambria Math"/>
                            <a:ea typeface="+mj-ea"/>
                          </a:rPr>
                          <m:t>𝑦</m:t>
                        </m:r>
                      </m:sup>
                    </m:sSup>
                  </m:oMath>
                </a14:m>
                <a:r>
                  <a:rPr lang="zh-CN" altLang="en-US" sz="1800" dirty="0">
                    <a:latin typeface="+mj-ea"/>
                    <a:ea typeface="+mj-ea"/>
                  </a:rPr>
                  <a:t>不是常数时间指令，</a:t>
                </a:r>
                <a14:m>
                  <m:oMath xmlns:m="http://schemas.openxmlformats.org/officeDocument/2006/math">
                    <m:sSup>
                      <m:sSupPr>
                        <m:ctrlPr>
                          <a:rPr lang="en-US" altLang="zh-CN" sz="1800" i="1" smtClean="0">
                            <a:latin typeface="Cambria Math"/>
                            <a:ea typeface="+mj-ea"/>
                          </a:rPr>
                        </m:ctrlPr>
                      </m:sSupPr>
                      <m:e>
                        <m:r>
                          <a:rPr lang="en-US" altLang="zh-CN" sz="1800" b="0" i="1" smtClean="0">
                            <a:latin typeface="Cambria Math"/>
                            <a:ea typeface="+mj-ea"/>
                          </a:rPr>
                          <m:t>2</m:t>
                        </m:r>
                      </m:e>
                      <m:sup>
                        <m:r>
                          <a:rPr lang="en-US" altLang="zh-CN" sz="1800" b="0" i="1" smtClean="0">
                            <a:latin typeface="Cambria Math"/>
                            <a:ea typeface="+mj-ea"/>
                          </a:rPr>
                          <m:t>𝑘</m:t>
                        </m:r>
                      </m:sup>
                    </m:sSup>
                  </m:oMath>
                </a14:m>
                <a:r>
                  <a:rPr lang="zh-CN" altLang="en-US" sz="1800" dirty="0">
                    <a:latin typeface="+mj-ea"/>
                    <a:ea typeface="+mj-ea"/>
                  </a:rPr>
                  <a:t>是常数时间指令</a:t>
                </a:r>
                <a:endParaRPr lang="en-US" altLang="zh-CN" sz="1800" dirty="0">
                  <a:latin typeface="+mj-ea"/>
                  <a:ea typeface="+mj-ea"/>
                </a:endParaRPr>
              </a:p>
            </p:txBody>
          </p:sp>
        </mc:Choice>
        <mc:Fallback>
          <p:sp>
            <p:nvSpPr>
              <p:cNvPr id="41987" name="内容占位符 8"/>
              <p:cNvSpPr>
                <a:spLocks noGrp="1" noRot="1" noChangeAspect="1" noMove="1" noResize="1" noEditPoints="1" noAdjustHandles="1" noChangeArrowheads="1" noChangeShapeType="1" noTextEdit="1"/>
              </p:cNvSpPr>
              <p:nvPr>
                <p:ph idx="1"/>
              </p:nvPr>
            </p:nvSpPr>
            <p:spPr>
              <a:xfrm>
                <a:off x="1232693" y="1916833"/>
                <a:ext cx="7629525" cy="4752528"/>
              </a:xfrm>
              <a:blipFill rotWithShape="1">
                <a:blip r:embed="rId2"/>
                <a:stretch>
                  <a:fillRect t="-641"/>
                </a:stretch>
              </a:blipFill>
            </p:spPr>
            <p:txBody>
              <a:bodyPr/>
              <a:lstStyle/>
              <a:p>
                <a:r>
                  <a:rPr lang="zh-CN" altLang="en-US">
                    <a:noFill/>
                  </a:rPr>
                  <a:t> </a:t>
                </a:r>
              </a:p>
            </p:txBody>
          </p:sp>
        </mc:Fallback>
      </mc:AlternateContent>
      <p:sp>
        <p:nvSpPr>
          <p:cNvPr id="2" name="灯片编号占位符 1"/>
          <p:cNvSpPr>
            <a:spLocks noGrp="1"/>
          </p:cNvSpPr>
          <p:nvPr>
            <p:ph type="sldNum" sz="quarter" idx="12"/>
          </p:nvPr>
        </p:nvSpPr>
        <p:spPr/>
        <p:txBody>
          <a:bodyPr/>
          <a:lstStyle/>
          <a:p>
            <a:pPr>
              <a:defRPr/>
            </a:pPr>
            <a:fld id="{76A0C645-9BD3-47E5-8E11-364E151CC5DE}" type="slidenum">
              <a:rPr lang="en-US" altLang="zh-CN" smtClean="0"/>
              <a:pPr>
                <a:defRPr/>
              </a:pPr>
              <a:t>28</a:t>
            </a:fld>
            <a:endParaRPr lang="en-US" altLang="zh-CN"/>
          </a:p>
        </p:txBody>
      </p:sp>
    </p:spTree>
    <p:extLst>
      <p:ext uri="{BB962C8B-B14F-4D97-AF65-F5344CB8AC3E}">
        <p14:creationId xmlns:p14="http://schemas.microsoft.com/office/powerpoint/2010/main" val="41950663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pPr>
              <a:defRPr/>
            </a:pPr>
            <a:fld id="{B78105A5-055F-42B8-8A85-A1932192AE2C}" type="slidenum">
              <a:rPr lang="en-US" altLang="zh-CN" smtClean="0"/>
              <a:pPr>
                <a:defRPr/>
              </a:pPr>
              <a:t>29</a:t>
            </a:fld>
            <a:endParaRPr lang="en-US" altLang="zh-CN"/>
          </a:p>
        </p:txBody>
      </p:sp>
      <p:pic>
        <p:nvPicPr>
          <p:cNvPr id="5" name="Picture 3" descr="t8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975" y="1124744"/>
            <a:ext cx="5720034" cy="30219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4"/>
          <p:cNvSpPr txBox="1">
            <a:spLocks noChangeArrowheads="1"/>
          </p:cNvSpPr>
          <p:nvPr/>
        </p:nvSpPr>
        <p:spPr bwMode="auto">
          <a:xfrm>
            <a:off x="899592" y="260648"/>
            <a:ext cx="204094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spAutoFit/>
          </a:bodyPr>
          <a:lstStyle>
            <a:lvl1pPr eaLnBrk="0" hangingPunct="0">
              <a:spcBef>
                <a:spcPct val="20000"/>
              </a:spcBef>
              <a:buClr>
                <a:schemeClr val="folHlink"/>
              </a:buClr>
              <a:buSzPct val="75000"/>
              <a:buFont typeface="Wingdings" pitchFamily="2" charset="2"/>
              <a:buChar char="n"/>
              <a:defRPr kumimoji="1" sz="3200">
                <a:solidFill>
                  <a:schemeClr val="tx1"/>
                </a:solidFill>
                <a:latin typeface="Verdana" pitchFamily="34" charset="0"/>
                <a:ea typeface="宋体" charset="-122"/>
              </a:defRPr>
            </a:lvl1pPr>
            <a:lvl2pPr marL="742950" indent="-285750" eaLnBrk="0" hangingPunct="0">
              <a:spcBef>
                <a:spcPct val="20000"/>
              </a:spcBef>
              <a:buClr>
                <a:schemeClr val="folHlink"/>
              </a:buClr>
              <a:buSzPct val="70000"/>
              <a:buFont typeface="Wingdings" pitchFamily="2" charset="2"/>
              <a:buChar char="n"/>
              <a:defRPr kumimoji="1" sz="2800">
                <a:solidFill>
                  <a:schemeClr val="tx1"/>
                </a:solidFill>
                <a:latin typeface="Verdana" pitchFamily="34" charset="0"/>
                <a:ea typeface="宋体" charset="-122"/>
              </a:defRPr>
            </a:lvl2pPr>
            <a:lvl3pPr marL="1143000" indent="-228600" eaLnBrk="0" hangingPunct="0">
              <a:spcBef>
                <a:spcPct val="20000"/>
              </a:spcBef>
              <a:buClr>
                <a:schemeClr val="tx2"/>
              </a:buClr>
              <a:buChar char="•"/>
              <a:defRPr kumimoji="1" sz="2400">
                <a:solidFill>
                  <a:schemeClr val="tx1"/>
                </a:solidFill>
                <a:latin typeface="Verdana" pitchFamily="34" charset="0"/>
                <a:ea typeface="宋体" charset="-122"/>
              </a:defRPr>
            </a:lvl3pPr>
            <a:lvl4pPr marL="1600200" indent="-228600" eaLnBrk="0" hangingPunct="0">
              <a:spcBef>
                <a:spcPct val="20000"/>
              </a:spcBef>
              <a:buClr>
                <a:schemeClr val="hlink"/>
              </a:buClr>
              <a:buChar char="•"/>
              <a:defRPr kumimoji="1" sz="2000">
                <a:solidFill>
                  <a:schemeClr val="tx1"/>
                </a:solidFill>
                <a:latin typeface="Verdana" pitchFamily="34" charset="0"/>
                <a:ea typeface="宋体" charset="-122"/>
              </a:defRPr>
            </a:lvl4pPr>
            <a:lvl5pPr marL="2057400" indent="-228600" eaLnBrk="0" hangingPunct="0">
              <a:spcBef>
                <a:spcPct val="20000"/>
              </a:spcBef>
              <a:buClr>
                <a:schemeClr val="tx1"/>
              </a:buClr>
              <a:buSzPct val="85000"/>
              <a:buChar char="•"/>
              <a:defRPr kumimoji="1"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9pPr>
          </a:lstStyle>
          <a:p>
            <a:pPr eaLnBrk="1" hangingPunct="1">
              <a:spcBef>
                <a:spcPct val="0"/>
              </a:spcBef>
              <a:buClrTx/>
              <a:buSzTx/>
              <a:buFontTx/>
              <a:buNone/>
            </a:pPr>
            <a:r>
              <a:rPr kumimoji="0" lang="en-US" altLang="zh-CN" b="1" dirty="0" smtClean="0">
                <a:latin typeface="楷体_GB2312" pitchFamily="49" charset="-122"/>
                <a:ea typeface="楷体_GB2312" pitchFamily="49" charset="-122"/>
              </a:rPr>
              <a:t>RAM</a:t>
            </a:r>
            <a:r>
              <a:rPr kumimoji="0" lang="zh-CN" altLang="en-US" b="1" dirty="0">
                <a:latin typeface="楷体_GB2312" pitchFamily="49" charset="-122"/>
                <a:ea typeface="楷体_GB2312" pitchFamily="49" charset="-122"/>
              </a:rPr>
              <a:t>的结构</a:t>
            </a:r>
            <a:endParaRPr kumimoji="0" lang="en-US" altLang="zh-CN" b="1" dirty="0">
              <a:latin typeface="楷体_GB2312" pitchFamily="49" charset="-122"/>
              <a:ea typeface="楷体_GB2312" pitchFamily="49" charset="-122"/>
            </a:endParaRPr>
          </a:p>
        </p:txBody>
      </p:sp>
      <p:sp>
        <p:nvSpPr>
          <p:cNvPr id="4" name="AutoShape 4" descr="http://img2.imgtn.bdimg.com/it/u=2887583361,1702150659&amp;fm=15&amp;gp=0.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AutoShape 6" descr="http://img2.imgtn.bdimg.com/it/u=2887583361,1702150659&amp;fm=15&amp;gp=0.jp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4711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23928" y="4437112"/>
            <a:ext cx="5136924" cy="23762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36362320"/>
      </p:ext>
    </p:extLst>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56B0DC68-743C-4D29-AA7B-CDC945CDB060}" type="slidenum">
              <a:rPr kumimoji="0" lang="en-US" altLang="zh-CN" sz="1400" smtClean="0"/>
              <a:pPr>
                <a:spcBef>
                  <a:spcPct val="0"/>
                </a:spcBef>
                <a:buClrTx/>
                <a:buSzTx/>
                <a:buFontTx/>
                <a:buNone/>
              </a:pPr>
              <a:t>3</a:t>
            </a:fld>
            <a:endParaRPr kumimoji="0" lang="en-US" altLang="zh-CN" sz="1400"/>
          </a:p>
        </p:txBody>
      </p:sp>
      <p:sp>
        <p:nvSpPr>
          <p:cNvPr id="8195" name="Rectangle 2"/>
          <p:cNvSpPr>
            <a:spLocks noGrp="1" noChangeArrowheads="1"/>
          </p:cNvSpPr>
          <p:nvPr>
            <p:ph type="title"/>
          </p:nvPr>
        </p:nvSpPr>
        <p:spPr/>
        <p:txBody>
          <a:bodyPr/>
          <a:lstStyle/>
          <a:p>
            <a:pPr eaLnBrk="1" hangingPunct="1"/>
            <a:r>
              <a:rPr lang="zh-CN" altLang="en-US">
                <a:latin typeface="宋体" panose="02010600030101010101" pitchFamily="2" charset="-122"/>
              </a:rPr>
              <a:t>算法设计与分析</a:t>
            </a:r>
          </a:p>
        </p:txBody>
      </p:sp>
      <p:sp>
        <p:nvSpPr>
          <p:cNvPr id="8196" name="Rectangle 3"/>
          <p:cNvSpPr>
            <a:spLocks noGrp="1" noChangeArrowheads="1"/>
          </p:cNvSpPr>
          <p:nvPr>
            <p:ph type="body" idx="1"/>
          </p:nvPr>
        </p:nvSpPr>
        <p:spPr>
          <a:xfrm>
            <a:off x="76200" y="1981200"/>
            <a:ext cx="9067800" cy="1376363"/>
          </a:xfrm>
        </p:spPr>
        <p:txBody>
          <a:bodyPr/>
          <a:lstStyle/>
          <a:p>
            <a:pPr eaLnBrk="1" hangingPunct="1">
              <a:buFont typeface="Wingdings" panose="05000000000000000000" pitchFamily="2" charset="2"/>
              <a:buNone/>
            </a:pPr>
            <a:r>
              <a:rPr lang="zh-CN" altLang="en-US" sz="2800">
                <a:latin typeface="隶书" panose="02010509060101010101" pitchFamily="49" charset="-122"/>
                <a:ea typeface="隶书" panose="02010509060101010101" pitchFamily="49" charset="-122"/>
              </a:rPr>
              <a:t>教材：  </a:t>
            </a:r>
            <a:r>
              <a:rPr lang="zh-CN" altLang="en-US">
                <a:solidFill>
                  <a:schemeClr val="tx2"/>
                </a:solidFill>
                <a:latin typeface="隶书" panose="02010509060101010101" pitchFamily="49" charset="-122"/>
                <a:ea typeface="隶书" panose="02010509060101010101" pitchFamily="49" charset="-122"/>
              </a:rPr>
              <a:t>算法导论</a:t>
            </a:r>
            <a:r>
              <a:rPr lang="zh-CN" altLang="en-US" sz="2800">
                <a:latin typeface="隶书" panose="02010509060101010101" pitchFamily="49" charset="-122"/>
                <a:ea typeface="隶书" panose="02010509060101010101" pitchFamily="49" charset="-122"/>
              </a:rPr>
              <a:t> 机械工业出版社</a:t>
            </a:r>
            <a:endParaRPr lang="en-US" altLang="zh-CN" sz="2800">
              <a:latin typeface="隶书" panose="02010509060101010101" pitchFamily="49" charset="-122"/>
              <a:ea typeface="隶书" panose="02010509060101010101" pitchFamily="49" charset="-122"/>
            </a:endParaRPr>
          </a:p>
          <a:p>
            <a:pPr eaLnBrk="1" hangingPunct="1">
              <a:buFont typeface="Wingdings" panose="05000000000000000000" pitchFamily="2" charset="2"/>
              <a:buNone/>
            </a:pPr>
            <a:r>
              <a:rPr lang="zh-CN" altLang="en-US" sz="2800">
                <a:solidFill>
                  <a:schemeClr val="tx2"/>
                </a:solidFill>
                <a:latin typeface="隶书" panose="02010509060101010101" pitchFamily="49" charset="-122"/>
                <a:ea typeface="隶书" panose="02010509060101010101" pitchFamily="49" charset="-122"/>
              </a:rPr>
              <a:t>        </a:t>
            </a:r>
            <a:r>
              <a:rPr lang="en-US" altLang="zh-CN" sz="2800">
                <a:solidFill>
                  <a:schemeClr val="tx2"/>
                </a:solidFill>
                <a:latin typeface="隶书" panose="02010509060101010101" pitchFamily="49" charset="-122"/>
                <a:ea typeface="隶书" panose="02010509060101010101" pitchFamily="49" charset="-122"/>
              </a:rPr>
              <a:t>Introduction to Algorithms</a:t>
            </a:r>
            <a:endParaRPr lang="en-US" altLang="zh-CN" sz="2800">
              <a:latin typeface="隶书" panose="02010509060101010101" pitchFamily="49" charset="-122"/>
              <a:ea typeface="隶书" panose="02010509060101010101" pitchFamily="49" charset="-122"/>
            </a:endParaRPr>
          </a:p>
        </p:txBody>
      </p:sp>
      <p:pic>
        <p:nvPicPr>
          <p:cNvPr id="819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713" y="3162300"/>
            <a:ext cx="2808287" cy="3497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8" name="图片 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35600" y="3162300"/>
            <a:ext cx="2517775" cy="350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60" name="Text Box 4"/>
          <p:cNvSpPr txBox="1">
            <a:spLocks noChangeArrowheads="1"/>
          </p:cNvSpPr>
          <p:nvPr/>
        </p:nvSpPr>
        <p:spPr bwMode="auto">
          <a:xfrm>
            <a:off x="228600" y="76200"/>
            <a:ext cx="8566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spcBef>
                <a:spcPct val="20000"/>
              </a:spcBef>
              <a:buClr>
                <a:schemeClr val="folHlink"/>
              </a:buClr>
              <a:buSzPct val="75000"/>
              <a:buFont typeface="Wingdings" pitchFamily="2" charset="2"/>
              <a:buChar char="n"/>
              <a:defRPr kumimoji="1" sz="3200">
                <a:solidFill>
                  <a:schemeClr val="tx1"/>
                </a:solidFill>
                <a:latin typeface="Verdana" pitchFamily="34" charset="0"/>
                <a:ea typeface="宋体" charset="-122"/>
              </a:defRPr>
            </a:lvl1pPr>
            <a:lvl2pPr marL="742950" indent="-285750" eaLnBrk="0" hangingPunct="0">
              <a:spcBef>
                <a:spcPct val="20000"/>
              </a:spcBef>
              <a:buClr>
                <a:schemeClr val="folHlink"/>
              </a:buClr>
              <a:buSzPct val="70000"/>
              <a:buFont typeface="Wingdings" pitchFamily="2" charset="2"/>
              <a:buChar char="n"/>
              <a:defRPr kumimoji="1" sz="2800">
                <a:solidFill>
                  <a:schemeClr val="tx1"/>
                </a:solidFill>
                <a:latin typeface="Verdana" pitchFamily="34" charset="0"/>
                <a:ea typeface="宋体" charset="-122"/>
              </a:defRPr>
            </a:lvl2pPr>
            <a:lvl3pPr marL="1143000" indent="-228600" eaLnBrk="0" hangingPunct="0">
              <a:spcBef>
                <a:spcPct val="20000"/>
              </a:spcBef>
              <a:buClr>
                <a:schemeClr val="tx2"/>
              </a:buClr>
              <a:buChar char="•"/>
              <a:defRPr kumimoji="1" sz="2400">
                <a:solidFill>
                  <a:schemeClr val="tx1"/>
                </a:solidFill>
                <a:latin typeface="Verdana" pitchFamily="34" charset="0"/>
                <a:ea typeface="宋体" charset="-122"/>
              </a:defRPr>
            </a:lvl3pPr>
            <a:lvl4pPr marL="1600200" indent="-228600" eaLnBrk="0" hangingPunct="0">
              <a:spcBef>
                <a:spcPct val="20000"/>
              </a:spcBef>
              <a:buClr>
                <a:schemeClr val="hlink"/>
              </a:buClr>
              <a:buChar char="•"/>
              <a:defRPr kumimoji="1" sz="2000">
                <a:solidFill>
                  <a:schemeClr val="tx1"/>
                </a:solidFill>
                <a:latin typeface="Verdana" pitchFamily="34" charset="0"/>
                <a:ea typeface="宋体" charset="-122"/>
              </a:defRPr>
            </a:lvl4pPr>
            <a:lvl5pPr marL="2057400" indent="-228600" eaLnBrk="0" hangingPunct="0">
              <a:spcBef>
                <a:spcPct val="20000"/>
              </a:spcBef>
              <a:buClr>
                <a:schemeClr val="tx1"/>
              </a:buClr>
              <a:buSzPct val="85000"/>
              <a:buChar char="•"/>
              <a:defRPr kumimoji="1"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9pPr>
          </a:lstStyle>
          <a:p>
            <a:pPr eaLnBrk="1" hangingPunct="1">
              <a:spcBef>
                <a:spcPct val="0"/>
              </a:spcBef>
              <a:buClrTx/>
              <a:buSzTx/>
              <a:buFontTx/>
              <a:buNone/>
            </a:pPr>
            <a:r>
              <a:rPr kumimoji="0" lang="en-US" altLang="zh-CN" sz="2400">
                <a:solidFill>
                  <a:schemeClr val="tx2"/>
                </a:solidFill>
                <a:latin typeface="楷体_GB2312" pitchFamily="49" charset="-122"/>
                <a:ea typeface="楷体_GB2312" pitchFamily="49" charset="-122"/>
              </a:rPr>
              <a:t>RAM</a:t>
            </a:r>
            <a:r>
              <a:rPr kumimoji="0" lang="zh-CN" altLang="en-US" sz="2400">
                <a:solidFill>
                  <a:schemeClr val="tx2"/>
                </a:solidFill>
                <a:latin typeface="楷体_GB2312" pitchFamily="49" charset="-122"/>
                <a:ea typeface="楷体_GB2312" pitchFamily="49" charset="-122"/>
              </a:rPr>
              <a:t>基本指令集：</a:t>
            </a:r>
          </a:p>
        </p:txBody>
      </p:sp>
      <p:graphicFrame>
        <p:nvGraphicFramePr>
          <p:cNvPr id="352408" name="Group 152"/>
          <p:cNvGraphicFramePr>
            <a:graphicFrameLocks noGrp="1"/>
          </p:cNvGraphicFramePr>
          <p:nvPr/>
        </p:nvGraphicFramePr>
        <p:xfrm>
          <a:off x="228600" y="609600"/>
          <a:ext cx="8382000" cy="5546866"/>
        </p:xfrm>
        <a:graphic>
          <a:graphicData uri="http://schemas.openxmlformats.org/drawingml/2006/table">
            <a:tbl>
              <a:tblPr/>
              <a:tblGrid>
                <a:gridCol w="1905000"/>
                <a:gridCol w="2362200"/>
                <a:gridCol w="4114800"/>
              </a:tblGrid>
              <a:tr h="426671">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zh-CN" altLang="en-US" sz="2200" b="0" i="0" u="none" strike="noStrike" cap="none" normalizeH="0" baseline="0" dirty="0" smtClean="0">
                          <a:ln>
                            <a:noFill/>
                          </a:ln>
                          <a:solidFill>
                            <a:schemeClr val="tx1"/>
                          </a:solidFill>
                          <a:effectLst/>
                          <a:latin typeface="Verdana" pitchFamily="34" charset="0"/>
                          <a:ea typeface="宋体" pitchFamily="2" charset="-122"/>
                        </a:rPr>
                        <a:t>操作码</a:t>
                      </a:r>
                    </a:p>
                  </a:txBody>
                  <a:tcPr marT="45701" marB="45701" horzOverflow="overflow">
                    <a:lnL cap="flat">
                      <a:noFill/>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zh-CN" altLang="en-US" sz="2200" b="0" i="0" u="none" strike="noStrike" cap="none" normalizeH="0" baseline="0" smtClean="0">
                          <a:ln>
                            <a:noFill/>
                          </a:ln>
                          <a:solidFill>
                            <a:schemeClr val="tx1"/>
                          </a:solidFill>
                          <a:effectLst/>
                          <a:latin typeface="Verdana" pitchFamily="34" charset="0"/>
                          <a:ea typeface="宋体" pitchFamily="2" charset="-122"/>
                        </a:rPr>
                        <a:t>操作数</a:t>
                      </a:r>
                    </a:p>
                  </a:txBody>
                  <a:tcPr marT="45701" marB="4570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zh-CN" altLang="en-US" sz="2200" b="0" i="0" u="none" strike="noStrike" cap="none" normalizeH="0" baseline="0" smtClean="0">
                          <a:ln>
                            <a:noFill/>
                          </a:ln>
                          <a:solidFill>
                            <a:schemeClr val="tx1"/>
                          </a:solidFill>
                          <a:effectLst/>
                          <a:latin typeface="Verdana" pitchFamily="34" charset="0"/>
                          <a:ea typeface="宋体" pitchFamily="2" charset="-122"/>
                        </a:rPr>
                        <a:t>指令含义</a:t>
                      </a:r>
                    </a:p>
                  </a:txBody>
                  <a:tcPr marT="45701" marB="45701" horzOverflow="overflow">
                    <a:lnL w="12700" cap="flat" cmpd="sng" algn="ctr">
                      <a:solidFill>
                        <a:schemeClr val="tx1"/>
                      </a:solidFill>
                      <a:prstDash val="solid"/>
                      <a:miter lim="800000"/>
                      <a:headEnd type="none" w="med" len="med"/>
                      <a:tailEnd type="none" w="med" len="med"/>
                    </a:lnL>
                    <a:lnR cap="flat">
                      <a:noFill/>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2667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200" b="0" i="0" u="none" strike="noStrike" cap="none" normalizeH="0" baseline="0" smtClean="0">
                          <a:ln>
                            <a:noFill/>
                          </a:ln>
                          <a:solidFill>
                            <a:schemeClr val="tx1"/>
                          </a:solidFill>
                          <a:effectLst/>
                          <a:latin typeface="Verdana" pitchFamily="34" charset="0"/>
                          <a:ea typeface="宋体" pitchFamily="2" charset="-122"/>
                        </a:rPr>
                        <a:t>(1)LOAD</a:t>
                      </a:r>
                    </a:p>
                  </a:txBody>
                  <a:tcPr marT="45701" marB="45701"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zh-CN" altLang="en-US" sz="2200" b="0" i="0" u="none" strike="noStrike" cap="none" normalizeH="0" baseline="0" smtClean="0">
                          <a:ln>
                            <a:noFill/>
                          </a:ln>
                          <a:solidFill>
                            <a:schemeClr val="tx1"/>
                          </a:solidFill>
                          <a:effectLst/>
                          <a:latin typeface="Verdana" pitchFamily="34" charset="0"/>
                          <a:ea typeface="宋体" pitchFamily="2" charset="-122"/>
                        </a:rPr>
                        <a:t>=</a:t>
                      </a:r>
                      <a:r>
                        <a:rPr kumimoji="1" lang="en-US" altLang="zh-CN" sz="2200" b="0" i="0" u="none" strike="noStrike" cap="none" normalizeH="0" baseline="0" smtClean="0">
                          <a:ln>
                            <a:noFill/>
                          </a:ln>
                          <a:solidFill>
                            <a:schemeClr val="tx1"/>
                          </a:solidFill>
                          <a:effectLst/>
                          <a:latin typeface="Verdana" pitchFamily="34" charset="0"/>
                          <a:ea typeface="宋体" pitchFamily="2" charset="-122"/>
                        </a:rPr>
                        <a:t>i/i/*i</a:t>
                      </a:r>
                    </a:p>
                  </a:txBody>
                  <a:tcPr marT="45701" marB="4570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zh-CN" altLang="en-US" sz="2200" b="0" i="0" u="none" strike="noStrike" cap="none" normalizeH="0" baseline="0" smtClean="0">
                          <a:ln>
                            <a:noFill/>
                          </a:ln>
                          <a:solidFill>
                            <a:schemeClr val="tx1"/>
                          </a:solidFill>
                          <a:effectLst/>
                          <a:latin typeface="Verdana" pitchFamily="34" charset="0"/>
                          <a:ea typeface="宋体" pitchFamily="2" charset="-122"/>
                        </a:rPr>
                        <a:t>取操作数入累加器</a:t>
                      </a:r>
                    </a:p>
                  </a:txBody>
                  <a:tcPr marT="45701" marB="45701"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2667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200" b="0" i="0" u="none" strike="noStrike" cap="none" normalizeH="0" baseline="0" smtClean="0">
                          <a:ln>
                            <a:noFill/>
                          </a:ln>
                          <a:solidFill>
                            <a:schemeClr val="tx1"/>
                          </a:solidFill>
                          <a:effectLst/>
                          <a:latin typeface="Verdana" pitchFamily="34" charset="0"/>
                          <a:ea typeface="宋体" pitchFamily="2" charset="-122"/>
                        </a:rPr>
                        <a:t>(2)STORE</a:t>
                      </a:r>
                    </a:p>
                  </a:txBody>
                  <a:tcPr marT="45701" marB="45701"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200" b="0" i="0" u="none" strike="noStrike" cap="none" normalizeH="0" baseline="0" smtClean="0">
                          <a:ln>
                            <a:noFill/>
                          </a:ln>
                          <a:solidFill>
                            <a:schemeClr val="tx1"/>
                          </a:solidFill>
                          <a:effectLst/>
                          <a:latin typeface="Verdana" pitchFamily="34" charset="0"/>
                          <a:ea typeface="宋体" pitchFamily="2" charset="-122"/>
                        </a:rPr>
                        <a:t>i/*i</a:t>
                      </a:r>
                    </a:p>
                  </a:txBody>
                  <a:tcPr marT="45701" marB="4570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zh-CN" altLang="en-US" sz="2200" b="0" i="0" u="none" strike="noStrike" cap="none" normalizeH="0" baseline="0" smtClean="0">
                          <a:ln>
                            <a:noFill/>
                          </a:ln>
                          <a:solidFill>
                            <a:schemeClr val="tx1"/>
                          </a:solidFill>
                          <a:effectLst/>
                          <a:latin typeface="Verdana" pitchFamily="34" charset="0"/>
                          <a:ea typeface="宋体" pitchFamily="2" charset="-122"/>
                        </a:rPr>
                        <a:t>将累加器中数存入内存</a:t>
                      </a:r>
                    </a:p>
                  </a:txBody>
                  <a:tcPr marT="45701" marB="45701"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2667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200" b="0" i="0" u="none" strike="noStrike" cap="none" normalizeH="0" baseline="0" smtClean="0">
                          <a:ln>
                            <a:noFill/>
                          </a:ln>
                          <a:solidFill>
                            <a:schemeClr val="tx1"/>
                          </a:solidFill>
                          <a:effectLst/>
                          <a:latin typeface="Verdana" pitchFamily="34" charset="0"/>
                          <a:ea typeface="宋体" pitchFamily="2" charset="-122"/>
                        </a:rPr>
                        <a:t>(3)ADD</a:t>
                      </a:r>
                    </a:p>
                  </a:txBody>
                  <a:tcPr marT="45701" marB="45701"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zh-CN" altLang="en-US" sz="2200" b="0" i="0" u="none" strike="noStrike" cap="none" normalizeH="0" baseline="0" smtClean="0">
                          <a:ln>
                            <a:noFill/>
                          </a:ln>
                          <a:solidFill>
                            <a:schemeClr val="tx1"/>
                          </a:solidFill>
                          <a:effectLst/>
                          <a:latin typeface="Verdana" pitchFamily="34" charset="0"/>
                          <a:ea typeface="宋体" pitchFamily="2" charset="-122"/>
                        </a:rPr>
                        <a:t>=</a:t>
                      </a:r>
                      <a:r>
                        <a:rPr kumimoji="1" lang="en-US" altLang="zh-CN" sz="2200" b="0" i="0" u="none" strike="noStrike" cap="none" normalizeH="0" baseline="0" smtClean="0">
                          <a:ln>
                            <a:noFill/>
                          </a:ln>
                          <a:solidFill>
                            <a:schemeClr val="tx1"/>
                          </a:solidFill>
                          <a:effectLst/>
                          <a:latin typeface="Verdana" pitchFamily="34" charset="0"/>
                          <a:ea typeface="宋体" pitchFamily="2" charset="-122"/>
                        </a:rPr>
                        <a:t>i/i/*i</a:t>
                      </a:r>
                    </a:p>
                  </a:txBody>
                  <a:tcPr marT="45701" marB="4570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zh-CN" altLang="en-US" sz="2200" b="0" i="0" u="none" strike="noStrike" cap="none" normalizeH="0" baseline="0" smtClean="0">
                          <a:ln>
                            <a:noFill/>
                          </a:ln>
                          <a:solidFill>
                            <a:schemeClr val="tx1"/>
                          </a:solidFill>
                          <a:effectLst/>
                          <a:latin typeface="Verdana" pitchFamily="34" charset="0"/>
                          <a:ea typeface="宋体" pitchFamily="2" charset="-122"/>
                        </a:rPr>
                        <a:t>加法运算</a:t>
                      </a:r>
                    </a:p>
                  </a:txBody>
                  <a:tcPr marT="45701" marB="45701"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2667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200" b="0" i="0" u="none" strike="noStrike" cap="none" normalizeH="0" baseline="0" smtClean="0">
                          <a:ln>
                            <a:noFill/>
                          </a:ln>
                          <a:solidFill>
                            <a:schemeClr val="tx1"/>
                          </a:solidFill>
                          <a:effectLst/>
                          <a:latin typeface="Verdana" pitchFamily="34" charset="0"/>
                          <a:ea typeface="宋体" pitchFamily="2" charset="-122"/>
                        </a:rPr>
                        <a:t>(4)SUB</a:t>
                      </a:r>
                    </a:p>
                  </a:txBody>
                  <a:tcPr marT="45701" marB="45701"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zh-CN" altLang="en-US" sz="2200" b="0" i="0" u="none" strike="noStrike" cap="none" normalizeH="0" baseline="0" smtClean="0">
                          <a:ln>
                            <a:noFill/>
                          </a:ln>
                          <a:solidFill>
                            <a:schemeClr val="tx1"/>
                          </a:solidFill>
                          <a:effectLst/>
                          <a:latin typeface="Verdana" pitchFamily="34" charset="0"/>
                          <a:ea typeface="宋体" pitchFamily="2" charset="-122"/>
                        </a:rPr>
                        <a:t>=</a:t>
                      </a:r>
                      <a:r>
                        <a:rPr kumimoji="1" lang="en-US" altLang="zh-CN" sz="2200" b="0" i="0" u="none" strike="noStrike" cap="none" normalizeH="0" baseline="0" smtClean="0">
                          <a:ln>
                            <a:noFill/>
                          </a:ln>
                          <a:solidFill>
                            <a:schemeClr val="tx1"/>
                          </a:solidFill>
                          <a:effectLst/>
                          <a:latin typeface="Verdana" pitchFamily="34" charset="0"/>
                          <a:ea typeface="宋体" pitchFamily="2" charset="-122"/>
                        </a:rPr>
                        <a:t>i/i/*i</a:t>
                      </a:r>
                    </a:p>
                  </a:txBody>
                  <a:tcPr marT="45701" marB="4570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zh-CN" altLang="en-US" sz="2200" b="0" i="0" u="none" strike="noStrike" cap="none" normalizeH="0" baseline="0" smtClean="0">
                          <a:ln>
                            <a:noFill/>
                          </a:ln>
                          <a:solidFill>
                            <a:schemeClr val="tx1"/>
                          </a:solidFill>
                          <a:effectLst/>
                          <a:latin typeface="Verdana" pitchFamily="34" charset="0"/>
                          <a:ea typeface="宋体" pitchFamily="2" charset="-122"/>
                        </a:rPr>
                        <a:t>减法运算</a:t>
                      </a:r>
                    </a:p>
                  </a:txBody>
                  <a:tcPr marT="45701" marB="45701"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2667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200" b="0" i="0" u="none" strike="noStrike" cap="none" normalizeH="0" baseline="0" smtClean="0">
                          <a:ln>
                            <a:noFill/>
                          </a:ln>
                          <a:solidFill>
                            <a:schemeClr val="tx1"/>
                          </a:solidFill>
                          <a:effectLst/>
                          <a:latin typeface="Verdana" pitchFamily="34" charset="0"/>
                          <a:ea typeface="宋体" pitchFamily="2" charset="-122"/>
                        </a:rPr>
                        <a:t>(5)MULT</a:t>
                      </a:r>
                    </a:p>
                  </a:txBody>
                  <a:tcPr marT="45701" marB="45701"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zh-CN" altLang="en-US" sz="2200" b="0" i="0" u="none" strike="noStrike" cap="none" normalizeH="0" baseline="0" smtClean="0">
                          <a:ln>
                            <a:noFill/>
                          </a:ln>
                          <a:solidFill>
                            <a:schemeClr val="tx1"/>
                          </a:solidFill>
                          <a:effectLst/>
                          <a:latin typeface="Verdana" pitchFamily="34" charset="0"/>
                          <a:ea typeface="宋体" pitchFamily="2" charset="-122"/>
                        </a:rPr>
                        <a:t>=</a:t>
                      </a:r>
                      <a:r>
                        <a:rPr kumimoji="1" lang="en-US" altLang="zh-CN" sz="2200" b="0" i="0" u="none" strike="noStrike" cap="none" normalizeH="0" baseline="0" smtClean="0">
                          <a:ln>
                            <a:noFill/>
                          </a:ln>
                          <a:solidFill>
                            <a:schemeClr val="tx1"/>
                          </a:solidFill>
                          <a:effectLst/>
                          <a:latin typeface="Verdana" pitchFamily="34" charset="0"/>
                          <a:ea typeface="宋体" pitchFamily="2" charset="-122"/>
                        </a:rPr>
                        <a:t>i/i/*i</a:t>
                      </a:r>
                    </a:p>
                  </a:txBody>
                  <a:tcPr marT="45701" marB="4570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zh-CN" altLang="en-US" sz="2200" b="0" i="0" u="none" strike="noStrike" cap="none" normalizeH="0" baseline="0" smtClean="0">
                          <a:ln>
                            <a:noFill/>
                          </a:ln>
                          <a:solidFill>
                            <a:schemeClr val="tx1"/>
                          </a:solidFill>
                          <a:effectLst/>
                          <a:latin typeface="Verdana" pitchFamily="34" charset="0"/>
                          <a:ea typeface="宋体" pitchFamily="2" charset="-122"/>
                        </a:rPr>
                        <a:t>乘法运算</a:t>
                      </a:r>
                    </a:p>
                  </a:txBody>
                  <a:tcPr marT="45701" marB="45701"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2667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200" b="0" i="0" u="none" strike="noStrike" cap="none" normalizeH="0" baseline="0" smtClean="0">
                          <a:ln>
                            <a:noFill/>
                          </a:ln>
                          <a:solidFill>
                            <a:schemeClr val="tx1"/>
                          </a:solidFill>
                          <a:effectLst/>
                          <a:latin typeface="Verdana" pitchFamily="34" charset="0"/>
                          <a:ea typeface="宋体" pitchFamily="2" charset="-122"/>
                        </a:rPr>
                        <a:t>(6)DIV</a:t>
                      </a:r>
                    </a:p>
                  </a:txBody>
                  <a:tcPr marT="45701" marB="45701"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zh-CN" altLang="en-US" sz="2200" b="0" i="0" u="none" strike="noStrike" cap="none" normalizeH="0" baseline="0" smtClean="0">
                          <a:ln>
                            <a:noFill/>
                          </a:ln>
                          <a:solidFill>
                            <a:schemeClr val="tx1"/>
                          </a:solidFill>
                          <a:effectLst/>
                          <a:latin typeface="Verdana" pitchFamily="34" charset="0"/>
                          <a:ea typeface="宋体" pitchFamily="2" charset="-122"/>
                        </a:rPr>
                        <a:t>=</a:t>
                      </a:r>
                      <a:r>
                        <a:rPr kumimoji="1" lang="en-US" altLang="zh-CN" sz="2200" b="0" i="0" u="none" strike="noStrike" cap="none" normalizeH="0" baseline="0" smtClean="0">
                          <a:ln>
                            <a:noFill/>
                          </a:ln>
                          <a:solidFill>
                            <a:schemeClr val="tx1"/>
                          </a:solidFill>
                          <a:effectLst/>
                          <a:latin typeface="Verdana" pitchFamily="34" charset="0"/>
                          <a:ea typeface="宋体" pitchFamily="2" charset="-122"/>
                        </a:rPr>
                        <a:t>i/i/*i</a:t>
                      </a:r>
                    </a:p>
                  </a:txBody>
                  <a:tcPr marT="45701" marB="4570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zh-CN" altLang="en-US" sz="2200" b="0" i="0" u="none" strike="noStrike" cap="none" normalizeH="0" baseline="0" smtClean="0">
                          <a:ln>
                            <a:noFill/>
                          </a:ln>
                          <a:solidFill>
                            <a:schemeClr val="tx1"/>
                          </a:solidFill>
                          <a:effectLst/>
                          <a:latin typeface="Verdana" pitchFamily="34" charset="0"/>
                          <a:ea typeface="宋体" pitchFamily="2" charset="-122"/>
                        </a:rPr>
                        <a:t>除法运算</a:t>
                      </a:r>
                    </a:p>
                  </a:txBody>
                  <a:tcPr marT="45701" marB="45701"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2667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200" b="0" i="0" u="none" strike="noStrike" cap="none" normalizeH="0" baseline="0" smtClean="0">
                          <a:ln>
                            <a:noFill/>
                          </a:ln>
                          <a:solidFill>
                            <a:schemeClr val="tx1"/>
                          </a:solidFill>
                          <a:effectLst/>
                          <a:latin typeface="Verdana" pitchFamily="34" charset="0"/>
                          <a:ea typeface="宋体" pitchFamily="2" charset="-122"/>
                        </a:rPr>
                        <a:t>(7)READ</a:t>
                      </a:r>
                    </a:p>
                  </a:txBody>
                  <a:tcPr marT="45701" marB="45701"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200" b="0" i="0" u="none" strike="noStrike" cap="none" normalizeH="0" baseline="0" smtClean="0">
                          <a:ln>
                            <a:noFill/>
                          </a:ln>
                          <a:solidFill>
                            <a:schemeClr val="tx1"/>
                          </a:solidFill>
                          <a:effectLst/>
                          <a:latin typeface="Verdana" pitchFamily="34" charset="0"/>
                          <a:ea typeface="宋体" pitchFamily="2" charset="-122"/>
                        </a:rPr>
                        <a:t>i/*i</a:t>
                      </a:r>
                    </a:p>
                  </a:txBody>
                  <a:tcPr marT="45701" marB="4570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zh-CN" altLang="en-US" sz="2200" b="0" i="0" u="none" strike="noStrike" cap="none" normalizeH="0" baseline="0" smtClean="0">
                          <a:ln>
                            <a:noFill/>
                          </a:ln>
                          <a:solidFill>
                            <a:schemeClr val="tx1"/>
                          </a:solidFill>
                          <a:effectLst/>
                          <a:latin typeface="Verdana" pitchFamily="34" charset="0"/>
                          <a:ea typeface="宋体" pitchFamily="2" charset="-122"/>
                        </a:rPr>
                        <a:t>读入</a:t>
                      </a:r>
                    </a:p>
                  </a:txBody>
                  <a:tcPr marT="45701" marB="45701"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2667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200" b="0" i="0" u="none" strike="noStrike" cap="none" normalizeH="0" baseline="0" smtClean="0">
                          <a:ln>
                            <a:noFill/>
                          </a:ln>
                          <a:solidFill>
                            <a:schemeClr val="tx1"/>
                          </a:solidFill>
                          <a:effectLst/>
                          <a:latin typeface="Verdana" pitchFamily="34" charset="0"/>
                          <a:ea typeface="宋体" pitchFamily="2" charset="-122"/>
                        </a:rPr>
                        <a:t>(8)WRITE</a:t>
                      </a:r>
                    </a:p>
                  </a:txBody>
                  <a:tcPr marT="45701" marB="45701"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zh-CN" altLang="en-US" sz="2200" b="0" i="0" u="none" strike="noStrike" cap="none" normalizeH="0" baseline="0" smtClean="0">
                          <a:ln>
                            <a:noFill/>
                          </a:ln>
                          <a:solidFill>
                            <a:schemeClr val="tx1"/>
                          </a:solidFill>
                          <a:effectLst/>
                          <a:latin typeface="Verdana" pitchFamily="34" charset="0"/>
                          <a:ea typeface="宋体" pitchFamily="2" charset="-122"/>
                        </a:rPr>
                        <a:t>=</a:t>
                      </a:r>
                      <a:r>
                        <a:rPr kumimoji="1" lang="en-US" altLang="zh-CN" sz="2200" b="0" i="0" u="none" strike="noStrike" cap="none" normalizeH="0" baseline="0" smtClean="0">
                          <a:ln>
                            <a:noFill/>
                          </a:ln>
                          <a:solidFill>
                            <a:schemeClr val="tx1"/>
                          </a:solidFill>
                          <a:effectLst/>
                          <a:latin typeface="Verdana" pitchFamily="34" charset="0"/>
                          <a:ea typeface="宋体" pitchFamily="2" charset="-122"/>
                        </a:rPr>
                        <a:t>i /i/*i</a:t>
                      </a:r>
                    </a:p>
                  </a:txBody>
                  <a:tcPr marT="45701" marB="4570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zh-CN" altLang="en-US" sz="2200" b="0" i="0" u="none" strike="noStrike" cap="none" normalizeH="0" baseline="0" smtClean="0">
                          <a:ln>
                            <a:noFill/>
                          </a:ln>
                          <a:solidFill>
                            <a:schemeClr val="tx1"/>
                          </a:solidFill>
                          <a:effectLst/>
                          <a:latin typeface="Verdana" pitchFamily="34" charset="0"/>
                          <a:ea typeface="宋体" pitchFamily="2" charset="-122"/>
                        </a:rPr>
                        <a:t>输出</a:t>
                      </a:r>
                    </a:p>
                  </a:txBody>
                  <a:tcPr marT="45701" marB="45701"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2667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200" b="0" i="0" u="none" strike="noStrike" cap="none" normalizeH="0" baseline="0" smtClean="0">
                          <a:ln>
                            <a:noFill/>
                          </a:ln>
                          <a:solidFill>
                            <a:schemeClr val="tx1"/>
                          </a:solidFill>
                          <a:effectLst/>
                          <a:latin typeface="Verdana" pitchFamily="34" charset="0"/>
                          <a:ea typeface="宋体" pitchFamily="2" charset="-122"/>
                        </a:rPr>
                        <a:t>(9)JUMP</a:t>
                      </a:r>
                    </a:p>
                  </a:txBody>
                  <a:tcPr marT="45701" marB="45701"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zh-CN" altLang="en-US" sz="2200" b="0" i="0" u="none" strike="noStrike" cap="none" normalizeH="0" baseline="0" smtClean="0">
                          <a:ln>
                            <a:noFill/>
                          </a:ln>
                          <a:solidFill>
                            <a:schemeClr val="tx1"/>
                          </a:solidFill>
                          <a:effectLst/>
                          <a:latin typeface="Verdana" pitchFamily="34" charset="0"/>
                          <a:ea typeface="宋体" pitchFamily="2" charset="-122"/>
                        </a:rPr>
                        <a:t>标号</a:t>
                      </a:r>
                      <a:endParaRPr kumimoji="1" lang="en-US" altLang="zh-CN" sz="2200" b="0" i="0" u="none" strike="noStrike" cap="none" normalizeH="0" baseline="0" smtClean="0">
                        <a:ln>
                          <a:noFill/>
                        </a:ln>
                        <a:solidFill>
                          <a:schemeClr val="tx1"/>
                        </a:solidFill>
                        <a:effectLst/>
                        <a:latin typeface="Verdana" pitchFamily="34" charset="0"/>
                        <a:ea typeface="宋体" pitchFamily="2" charset="-122"/>
                      </a:endParaRPr>
                    </a:p>
                  </a:txBody>
                  <a:tcPr marT="45701" marB="4570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zh-CN" altLang="en-US" sz="2200" b="0" i="0" u="none" strike="noStrike" cap="none" normalizeH="0" baseline="0" smtClean="0">
                          <a:ln>
                            <a:noFill/>
                          </a:ln>
                          <a:solidFill>
                            <a:schemeClr val="tx1"/>
                          </a:solidFill>
                          <a:effectLst/>
                          <a:latin typeface="Verdana" pitchFamily="34" charset="0"/>
                          <a:ea typeface="宋体" pitchFamily="2" charset="-122"/>
                        </a:rPr>
                        <a:t>无条件转移到标号语句</a:t>
                      </a:r>
                    </a:p>
                  </a:txBody>
                  <a:tcPr marT="45701" marB="45701"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2667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200" b="0" i="0" u="none" strike="noStrike" cap="none" normalizeH="0" baseline="0" smtClean="0">
                          <a:ln>
                            <a:noFill/>
                          </a:ln>
                          <a:solidFill>
                            <a:schemeClr val="tx1"/>
                          </a:solidFill>
                          <a:effectLst/>
                          <a:latin typeface="Verdana" pitchFamily="34" charset="0"/>
                          <a:ea typeface="宋体" pitchFamily="2" charset="-122"/>
                        </a:rPr>
                        <a:t>(10)JGTZ</a:t>
                      </a:r>
                    </a:p>
                  </a:txBody>
                  <a:tcPr marT="45701" marB="45701"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zh-CN" altLang="en-US" sz="2200" b="0" i="0" u="none" strike="noStrike" cap="none" normalizeH="0" baseline="0" smtClean="0">
                          <a:ln>
                            <a:noFill/>
                          </a:ln>
                          <a:solidFill>
                            <a:schemeClr val="tx1"/>
                          </a:solidFill>
                          <a:effectLst/>
                          <a:latin typeface="Verdana" pitchFamily="34" charset="0"/>
                          <a:ea typeface="宋体" pitchFamily="2" charset="-122"/>
                        </a:rPr>
                        <a:t>标号</a:t>
                      </a:r>
                      <a:endParaRPr kumimoji="1" lang="en-US" altLang="zh-CN" sz="2200" b="0" i="0" u="none" strike="noStrike" cap="none" normalizeH="0" baseline="0" smtClean="0">
                        <a:ln>
                          <a:noFill/>
                        </a:ln>
                        <a:solidFill>
                          <a:schemeClr val="tx1"/>
                        </a:solidFill>
                        <a:effectLst/>
                        <a:latin typeface="Verdana" pitchFamily="34" charset="0"/>
                        <a:ea typeface="宋体" pitchFamily="2" charset="-122"/>
                      </a:endParaRPr>
                    </a:p>
                  </a:txBody>
                  <a:tcPr marT="45701" marB="4570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zh-CN" altLang="en-US" sz="2200" b="0" i="0" u="none" strike="noStrike" cap="none" normalizeH="0" baseline="0" smtClean="0">
                          <a:ln>
                            <a:noFill/>
                          </a:ln>
                          <a:solidFill>
                            <a:schemeClr val="tx1"/>
                          </a:solidFill>
                          <a:effectLst/>
                          <a:latin typeface="Verdana" pitchFamily="34" charset="0"/>
                          <a:ea typeface="宋体" pitchFamily="2" charset="-122"/>
                        </a:rPr>
                        <a:t>正转移到标号语句</a:t>
                      </a:r>
                    </a:p>
                  </a:txBody>
                  <a:tcPr marT="45701" marB="45701"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2667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200" b="0" i="0" u="none" strike="noStrike" cap="none" normalizeH="0" baseline="0" smtClean="0">
                          <a:ln>
                            <a:noFill/>
                          </a:ln>
                          <a:solidFill>
                            <a:schemeClr val="tx1"/>
                          </a:solidFill>
                          <a:effectLst/>
                          <a:latin typeface="Verdana" pitchFamily="34" charset="0"/>
                          <a:ea typeface="宋体" pitchFamily="2" charset="-122"/>
                        </a:rPr>
                        <a:t>(11)JZERO</a:t>
                      </a:r>
                    </a:p>
                  </a:txBody>
                  <a:tcPr marT="45701" marB="45701"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zh-CN" altLang="en-US" sz="2200" b="0" i="0" u="none" strike="noStrike" cap="none" normalizeH="0" baseline="0" smtClean="0">
                          <a:ln>
                            <a:noFill/>
                          </a:ln>
                          <a:solidFill>
                            <a:schemeClr val="tx1"/>
                          </a:solidFill>
                          <a:effectLst/>
                          <a:latin typeface="Verdana" pitchFamily="34" charset="0"/>
                          <a:ea typeface="宋体" pitchFamily="2" charset="-122"/>
                        </a:rPr>
                        <a:t>标号</a:t>
                      </a:r>
                      <a:endParaRPr kumimoji="1" lang="en-US" altLang="zh-CN" sz="2200" b="0" i="0" u="none" strike="noStrike" cap="none" normalizeH="0" baseline="0" smtClean="0">
                        <a:ln>
                          <a:noFill/>
                        </a:ln>
                        <a:solidFill>
                          <a:schemeClr val="tx1"/>
                        </a:solidFill>
                        <a:effectLst/>
                        <a:latin typeface="Verdana" pitchFamily="34" charset="0"/>
                        <a:ea typeface="宋体" pitchFamily="2" charset="-122"/>
                      </a:endParaRPr>
                    </a:p>
                  </a:txBody>
                  <a:tcPr marT="45701" marB="4570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zh-CN" altLang="en-US" sz="2200" b="0" i="0" u="none" strike="noStrike" cap="none" normalizeH="0" baseline="0" smtClean="0">
                          <a:ln>
                            <a:noFill/>
                          </a:ln>
                          <a:solidFill>
                            <a:schemeClr val="tx1"/>
                          </a:solidFill>
                          <a:effectLst/>
                          <a:latin typeface="Verdana" pitchFamily="34" charset="0"/>
                          <a:ea typeface="宋体" pitchFamily="2" charset="-122"/>
                        </a:rPr>
                        <a:t>零转移到标号语句</a:t>
                      </a:r>
                    </a:p>
                  </a:txBody>
                  <a:tcPr marT="45701" marB="45701"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2667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200" b="0" i="0" u="none" strike="noStrike" cap="none" normalizeH="0" baseline="0" dirty="0" smtClean="0">
                          <a:ln>
                            <a:noFill/>
                          </a:ln>
                          <a:solidFill>
                            <a:schemeClr val="tx1"/>
                          </a:solidFill>
                          <a:effectLst/>
                          <a:latin typeface="Verdana" pitchFamily="34" charset="0"/>
                          <a:ea typeface="宋体" pitchFamily="2" charset="-122"/>
                        </a:rPr>
                        <a:t>(12)HALT</a:t>
                      </a:r>
                    </a:p>
                  </a:txBody>
                  <a:tcPr marT="45701" marB="45701"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endParaRPr kumimoji="1" lang="en-US" altLang="zh-CN" sz="2200" b="0" i="0" u="none" strike="noStrike" cap="none" normalizeH="0" baseline="0" smtClean="0">
                        <a:ln>
                          <a:noFill/>
                        </a:ln>
                        <a:solidFill>
                          <a:schemeClr val="tx1"/>
                        </a:solidFill>
                        <a:effectLst/>
                        <a:latin typeface="Verdana" pitchFamily="34" charset="0"/>
                        <a:ea typeface="宋体" pitchFamily="2" charset="-122"/>
                      </a:endParaRPr>
                    </a:p>
                  </a:txBody>
                  <a:tcPr marT="45701" marB="4570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zh-CN" altLang="en-US" sz="2200" b="0" i="0" u="none" strike="noStrike" cap="none" normalizeH="0" baseline="0" smtClean="0">
                          <a:ln>
                            <a:noFill/>
                          </a:ln>
                          <a:solidFill>
                            <a:schemeClr val="tx1"/>
                          </a:solidFill>
                          <a:effectLst/>
                          <a:latin typeface="Verdana" pitchFamily="34" charset="0"/>
                          <a:ea typeface="宋体" pitchFamily="2" charset="-122"/>
                        </a:rPr>
                        <a:t>停机</a:t>
                      </a:r>
                    </a:p>
                  </a:txBody>
                  <a:tcPr marT="45701" marB="45701"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489434362"/>
      </p:ext>
    </p:extLst>
  </p:cSld>
  <p:clrMapOvr>
    <a:masterClrMapping/>
  </p:clrMapOvr>
  <p:transition spd="slow">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52260"/>
                                        </p:tgtEl>
                                        <p:attrNameLst>
                                          <p:attrName>style.visibility</p:attrName>
                                        </p:attrNameLst>
                                      </p:cBhvr>
                                      <p:to>
                                        <p:strVal val="visible"/>
                                      </p:to>
                                    </p:set>
                                    <p:animEffect transition="in" filter="blinds(horizontal)">
                                      <p:cBhvr>
                                        <p:cTn id="7" dur="500"/>
                                        <p:tgtEl>
                                          <p:spTgt spid="3522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2260"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0" name="Text Box 2"/>
          <p:cNvSpPr txBox="1">
            <a:spLocks noChangeArrowheads="1"/>
          </p:cNvSpPr>
          <p:nvPr/>
        </p:nvSpPr>
        <p:spPr bwMode="auto">
          <a:xfrm>
            <a:off x="228600" y="76200"/>
            <a:ext cx="8566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spcBef>
                <a:spcPct val="20000"/>
              </a:spcBef>
              <a:buClr>
                <a:schemeClr val="folHlink"/>
              </a:buClr>
              <a:buSzPct val="75000"/>
              <a:buFont typeface="Wingdings" pitchFamily="2" charset="2"/>
              <a:buChar char="n"/>
              <a:defRPr kumimoji="1" sz="3200">
                <a:solidFill>
                  <a:schemeClr val="tx1"/>
                </a:solidFill>
                <a:latin typeface="Verdana" pitchFamily="34" charset="0"/>
                <a:ea typeface="宋体" charset="-122"/>
              </a:defRPr>
            </a:lvl1pPr>
            <a:lvl2pPr marL="742950" indent="-285750" eaLnBrk="0" hangingPunct="0">
              <a:spcBef>
                <a:spcPct val="20000"/>
              </a:spcBef>
              <a:buClr>
                <a:schemeClr val="folHlink"/>
              </a:buClr>
              <a:buSzPct val="70000"/>
              <a:buFont typeface="Wingdings" pitchFamily="2" charset="2"/>
              <a:buChar char="n"/>
              <a:defRPr kumimoji="1" sz="2800">
                <a:solidFill>
                  <a:schemeClr val="tx1"/>
                </a:solidFill>
                <a:latin typeface="Verdana" pitchFamily="34" charset="0"/>
                <a:ea typeface="宋体" charset="-122"/>
              </a:defRPr>
            </a:lvl2pPr>
            <a:lvl3pPr marL="1143000" indent="-228600" eaLnBrk="0" hangingPunct="0">
              <a:spcBef>
                <a:spcPct val="20000"/>
              </a:spcBef>
              <a:buClr>
                <a:schemeClr val="tx2"/>
              </a:buClr>
              <a:buChar char="•"/>
              <a:defRPr kumimoji="1" sz="2400">
                <a:solidFill>
                  <a:schemeClr val="tx1"/>
                </a:solidFill>
                <a:latin typeface="Verdana" pitchFamily="34" charset="0"/>
                <a:ea typeface="宋体" charset="-122"/>
              </a:defRPr>
            </a:lvl3pPr>
            <a:lvl4pPr marL="1600200" indent="-228600" eaLnBrk="0" hangingPunct="0">
              <a:spcBef>
                <a:spcPct val="20000"/>
              </a:spcBef>
              <a:buClr>
                <a:schemeClr val="hlink"/>
              </a:buClr>
              <a:buChar char="•"/>
              <a:defRPr kumimoji="1" sz="2000">
                <a:solidFill>
                  <a:schemeClr val="tx1"/>
                </a:solidFill>
                <a:latin typeface="Verdana" pitchFamily="34" charset="0"/>
                <a:ea typeface="宋体" charset="-122"/>
              </a:defRPr>
            </a:lvl4pPr>
            <a:lvl5pPr marL="2057400" indent="-228600" eaLnBrk="0" hangingPunct="0">
              <a:spcBef>
                <a:spcPct val="20000"/>
              </a:spcBef>
              <a:buClr>
                <a:schemeClr val="tx1"/>
              </a:buClr>
              <a:buSzPct val="85000"/>
              <a:buChar char="•"/>
              <a:defRPr kumimoji="1"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9pPr>
          </a:lstStyle>
          <a:p>
            <a:pPr eaLnBrk="1" hangingPunct="1">
              <a:spcBef>
                <a:spcPct val="0"/>
              </a:spcBef>
              <a:buClrTx/>
              <a:buSzTx/>
              <a:buFontTx/>
              <a:buNone/>
            </a:pPr>
            <a:r>
              <a:rPr kumimoji="0" lang="en-US" altLang="zh-CN" sz="2400">
                <a:solidFill>
                  <a:schemeClr val="tx2"/>
                </a:solidFill>
                <a:latin typeface="楷体_GB2312" pitchFamily="49" charset="-122"/>
                <a:ea typeface="楷体_GB2312" pitchFamily="49" charset="-122"/>
              </a:rPr>
              <a:t>RAM</a:t>
            </a:r>
            <a:r>
              <a:rPr kumimoji="0" lang="zh-CN" altLang="en-US" sz="2400">
                <a:solidFill>
                  <a:schemeClr val="tx2"/>
                </a:solidFill>
                <a:latin typeface="楷体_GB2312" pitchFamily="49" charset="-122"/>
                <a:ea typeface="楷体_GB2312" pitchFamily="49" charset="-122"/>
              </a:rPr>
              <a:t>指令的对数耗费：</a:t>
            </a:r>
          </a:p>
        </p:txBody>
      </p:sp>
      <p:graphicFrame>
        <p:nvGraphicFramePr>
          <p:cNvPr id="355585" name="Group 257"/>
          <p:cNvGraphicFramePr>
            <a:graphicFrameLocks noGrp="1"/>
          </p:cNvGraphicFramePr>
          <p:nvPr/>
        </p:nvGraphicFramePr>
        <p:xfrm>
          <a:off x="533400" y="698500"/>
          <a:ext cx="8001000" cy="6089654"/>
        </p:xfrm>
        <a:graphic>
          <a:graphicData uri="http://schemas.openxmlformats.org/drawingml/2006/table">
            <a:tbl>
              <a:tblPr/>
              <a:tblGrid>
                <a:gridCol w="2667000"/>
                <a:gridCol w="1066800"/>
                <a:gridCol w="4267200"/>
              </a:tblGrid>
              <a:tr h="457204">
                <a:tc>
                  <a:txBody>
                    <a:bodyPr/>
                    <a:lstStyle>
                      <a:lvl1pPr eaLnBrk="0" hangingPunct="0">
                        <a:spcBef>
                          <a:spcPct val="20000"/>
                        </a:spcBef>
                        <a:buClr>
                          <a:schemeClr val="folHlink"/>
                        </a:buClr>
                        <a:buSzPct val="75000"/>
                        <a:buFont typeface="Wingdings" pitchFamily="2" charset="2"/>
                        <a:defRPr kumimoji="1" sz="2800">
                          <a:solidFill>
                            <a:schemeClr val="tx1"/>
                          </a:solidFill>
                          <a:latin typeface="Verdana" pitchFamily="34" charset="0"/>
                          <a:ea typeface="宋体" pitchFamily="2" charset="-122"/>
                        </a:defRPr>
                      </a:lvl1pPr>
                      <a:lvl2pPr marL="742950" indent="-285750" eaLnBrk="0" hangingPunct="0">
                        <a:spcBef>
                          <a:spcPct val="20000"/>
                        </a:spcBef>
                        <a:buClr>
                          <a:schemeClr val="folHlink"/>
                        </a:buClr>
                        <a:buSzPct val="70000"/>
                        <a:buFont typeface="Wingdings" pitchFamily="2" charset="2"/>
                        <a:defRPr kumimoji="1" sz="2400">
                          <a:solidFill>
                            <a:schemeClr val="tx1"/>
                          </a:solidFill>
                          <a:latin typeface="Verdana" pitchFamily="34" charset="0"/>
                          <a:ea typeface="宋体" pitchFamily="2" charset="-122"/>
                        </a:defRPr>
                      </a:lvl2pPr>
                      <a:lvl3pPr marL="1143000" indent="-228600" eaLnBrk="0" hangingPunct="0">
                        <a:spcBef>
                          <a:spcPct val="20000"/>
                        </a:spcBef>
                        <a:buClr>
                          <a:schemeClr val="tx2"/>
                        </a:buClr>
                        <a:defRPr kumimoji="1" sz="2000">
                          <a:solidFill>
                            <a:schemeClr val="tx1"/>
                          </a:solidFill>
                          <a:latin typeface="Verdana" pitchFamily="34" charset="0"/>
                          <a:ea typeface="宋体" pitchFamily="2" charset="-122"/>
                        </a:defRPr>
                      </a:lvl3pPr>
                      <a:lvl4pPr marL="1600200" indent="-228600" eaLnBrk="0" hangingPunct="0">
                        <a:spcBef>
                          <a:spcPct val="20000"/>
                        </a:spcBef>
                        <a:buClr>
                          <a:schemeClr val="hlink"/>
                        </a:buClr>
                        <a:defRPr kumimoji="1">
                          <a:solidFill>
                            <a:schemeClr val="tx1"/>
                          </a:solidFill>
                          <a:latin typeface="Verdana" pitchFamily="34" charset="0"/>
                          <a:ea typeface="宋体" pitchFamily="2" charset="-122"/>
                        </a:defRPr>
                      </a:lvl4pPr>
                      <a:lvl5pPr marL="2057400" indent="-228600" eaLnBrk="0" hangingPunct="0">
                        <a:spcBef>
                          <a:spcPct val="20000"/>
                        </a:spcBef>
                        <a:buClr>
                          <a:schemeClr val="tx1"/>
                        </a:buClr>
                        <a:buSzPct val="85000"/>
                        <a:defRPr kumimoji="1">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tx1"/>
                        </a:buClr>
                        <a:buSzPct val="85000"/>
                        <a:defRPr kumimoji="1">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tx1"/>
                        </a:buClr>
                        <a:buSzPct val="85000"/>
                        <a:defRPr kumimoji="1">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tx1"/>
                        </a:buClr>
                        <a:buSzPct val="85000"/>
                        <a:defRPr kumimoji="1">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tx1"/>
                        </a:buClr>
                        <a:buSzPct val="85000"/>
                        <a:defRPr kumimoji="1">
                          <a:solidFill>
                            <a:schemeClr val="tx1"/>
                          </a:solidFill>
                          <a:latin typeface="Verdan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altLang="zh-CN" sz="2400" b="0" i="0" u="none" strike="noStrike" cap="none" normalizeH="0" baseline="0" smtClean="0">
                          <a:ln>
                            <a:noFill/>
                          </a:ln>
                          <a:solidFill>
                            <a:schemeClr val="tx1"/>
                          </a:solidFill>
                          <a:effectLst/>
                          <a:latin typeface="楷体_GB2312" pitchFamily="49" charset="-122"/>
                          <a:ea typeface="楷体_GB2312" pitchFamily="49" charset="-122"/>
                        </a:rPr>
                        <a:t>RAM</a:t>
                      </a:r>
                      <a:r>
                        <a:rPr kumimoji="0" lang="zh-CN" altLang="en-US" sz="2400" b="0" i="0" u="none" strike="noStrike" cap="none" normalizeH="0" baseline="0" smtClean="0">
                          <a:ln>
                            <a:noFill/>
                          </a:ln>
                          <a:solidFill>
                            <a:schemeClr val="tx1"/>
                          </a:solidFill>
                          <a:effectLst/>
                          <a:latin typeface="楷体_GB2312" pitchFamily="49" charset="-122"/>
                          <a:ea typeface="楷体_GB2312" pitchFamily="49" charset="-122"/>
                        </a:rPr>
                        <a:t>指令</a:t>
                      </a:r>
                    </a:p>
                  </a:txBody>
                  <a:tcPr marT="45722" marB="45722" horzOverflow="overflow">
                    <a:lnL>
                      <a:noFill/>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75000"/>
                        <a:buFont typeface="Wingdings" pitchFamily="2" charset="2"/>
                        <a:defRPr kumimoji="1" sz="2800">
                          <a:solidFill>
                            <a:schemeClr val="tx1"/>
                          </a:solidFill>
                          <a:latin typeface="Verdana" pitchFamily="34" charset="0"/>
                          <a:ea typeface="宋体" pitchFamily="2" charset="-122"/>
                        </a:defRPr>
                      </a:lvl1pPr>
                      <a:lvl2pPr marL="742950" indent="-285750" eaLnBrk="0" hangingPunct="0">
                        <a:spcBef>
                          <a:spcPct val="20000"/>
                        </a:spcBef>
                        <a:buClr>
                          <a:schemeClr val="folHlink"/>
                        </a:buClr>
                        <a:buSzPct val="70000"/>
                        <a:buFont typeface="Wingdings" pitchFamily="2" charset="2"/>
                        <a:defRPr kumimoji="1" sz="2400">
                          <a:solidFill>
                            <a:schemeClr val="tx1"/>
                          </a:solidFill>
                          <a:latin typeface="Verdana" pitchFamily="34" charset="0"/>
                          <a:ea typeface="宋体" pitchFamily="2" charset="-122"/>
                        </a:defRPr>
                      </a:lvl2pPr>
                      <a:lvl3pPr marL="1143000" indent="-228600" eaLnBrk="0" hangingPunct="0">
                        <a:spcBef>
                          <a:spcPct val="20000"/>
                        </a:spcBef>
                        <a:buClr>
                          <a:schemeClr val="tx2"/>
                        </a:buClr>
                        <a:defRPr kumimoji="1" sz="2000">
                          <a:solidFill>
                            <a:schemeClr val="tx1"/>
                          </a:solidFill>
                          <a:latin typeface="Verdana" pitchFamily="34" charset="0"/>
                          <a:ea typeface="宋体" pitchFamily="2" charset="-122"/>
                        </a:defRPr>
                      </a:lvl3pPr>
                      <a:lvl4pPr marL="1600200" indent="-228600" eaLnBrk="0" hangingPunct="0">
                        <a:spcBef>
                          <a:spcPct val="20000"/>
                        </a:spcBef>
                        <a:buClr>
                          <a:schemeClr val="hlink"/>
                        </a:buClr>
                        <a:defRPr kumimoji="1">
                          <a:solidFill>
                            <a:schemeClr val="tx1"/>
                          </a:solidFill>
                          <a:latin typeface="Verdana" pitchFamily="34" charset="0"/>
                          <a:ea typeface="宋体" pitchFamily="2" charset="-122"/>
                        </a:defRPr>
                      </a:lvl4pPr>
                      <a:lvl5pPr marL="2057400" indent="-228600" eaLnBrk="0" hangingPunct="0">
                        <a:spcBef>
                          <a:spcPct val="20000"/>
                        </a:spcBef>
                        <a:buClr>
                          <a:schemeClr val="tx1"/>
                        </a:buClr>
                        <a:buSzPct val="85000"/>
                        <a:defRPr kumimoji="1">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tx1"/>
                        </a:buClr>
                        <a:buSzPct val="85000"/>
                        <a:defRPr kumimoji="1">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tx1"/>
                        </a:buClr>
                        <a:buSzPct val="85000"/>
                        <a:defRPr kumimoji="1">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tx1"/>
                        </a:buClr>
                        <a:buSzPct val="85000"/>
                        <a:defRPr kumimoji="1">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tx1"/>
                        </a:buClr>
                        <a:buSzPct val="85000"/>
                        <a:defRPr kumimoji="1">
                          <a:solidFill>
                            <a:schemeClr val="tx1"/>
                          </a:solidFill>
                          <a:latin typeface="Verdan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endParaRPr kumimoji="0" lang="zh-CN" altLang="en-US" sz="2400" b="0" i="0" u="none" strike="noStrike" cap="none" normalizeH="0" baseline="0" smtClean="0">
                        <a:ln>
                          <a:noFill/>
                        </a:ln>
                        <a:solidFill>
                          <a:schemeClr val="tx1"/>
                        </a:solidFill>
                        <a:effectLst/>
                        <a:latin typeface="楷体_GB2312" pitchFamily="49" charset="-122"/>
                        <a:ea typeface="楷体_GB2312" pitchFamily="49" charset="-122"/>
                      </a:endParaRPr>
                    </a:p>
                  </a:txBody>
                  <a:tcPr marT="45722" marB="45722" horzOverflow="overflow">
                    <a:lnL w="12700" cap="flat" cmpd="sng" algn="ctr">
                      <a:solidFill>
                        <a:schemeClr val="tx1"/>
                      </a:solidFill>
                      <a:prstDash val="solid"/>
                      <a:miter lim="800000"/>
                      <a:headEnd type="none" w="med" len="med"/>
                      <a:tailEnd type="none" w="med" len="med"/>
                    </a:lnL>
                    <a:lnR>
                      <a:noFill/>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75000"/>
                        <a:buFont typeface="Wingdings" pitchFamily="2" charset="2"/>
                        <a:defRPr kumimoji="1" sz="2800">
                          <a:solidFill>
                            <a:schemeClr val="tx1"/>
                          </a:solidFill>
                          <a:latin typeface="Verdana" pitchFamily="34" charset="0"/>
                          <a:ea typeface="宋体" pitchFamily="2" charset="-122"/>
                        </a:defRPr>
                      </a:lvl1pPr>
                      <a:lvl2pPr marL="742950" indent="-285750" eaLnBrk="0" hangingPunct="0">
                        <a:spcBef>
                          <a:spcPct val="20000"/>
                        </a:spcBef>
                        <a:buClr>
                          <a:schemeClr val="folHlink"/>
                        </a:buClr>
                        <a:buSzPct val="70000"/>
                        <a:buFont typeface="Wingdings" pitchFamily="2" charset="2"/>
                        <a:defRPr kumimoji="1" sz="2400">
                          <a:solidFill>
                            <a:schemeClr val="tx1"/>
                          </a:solidFill>
                          <a:latin typeface="Verdana" pitchFamily="34" charset="0"/>
                          <a:ea typeface="宋体" pitchFamily="2" charset="-122"/>
                        </a:defRPr>
                      </a:lvl2pPr>
                      <a:lvl3pPr marL="1143000" indent="-228600" eaLnBrk="0" hangingPunct="0">
                        <a:spcBef>
                          <a:spcPct val="20000"/>
                        </a:spcBef>
                        <a:buClr>
                          <a:schemeClr val="tx2"/>
                        </a:buClr>
                        <a:defRPr kumimoji="1" sz="2000">
                          <a:solidFill>
                            <a:schemeClr val="tx1"/>
                          </a:solidFill>
                          <a:latin typeface="Verdana" pitchFamily="34" charset="0"/>
                          <a:ea typeface="宋体" pitchFamily="2" charset="-122"/>
                        </a:defRPr>
                      </a:lvl3pPr>
                      <a:lvl4pPr marL="1600200" indent="-228600" eaLnBrk="0" hangingPunct="0">
                        <a:spcBef>
                          <a:spcPct val="20000"/>
                        </a:spcBef>
                        <a:buClr>
                          <a:schemeClr val="hlink"/>
                        </a:buClr>
                        <a:defRPr kumimoji="1">
                          <a:solidFill>
                            <a:schemeClr val="tx1"/>
                          </a:solidFill>
                          <a:latin typeface="Verdana" pitchFamily="34" charset="0"/>
                          <a:ea typeface="宋体" pitchFamily="2" charset="-122"/>
                        </a:defRPr>
                      </a:lvl4pPr>
                      <a:lvl5pPr marL="2057400" indent="-228600" eaLnBrk="0" hangingPunct="0">
                        <a:spcBef>
                          <a:spcPct val="20000"/>
                        </a:spcBef>
                        <a:buClr>
                          <a:schemeClr val="tx1"/>
                        </a:buClr>
                        <a:buSzPct val="85000"/>
                        <a:defRPr kumimoji="1">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tx1"/>
                        </a:buClr>
                        <a:buSzPct val="85000"/>
                        <a:defRPr kumimoji="1">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tx1"/>
                        </a:buClr>
                        <a:buSzPct val="85000"/>
                        <a:defRPr kumimoji="1">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tx1"/>
                        </a:buClr>
                        <a:buSzPct val="85000"/>
                        <a:defRPr kumimoji="1">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tx1"/>
                        </a:buClr>
                        <a:buSzPct val="85000"/>
                        <a:defRPr kumimoji="1">
                          <a:solidFill>
                            <a:schemeClr val="tx1"/>
                          </a:solidFill>
                          <a:latin typeface="Verdan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zh-CN" altLang="en-US" sz="2400" b="0" i="0" u="none" strike="noStrike" cap="none" normalizeH="0" baseline="0" smtClean="0">
                          <a:ln>
                            <a:noFill/>
                          </a:ln>
                          <a:solidFill>
                            <a:schemeClr val="tx1"/>
                          </a:solidFill>
                          <a:effectLst/>
                          <a:latin typeface="楷体_GB2312" pitchFamily="49" charset="-122"/>
                          <a:ea typeface="楷体_GB2312" pitchFamily="49" charset="-122"/>
                        </a:rPr>
                        <a:t>      对数耗费</a:t>
                      </a:r>
                    </a:p>
                  </a:txBody>
                  <a:tcPr marT="45722" marB="45722" horzOverflow="overflow">
                    <a:lnL>
                      <a:noFill/>
                    </a:lnL>
                    <a:lnR>
                      <a:noFill/>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96875">
                <a:tc>
                  <a:txBody>
                    <a:bodyPr/>
                    <a:lstStyle>
                      <a:lvl1pPr eaLnBrk="0" hangingPunct="0">
                        <a:spcBef>
                          <a:spcPct val="20000"/>
                        </a:spcBef>
                        <a:buClr>
                          <a:schemeClr val="folHlink"/>
                        </a:buClr>
                        <a:buSzPct val="75000"/>
                        <a:buFont typeface="Wingdings" pitchFamily="2" charset="2"/>
                        <a:defRPr kumimoji="1" sz="2800">
                          <a:solidFill>
                            <a:schemeClr val="tx1"/>
                          </a:solidFill>
                          <a:latin typeface="Verdana" pitchFamily="34" charset="0"/>
                          <a:ea typeface="宋体" pitchFamily="2" charset="-122"/>
                        </a:defRPr>
                      </a:lvl1pPr>
                      <a:lvl2pPr marL="742950" indent="-285750" eaLnBrk="0" hangingPunct="0">
                        <a:spcBef>
                          <a:spcPct val="20000"/>
                        </a:spcBef>
                        <a:buClr>
                          <a:schemeClr val="folHlink"/>
                        </a:buClr>
                        <a:buSzPct val="70000"/>
                        <a:buFont typeface="Wingdings" pitchFamily="2" charset="2"/>
                        <a:defRPr kumimoji="1" sz="2400">
                          <a:solidFill>
                            <a:schemeClr val="tx1"/>
                          </a:solidFill>
                          <a:latin typeface="Verdana" pitchFamily="34" charset="0"/>
                          <a:ea typeface="宋体" pitchFamily="2" charset="-122"/>
                        </a:defRPr>
                      </a:lvl2pPr>
                      <a:lvl3pPr marL="1143000" indent="-228600" eaLnBrk="0" hangingPunct="0">
                        <a:spcBef>
                          <a:spcPct val="20000"/>
                        </a:spcBef>
                        <a:buClr>
                          <a:schemeClr val="tx2"/>
                        </a:buClr>
                        <a:defRPr kumimoji="1" sz="2000">
                          <a:solidFill>
                            <a:schemeClr val="tx1"/>
                          </a:solidFill>
                          <a:latin typeface="Verdana" pitchFamily="34" charset="0"/>
                          <a:ea typeface="宋体" pitchFamily="2" charset="-122"/>
                        </a:defRPr>
                      </a:lvl3pPr>
                      <a:lvl4pPr marL="1600200" indent="-228600" eaLnBrk="0" hangingPunct="0">
                        <a:spcBef>
                          <a:spcPct val="20000"/>
                        </a:spcBef>
                        <a:buClr>
                          <a:schemeClr val="hlink"/>
                        </a:buClr>
                        <a:defRPr kumimoji="1">
                          <a:solidFill>
                            <a:schemeClr val="tx1"/>
                          </a:solidFill>
                          <a:latin typeface="Verdana" pitchFamily="34" charset="0"/>
                          <a:ea typeface="宋体" pitchFamily="2" charset="-122"/>
                        </a:defRPr>
                      </a:lvl4pPr>
                      <a:lvl5pPr marL="2057400" indent="-228600" eaLnBrk="0" hangingPunct="0">
                        <a:spcBef>
                          <a:spcPct val="20000"/>
                        </a:spcBef>
                        <a:buClr>
                          <a:schemeClr val="tx1"/>
                        </a:buClr>
                        <a:buSzPct val="85000"/>
                        <a:defRPr kumimoji="1">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tx1"/>
                        </a:buClr>
                        <a:buSzPct val="85000"/>
                        <a:defRPr kumimoji="1">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tx1"/>
                        </a:buClr>
                        <a:buSzPct val="85000"/>
                        <a:defRPr kumimoji="1">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tx1"/>
                        </a:buClr>
                        <a:buSzPct val="85000"/>
                        <a:defRPr kumimoji="1">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tx1"/>
                        </a:buClr>
                        <a:buSzPct val="85000"/>
                        <a:defRPr kumimoji="1">
                          <a:solidFill>
                            <a:schemeClr val="tx1"/>
                          </a:solidFill>
                          <a:latin typeface="Verdan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(1)LOAD   a</a:t>
                      </a:r>
                    </a:p>
                  </a:txBody>
                  <a:tcPr marT="45722" marB="45722" horzOverflow="overflow">
                    <a:lnL>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75000"/>
                        <a:buFont typeface="Wingdings" pitchFamily="2" charset="2"/>
                        <a:defRPr kumimoji="1" sz="2800">
                          <a:solidFill>
                            <a:schemeClr val="tx1"/>
                          </a:solidFill>
                          <a:latin typeface="Verdana" pitchFamily="34" charset="0"/>
                          <a:ea typeface="宋体" pitchFamily="2" charset="-122"/>
                        </a:defRPr>
                      </a:lvl1pPr>
                      <a:lvl2pPr marL="742950" indent="-285750" eaLnBrk="0" hangingPunct="0">
                        <a:spcBef>
                          <a:spcPct val="20000"/>
                        </a:spcBef>
                        <a:buClr>
                          <a:schemeClr val="folHlink"/>
                        </a:buClr>
                        <a:buSzPct val="70000"/>
                        <a:buFont typeface="Wingdings" pitchFamily="2" charset="2"/>
                        <a:defRPr kumimoji="1" sz="2400">
                          <a:solidFill>
                            <a:schemeClr val="tx1"/>
                          </a:solidFill>
                          <a:latin typeface="Verdana" pitchFamily="34" charset="0"/>
                          <a:ea typeface="宋体" pitchFamily="2" charset="-122"/>
                        </a:defRPr>
                      </a:lvl2pPr>
                      <a:lvl3pPr marL="1143000" indent="-228600" eaLnBrk="0" hangingPunct="0">
                        <a:spcBef>
                          <a:spcPct val="20000"/>
                        </a:spcBef>
                        <a:buClr>
                          <a:schemeClr val="tx2"/>
                        </a:buClr>
                        <a:defRPr kumimoji="1" sz="2000">
                          <a:solidFill>
                            <a:schemeClr val="tx1"/>
                          </a:solidFill>
                          <a:latin typeface="Verdana" pitchFamily="34" charset="0"/>
                          <a:ea typeface="宋体" pitchFamily="2" charset="-122"/>
                        </a:defRPr>
                      </a:lvl3pPr>
                      <a:lvl4pPr marL="1600200" indent="-228600" eaLnBrk="0" hangingPunct="0">
                        <a:spcBef>
                          <a:spcPct val="20000"/>
                        </a:spcBef>
                        <a:buClr>
                          <a:schemeClr val="hlink"/>
                        </a:buClr>
                        <a:defRPr kumimoji="1">
                          <a:solidFill>
                            <a:schemeClr val="tx1"/>
                          </a:solidFill>
                          <a:latin typeface="Verdana" pitchFamily="34" charset="0"/>
                          <a:ea typeface="宋体" pitchFamily="2" charset="-122"/>
                        </a:defRPr>
                      </a:lvl4pPr>
                      <a:lvl5pPr marL="2057400" indent="-228600" eaLnBrk="0" hangingPunct="0">
                        <a:spcBef>
                          <a:spcPct val="20000"/>
                        </a:spcBef>
                        <a:buClr>
                          <a:schemeClr val="tx1"/>
                        </a:buClr>
                        <a:buSzPct val="85000"/>
                        <a:defRPr kumimoji="1">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tx1"/>
                        </a:buClr>
                        <a:buSzPct val="85000"/>
                        <a:defRPr kumimoji="1">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tx1"/>
                        </a:buClr>
                        <a:buSzPct val="85000"/>
                        <a:defRPr kumimoji="1">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tx1"/>
                        </a:buClr>
                        <a:buSzPct val="85000"/>
                        <a:defRPr kumimoji="1">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tx1"/>
                        </a:buClr>
                        <a:buSzPct val="85000"/>
                        <a:defRPr kumimoji="1">
                          <a:solidFill>
                            <a:schemeClr val="tx1"/>
                          </a:solidFill>
                          <a:latin typeface="Verdan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endParaRPr kumimoji="1" lang="en-US" altLang="zh-CN" sz="2000" b="0" i="0" u="none" strike="noStrike" cap="none" normalizeH="0" baseline="0" smtClean="0">
                        <a:ln>
                          <a:noFill/>
                        </a:ln>
                        <a:solidFill>
                          <a:schemeClr val="tx1"/>
                        </a:solidFill>
                        <a:effectLst/>
                        <a:latin typeface="Verdana" pitchFamily="34" charset="0"/>
                        <a:ea typeface="宋体" pitchFamily="2" charset="-122"/>
                      </a:endParaRPr>
                    </a:p>
                  </a:txBody>
                  <a:tcPr marT="45722" marB="45722" horzOverflow="overflow">
                    <a:lnL w="12700" cap="flat" cmpd="sng" algn="ctr">
                      <a:solidFill>
                        <a:schemeClr val="tx1"/>
                      </a:solidFill>
                      <a:prstDash val="solid"/>
                      <a:miter lim="800000"/>
                      <a:headEnd type="none" w="med" len="med"/>
                      <a:tailEnd type="none" w="med" len="med"/>
                    </a:lnL>
                    <a:lnR>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75000"/>
                        <a:buFont typeface="Wingdings" pitchFamily="2" charset="2"/>
                        <a:defRPr kumimoji="1" sz="2800">
                          <a:solidFill>
                            <a:schemeClr val="tx1"/>
                          </a:solidFill>
                          <a:latin typeface="Verdana" pitchFamily="34" charset="0"/>
                          <a:ea typeface="宋体" pitchFamily="2" charset="-122"/>
                        </a:defRPr>
                      </a:lvl1pPr>
                      <a:lvl2pPr marL="742950" indent="-285750" eaLnBrk="0" hangingPunct="0">
                        <a:spcBef>
                          <a:spcPct val="20000"/>
                        </a:spcBef>
                        <a:buClr>
                          <a:schemeClr val="folHlink"/>
                        </a:buClr>
                        <a:buSzPct val="70000"/>
                        <a:buFont typeface="Wingdings" pitchFamily="2" charset="2"/>
                        <a:defRPr kumimoji="1" sz="2400">
                          <a:solidFill>
                            <a:schemeClr val="tx1"/>
                          </a:solidFill>
                          <a:latin typeface="Verdana" pitchFamily="34" charset="0"/>
                          <a:ea typeface="宋体" pitchFamily="2" charset="-122"/>
                        </a:defRPr>
                      </a:lvl2pPr>
                      <a:lvl3pPr marL="1143000" indent="-228600" eaLnBrk="0" hangingPunct="0">
                        <a:spcBef>
                          <a:spcPct val="20000"/>
                        </a:spcBef>
                        <a:buClr>
                          <a:schemeClr val="tx2"/>
                        </a:buClr>
                        <a:defRPr kumimoji="1" sz="2000">
                          <a:solidFill>
                            <a:schemeClr val="tx1"/>
                          </a:solidFill>
                          <a:latin typeface="Verdana" pitchFamily="34" charset="0"/>
                          <a:ea typeface="宋体" pitchFamily="2" charset="-122"/>
                        </a:defRPr>
                      </a:lvl3pPr>
                      <a:lvl4pPr marL="1600200" indent="-228600" eaLnBrk="0" hangingPunct="0">
                        <a:spcBef>
                          <a:spcPct val="20000"/>
                        </a:spcBef>
                        <a:buClr>
                          <a:schemeClr val="hlink"/>
                        </a:buClr>
                        <a:defRPr kumimoji="1">
                          <a:solidFill>
                            <a:schemeClr val="tx1"/>
                          </a:solidFill>
                          <a:latin typeface="Verdana" pitchFamily="34" charset="0"/>
                          <a:ea typeface="宋体" pitchFamily="2" charset="-122"/>
                        </a:defRPr>
                      </a:lvl4pPr>
                      <a:lvl5pPr marL="2057400" indent="-228600" eaLnBrk="0" hangingPunct="0">
                        <a:spcBef>
                          <a:spcPct val="20000"/>
                        </a:spcBef>
                        <a:buClr>
                          <a:schemeClr val="tx1"/>
                        </a:buClr>
                        <a:buSzPct val="85000"/>
                        <a:defRPr kumimoji="1">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tx1"/>
                        </a:buClr>
                        <a:buSzPct val="85000"/>
                        <a:defRPr kumimoji="1">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tx1"/>
                        </a:buClr>
                        <a:buSzPct val="85000"/>
                        <a:defRPr kumimoji="1">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tx1"/>
                        </a:buClr>
                        <a:buSzPct val="85000"/>
                        <a:defRPr kumimoji="1">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tx1"/>
                        </a:buClr>
                        <a:buSzPct val="85000"/>
                        <a:defRPr kumimoji="1">
                          <a:solidFill>
                            <a:schemeClr val="tx1"/>
                          </a:solidFill>
                          <a:latin typeface="Verdan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t(a)</a:t>
                      </a:r>
                    </a:p>
                  </a:txBody>
                  <a:tcPr marT="45722" marB="45722" horzOverflow="overflow">
                    <a:lnL>
                      <a:noFill/>
                    </a:lnL>
                    <a:lnR>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96875">
                <a:tc>
                  <a:txBody>
                    <a:bodyPr/>
                    <a:lstStyle>
                      <a:lvl1pPr eaLnBrk="0" hangingPunct="0">
                        <a:spcBef>
                          <a:spcPct val="20000"/>
                        </a:spcBef>
                        <a:buClr>
                          <a:schemeClr val="folHlink"/>
                        </a:buClr>
                        <a:buSzPct val="75000"/>
                        <a:buFont typeface="Wingdings" pitchFamily="2" charset="2"/>
                        <a:defRPr kumimoji="1" sz="2800">
                          <a:solidFill>
                            <a:schemeClr val="tx1"/>
                          </a:solidFill>
                          <a:latin typeface="Verdana" pitchFamily="34" charset="0"/>
                          <a:ea typeface="宋体" pitchFamily="2" charset="-122"/>
                        </a:defRPr>
                      </a:lvl1pPr>
                      <a:lvl2pPr marL="742950" indent="-285750" eaLnBrk="0" hangingPunct="0">
                        <a:spcBef>
                          <a:spcPct val="20000"/>
                        </a:spcBef>
                        <a:buClr>
                          <a:schemeClr val="folHlink"/>
                        </a:buClr>
                        <a:buSzPct val="70000"/>
                        <a:buFont typeface="Wingdings" pitchFamily="2" charset="2"/>
                        <a:defRPr kumimoji="1" sz="2400">
                          <a:solidFill>
                            <a:schemeClr val="tx1"/>
                          </a:solidFill>
                          <a:latin typeface="Verdana" pitchFamily="34" charset="0"/>
                          <a:ea typeface="宋体" pitchFamily="2" charset="-122"/>
                        </a:defRPr>
                      </a:lvl2pPr>
                      <a:lvl3pPr marL="1143000" indent="-228600" eaLnBrk="0" hangingPunct="0">
                        <a:spcBef>
                          <a:spcPct val="20000"/>
                        </a:spcBef>
                        <a:buClr>
                          <a:schemeClr val="tx2"/>
                        </a:buClr>
                        <a:defRPr kumimoji="1" sz="2000">
                          <a:solidFill>
                            <a:schemeClr val="tx1"/>
                          </a:solidFill>
                          <a:latin typeface="Verdana" pitchFamily="34" charset="0"/>
                          <a:ea typeface="宋体" pitchFamily="2" charset="-122"/>
                        </a:defRPr>
                      </a:lvl3pPr>
                      <a:lvl4pPr marL="1600200" indent="-228600" eaLnBrk="0" hangingPunct="0">
                        <a:spcBef>
                          <a:spcPct val="20000"/>
                        </a:spcBef>
                        <a:buClr>
                          <a:schemeClr val="hlink"/>
                        </a:buClr>
                        <a:defRPr kumimoji="1">
                          <a:solidFill>
                            <a:schemeClr val="tx1"/>
                          </a:solidFill>
                          <a:latin typeface="Verdana" pitchFamily="34" charset="0"/>
                          <a:ea typeface="宋体" pitchFamily="2" charset="-122"/>
                        </a:defRPr>
                      </a:lvl4pPr>
                      <a:lvl5pPr marL="2057400" indent="-228600" eaLnBrk="0" hangingPunct="0">
                        <a:spcBef>
                          <a:spcPct val="20000"/>
                        </a:spcBef>
                        <a:buClr>
                          <a:schemeClr val="tx1"/>
                        </a:buClr>
                        <a:buSzPct val="85000"/>
                        <a:defRPr kumimoji="1">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tx1"/>
                        </a:buClr>
                        <a:buSzPct val="85000"/>
                        <a:defRPr kumimoji="1">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tx1"/>
                        </a:buClr>
                        <a:buSzPct val="85000"/>
                        <a:defRPr kumimoji="1">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tx1"/>
                        </a:buClr>
                        <a:buSzPct val="85000"/>
                        <a:defRPr kumimoji="1">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tx1"/>
                        </a:buClr>
                        <a:buSzPct val="85000"/>
                        <a:defRPr kumimoji="1">
                          <a:solidFill>
                            <a:schemeClr val="tx1"/>
                          </a:solidFill>
                          <a:latin typeface="Verdan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(2)STORE i</a:t>
                      </a:r>
                    </a:p>
                  </a:txBody>
                  <a:tcPr marT="45722" marB="45722" horzOverflow="overflow">
                    <a:lnL>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75000"/>
                        <a:buFont typeface="Wingdings" pitchFamily="2" charset="2"/>
                        <a:defRPr kumimoji="1" sz="2800">
                          <a:solidFill>
                            <a:schemeClr val="tx1"/>
                          </a:solidFill>
                          <a:latin typeface="Verdana" pitchFamily="34" charset="0"/>
                          <a:ea typeface="宋体" pitchFamily="2" charset="-122"/>
                        </a:defRPr>
                      </a:lvl1pPr>
                      <a:lvl2pPr marL="742950" indent="-285750" eaLnBrk="0" hangingPunct="0">
                        <a:spcBef>
                          <a:spcPct val="20000"/>
                        </a:spcBef>
                        <a:buClr>
                          <a:schemeClr val="folHlink"/>
                        </a:buClr>
                        <a:buSzPct val="70000"/>
                        <a:buFont typeface="Wingdings" pitchFamily="2" charset="2"/>
                        <a:defRPr kumimoji="1" sz="2400">
                          <a:solidFill>
                            <a:schemeClr val="tx1"/>
                          </a:solidFill>
                          <a:latin typeface="Verdana" pitchFamily="34" charset="0"/>
                          <a:ea typeface="宋体" pitchFamily="2" charset="-122"/>
                        </a:defRPr>
                      </a:lvl2pPr>
                      <a:lvl3pPr marL="1143000" indent="-228600" eaLnBrk="0" hangingPunct="0">
                        <a:spcBef>
                          <a:spcPct val="20000"/>
                        </a:spcBef>
                        <a:buClr>
                          <a:schemeClr val="tx2"/>
                        </a:buClr>
                        <a:defRPr kumimoji="1" sz="2000">
                          <a:solidFill>
                            <a:schemeClr val="tx1"/>
                          </a:solidFill>
                          <a:latin typeface="Verdana" pitchFamily="34" charset="0"/>
                          <a:ea typeface="宋体" pitchFamily="2" charset="-122"/>
                        </a:defRPr>
                      </a:lvl3pPr>
                      <a:lvl4pPr marL="1600200" indent="-228600" eaLnBrk="0" hangingPunct="0">
                        <a:spcBef>
                          <a:spcPct val="20000"/>
                        </a:spcBef>
                        <a:buClr>
                          <a:schemeClr val="hlink"/>
                        </a:buClr>
                        <a:defRPr kumimoji="1">
                          <a:solidFill>
                            <a:schemeClr val="tx1"/>
                          </a:solidFill>
                          <a:latin typeface="Verdana" pitchFamily="34" charset="0"/>
                          <a:ea typeface="宋体" pitchFamily="2" charset="-122"/>
                        </a:defRPr>
                      </a:lvl4pPr>
                      <a:lvl5pPr marL="2057400" indent="-228600" eaLnBrk="0" hangingPunct="0">
                        <a:spcBef>
                          <a:spcPct val="20000"/>
                        </a:spcBef>
                        <a:buClr>
                          <a:schemeClr val="tx1"/>
                        </a:buClr>
                        <a:buSzPct val="85000"/>
                        <a:defRPr kumimoji="1">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tx1"/>
                        </a:buClr>
                        <a:buSzPct val="85000"/>
                        <a:defRPr kumimoji="1">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tx1"/>
                        </a:buClr>
                        <a:buSzPct val="85000"/>
                        <a:defRPr kumimoji="1">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tx1"/>
                        </a:buClr>
                        <a:buSzPct val="85000"/>
                        <a:defRPr kumimoji="1">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tx1"/>
                        </a:buClr>
                        <a:buSzPct val="85000"/>
                        <a:defRPr kumimoji="1">
                          <a:solidFill>
                            <a:schemeClr val="tx1"/>
                          </a:solidFill>
                          <a:latin typeface="Verdan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endParaRPr kumimoji="1" lang="en-US" altLang="zh-CN" sz="2000" b="0" i="0" u="none" strike="noStrike" cap="none" normalizeH="0" baseline="0" smtClean="0">
                        <a:ln>
                          <a:noFill/>
                        </a:ln>
                        <a:solidFill>
                          <a:schemeClr val="tx1"/>
                        </a:solidFill>
                        <a:effectLst/>
                        <a:latin typeface="Verdana" pitchFamily="34" charset="0"/>
                        <a:ea typeface="宋体" pitchFamily="2" charset="-122"/>
                      </a:endParaRPr>
                    </a:p>
                  </a:txBody>
                  <a:tcPr marT="45722" marB="45722" horzOverflow="overflow">
                    <a:lnL w="12700" cap="flat" cmpd="sng" algn="ctr">
                      <a:solidFill>
                        <a:schemeClr val="tx1"/>
                      </a:solidFill>
                      <a:prstDash val="solid"/>
                      <a:miter lim="800000"/>
                      <a:headEnd type="none" w="med" len="med"/>
                      <a:tailEnd type="none" w="med" len="med"/>
                    </a:lnL>
                    <a:lnR>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75000"/>
                        <a:buFont typeface="Wingdings" pitchFamily="2" charset="2"/>
                        <a:defRPr kumimoji="1" sz="2800">
                          <a:solidFill>
                            <a:schemeClr val="tx1"/>
                          </a:solidFill>
                          <a:latin typeface="Verdana" pitchFamily="34" charset="0"/>
                          <a:ea typeface="宋体" pitchFamily="2" charset="-122"/>
                        </a:defRPr>
                      </a:lvl1pPr>
                      <a:lvl2pPr marL="742950" indent="-285750" eaLnBrk="0" hangingPunct="0">
                        <a:spcBef>
                          <a:spcPct val="20000"/>
                        </a:spcBef>
                        <a:buClr>
                          <a:schemeClr val="folHlink"/>
                        </a:buClr>
                        <a:buSzPct val="70000"/>
                        <a:buFont typeface="Wingdings" pitchFamily="2" charset="2"/>
                        <a:defRPr kumimoji="1" sz="2400">
                          <a:solidFill>
                            <a:schemeClr val="tx1"/>
                          </a:solidFill>
                          <a:latin typeface="Verdana" pitchFamily="34" charset="0"/>
                          <a:ea typeface="宋体" pitchFamily="2" charset="-122"/>
                        </a:defRPr>
                      </a:lvl2pPr>
                      <a:lvl3pPr marL="1143000" indent="-228600" eaLnBrk="0" hangingPunct="0">
                        <a:spcBef>
                          <a:spcPct val="20000"/>
                        </a:spcBef>
                        <a:buClr>
                          <a:schemeClr val="tx2"/>
                        </a:buClr>
                        <a:defRPr kumimoji="1" sz="2000">
                          <a:solidFill>
                            <a:schemeClr val="tx1"/>
                          </a:solidFill>
                          <a:latin typeface="Verdana" pitchFamily="34" charset="0"/>
                          <a:ea typeface="宋体" pitchFamily="2" charset="-122"/>
                        </a:defRPr>
                      </a:lvl3pPr>
                      <a:lvl4pPr marL="1600200" indent="-228600" eaLnBrk="0" hangingPunct="0">
                        <a:spcBef>
                          <a:spcPct val="20000"/>
                        </a:spcBef>
                        <a:buClr>
                          <a:schemeClr val="hlink"/>
                        </a:buClr>
                        <a:defRPr kumimoji="1">
                          <a:solidFill>
                            <a:schemeClr val="tx1"/>
                          </a:solidFill>
                          <a:latin typeface="Verdana" pitchFamily="34" charset="0"/>
                          <a:ea typeface="宋体" pitchFamily="2" charset="-122"/>
                        </a:defRPr>
                      </a:lvl4pPr>
                      <a:lvl5pPr marL="2057400" indent="-228600" eaLnBrk="0" hangingPunct="0">
                        <a:spcBef>
                          <a:spcPct val="20000"/>
                        </a:spcBef>
                        <a:buClr>
                          <a:schemeClr val="tx1"/>
                        </a:buClr>
                        <a:buSzPct val="85000"/>
                        <a:defRPr kumimoji="1">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tx1"/>
                        </a:buClr>
                        <a:buSzPct val="85000"/>
                        <a:defRPr kumimoji="1">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tx1"/>
                        </a:buClr>
                        <a:buSzPct val="85000"/>
                        <a:defRPr kumimoji="1">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tx1"/>
                        </a:buClr>
                        <a:buSzPct val="85000"/>
                        <a:defRPr kumimoji="1">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tx1"/>
                        </a:buClr>
                        <a:buSzPct val="85000"/>
                        <a:defRPr kumimoji="1">
                          <a:solidFill>
                            <a:schemeClr val="tx1"/>
                          </a:solidFill>
                          <a:latin typeface="Verdan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l(c(0))+</a:t>
                      </a:r>
                      <a:r>
                        <a:rPr kumimoji="1" lang="zh-CN" altLang="en-US" sz="2000" b="0" i="0" u="none" strike="noStrike" cap="none" normalizeH="0" baseline="0" smtClean="0">
                          <a:ln>
                            <a:noFill/>
                          </a:ln>
                          <a:solidFill>
                            <a:schemeClr val="tx1"/>
                          </a:solidFill>
                          <a:effectLst/>
                          <a:latin typeface="Verdana" pitchFamily="34" charset="0"/>
                          <a:ea typeface="宋体" pitchFamily="2" charset="-122"/>
                        </a:rPr>
                        <a:t> </a:t>
                      </a:r>
                      <a:r>
                        <a:rPr kumimoji="1" lang="en-US" altLang="zh-CN" sz="2000" b="0" i="0" u="none" strike="noStrike" cap="none" normalizeH="0" baseline="0" smtClean="0">
                          <a:ln>
                            <a:noFill/>
                          </a:ln>
                          <a:solidFill>
                            <a:schemeClr val="tx1"/>
                          </a:solidFill>
                          <a:effectLst/>
                          <a:latin typeface="Verdana" pitchFamily="34" charset="0"/>
                          <a:ea typeface="宋体" pitchFamily="2" charset="-122"/>
                        </a:rPr>
                        <a:t>l(i)</a:t>
                      </a:r>
                      <a:endParaRPr kumimoji="1" lang="zh-CN" altLang="en-US" sz="2000" b="0" i="0" u="none" strike="noStrike" cap="none" normalizeH="0" baseline="0" smtClean="0">
                        <a:ln>
                          <a:noFill/>
                        </a:ln>
                        <a:solidFill>
                          <a:schemeClr val="tx1"/>
                        </a:solidFill>
                        <a:effectLst/>
                        <a:latin typeface="Verdana" pitchFamily="34" charset="0"/>
                        <a:ea typeface="宋体" pitchFamily="2" charset="-122"/>
                      </a:endParaRPr>
                    </a:p>
                  </a:txBody>
                  <a:tcPr marT="45722" marB="45722" horzOverflow="overflow">
                    <a:lnL>
                      <a:noFill/>
                    </a:lnL>
                    <a:lnR>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96875">
                <a:tc>
                  <a:txBody>
                    <a:bodyPr/>
                    <a:lstStyle>
                      <a:lvl1pPr eaLnBrk="0" hangingPunct="0">
                        <a:spcBef>
                          <a:spcPct val="20000"/>
                        </a:spcBef>
                        <a:buClr>
                          <a:schemeClr val="folHlink"/>
                        </a:buClr>
                        <a:buSzPct val="75000"/>
                        <a:buFont typeface="Wingdings" pitchFamily="2" charset="2"/>
                        <a:defRPr kumimoji="1" sz="2800">
                          <a:solidFill>
                            <a:schemeClr val="tx1"/>
                          </a:solidFill>
                          <a:latin typeface="Verdana" pitchFamily="34" charset="0"/>
                          <a:ea typeface="宋体" pitchFamily="2" charset="-122"/>
                        </a:defRPr>
                      </a:lvl1pPr>
                      <a:lvl2pPr marL="742950" indent="-285750" eaLnBrk="0" hangingPunct="0">
                        <a:spcBef>
                          <a:spcPct val="20000"/>
                        </a:spcBef>
                        <a:buClr>
                          <a:schemeClr val="folHlink"/>
                        </a:buClr>
                        <a:buSzPct val="70000"/>
                        <a:buFont typeface="Wingdings" pitchFamily="2" charset="2"/>
                        <a:defRPr kumimoji="1" sz="2400">
                          <a:solidFill>
                            <a:schemeClr val="tx1"/>
                          </a:solidFill>
                          <a:latin typeface="Verdana" pitchFamily="34" charset="0"/>
                          <a:ea typeface="宋体" pitchFamily="2" charset="-122"/>
                        </a:defRPr>
                      </a:lvl2pPr>
                      <a:lvl3pPr marL="1143000" indent="-228600" eaLnBrk="0" hangingPunct="0">
                        <a:spcBef>
                          <a:spcPct val="20000"/>
                        </a:spcBef>
                        <a:buClr>
                          <a:schemeClr val="tx2"/>
                        </a:buClr>
                        <a:defRPr kumimoji="1" sz="2000">
                          <a:solidFill>
                            <a:schemeClr val="tx1"/>
                          </a:solidFill>
                          <a:latin typeface="Verdana" pitchFamily="34" charset="0"/>
                          <a:ea typeface="宋体" pitchFamily="2" charset="-122"/>
                        </a:defRPr>
                      </a:lvl3pPr>
                      <a:lvl4pPr marL="1600200" indent="-228600" eaLnBrk="0" hangingPunct="0">
                        <a:spcBef>
                          <a:spcPct val="20000"/>
                        </a:spcBef>
                        <a:buClr>
                          <a:schemeClr val="hlink"/>
                        </a:buClr>
                        <a:defRPr kumimoji="1">
                          <a:solidFill>
                            <a:schemeClr val="tx1"/>
                          </a:solidFill>
                          <a:latin typeface="Verdana" pitchFamily="34" charset="0"/>
                          <a:ea typeface="宋体" pitchFamily="2" charset="-122"/>
                        </a:defRPr>
                      </a:lvl4pPr>
                      <a:lvl5pPr marL="2057400" indent="-228600" eaLnBrk="0" hangingPunct="0">
                        <a:spcBef>
                          <a:spcPct val="20000"/>
                        </a:spcBef>
                        <a:buClr>
                          <a:schemeClr val="tx1"/>
                        </a:buClr>
                        <a:buSzPct val="85000"/>
                        <a:defRPr kumimoji="1">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tx1"/>
                        </a:buClr>
                        <a:buSzPct val="85000"/>
                        <a:defRPr kumimoji="1">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tx1"/>
                        </a:buClr>
                        <a:buSzPct val="85000"/>
                        <a:defRPr kumimoji="1">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tx1"/>
                        </a:buClr>
                        <a:buSzPct val="85000"/>
                        <a:defRPr kumimoji="1">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tx1"/>
                        </a:buClr>
                        <a:buSzPct val="85000"/>
                        <a:defRPr kumimoji="1">
                          <a:solidFill>
                            <a:schemeClr val="tx1"/>
                          </a:solidFill>
                          <a:latin typeface="Verdan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    STORE *i</a:t>
                      </a:r>
                    </a:p>
                  </a:txBody>
                  <a:tcPr marT="45722" marB="45722" horzOverflow="overflow">
                    <a:lnL>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75000"/>
                        <a:buFont typeface="Wingdings" pitchFamily="2" charset="2"/>
                        <a:defRPr kumimoji="1" sz="2800">
                          <a:solidFill>
                            <a:schemeClr val="tx1"/>
                          </a:solidFill>
                          <a:latin typeface="Verdana" pitchFamily="34" charset="0"/>
                          <a:ea typeface="宋体" pitchFamily="2" charset="-122"/>
                        </a:defRPr>
                      </a:lvl1pPr>
                      <a:lvl2pPr marL="742950" indent="-285750" eaLnBrk="0" hangingPunct="0">
                        <a:spcBef>
                          <a:spcPct val="20000"/>
                        </a:spcBef>
                        <a:buClr>
                          <a:schemeClr val="folHlink"/>
                        </a:buClr>
                        <a:buSzPct val="70000"/>
                        <a:buFont typeface="Wingdings" pitchFamily="2" charset="2"/>
                        <a:defRPr kumimoji="1" sz="2400">
                          <a:solidFill>
                            <a:schemeClr val="tx1"/>
                          </a:solidFill>
                          <a:latin typeface="Verdana" pitchFamily="34" charset="0"/>
                          <a:ea typeface="宋体" pitchFamily="2" charset="-122"/>
                        </a:defRPr>
                      </a:lvl2pPr>
                      <a:lvl3pPr marL="1143000" indent="-228600" eaLnBrk="0" hangingPunct="0">
                        <a:spcBef>
                          <a:spcPct val="20000"/>
                        </a:spcBef>
                        <a:buClr>
                          <a:schemeClr val="tx2"/>
                        </a:buClr>
                        <a:defRPr kumimoji="1" sz="2000">
                          <a:solidFill>
                            <a:schemeClr val="tx1"/>
                          </a:solidFill>
                          <a:latin typeface="Verdana" pitchFamily="34" charset="0"/>
                          <a:ea typeface="宋体" pitchFamily="2" charset="-122"/>
                        </a:defRPr>
                      </a:lvl3pPr>
                      <a:lvl4pPr marL="1600200" indent="-228600" eaLnBrk="0" hangingPunct="0">
                        <a:spcBef>
                          <a:spcPct val="20000"/>
                        </a:spcBef>
                        <a:buClr>
                          <a:schemeClr val="hlink"/>
                        </a:buClr>
                        <a:defRPr kumimoji="1">
                          <a:solidFill>
                            <a:schemeClr val="tx1"/>
                          </a:solidFill>
                          <a:latin typeface="Verdana" pitchFamily="34" charset="0"/>
                          <a:ea typeface="宋体" pitchFamily="2" charset="-122"/>
                        </a:defRPr>
                      </a:lvl4pPr>
                      <a:lvl5pPr marL="2057400" indent="-228600" eaLnBrk="0" hangingPunct="0">
                        <a:spcBef>
                          <a:spcPct val="20000"/>
                        </a:spcBef>
                        <a:buClr>
                          <a:schemeClr val="tx1"/>
                        </a:buClr>
                        <a:buSzPct val="85000"/>
                        <a:defRPr kumimoji="1">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tx1"/>
                        </a:buClr>
                        <a:buSzPct val="85000"/>
                        <a:defRPr kumimoji="1">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tx1"/>
                        </a:buClr>
                        <a:buSzPct val="85000"/>
                        <a:defRPr kumimoji="1">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tx1"/>
                        </a:buClr>
                        <a:buSzPct val="85000"/>
                        <a:defRPr kumimoji="1">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tx1"/>
                        </a:buClr>
                        <a:buSzPct val="85000"/>
                        <a:defRPr kumimoji="1">
                          <a:solidFill>
                            <a:schemeClr val="tx1"/>
                          </a:solidFill>
                          <a:latin typeface="Verdan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endParaRPr kumimoji="1" lang="en-US" altLang="zh-CN" sz="2000" b="0" i="0" u="none" strike="noStrike" cap="none" normalizeH="0" baseline="0" smtClean="0">
                        <a:ln>
                          <a:noFill/>
                        </a:ln>
                        <a:solidFill>
                          <a:schemeClr val="tx1"/>
                        </a:solidFill>
                        <a:effectLst/>
                        <a:latin typeface="Verdana" pitchFamily="34" charset="0"/>
                        <a:ea typeface="宋体" pitchFamily="2" charset="-122"/>
                      </a:endParaRPr>
                    </a:p>
                  </a:txBody>
                  <a:tcPr marT="45722" marB="45722" horzOverflow="overflow">
                    <a:lnL w="12700" cap="flat" cmpd="sng" algn="ctr">
                      <a:solidFill>
                        <a:schemeClr val="tx1"/>
                      </a:solidFill>
                      <a:prstDash val="solid"/>
                      <a:miter lim="800000"/>
                      <a:headEnd type="none" w="med" len="med"/>
                      <a:tailEnd type="none" w="med" len="med"/>
                    </a:lnL>
                    <a:lnR>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75000"/>
                        <a:buFont typeface="Wingdings" pitchFamily="2" charset="2"/>
                        <a:defRPr kumimoji="1" sz="2800">
                          <a:solidFill>
                            <a:schemeClr val="tx1"/>
                          </a:solidFill>
                          <a:latin typeface="Verdana" pitchFamily="34" charset="0"/>
                          <a:ea typeface="宋体" pitchFamily="2" charset="-122"/>
                        </a:defRPr>
                      </a:lvl1pPr>
                      <a:lvl2pPr marL="742950" indent="-285750" eaLnBrk="0" hangingPunct="0">
                        <a:spcBef>
                          <a:spcPct val="20000"/>
                        </a:spcBef>
                        <a:buClr>
                          <a:schemeClr val="folHlink"/>
                        </a:buClr>
                        <a:buSzPct val="70000"/>
                        <a:buFont typeface="Wingdings" pitchFamily="2" charset="2"/>
                        <a:defRPr kumimoji="1" sz="2400">
                          <a:solidFill>
                            <a:schemeClr val="tx1"/>
                          </a:solidFill>
                          <a:latin typeface="Verdana" pitchFamily="34" charset="0"/>
                          <a:ea typeface="宋体" pitchFamily="2" charset="-122"/>
                        </a:defRPr>
                      </a:lvl2pPr>
                      <a:lvl3pPr marL="1143000" indent="-228600" eaLnBrk="0" hangingPunct="0">
                        <a:spcBef>
                          <a:spcPct val="20000"/>
                        </a:spcBef>
                        <a:buClr>
                          <a:schemeClr val="tx2"/>
                        </a:buClr>
                        <a:defRPr kumimoji="1" sz="2000">
                          <a:solidFill>
                            <a:schemeClr val="tx1"/>
                          </a:solidFill>
                          <a:latin typeface="Verdana" pitchFamily="34" charset="0"/>
                          <a:ea typeface="宋体" pitchFamily="2" charset="-122"/>
                        </a:defRPr>
                      </a:lvl3pPr>
                      <a:lvl4pPr marL="1600200" indent="-228600" eaLnBrk="0" hangingPunct="0">
                        <a:spcBef>
                          <a:spcPct val="20000"/>
                        </a:spcBef>
                        <a:buClr>
                          <a:schemeClr val="hlink"/>
                        </a:buClr>
                        <a:defRPr kumimoji="1">
                          <a:solidFill>
                            <a:schemeClr val="tx1"/>
                          </a:solidFill>
                          <a:latin typeface="Verdana" pitchFamily="34" charset="0"/>
                          <a:ea typeface="宋体" pitchFamily="2" charset="-122"/>
                        </a:defRPr>
                      </a:lvl4pPr>
                      <a:lvl5pPr marL="2057400" indent="-228600" eaLnBrk="0" hangingPunct="0">
                        <a:spcBef>
                          <a:spcPct val="20000"/>
                        </a:spcBef>
                        <a:buClr>
                          <a:schemeClr val="tx1"/>
                        </a:buClr>
                        <a:buSzPct val="85000"/>
                        <a:defRPr kumimoji="1">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tx1"/>
                        </a:buClr>
                        <a:buSzPct val="85000"/>
                        <a:defRPr kumimoji="1">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tx1"/>
                        </a:buClr>
                        <a:buSzPct val="85000"/>
                        <a:defRPr kumimoji="1">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tx1"/>
                        </a:buClr>
                        <a:buSzPct val="85000"/>
                        <a:defRPr kumimoji="1">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tx1"/>
                        </a:buClr>
                        <a:buSzPct val="85000"/>
                        <a:defRPr kumimoji="1">
                          <a:solidFill>
                            <a:schemeClr val="tx1"/>
                          </a:solidFill>
                          <a:latin typeface="Verdan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l(c(0))+</a:t>
                      </a:r>
                      <a:r>
                        <a:rPr kumimoji="1" lang="zh-CN" altLang="en-US" sz="2000" b="0" i="0" u="none" strike="noStrike" cap="none" normalizeH="0" baseline="0" smtClean="0">
                          <a:ln>
                            <a:noFill/>
                          </a:ln>
                          <a:solidFill>
                            <a:schemeClr val="tx1"/>
                          </a:solidFill>
                          <a:effectLst/>
                          <a:latin typeface="Verdana" pitchFamily="34" charset="0"/>
                          <a:ea typeface="宋体" pitchFamily="2" charset="-122"/>
                        </a:rPr>
                        <a:t> </a:t>
                      </a:r>
                      <a:r>
                        <a:rPr kumimoji="1" lang="en-US" altLang="zh-CN" sz="2000" b="0" i="0" u="none" strike="noStrike" cap="none" normalizeH="0" baseline="0" smtClean="0">
                          <a:ln>
                            <a:noFill/>
                          </a:ln>
                          <a:solidFill>
                            <a:schemeClr val="tx1"/>
                          </a:solidFill>
                          <a:effectLst/>
                          <a:latin typeface="Verdana" pitchFamily="34" charset="0"/>
                          <a:ea typeface="宋体" pitchFamily="2" charset="-122"/>
                        </a:rPr>
                        <a:t>l(i) +l(c(i))</a:t>
                      </a:r>
                      <a:endParaRPr kumimoji="1" lang="zh-CN" altLang="en-US" sz="2000" b="0" i="0" u="none" strike="noStrike" cap="none" normalizeH="0" baseline="0" smtClean="0">
                        <a:ln>
                          <a:noFill/>
                        </a:ln>
                        <a:solidFill>
                          <a:schemeClr val="tx1"/>
                        </a:solidFill>
                        <a:effectLst/>
                        <a:latin typeface="Verdana" pitchFamily="34" charset="0"/>
                        <a:ea typeface="宋体" pitchFamily="2" charset="-122"/>
                      </a:endParaRPr>
                    </a:p>
                  </a:txBody>
                  <a:tcPr marT="45722" marB="45722" horzOverflow="overflow">
                    <a:lnL>
                      <a:noFill/>
                    </a:lnL>
                    <a:lnR>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96875">
                <a:tc>
                  <a:txBody>
                    <a:bodyPr/>
                    <a:lstStyle>
                      <a:lvl1pPr eaLnBrk="0" hangingPunct="0">
                        <a:spcBef>
                          <a:spcPct val="20000"/>
                        </a:spcBef>
                        <a:buClr>
                          <a:schemeClr val="folHlink"/>
                        </a:buClr>
                        <a:buSzPct val="75000"/>
                        <a:buFont typeface="Wingdings" pitchFamily="2" charset="2"/>
                        <a:defRPr kumimoji="1" sz="2800">
                          <a:solidFill>
                            <a:schemeClr val="tx1"/>
                          </a:solidFill>
                          <a:latin typeface="Verdana" pitchFamily="34" charset="0"/>
                          <a:ea typeface="宋体" pitchFamily="2" charset="-122"/>
                        </a:defRPr>
                      </a:lvl1pPr>
                      <a:lvl2pPr marL="742950" indent="-285750" eaLnBrk="0" hangingPunct="0">
                        <a:spcBef>
                          <a:spcPct val="20000"/>
                        </a:spcBef>
                        <a:buClr>
                          <a:schemeClr val="folHlink"/>
                        </a:buClr>
                        <a:buSzPct val="70000"/>
                        <a:buFont typeface="Wingdings" pitchFamily="2" charset="2"/>
                        <a:defRPr kumimoji="1" sz="2400">
                          <a:solidFill>
                            <a:schemeClr val="tx1"/>
                          </a:solidFill>
                          <a:latin typeface="Verdana" pitchFamily="34" charset="0"/>
                          <a:ea typeface="宋体" pitchFamily="2" charset="-122"/>
                        </a:defRPr>
                      </a:lvl2pPr>
                      <a:lvl3pPr marL="1143000" indent="-228600" eaLnBrk="0" hangingPunct="0">
                        <a:spcBef>
                          <a:spcPct val="20000"/>
                        </a:spcBef>
                        <a:buClr>
                          <a:schemeClr val="tx2"/>
                        </a:buClr>
                        <a:defRPr kumimoji="1" sz="2000">
                          <a:solidFill>
                            <a:schemeClr val="tx1"/>
                          </a:solidFill>
                          <a:latin typeface="Verdana" pitchFamily="34" charset="0"/>
                          <a:ea typeface="宋体" pitchFamily="2" charset="-122"/>
                        </a:defRPr>
                      </a:lvl3pPr>
                      <a:lvl4pPr marL="1600200" indent="-228600" eaLnBrk="0" hangingPunct="0">
                        <a:spcBef>
                          <a:spcPct val="20000"/>
                        </a:spcBef>
                        <a:buClr>
                          <a:schemeClr val="hlink"/>
                        </a:buClr>
                        <a:defRPr kumimoji="1">
                          <a:solidFill>
                            <a:schemeClr val="tx1"/>
                          </a:solidFill>
                          <a:latin typeface="Verdana" pitchFamily="34" charset="0"/>
                          <a:ea typeface="宋体" pitchFamily="2" charset="-122"/>
                        </a:defRPr>
                      </a:lvl4pPr>
                      <a:lvl5pPr marL="2057400" indent="-228600" eaLnBrk="0" hangingPunct="0">
                        <a:spcBef>
                          <a:spcPct val="20000"/>
                        </a:spcBef>
                        <a:buClr>
                          <a:schemeClr val="tx1"/>
                        </a:buClr>
                        <a:buSzPct val="85000"/>
                        <a:defRPr kumimoji="1">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tx1"/>
                        </a:buClr>
                        <a:buSzPct val="85000"/>
                        <a:defRPr kumimoji="1">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tx1"/>
                        </a:buClr>
                        <a:buSzPct val="85000"/>
                        <a:defRPr kumimoji="1">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tx1"/>
                        </a:buClr>
                        <a:buSzPct val="85000"/>
                        <a:defRPr kumimoji="1">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tx1"/>
                        </a:buClr>
                        <a:buSzPct val="85000"/>
                        <a:defRPr kumimoji="1">
                          <a:solidFill>
                            <a:schemeClr val="tx1"/>
                          </a:solidFill>
                          <a:latin typeface="Verdan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(3)ADD   a</a:t>
                      </a:r>
                    </a:p>
                  </a:txBody>
                  <a:tcPr marT="45722" marB="45722" horzOverflow="overflow">
                    <a:lnL>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75000"/>
                        <a:buFont typeface="Wingdings" pitchFamily="2" charset="2"/>
                        <a:defRPr kumimoji="1" sz="2800">
                          <a:solidFill>
                            <a:schemeClr val="tx1"/>
                          </a:solidFill>
                          <a:latin typeface="Verdana" pitchFamily="34" charset="0"/>
                          <a:ea typeface="宋体" pitchFamily="2" charset="-122"/>
                        </a:defRPr>
                      </a:lvl1pPr>
                      <a:lvl2pPr marL="742950" indent="-285750" eaLnBrk="0" hangingPunct="0">
                        <a:spcBef>
                          <a:spcPct val="20000"/>
                        </a:spcBef>
                        <a:buClr>
                          <a:schemeClr val="folHlink"/>
                        </a:buClr>
                        <a:buSzPct val="70000"/>
                        <a:buFont typeface="Wingdings" pitchFamily="2" charset="2"/>
                        <a:defRPr kumimoji="1" sz="2400">
                          <a:solidFill>
                            <a:schemeClr val="tx1"/>
                          </a:solidFill>
                          <a:latin typeface="Verdana" pitchFamily="34" charset="0"/>
                          <a:ea typeface="宋体" pitchFamily="2" charset="-122"/>
                        </a:defRPr>
                      </a:lvl2pPr>
                      <a:lvl3pPr marL="1143000" indent="-228600" eaLnBrk="0" hangingPunct="0">
                        <a:spcBef>
                          <a:spcPct val="20000"/>
                        </a:spcBef>
                        <a:buClr>
                          <a:schemeClr val="tx2"/>
                        </a:buClr>
                        <a:defRPr kumimoji="1" sz="2000">
                          <a:solidFill>
                            <a:schemeClr val="tx1"/>
                          </a:solidFill>
                          <a:latin typeface="Verdana" pitchFamily="34" charset="0"/>
                          <a:ea typeface="宋体" pitchFamily="2" charset="-122"/>
                        </a:defRPr>
                      </a:lvl3pPr>
                      <a:lvl4pPr marL="1600200" indent="-228600" eaLnBrk="0" hangingPunct="0">
                        <a:spcBef>
                          <a:spcPct val="20000"/>
                        </a:spcBef>
                        <a:buClr>
                          <a:schemeClr val="hlink"/>
                        </a:buClr>
                        <a:defRPr kumimoji="1">
                          <a:solidFill>
                            <a:schemeClr val="tx1"/>
                          </a:solidFill>
                          <a:latin typeface="Verdana" pitchFamily="34" charset="0"/>
                          <a:ea typeface="宋体" pitchFamily="2" charset="-122"/>
                        </a:defRPr>
                      </a:lvl4pPr>
                      <a:lvl5pPr marL="2057400" indent="-228600" eaLnBrk="0" hangingPunct="0">
                        <a:spcBef>
                          <a:spcPct val="20000"/>
                        </a:spcBef>
                        <a:buClr>
                          <a:schemeClr val="tx1"/>
                        </a:buClr>
                        <a:buSzPct val="85000"/>
                        <a:defRPr kumimoji="1">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tx1"/>
                        </a:buClr>
                        <a:buSzPct val="85000"/>
                        <a:defRPr kumimoji="1">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tx1"/>
                        </a:buClr>
                        <a:buSzPct val="85000"/>
                        <a:defRPr kumimoji="1">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tx1"/>
                        </a:buClr>
                        <a:buSzPct val="85000"/>
                        <a:defRPr kumimoji="1">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tx1"/>
                        </a:buClr>
                        <a:buSzPct val="85000"/>
                        <a:defRPr kumimoji="1">
                          <a:solidFill>
                            <a:schemeClr val="tx1"/>
                          </a:solidFill>
                          <a:latin typeface="Verdan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endParaRPr kumimoji="1" lang="en-US" altLang="zh-CN" sz="2000" b="0" i="0" u="none" strike="noStrike" cap="none" normalizeH="0" baseline="0" smtClean="0">
                        <a:ln>
                          <a:noFill/>
                        </a:ln>
                        <a:solidFill>
                          <a:schemeClr val="tx1"/>
                        </a:solidFill>
                        <a:effectLst/>
                        <a:latin typeface="Verdana" pitchFamily="34" charset="0"/>
                        <a:ea typeface="宋体" pitchFamily="2" charset="-122"/>
                      </a:endParaRPr>
                    </a:p>
                  </a:txBody>
                  <a:tcPr marT="45722" marB="45722" horzOverflow="overflow">
                    <a:lnL w="12700" cap="flat" cmpd="sng" algn="ctr">
                      <a:solidFill>
                        <a:schemeClr val="tx1"/>
                      </a:solidFill>
                      <a:prstDash val="solid"/>
                      <a:miter lim="800000"/>
                      <a:headEnd type="none" w="med" len="med"/>
                      <a:tailEnd type="none" w="med" len="med"/>
                    </a:lnL>
                    <a:lnR>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75000"/>
                        <a:buFont typeface="Wingdings" pitchFamily="2" charset="2"/>
                        <a:defRPr kumimoji="1" sz="2800">
                          <a:solidFill>
                            <a:schemeClr val="tx1"/>
                          </a:solidFill>
                          <a:latin typeface="Verdana" pitchFamily="34" charset="0"/>
                          <a:ea typeface="宋体" pitchFamily="2" charset="-122"/>
                        </a:defRPr>
                      </a:lvl1pPr>
                      <a:lvl2pPr marL="742950" indent="-285750" eaLnBrk="0" hangingPunct="0">
                        <a:spcBef>
                          <a:spcPct val="20000"/>
                        </a:spcBef>
                        <a:buClr>
                          <a:schemeClr val="folHlink"/>
                        </a:buClr>
                        <a:buSzPct val="70000"/>
                        <a:buFont typeface="Wingdings" pitchFamily="2" charset="2"/>
                        <a:defRPr kumimoji="1" sz="2400">
                          <a:solidFill>
                            <a:schemeClr val="tx1"/>
                          </a:solidFill>
                          <a:latin typeface="Verdana" pitchFamily="34" charset="0"/>
                          <a:ea typeface="宋体" pitchFamily="2" charset="-122"/>
                        </a:defRPr>
                      </a:lvl2pPr>
                      <a:lvl3pPr marL="1143000" indent="-228600" eaLnBrk="0" hangingPunct="0">
                        <a:spcBef>
                          <a:spcPct val="20000"/>
                        </a:spcBef>
                        <a:buClr>
                          <a:schemeClr val="tx2"/>
                        </a:buClr>
                        <a:defRPr kumimoji="1" sz="2000">
                          <a:solidFill>
                            <a:schemeClr val="tx1"/>
                          </a:solidFill>
                          <a:latin typeface="Verdana" pitchFamily="34" charset="0"/>
                          <a:ea typeface="宋体" pitchFamily="2" charset="-122"/>
                        </a:defRPr>
                      </a:lvl3pPr>
                      <a:lvl4pPr marL="1600200" indent="-228600" eaLnBrk="0" hangingPunct="0">
                        <a:spcBef>
                          <a:spcPct val="20000"/>
                        </a:spcBef>
                        <a:buClr>
                          <a:schemeClr val="hlink"/>
                        </a:buClr>
                        <a:defRPr kumimoji="1">
                          <a:solidFill>
                            <a:schemeClr val="tx1"/>
                          </a:solidFill>
                          <a:latin typeface="Verdana" pitchFamily="34" charset="0"/>
                          <a:ea typeface="宋体" pitchFamily="2" charset="-122"/>
                        </a:defRPr>
                      </a:lvl4pPr>
                      <a:lvl5pPr marL="2057400" indent="-228600" eaLnBrk="0" hangingPunct="0">
                        <a:spcBef>
                          <a:spcPct val="20000"/>
                        </a:spcBef>
                        <a:buClr>
                          <a:schemeClr val="tx1"/>
                        </a:buClr>
                        <a:buSzPct val="85000"/>
                        <a:defRPr kumimoji="1">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tx1"/>
                        </a:buClr>
                        <a:buSzPct val="85000"/>
                        <a:defRPr kumimoji="1">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tx1"/>
                        </a:buClr>
                        <a:buSzPct val="85000"/>
                        <a:defRPr kumimoji="1">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tx1"/>
                        </a:buClr>
                        <a:buSzPct val="85000"/>
                        <a:defRPr kumimoji="1">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tx1"/>
                        </a:buClr>
                        <a:buSzPct val="85000"/>
                        <a:defRPr kumimoji="1">
                          <a:solidFill>
                            <a:schemeClr val="tx1"/>
                          </a:solidFill>
                          <a:latin typeface="Verdan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l(c(0))+ t(a)</a:t>
                      </a:r>
                      <a:endParaRPr kumimoji="1" lang="zh-CN" altLang="en-US" sz="2000" b="0" i="0" u="none" strike="noStrike" cap="none" normalizeH="0" baseline="0" smtClean="0">
                        <a:ln>
                          <a:noFill/>
                        </a:ln>
                        <a:solidFill>
                          <a:schemeClr val="tx1"/>
                        </a:solidFill>
                        <a:effectLst/>
                        <a:latin typeface="Verdana" pitchFamily="34" charset="0"/>
                        <a:ea typeface="宋体" pitchFamily="2" charset="-122"/>
                      </a:endParaRPr>
                    </a:p>
                  </a:txBody>
                  <a:tcPr marT="45722" marB="45722" horzOverflow="overflow">
                    <a:lnL>
                      <a:noFill/>
                    </a:lnL>
                    <a:lnR>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96875">
                <a:tc>
                  <a:txBody>
                    <a:bodyPr/>
                    <a:lstStyle>
                      <a:lvl1pPr eaLnBrk="0" hangingPunct="0">
                        <a:spcBef>
                          <a:spcPct val="20000"/>
                        </a:spcBef>
                        <a:buClr>
                          <a:schemeClr val="folHlink"/>
                        </a:buClr>
                        <a:buSzPct val="75000"/>
                        <a:buFont typeface="Wingdings" pitchFamily="2" charset="2"/>
                        <a:defRPr kumimoji="1" sz="2800">
                          <a:solidFill>
                            <a:schemeClr val="tx1"/>
                          </a:solidFill>
                          <a:latin typeface="Verdana" pitchFamily="34" charset="0"/>
                          <a:ea typeface="宋体" pitchFamily="2" charset="-122"/>
                        </a:defRPr>
                      </a:lvl1pPr>
                      <a:lvl2pPr marL="742950" indent="-285750" eaLnBrk="0" hangingPunct="0">
                        <a:spcBef>
                          <a:spcPct val="20000"/>
                        </a:spcBef>
                        <a:buClr>
                          <a:schemeClr val="folHlink"/>
                        </a:buClr>
                        <a:buSzPct val="70000"/>
                        <a:buFont typeface="Wingdings" pitchFamily="2" charset="2"/>
                        <a:defRPr kumimoji="1" sz="2400">
                          <a:solidFill>
                            <a:schemeClr val="tx1"/>
                          </a:solidFill>
                          <a:latin typeface="Verdana" pitchFamily="34" charset="0"/>
                          <a:ea typeface="宋体" pitchFamily="2" charset="-122"/>
                        </a:defRPr>
                      </a:lvl2pPr>
                      <a:lvl3pPr marL="1143000" indent="-228600" eaLnBrk="0" hangingPunct="0">
                        <a:spcBef>
                          <a:spcPct val="20000"/>
                        </a:spcBef>
                        <a:buClr>
                          <a:schemeClr val="tx2"/>
                        </a:buClr>
                        <a:defRPr kumimoji="1" sz="2000">
                          <a:solidFill>
                            <a:schemeClr val="tx1"/>
                          </a:solidFill>
                          <a:latin typeface="Verdana" pitchFamily="34" charset="0"/>
                          <a:ea typeface="宋体" pitchFamily="2" charset="-122"/>
                        </a:defRPr>
                      </a:lvl3pPr>
                      <a:lvl4pPr marL="1600200" indent="-228600" eaLnBrk="0" hangingPunct="0">
                        <a:spcBef>
                          <a:spcPct val="20000"/>
                        </a:spcBef>
                        <a:buClr>
                          <a:schemeClr val="hlink"/>
                        </a:buClr>
                        <a:defRPr kumimoji="1">
                          <a:solidFill>
                            <a:schemeClr val="tx1"/>
                          </a:solidFill>
                          <a:latin typeface="Verdana" pitchFamily="34" charset="0"/>
                          <a:ea typeface="宋体" pitchFamily="2" charset="-122"/>
                        </a:defRPr>
                      </a:lvl4pPr>
                      <a:lvl5pPr marL="2057400" indent="-228600" eaLnBrk="0" hangingPunct="0">
                        <a:spcBef>
                          <a:spcPct val="20000"/>
                        </a:spcBef>
                        <a:buClr>
                          <a:schemeClr val="tx1"/>
                        </a:buClr>
                        <a:buSzPct val="85000"/>
                        <a:defRPr kumimoji="1">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tx1"/>
                        </a:buClr>
                        <a:buSzPct val="85000"/>
                        <a:defRPr kumimoji="1">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tx1"/>
                        </a:buClr>
                        <a:buSzPct val="85000"/>
                        <a:defRPr kumimoji="1">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tx1"/>
                        </a:buClr>
                        <a:buSzPct val="85000"/>
                        <a:defRPr kumimoji="1">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tx1"/>
                        </a:buClr>
                        <a:buSzPct val="85000"/>
                        <a:defRPr kumimoji="1">
                          <a:solidFill>
                            <a:schemeClr val="tx1"/>
                          </a:solidFill>
                          <a:latin typeface="Verdan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(4)SUB   a</a:t>
                      </a:r>
                    </a:p>
                  </a:txBody>
                  <a:tcPr marT="45722" marB="45722" horzOverflow="overflow">
                    <a:lnL>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75000"/>
                        <a:buFont typeface="Wingdings" pitchFamily="2" charset="2"/>
                        <a:defRPr kumimoji="1" sz="2800">
                          <a:solidFill>
                            <a:schemeClr val="tx1"/>
                          </a:solidFill>
                          <a:latin typeface="Verdana" pitchFamily="34" charset="0"/>
                          <a:ea typeface="宋体" pitchFamily="2" charset="-122"/>
                        </a:defRPr>
                      </a:lvl1pPr>
                      <a:lvl2pPr marL="742950" indent="-285750" eaLnBrk="0" hangingPunct="0">
                        <a:spcBef>
                          <a:spcPct val="20000"/>
                        </a:spcBef>
                        <a:buClr>
                          <a:schemeClr val="folHlink"/>
                        </a:buClr>
                        <a:buSzPct val="70000"/>
                        <a:buFont typeface="Wingdings" pitchFamily="2" charset="2"/>
                        <a:defRPr kumimoji="1" sz="2400">
                          <a:solidFill>
                            <a:schemeClr val="tx1"/>
                          </a:solidFill>
                          <a:latin typeface="Verdana" pitchFamily="34" charset="0"/>
                          <a:ea typeface="宋体" pitchFamily="2" charset="-122"/>
                        </a:defRPr>
                      </a:lvl2pPr>
                      <a:lvl3pPr marL="1143000" indent="-228600" eaLnBrk="0" hangingPunct="0">
                        <a:spcBef>
                          <a:spcPct val="20000"/>
                        </a:spcBef>
                        <a:buClr>
                          <a:schemeClr val="tx2"/>
                        </a:buClr>
                        <a:defRPr kumimoji="1" sz="2000">
                          <a:solidFill>
                            <a:schemeClr val="tx1"/>
                          </a:solidFill>
                          <a:latin typeface="Verdana" pitchFamily="34" charset="0"/>
                          <a:ea typeface="宋体" pitchFamily="2" charset="-122"/>
                        </a:defRPr>
                      </a:lvl3pPr>
                      <a:lvl4pPr marL="1600200" indent="-228600" eaLnBrk="0" hangingPunct="0">
                        <a:spcBef>
                          <a:spcPct val="20000"/>
                        </a:spcBef>
                        <a:buClr>
                          <a:schemeClr val="hlink"/>
                        </a:buClr>
                        <a:defRPr kumimoji="1">
                          <a:solidFill>
                            <a:schemeClr val="tx1"/>
                          </a:solidFill>
                          <a:latin typeface="Verdana" pitchFamily="34" charset="0"/>
                          <a:ea typeface="宋体" pitchFamily="2" charset="-122"/>
                        </a:defRPr>
                      </a:lvl4pPr>
                      <a:lvl5pPr marL="2057400" indent="-228600" eaLnBrk="0" hangingPunct="0">
                        <a:spcBef>
                          <a:spcPct val="20000"/>
                        </a:spcBef>
                        <a:buClr>
                          <a:schemeClr val="tx1"/>
                        </a:buClr>
                        <a:buSzPct val="85000"/>
                        <a:defRPr kumimoji="1">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tx1"/>
                        </a:buClr>
                        <a:buSzPct val="85000"/>
                        <a:defRPr kumimoji="1">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tx1"/>
                        </a:buClr>
                        <a:buSzPct val="85000"/>
                        <a:defRPr kumimoji="1">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tx1"/>
                        </a:buClr>
                        <a:buSzPct val="85000"/>
                        <a:defRPr kumimoji="1">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tx1"/>
                        </a:buClr>
                        <a:buSzPct val="85000"/>
                        <a:defRPr kumimoji="1">
                          <a:solidFill>
                            <a:schemeClr val="tx1"/>
                          </a:solidFill>
                          <a:latin typeface="Verdan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endParaRPr kumimoji="1" lang="en-US" altLang="zh-CN" sz="2000" b="0" i="0" u="none" strike="noStrike" cap="none" normalizeH="0" baseline="0" smtClean="0">
                        <a:ln>
                          <a:noFill/>
                        </a:ln>
                        <a:solidFill>
                          <a:schemeClr val="tx1"/>
                        </a:solidFill>
                        <a:effectLst/>
                        <a:latin typeface="Verdana" pitchFamily="34" charset="0"/>
                        <a:ea typeface="宋体" pitchFamily="2" charset="-122"/>
                      </a:endParaRPr>
                    </a:p>
                  </a:txBody>
                  <a:tcPr marT="45722" marB="45722" horzOverflow="overflow">
                    <a:lnL w="12700" cap="flat" cmpd="sng" algn="ctr">
                      <a:solidFill>
                        <a:schemeClr val="tx1"/>
                      </a:solidFill>
                      <a:prstDash val="solid"/>
                      <a:miter lim="800000"/>
                      <a:headEnd type="none" w="med" len="med"/>
                      <a:tailEnd type="none" w="med" len="med"/>
                    </a:lnL>
                    <a:lnR>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75000"/>
                        <a:buFont typeface="Wingdings" pitchFamily="2" charset="2"/>
                        <a:defRPr kumimoji="1" sz="2800">
                          <a:solidFill>
                            <a:schemeClr val="tx1"/>
                          </a:solidFill>
                          <a:latin typeface="Verdana" pitchFamily="34" charset="0"/>
                          <a:ea typeface="宋体" pitchFamily="2" charset="-122"/>
                        </a:defRPr>
                      </a:lvl1pPr>
                      <a:lvl2pPr marL="742950" indent="-285750" eaLnBrk="0" hangingPunct="0">
                        <a:spcBef>
                          <a:spcPct val="20000"/>
                        </a:spcBef>
                        <a:buClr>
                          <a:schemeClr val="folHlink"/>
                        </a:buClr>
                        <a:buSzPct val="70000"/>
                        <a:buFont typeface="Wingdings" pitchFamily="2" charset="2"/>
                        <a:defRPr kumimoji="1" sz="2400">
                          <a:solidFill>
                            <a:schemeClr val="tx1"/>
                          </a:solidFill>
                          <a:latin typeface="Verdana" pitchFamily="34" charset="0"/>
                          <a:ea typeface="宋体" pitchFamily="2" charset="-122"/>
                        </a:defRPr>
                      </a:lvl2pPr>
                      <a:lvl3pPr marL="1143000" indent="-228600" eaLnBrk="0" hangingPunct="0">
                        <a:spcBef>
                          <a:spcPct val="20000"/>
                        </a:spcBef>
                        <a:buClr>
                          <a:schemeClr val="tx2"/>
                        </a:buClr>
                        <a:defRPr kumimoji="1" sz="2000">
                          <a:solidFill>
                            <a:schemeClr val="tx1"/>
                          </a:solidFill>
                          <a:latin typeface="Verdana" pitchFamily="34" charset="0"/>
                          <a:ea typeface="宋体" pitchFamily="2" charset="-122"/>
                        </a:defRPr>
                      </a:lvl3pPr>
                      <a:lvl4pPr marL="1600200" indent="-228600" eaLnBrk="0" hangingPunct="0">
                        <a:spcBef>
                          <a:spcPct val="20000"/>
                        </a:spcBef>
                        <a:buClr>
                          <a:schemeClr val="hlink"/>
                        </a:buClr>
                        <a:defRPr kumimoji="1">
                          <a:solidFill>
                            <a:schemeClr val="tx1"/>
                          </a:solidFill>
                          <a:latin typeface="Verdana" pitchFamily="34" charset="0"/>
                          <a:ea typeface="宋体" pitchFamily="2" charset="-122"/>
                        </a:defRPr>
                      </a:lvl4pPr>
                      <a:lvl5pPr marL="2057400" indent="-228600" eaLnBrk="0" hangingPunct="0">
                        <a:spcBef>
                          <a:spcPct val="20000"/>
                        </a:spcBef>
                        <a:buClr>
                          <a:schemeClr val="tx1"/>
                        </a:buClr>
                        <a:buSzPct val="85000"/>
                        <a:defRPr kumimoji="1">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tx1"/>
                        </a:buClr>
                        <a:buSzPct val="85000"/>
                        <a:defRPr kumimoji="1">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tx1"/>
                        </a:buClr>
                        <a:buSzPct val="85000"/>
                        <a:defRPr kumimoji="1">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tx1"/>
                        </a:buClr>
                        <a:buSzPct val="85000"/>
                        <a:defRPr kumimoji="1">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tx1"/>
                        </a:buClr>
                        <a:buSzPct val="85000"/>
                        <a:defRPr kumimoji="1">
                          <a:solidFill>
                            <a:schemeClr val="tx1"/>
                          </a:solidFill>
                          <a:latin typeface="Verdan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l(c(0))+ t(a)</a:t>
                      </a:r>
                      <a:endParaRPr kumimoji="1" lang="zh-CN" altLang="en-US" sz="2000" b="0" i="0" u="none" strike="noStrike" cap="none" normalizeH="0" baseline="0" smtClean="0">
                        <a:ln>
                          <a:noFill/>
                        </a:ln>
                        <a:solidFill>
                          <a:schemeClr val="tx1"/>
                        </a:solidFill>
                        <a:effectLst/>
                        <a:latin typeface="Verdana" pitchFamily="34" charset="0"/>
                        <a:ea typeface="宋体" pitchFamily="2" charset="-122"/>
                      </a:endParaRPr>
                    </a:p>
                  </a:txBody>
                  <a:tcPr marT="45722" marB="45722" horzOverflow="overflow">
                    <a:lnL>
                      <a:noFill/>
                    </a:lnL>
                    <a:lnR>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96875">
                <a:tc>
                  <a:txBody>
                    <a:bodyPr/>
                    <a:lstStyle>
                      <a:lvl1pPr eaLnBrk="0" hangingPunct="0">
                        <a:spcBef>
                          <a:spcPct val="20000"/>
                        </a:spcBef>
                        <a:buClr>
                          <a:schemeClr val="folHlink"/>
                        </a:buClr>
                        <a:buSzPct val="75000"/>
                        <a:buFont typeface="Wingdings" pitchFamily="2" charset="2"/>
                        <a:defRPr kumimoji="1" sz="2800">
                          <a:solidFill>
                            <a:schemeClr val="tx1"/>
                          </a:solidFill>
                          <a:latin typeface="Verdana" pitchFamily="34" charset="0"/>
                          <a:ea typeface="宋体" pitchFamily="2" charset="-122"/>
                        </a:defRPr>
                      </a:lvl1pPr>
                      <a:lvl2pPr marL="742950" indent="-285750" eaLnBrk="0" hangingPunct="0">
                        <a:spcBef>
                          <a:spcPct val="20000"/>
                        </a:spcBef>
                        <a:buClr>
                          <a:schemeClr val="folHlink"/>
                        </a:buClr>
                        <a:buSzPct val="70000"/>
                        <a:buFont typeface="Wingdings" pitchFamily="2" charset="2"/>
                        <a:defRPr kumimoji="1" sz="2400">
                          <a:solidFill>
                            <a:schemeClr val="tx1"/>
                          </a:solidFill>
                          <a:latin typeface="Verdana" pitchFamily="34" charset="0"/>
                          <a:ea typeface="宋体" pitchFamily="2" charset="-122"/>
                        </a:defRPr>
                      </a:lvl2pPr>
                      <a:lvl3pPr marL="1143000" indent="-228600" eaLnBrk="0" hangingPunct="0">
                        <a:spcBef>
                          <a:spcPct val="20000"/>
                        </a:spcBef>
                        <a:buClr>
                          <a:schemeClr val="tx2"/>
                        </a:buClr>
                        <a:defRPr kumimoji="1" sz="2000">
                          <a:solidFill>
                            <a:schemeClr val="tx1"/>
                          </a:solidFill>
                          <a:latin typeface="Verdana" pitchFamily="34" charset="0"/>
                          <a:ea typeface="宋体" pitchFamily="2" charset="-122"/>
                        </a:defRPr>
                      </a:lvl3pPr>
                      <a:lvl4pPr marL="1600200" indent="-228600" eaLnBrk="0" hangingPunct="0">
                        <a:spcBef>
                          <a:spcPct val="20000"/>
                        </a:spcBef>
                        <a:buClr>
                          <a:schemeClr val="hlink"/>
                        </a:buClr>
                        <a:defRPr kumimoji="1">
                          <a:solidFill>
                            <a:schemeClr val="tx1"/>
                          </a:solidFill>
                          <a:latin typeface="Verdana" pitchFamily="34" charset="0"/>
                          <a:ea typeface="宋体" pitchFamily="2" charset="-122"/>
                        </a:defRPr>
                      </a:lvl4pPr>
                      <a:lvl5pPr marL="2057400" indent="-228600" eaLnBrk="0" hangingPunct="0">
                        <a:spcBef>
                          <a:spcPct val="20000"/>
                        </a:spcBef>
                        <a:buClr>
                          <a:schemeClr val="tx1"/>
                        </a:buClr>
                        <a:buSzPct val="85000"/>
                        <a:defRPr kumimoji="1">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tx1"/>
                        </a:buClr>
                        <a:buSzPct val="85000"/>
                        <a:defRPr kumimoji="1">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tx1"/>
                        </a:buClr>
                        <a:buSzPct val="85000"/>
                        <a:defRPr kumimoji="1">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tx1"/>
                        </a:buClr>
                        <a:buSzPct val="85000"/>
                        <a:defRPr kumimoji="1">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tx1"/>
                        </a:buClr>
                        <a:buSzPct val="85000"/>
                        <a:defRPr kumimoji="1">
                          <a:solidFill>
                            <a:schemeClr val="tx1"/>
                          </a:solidFill>
                          <a:latin typeface="Verdan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(5)MULT a</a:t>
                      </a:r>
                    </a:p>
                  </a:txBody>
                  <a:tcPr marT="45722" marB="45722" horzOverflow="overflow">
                    <a:lnL>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75000"/>
                        <a:buFont typeface="Wingdings" pitchFamily="2" charset="2"/>
                        <a:defRPr kumimoji="1" sz="2800">
                          <a:solidFill>
                            <a:schemeClr val="tx1"/>
                          </a:solidFill>
                          <a:latin typeface="Verdana" pitchFamily="34" charset="0"/>
                          <a:ea typeface="宋体" pitchFamily="2" charset="-122"/>
                        </a:defRPr>
                      </a:lvl1pPr>
                      <a:lvl2pPr marL="742950" indent="-285750" eaLnBrk="0" hangingPunct="0">
                        <a:spcBef>
                          <a:spcPct val="20000"/>
                        </a:spcBef>
                        <a:buClr>
                          <a:schemeClr val="folHlink"/>
                        </a:buClr>
                        <a:buSzPct val="70000"/>
                        <a:buFont typeface="Wingdings" pitchFamily="2" charset="2"/>
                        <a:defRPr kumimoji="1" sz="2400">
                          <a:solidFill>
                            <a:schemeClr val="tx1"/>
                          </a:solidFill>
                          <a:latin typeface="Verdana" pitchFamily="34" charset="0"/>
                          <a:ea typeface="宋体" pitchFamily="2" charset="-122"/>
                        </a:defRPr>
                      </a:lvl2pPr>
                      <a:lvl3pPr marL="1143000" indent="-228600" eaLnBrk="0" hangingPunct="0">
                        <a:spcBef>
                          <a:spcPct val="20000"/>
                        </a:spcBef>
                        <a:buClr>
                          <a:schemeClr val="tx2"/>
                        </a:buClr>
                        <a:defRPr kumimoji="1" sz="2000">
                          <a:solidFill>
                            <a:schemeClr val="tx1"/>
                          </a:solidFill>
                          <a:latin typeface="Verdana" pitchFamily="34" charset="0"/>
                          <a:ea typeface="宋体" pitchFamily="2" charset="-122"/>
                        </a:defRPr>
                      </a:lvl3pPr>
                      <a:lvl4pPr marL="1600200" indent="-228600" eaLnBrk="0" hangingPunct="0">
                        <a:spcBef>
                          <a:spcPct val="20000"/>
                        </a:spcBef>
                        <a:buClr>
                          <a:schemeClr val="hlink"/>
                        </a:buClr>
                        <a:defRPr kumimoji="1">
                          <a:solidFill>
                            <a:schemeClr val="tx1"/>
                          </a:solidFill>
                          <a:latin typeface="Verdana" pitchFamily="34" charset="0"/>
                          <a:ea typeface="宋体" pitchFamily="2" charset="-122"/>
                        </a:defRPr>
                      </a:lvl4pPr>
                      <a:lvl5pPr marL="2057400" indent="-228600" eaLnBrk="0" hangingPunct="0">
                        <a:spcBef>
                          <a:spcPct val="20000"/>
                        </a:spcBef>
                        <a:buClr>
                          <a:schemeClr val="tx1"/>
                        </a:buClr>
                        <a:buSzPct val="85000"/>
                        <a:defRPr kumimoji="1">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tx1"/>
                        </a:buClr>
                        <a:buSzPct val="85000"/>
                        <a:defRPr kumimoji="1">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tx1"/>
                        </a:buClr>
                        <a:buSzPct val="85000"/>
                        <a:defRPr kumimoji="1">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tx1"/>
                        </a:buClr>
                        <a:buSzPct val="85000"/>
                        <a:defRPr kumimoji="1">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tx1"/>
                        </a:buClr>
                        <a:buSzPct val="85000"/>
                        <a:defRPr kumimoji="1">
                          <a:solidFill>
                            <a:schemeClr val="tx1"/>
                          </a:solidFill>
                          <a:latin typeface="Verdan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endParaRPr kumimoji="1" lang="en-US" altLang="zh-CN" sz="2000" b="0" i="0" u="none" strike="noStrike" cap="none" normalizeH="0" baseline="0" smtClean="0">
                        <a:ln>
                          <a:noFill/>
                        </a:ln>
                        <a:solidFill>
                          <a:schemeClr val="tx1"/>
                        </a:solidFill>
                        <a:effectLst/>
                        <a:latin typeface="Verdana" pitchFamily="34" charset="0"/>
                        <a:ea typeface="宋体" pitchFamily="2" charset="-122"/>
                      </a:endParaRPr>
                    </a:p>
                  </a:txBody>
                  <a:tcPr marT="45722" marB="45722" horzOverflow="overflow">
                    <a:lnL w="12700" cap="flat" cmpd="sng" algn="ctr">
                      <a:solidFill>
                        <a:schemeClr val="tx1"/>
                      </a:solidFill>
                      <a:prstDash val="solid"/>
                      <a:miter lim="800000"/>
                      <a:headEnd type="none" w="med" len="med"/>
                      <a:tailEnd type="none" w="med" len="med"/>
                    </a:lnL>
                    <a:lnR>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75000"/>
                        <a:buFont typeface="Wingdings" pitchFamily="2" charset="2"/>
                        <a:defRPr kumimoji="1" sz="2800">
                          <a:solidFill>
                            <a:schemeClr val="tx1"/>
                          </a:solidFill>
                          <a:latin typeface="Verdana" pitchFamily="34" charset="0"/>
                          <a:ea typeface="宋体" pitchFamily="2" charset="-122"/>
                        </a:defRPr>
                      </a:lvl1pPr>
                      <a:lvl2pPr marL="742950" indent="-285750" eaLnBrk="0" hangingPunct="0">
                        <a:spcBef>
                          <a:spcPct val="20000"/>
                        </a:spcBef>
                        <a:buClr>
                          <a:schemeClr val="folHlink"/>
                        </a:buClr>
                        <a:buSzPct val="70000"/>
                        <a:buFont typeface="Wingdings" pitchFamily="2" charset="2"/>
                        <a:defRPr kumimoji="1" sz="2400">
                          <a:solidFill>
                            <a:schemeClr val="tx1"/>
                          </a:solidFill>
                          <a:latin typeface="Verdana" pitchFamily="34" charset="0"/>
                          <a:ea typeface="宋体" pitchFamily="2" charset="-122"/>
                        </a:defRPr>
                      </a:lvl2pPr>
                      <a:lvl3pPr marL="1143000" indent="-228600" eaLnBrk="0" hangingPunct="0">
                        <a:spcBef>
                          <a:spcPct val="20000"/>
                        </a:spcBef>
                        <a:buClr>
                          <a:schemeClr val="tx2"/>
                        </a:buClr>
                        <a:defRPr kumimoji="1" sz="2000">
                          <a:solidFill>
                            <a:schemeClr val="tx1"/>
                          </a:solidFill>
                          <a:latin typeface="Verdana" pitchFamily="34" charset="0"/>
                          <a:ea typeface="宋体" pitchFamily="2" charset="-122"/>
                        </a:defRPr>
                      </a:lvl3pPr>
                      <a:lvl4pPr marL="1600200" indent="-228600" eaLnBrk="0" hangingPunct="0">
                        <a:spcBef>
                          <a:spcPct val="20000"/>
                        </a:spcBef>
                        <a:buClr>
                          <a:schemeClr val="hlink"/>
                        </a:buClr>
                        <a:defRPr kumimoji="1">
                          <a:solidFill>
                            <a:schemeClr val="tx1"/>
                          </a:solidFill>
                          <a:latin typeface="Verdana" pitchFamily="34" charset="0"/>
                          <a:ea typeface="宋体" pitchFamily="2" charset="-122"/>
                        </a:defRPr>
                      </a:lvl4pPr>
                      <a:lvl5pPr marL="2057400" indent="-228600" eaLnBrk="0" hangingPunct="0">
                        <a:spcBef>
                          <a:spcPct val="20000"/>
                        </a:spcBef>
                        <a:buClr>
                          <a:schemeClr val="tx1"/>
                        </a:buClr>
                        <a:buSzPct val="85000"/>
                        <a:defRPr kumimoji="1">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tx1"/>
                        </a:buClr>
                        <a:buSzPct val="85000"/>
                        <a:defRPr kumimoji="1">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tx1"/>
                        </a:buClr>
                        <a:buSzPct val="85000"/>
                        <a:defRPr kumimoji="1">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tx1"/>
                        </a:buClr>
                        <a:buSzPct val="85000"/>
                        <a:defRPr kumimoji="1">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tx1"/>
                        </a:buClr>
                        <a:buSzPct val="85000"/>
                        <a:defRPr kumimoji="1">
                          <a:solidFill>
                            <a:schemeClr val="tx1"/>
                          </a:solidFill>
                          <a:latin typeface="Verdan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l(c(0))+ t(a)</a:t>
                      </a:r>
                      <a:endParaRPr kumimoji="1" lang="zh-CN" altLang="en-US" sz="2000" b="0" i="0" u="none" strike="noStrike" cap="none" normalizeH="0" baseline="0" smtClean="0">
                        <a:ln>
                          <a:noFill/>
                        </a:ln>
                        <a:solidFill>
                          <a:schemeClr val="tx1"/>
                        </a:solidFill>
                        <a:effectLst/>
                        <a:latin typeface="Verdana" pitchFamily="34" charset="0"/>
                        <a:ea typeface="宋体" pitchFamily="2" charset="-122"/>
                      </a:endParaRPr>
                    </a:p>
                  </a:txBody>
                  <a:tcPr marT="45722" marB="45722" horzOverflow="overflow">
                    <a:lnL>
                      <a:noFill/>
                    </a:lnL>
                    <a:lnR>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96875">
                <a:tc>
                  <a:txBody>
                    <a:bodyPr/>
                    <a:lstStyle>
                      <a:lvl1pPr eaLnBrk="0" hangingPunct="0">
                        <a:spcBef>
                          <a:spcPct val="20000"/>
                        </a:spcBef>
                        <a:buClr>
                          <a:schemeClr val="folHlink"/>
                        </a:buClr>
                        <a:buSzPct val="75000"/>
                        <a:buFont typeface="Wingdings" pitchFamily="2" charset="2"/>
                        <a:defRPr kumimoji="1" sz="2800">
                          <a:solidFill>
                            <a:schemeClr val="tx1"/>
                          </a:solidFill>
                          <a:latin typeface="Verdana" pitchFamily="34" charset="0"/>
                          <a:ea typeface="宋体" pitchFamily="2" charset="-122"/>
                        </a:defRPr>
                      </a:lvl1pPr>
                      <a:lvl2pPr marL="742950" indent="-285750" eaLnBrk="0" hangingPunct="0">
                        <a:spcBef>
                          <a:spcPct val="20000"/>
                        </a:spcBef>
                        <a:buClr>
                          <a:schemeClr val="folHlink"/>
                        </a:buClr>
                        <a:buSzPct val="70000"/>
                        <a:buFont typeface="Wingdings" pitchFamily="2" charset="2"/>
                        <a:defRPr kumimoji="1" sz="2400">
                          <a:solidFill>
                            <a:schemeClr val="tx1"/>
                          </a:solidFill>
                          <a:latin typeface="Verdana" pitchFamily="34" charset="0"/>
                          <a:ea typeface="宋体" pitchFamily="2" charset="-122"/>
                        </a:defRPr>
                      </a:lvl2pPr>
                      <a:lvl3pPr marL="1143000" indent="-228600" eaLnBrk="0" hangingPunct="0">
                        <a:spcBef>
                          <a:spcPct val="20000"/>
                        </a:spcBef>
                        <a:buClr>
                          <a:schemeClr val="tx2"/>
                        </a:buClr>
                        <a:defRPr kumimoji="1" sz="2000">
                          <a:solidFill>
                            <a:schemeClr val="tx1"/>
                          </a:solidFill>
                          <a:latin typeface="Verdana" pitchFamily="34" charset="0"/>
                          <a:ea typeface="宋体" pitchFamily="2" charset="-122"/>
                        </a:defRPr>
                      </a:lvl3pPr>
                      <a:lvl4pPr marL="1600200" indent="-228600" eaLnBrk="0" hangingPunct="0">
                        <a:spcBef>
                          <a:spcPct val="20000"/>
                        </a:spcBef>
                        <a:buClr>
                          <a:schemeClr val="hlink"/>
                        </a:buClr>
                        <a:defRPr kumimoji="1">
                          <a:solidFill>
                            <a:schemeClr val="tx1"/>
                          </a:solidFill>
                          <a:latin typeface="Verdana" pitchFamily="34" charset="0"/>
                          <a:ea typeface="宋体" pitchFamily="2" charset="-122"/>
                        </a:defRPr>
                      </a:lvl4pPr>
                      <a:lvl5pPr marL="2057400" indent="-228600" eaLnBrk="0" hangingPunct="0">
                        <a:spcBef>
                          <a:spcPct val="20000"/>
                        </a:spcBef>
                        <a:buClr>
                          <a:schemeClr val="tx1"/>
                        </a:buClr>
                        <a:buSzPct val="85000"/>
                        <a:defRPr kumimoji="1">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tx1"/>
                        </a:buClr>
                        <a:buSzPct val="85000"/>
                        <a:defRPr kumimoji="1">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tx1"/>
                        </a:buClr>
                        <a:buSzPct val="85000"/>
                        <a:defRPr kumimoji="1">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tx1"/>
                        </a:buClr>
                        <a:buSzPct val="85000"/>
                        <a:defRPr kumimoji="1">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tx1"/>
                        </a:buClr>
                        <a:buSzPct val="85000"/>
                        <a:defRPr kumimoji="1">
                          <a:solidFill>
                            <a:schemeClr val="tx1"/>
                          </a:solidFill>
                          <a:latin typeface="Verdan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(6)DIV    a</a:t>
                      </a:r>
                    </a:p>
                  </a:txBody>
                  <a:tcPr marT="45722" marB="45722" horzOverflow="overflow">
                    <a:lnL>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75000"/>
                        <a:buFont typeface="Wingdings" pitchFamily="2" charset="2"/>
                        <a:defRPr kumimoji="1" sz="2800">
                          <a:solidFill>
                            <a:schemeClr val="tx1"/>
                          </a:solidFill>
                          <a:latin typeface="Verdana" pitchFamily="34" charset="0"/>
                          <a:ea typeface="宋体" pitchFamily="2" charset="-122"/>
                        </a:defRPr>
                      </a:lvl1pPr>
                      <a:lvl2pPr marL="742950" indent="-285750" eaLnBrk="0" hangingPunct="0">
                        <a:spcBef>
                          <a:spcPct val="20000"/>
                        </a:spcBef>
                        <a:buClr>
                          <a:schemeClr val="folHlink"/>
                        </a:buClr>
                        <a:buSzPct val="70000"/>
                        <a:buFont typeface="Wingdings" pitchFamily="2" charset="2"/>
                        <a:defRPr kumimoji="1" sz="2400">
                          <a:solidFill>
                            <a:schemeClr val="tx1"/>
                          </a:solidFill>
                          <a:latin typeface="Verdana" pitchFamily="34" charset="0"/>
                          <a:ea typeface="宋体" pitchFamily="2" charset="-122"/>
                        </a:defRPr>
                      </a:lvl2pPr>
                      <a:lvl3pPr marL="1143000" indent="-228600" eaLnBrk="0" hangingPunct="0">
                        <a:spcBef>
                          <a:spcPct val="20000"/>
                        </a:spcBef>
                        <a:buClr>
                          <a:schemeClr val="tx2"/>
                        </a:buClr>
                        <a:defRPr kumimoji="1" sz="2000">
                          <a:solidFill>
                            <a:schemeClr val="tx1"/>
                          </a:solidFill>
                          <a:latin typeface="Verdana" pitchFamily="34" charset="0"/>
                          <a:ea typeface="宋体" pitchFamily="2" charset="-122"/>
                        </a:defRPr>
                      </a:lvl3pPr>
                      <a:lvl4pPr marL="1600200" indent="-228600" eaLnBrk="0" hangingPunct="0">
                        <a:spcBef>
                          <a:spcPct val="20000"/>
                        </a:spcBef>
                        <a:buClr>
                          <a:schemeClr val="hlink"/>
                        </a:buClr>
                        <a:defRPr kumimoji="1">
                          <a:solidFill>
                            <a:schemeClr val="tx1"/>
                          </a:solidFill>
                          <a:latin typeface="Verdana" pitchFamily="34" charset="0"/>
                          <a:ea typeface="宋体" pitchFamily="2" charset="-122"/>
                        </a:defRPr>
                      </a:lvl4pPr>
                      <a:lvl5pPr marL="2057400" indent="-228600" eaLnBrk="0" hangingPunct="0">
                        <a:spcBef>
                          <a:spcPct val="20000"/>
                        </a:spcBef>
                        <a:buClr>
                          <a:schemeClr val="tx1"/>
                        </a:buClr>
                        <a:buSzPct val="85000"/>
                        <a:defRPr kumimoji="1">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tx1"/>
                        </a:buClr>
                        <a:buSzPct val="85000"/>
                        <a:defRPr kumimoji="1">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tx1"/>
                        </a:buClr>
                        <a:buSzPct val="85000"/>
                        <a:defRPr kumimoji="1">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tx1"/>
                        </a:buClr>
                        <a:buSzPct val="85000"/>
                        <a:defRPr kumimoji="1">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tx1"/>
                        </a:buClr>
                        <a:buSzPct val="85000"/>
                        <a:defRPr kumimoji="1">
                          <a:solidFill>
                            <a:schemeClr val="tx1"/>
                          </a:solidFill>
                          <a:latin typeface="Verdan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endParaRPr kumimoji="1" lang="en-US" altLang="zh-CN" sz="2000" b="0" i="0" u="none" strike="noStrike" cap="none" normalizeH="0" baseline="0" smtClean="0">
                        <a:ln>
                          <a:noFill/>
                        </a:ln>
                        <a:solidFill>
                          <a:schemeClr val="tx1"/>
                        </a:solidFill>
                        <a:effectLst/>
                        <a:latin typeface="Verdana" pitchFamily="34" charset="0"/>
                        <a:ea typeface="宋体" pitchFamily="2" charset="-122"/>
                      </a:endParaRPr>
                    </a:p>
                  </a:txBody>
                  <a:tcPr marT="45722" marB="45722" horzOverflow="overflow">
                    <a:lnL w="12700" cap="flat" cmpd="sng" algn="ctr">
                      <a:solidFill>
                        <a:schemeClr val="tx1"/>
                      </a:solidFill>
                      <a:prstDash val="solid"/>
                      <a:miter lim="800000"/>
                      <a:headEnd type="none" w="med" len="med"/>
                      <a:tailEnd type="none" w="med" len="med"/>
                    </a:lnL>
                    <a:lnR>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75000"/>
                        <a:buFont typeface="Wingdings" pitchFamily="2" charset="2"/>
                        <a:defRPr kumimoji="1" sz="2800">
                          <a:solidFill>
                            <a:schemeClr val="tx1"/>
                          </a:solidFill>
                          <a:latin typeface="Verdana" pitchFamily="34" charset="0"/>
                          <a:ea typeface="宋体" pitchFamily="2" charset="-122"/>
                        </a:defRPr>
                      </a:lvl1pPr>
                      <a:lvl2pPr marL="742950" indent="-285750" eaLnBrk="0" hangingPunct="0">
                        <a:spcBef>
                          <a:spcPct val="20000"/>
                        </a:spcBef>
                        <a:buClr>
                          <a:schemeClr val="folHlink"/>
                        </a:buClr>
                        <a:buSzPct val="70000"/>
                        <a:buFont typeface="Wingdings" pitchFamily="2" charset="2"/>
                        <a:defRPr kumimoji="1" sz="2400">
                          <a:solidFill>
                            <a:schemeClr val="tx1"/>
                          </a:solidFill>
                          <a:latin typeface="Verdana" pitchFamily="34" charset="0"/>
                          <a:ea typeface="宋体" pitchFamily="2" charset="-122"/>
                        </a:defRPr>
                      </a:lvl2pPr>
                      <a:lvl3pPr marL="1143000" indent="-228600" eaLnBrk="0" hangingPunct="0">
                        <a:spcBef>
                          <a:spcPct val="20000"/>
                        </a:spcBef>
                        <a:buClr>
                          <a:schemeClr val="tx2"/>
                        </a:buClr>
                        <a:defRPr kumimoji="1" sz="2000">
                          <a:solidFill>
                            <a:schemeClr val="tx1"/>
                          </a:solidFill>
                          <a:latin typeface="Verdana" pitchFamily="34" charset="0"/>
                          <a:ea typeface="宋体" pitchFamily="2" charset="-122"/>
                        </a:defRPr>
                      </a:lvl3pPr>
                      <a:lvl4pPr marL="1600200" indent="-228600" eaLnBrk="0" hangingPunct="0">
                        <a:spcBef>
                          <a:spcPct val="20000"/>
                        </a:spcBef>
                        <a:buClr>
                          <a:schemeClr val="hlink"/>
                        </a:buClr>
                        <a:defRPr kumimoji="1">
                          <a:solidFill>
                            <a:schemeClr val="tx1"/>
                          </a:solidFill>
                          <a:latin typeface="Verdana" pitchFamily="34" charset="0"/>
                          <a:ea typeface="宋体" pitchFamily="2" charset="-122"/>
                        </a:defRPr>
                      </a:lvl4pPr>
                      <a:lvl5pPr marL="2057400" indent="-228600" eaLnBrk="0" hangingPunct="0">
                        <a:spcBef>
                          <a:spcPct val="20000"/>
                        </a:spcBef>
                        <a:buClr>
                          <a:schemeClr val="tx1"/>
                        </a:buClr>
                        <a:buSzPct val="85000"/>
                        <a:defRPr kumimoji="1">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tx1"/>
                        </a:buClr>
                        <a:buSzPct val="85000"/>
                        <a:defRPr kumimoji="1">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tx1"/>
                        </a:buClr>
                        <a:buSzPct val="85000"/>
                        <a:defRPr kumimoji="1">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tx1"/>
                        </a:buClr>
                        <a:buSzPct val="85000"/>
                        <a:defRPr kumimoji="1">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tx1"/>
                        </a:buClr>
                        <a:buSzPct val="85000"/>
                        <a:defRPr kumimoji="1">
                          <a:solidFill>
                            <a:schemeClr val="tx1"/>
                          </a:solidFill>
                          <a:latin typeface="Verdan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l(c(0))+ t(a)</a:t>
                      </a:r>
                      <a:endParaRPr kumimoji="1" lang="zh-CN" altLang="en-US" sz="2000" b="0" i="0" u="none" strike="noStrike" cap="none" normalizeH="0" baseline="0" smtClean="0">
                        <a:ln>
                          <a:noFill/>
                        </a:ln>
                        <a:solidFill>
                          <a:schemeClr val="tx1"/>
                        </a:solidFill>
                        <a:effectLst/>
                        <a:latin typeface="Verdana" pitchFamily="34" charset="0"/>
                        <a:ea typeface="宋体" pitchFamily="2" charset="-122"/>
                      </a:endParaRPr>
                    </a:p>
                  </a:txBody>
                  <a:tcPr marT="45722" marB="45722" horzOverflow="overflow">
                    <a:lnL>
                      <a:noFill/>
                    </a:lnL>
                    <a:lnR>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96875">
                <a:tc>
                  <a:txBody>
                    <a:bodyPr/>
                    <a:lstStyle>
                      <a:lvl1pPr eaLnBrk="0" hangingPunct="0">
                        <a:spcBef>
                          <a:spcPct val="20000"/>
                        </a:spcBef>
                        <a:buClr>
                          <a:schemeClr val="folHlink"/>
                        </a:buClr>
                        <a:buSzPct val="75000"/>
                        <a:buFont typeface="Wingdings" pitchFamily="2" charset="2"/>
                        <a:defRPr kumimoji="1" sz="2800">
                          <a:solidFill>
                            <a:schemeClr val="tx1"/>
                          </a:solidFill>
                          <a:latin typeface="Verdana" pitchFamily="34" charset="0"/>
                          <a:ea typeface="宋体" pitchFamily="2" charset="-122"/>
                        </a:defRPr>
                      </a:lvl1pPr>
                      <a:lvl2pPr marL="742950" indent="-285750" eaLnBrk="0" hangingPunct="0">
                        <a:spcBef>
                          <a:spcPct val="20000"/>
                        </a:spcBef>
                        <a:buClr>
                          <a:schemeClr val="folHlink"/>
                        </a:buClr>
                        <a:buSzPct val="70000"/>
                        <a:buFont typeface="Wingdings" pitchFamily="2" charset="2"/>
                        <a:defRPr kumimoji="1" sz="2400">
                          <a:solidFill>
                            <a:schemeClr val="tx1"/>
                          </a:solidFill>
                          <a:latin typeface="Verdana" pitchFamily="34" charset="0"/>
                          <a:ea typeface="宋体" pitchFamily="2" charset="-122"/>
                        </a:defRPr>
                      </a:lvl2pPr>
                      <a:lvl3pPr marL="1143000" indent="-228600" eaLnBrk="0" hangingPunct="0">
                        <a:spcBef>
                          <a:spcPct val="20000"/>
                        </a:spcBef>
                        <a:buClr>
                          <a:schemeClr val="tx2"/>
                        </a:buClr>
                        <a:defRPr kumimoji="1" sz="2000">
                          <a:solidFill>
                            <a:schemeClr val="tx1"/>
                          </a:solidFill>
                          <a:latin typeface="Verdana" pitchFamily="34" charset="0"/>
                          <a:ea typeface="宋体" pitchFamily="2" charset="-122"/>
                        </a:defRPr>
                      </a:lvl3pPr>
                      <a:lvl4pPr marL="1600200" indent="-228600" eaLnBrk="0" hangingPunct="0">
                        <a:spcBef>
                          <a:spcPct val="20000"/>
                        </a:spcBef>
                        <a:buClr>
                          <a:schemeClr val="hlink"/>
                        </a:buClr>
                        <a:defRPr kumimoji="1">
                          <a:solidFill>
                            <a:schemeClr val="tx1"/>
                          </a:solidFill>
                          <a:latin typeface="Verdana" pitchFamily="34" charset="0"/>
                          <a:ea typeface="宋体" pitchFamily="2" charset="-122"/>
                        </a:defRPr>
                      </a:lvl4pPr>
                      <a:lvl5pPr marL="2057400" indent="-228600" eaLnBrk="0" hangingPunct="0">
                        <a:spcBef>
                          <a:spcPct val="20000"/>
                        </a:spcBef>
                        <a:buClr>
                          <a:schemeClr val="tx1"/>
                        </a:buClr>
                        <a:buSzPct val="85000"/>
                        <a:defRPr kumimoji="1">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tx1"/>
                        </a:buClr>
                        <a:buSzPct val="85000"/>
                        <a:defRPr kumimoji="1">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tx1"/>
                        </a:buClr>
                        <a:buSzPct val="85000"/>
                        <a:defRPr kumimoji="1">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tx1"/>
                        </a:buClr>
                        <a:buSzPct val="85000"/>
                        <a:defRPr kumimoji="1">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tx1"/>
                        </a:buClr>
                        <a:buSzPct val="85000"/>
                        <a:defRPr kumimoji="1">
                          <a:solidFill>
                            <a:schemeClr val="tx1"/>
                          </a:solidFill>
                          <a:latin typeface="Verdan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(7)READ  i</a:t>
                      </a:r>
                    </a:p>
                  </a:txBody>
                  <a:tcPr marT="45722" marB="45722" horzOverflow="overflow">
                    <a:lnL>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75000"/>
                        <a:buFont typeface="Wingdings" pitchFamily="2" charset="2"/>
                        <a:defRPr kumimoji="1" sz="2800">
                          <a:solidFill>
                            <a:schemeClr val="tx1"/>
                          </a:solidFill>
                          <a:latin typeface="Verdana" pitchFamily="34" charset="0"/>
                          <a:ea typeface="宋体" pitchFamily="2" charset="-122"/>
                        </a:defRPr>
                      </a:lvl1pPr>
                      <a:lvl2pPr marL="742950" indent="-285750" eaLnBrk="0" hangingPunct="0">
                        <a:spcBef>
                          <a:spcPct val="20000"/>
                        </a:spcBef>
                        <a:buClr>
                          <a:schemeClr val="folHlink"/>
                        </a:buClr>
                        <a:buSzPct val="70000"/>
                        <a:buFont typeface="Wingdings" pitchFamily="2" charset="2"/>
                        <a:defRPr kumimoji="1" sz="2400">
                          <a:solidFill>
                            <a:schemeClr val="tx1"/>
                          </a:solidFill>
                          <a:latin typeface="Verdana" pitchFamily="34" charset="0"/>
                          <a:ea typeface="宋体" pitchFamily="2" charset="-122"/>
                        </a:defRPr>
                      </a:lvl2pPr>
                      <a:lvl3pPr marL="1143000" indent="-228600" eaLnBrk="0" hangingPunct="0">
                        <a:spcBef>
                          <a:spcPct val="20000"/>
                        </a:spcBef>
                        <a:buClr>
                          <a:schemeClr val="tx2"/>
                        </a:buClr>
                        <a:defRPr kumimoji="1" sz="2000">
                          <a:solidFill>
                            <a:schemeClr val="tx1"/>
                          </a:solidFill>
                          <a:latin typeface="Verdana" pitchFamily="34" charset="0"/>
                          <a:ea typeface="宋体" pitchFamily="2" charset="-122"/>
                        </a:defRPr>
                      </a:lvl3pPr>
                      <a:lvl4pPr marL="1600200" indent="-228600" eaLnBrk="0" hangingPunct="0">
                        <a:spcBef>
                          <a:spcPct val="20000"/>
                        </a:spcBef>
                        <a:buClr>
                          <a:schemeClr val="hlink"/>
                        </a:buClr>
                        <a:defRPr kumimoji="1">
                          <a:solidFill>
                            <a:schemeClr val="tx1"/>
                          </a:solidFill>
                          <a:latin typeface="Verdana" pitchFamily="34" charset="0"/>
                          <a:ea typeface="宋体" pitchFamily="2" charset="-122"/>
                        </a:defRPr>
                      </a:lvl4pPr>
                      <a:lvl5pPr marL="2057400" indent="-228600" eaLnBrk="0" hangingPunct="0">
                        <a:spcBef>
                          <a:spcPct val="20000"/>
                        </a:spcBef>
                        <a:buClr>
                          <a:schemeClr val="tx1"/>
                        </a:buClr>
                        <a:buSzPct val="85000"/>
                        <a:defRPr kumimoji="1">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tx1"/>
                        </a:buClr>
                        <a:buSzPct val="85000"/>
                        <a:defRPr kumimoji="1">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tx1"/>
                        </a:buClr>
                        <a:buSzPct val="85000"/>
                        <a:defRPr kumimoji="1">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tx1"/>
                        </a:buClr>
                        <a:buSzPct val="85000"/>
                        <a:defRPr kumimoji="1">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tx1"/>
                        </a:buClr>
                        <a:buSzPct val="85000"/>
                        <a:defRPr kumimoji="1">
                          <a:solidFill>
                            <a:schemeClr val="tx1"/>
                          </a:solidFill>
                          <a:latin typeface="Verdan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endParaRPr kumimoji="1" lang="en-US" altLang="zh-CN" sz="2000" b="0" i="0" u="none" strike="noStrike" cap="none" normalizeH="0" baseline="0" smtClean="0">
                        <a:ln>
                          <a:noFill/>
                        </a:ln>
                        <a:solidFill>
                          <a:schemeClr val="tx1"/>
                        </a:solidFill>
                        <a:effectLst/>
                        <a:latin typeface="Verdana" pitchFamily="34" charset="0"/>
                        <a:ea typeface="宋体" pitchFamily="2" charset="-122"/>
                      </a:endParaRPr>
                    </a:p>
                  </a:txBody>
                  <a:tcPr marT="45722" marB="45722" horzOverflow="overflow">
                    <a:lnL w="12700" cap="flat" cmpd="sng" algn="ctr">
                      <a:solidFill>
                        <a:schemeClr val="tx1"/>
                      </a:solidFill>
                      <a:prstDash val="solid"/>
                      <a:miter lim="800000"/>
                      <a:headEnd type="none" w="med" len="med"/>
                      <a:tailEnd type="none" w="med" len="med"/>
                    </a:lnL>
                    <a:lnR>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75000"/>
                        <a:buFont typeface="Wingdings" pitchFamily="2" charset="2"/>
                        <a:defRPr kumimoji="1" sz="2800">
                          <a:solidFill>
                            <a:schemeClr val="tx1"/>
                          </a:solidFill>
                          <a:latin typeface="Verdana" pitchFamily="34" charset="0"/>
                          <a:ea typeface="宋体" pitchFamily="2" charset="-122"/>
                        </a:defRPr>
                      </a:lvl1pPr>
                      <a:lvl2pPr marL="742950" indent="-285750" eaLnBrk="0" hangingPunct="0">
                        <a:spcBef>
                          <a:spcPct val="20000"/>
                        </a:spcBef>
                        <a:buClr>
                          <a:schemeClr val="folHlink"/>
                        </a:buClr>
                        <a:buSzPct val="70000"/>
                        <a:buFont typeface="Wingdings" pitchFamily="2" charset="2"/>
                        <a:defRPr kumimoji="1" sz="2400">
                          <a:solidFill>
                            <a:schemeClr val="tx1"/>
                          </a:solidFill>
                          <a:latin typeface="Verdana" pitchFamily="34" charset="0"/>
                          <a:ea typeface="宋体" pitchFamily="2" charset="-122"/>
                        </a:defRPr>
                      </a:lvl2pPr>
                      <a:lvl3pPr marL="1143000" indent="-228600" eaLnBrk="0" hangingPunct="0">
                        <a:spcBef>
                          <a:spcPct val="20000"/>
                        </a:spcBef>
                        <a:buClr>
                          <a:schemeClr val="tx2"/>
                        </a:buClr>
                        <a:defRPr kumimoji="1" sz="2000">
                          <a:solidFill>
                            <a:schemeClr val="tx1"/>
                          </a:solidFill>
                          <a:latin typeface="Verdana" pitchFamily="34" charset="0"/>
                          <a:ea typeface="宋体" pitchFamily="2" charset="-122"/>
                        </a:defRPr>
                      </a:lvl3pPr>
                      <a:lvl4pPr marL="1600200" indent="-228600" eaLnBrk="0" hangingPunct="0">
                        <a:spcBef>
                          <a:spcPct val="20000"/>
                        </a:spcBef>
                        <a:buClr>
                          <a:schemeClr val="hlink"/>
                        </a:buClr>
                        <a:defRPr kumimoji="1">
                          <a:solidFill>
                            <a:schemeClr val="tx1"/>
                          </a:solidFill>
                          <a:latin typeface="Verdana" pitchFamily="34" charset="0"/>
                          <a:ea typeface="宋体" pitchFamily="2" charset="-122"/>
                        </a:defRPr>
                      </a:lvl4pPr>
                      <a:lvl5pPr marL="2057400" indent="-228600" eaLnBrk="0" hangingPunct="0">
                        <a:spcBef>
                          <a:spcPct val="20000"/>
                        </a:spcBef>
                        <a:buClr>
                          <a:schemeClr val="tx1"/>
                        </a:buClr>
                        <a:buSzPct val="85000"/>
                        <a:defRPr kumimoji="1">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tx1"/>
                        </a:buClr>
                        <a:buSzPct val="85000"/>
                        <a:defRPr kumimoji="1">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tx1"/>
                        </a:buClr>
                        <a:buSzPct val="85000"/>
                        <a:defRPr kumimoji="1">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tx1"/>
                        </a:buClr>
                        <a:buSzPct val="85000"/>
                        <a:defRPr kumimoji="1">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tx1"/>
                        </a:buClr>
                        <a:buSzPct val="85000"/>
                        <a:defRPr kumimoji="1">
                          <a:solidFill>
                            <a:schemeClr val="tx1"/>
                          </a:solidFill>
                          <a:latin typeface="Verdan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l(input)+</a:t>
                      </a:r>
                      <a:r>
                        <a:rPr kumimoji="1" lang="zh-CN" altLang="en-US" sz="2000" b="0" i="0" u="none" strike="noStrike" cap="none" normalizeH="0" baseline="0" smtClean="0">
                          <a:ln>
                            <a:noFill/>
                          </a:ln>
                          <a:solidFill>
                            <a:schemeClr val="tx1"/>
                          </a:solidFill>
                          <a:effectLst/>
                          <a:latin typeface="Verdana" pitchFamily="34" charset="0"/>
                          <a:ea typeface="宋体" pitchFamily="2" charset="-122"/>
                        </a:rPr>
                        <a:t> </a:t>
                      </a:r>
                      <a:r>
                        <a:rPr kumimoji="1" lang="en-US" altLang="zh-CN" sz="2000" b="0" i="0" u="none" strike="noStrike" cap="none" normalizeH="0" baseline="0" smtClean="0">
                          <a:ln>
                            <a:noFill/>
                          </a:ln>
                          <a:solidFill>
                            <a:schemeClr val="tx1"/>
                          </a:solidFill>
                          <a:effectLst/>
                          <a:latin typeface="Verdana" pitchFamily="34" charset="0"/>
                          <a:ea typeface="宋体" pitchFamily="2" charset="-122"/>
                        </a:rPr>
                        <a:t>l(i)</a:t>
                      </a:r>
                      <a:endParaRPr kumimoji="1" lang="zh-CN" altLang="en-US" sz="2000" b="0" i="0" u="none" strike="noStrike" cap="none" normalizeH="0" baseline="0" smtClean="0">
                        <a:ln>
                          <a:noFill/>
                        </a:ln>
                        <a:solidFill>
                          <a:schemeClr val="tx1"/>
                        </a:solidFill>
                        <a:effectLst/>
                        <a:latin typeface="Verdana" pitchFamily="34" charset="0"/>
                        <a:ea typeface="宋体" pitchFamily="2" charset="-122"/>
                      </a:endParaRPr>
                    </a:p>
                  </a:txBody>
                  <a:tcPr marT="45722" marB="45722" horzOverflow="overflow">
                    <a:lnL>
                      <a:noFill/>
                    </a:lnL>
                    <a:lnR>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96875">
                <a:tc>
                  <a:txBody>
                    <a:bodyPr/>
                    <a:lstStyle>
                      <a:lvl1pPr eaLnBrk="0" hangingPunct="0">
                        <a:spcBef>
                          <a:spcPct val="20000"/>
                        </a:spcBef>
                        <a:buClr>
                          <a:schemeClr val="folHlink"/>
                        </a:buClr>
                        <a:buSzPct val="75000"/>
                        <a:buFont typeface="Wingdings" pitchFamily="2" charset="2"/>
                        <a:defRPr kumimoji="1" sz="2800">
                          <a:solidFill>
                            <a:schemeClr val="tx1"/>
                          </a:solidFill>
                          <a:latin typeface="Verdana" pitchFamily="34" charset="0"/>
                          <a:ea typeface="宋体" pitchFamily="2" charset="-122"/>
                        </a:defRPr>
                      </a:lvl1pPr>
                      <a:lvl2pPr marL="742950" indent="-285750" eaLnBrk="0" hangingPunct="0">
                        <a:spcBef>
                          <a:spcPct val="20000"/>
                        </a:spcBef>
                        <a:buClr>
                          <a:schemeClr val="folHlink"/>
                        </a:buClr>
                        <a:buSzPct val="70000"/>
                        <a:buFont typeface="Wingdings" pitchFamily="2" charset="2"/>
                        <a:defRPr kumimoji="1" sz="2400">
                          <a:solidFill>
                            <a:schemeClr val="tx1"/>
                          </a:solidFill>
                          <a:latin typeface="Verdana" pitchFamily="34" charset="0"/>
                          <a:ea typeface="宋体" pitchFamily="2" charset="-122"/>
                        </a:defRPr>
                      </a:lvl2pPr>
                      <a:lvl3pPr marL="1143000" indent="-228600" eaLnBrk="0" hangingPunct="0">
                        <a:spcBef>
                          <a:spcPct val="20000"/>
                        </a:spcBef>
                        <a:buClr>
                          <a:schemeClr val="tx2"/>
                        </a:buClr>
                        <a:defRPr kumimoji="1" sz="2000">
                          <a:solidFill>
                            <a:schemeClr val="tx1"/>
                          </a:solidFill>
                          <a:latin typeface="Verdana" pitchFamily="34" charset="0"/>
                          <a:ea typeface="宋体" pitchFamily="2" charset="-122"/>
                        </a:defRPr>
                      </a:lvl3pPr>
                      <a:lvl4pPr marL="1600200" indent="-228600" eaLnBrk="0" hangingPunct="0">
                        <a:spcBef>
                          <a:spcPct val="20000"/>
                        </a:spcBef>
                        <a:buClr>
                          <a:schemeClr val="hlink"/>
                        </a:buClr>
                        <a:defRPr kumimoji="1">
                          <a:solidFill>
                            <a:schemeClr val="tx1"/>
                          </a:solidFill>
                          <a:latin typeface="Verdana" pitchFamily="34" charset="0"/>
                          <a:ea typeface="宋体" pitchFamily="2" charset="-122"/>
                        </a:defRPr>
                      </a:lvl4pPr>
                      <a:lvl5pPr marL="2057400" indent="-228600" eaLnBrk="0" hangingPunct="0">
                        <a:spcBef>
                          <a:spcPct val="20000"/>
                        </a:spcBef>
                        <a:buClr>
                          <a:schemeClr val="tx1"/>
                        </a:buClr>
                        <a:buSzPct val="85000"/>
                        <a:defRPr kumimoji="1">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tx1"/>
                        </a:buClr>
                        <a:buSzPct val="85000"/>
                        <a:defRPr kumimoji="1">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tx1"/>
                        </a:buClr>
                        <a:buSzPct val="85000"/>
                        <a:defRPr kumimoji="1">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tx1"/>
                        </a:buClr>
                        <a:buSzPct val="85000"/>
                        <a:defRPr kumimoji="1">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tx1"/>
                        </a:buClr>
                        <a:buSzPct val="85000"/>
                        <a:defRPr kumimoji="1">
                          <a:solidFill>
                            <a:schemeClr val="tx1"/>
                          </a:solidFill>
                          <a:latin typeface="Verdan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    READ  *i</a:t>
                      </a:r>
                    </a:p>
                  </a:txBody>
                  <a:tcPr marT="45722" marB="45722" horzOverflow="overflow">
                    <a:lnL>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75000"/>
                        <a:buFont typeface="Wingdings" pitchFamily="2" charset="2"/>
                        <a:defRPr kumimoji="1" sz="2800">
                          <a:solidFill>
                            <a:schemeClr val="tx1"/>
                          </a:solidFill>
                          <a:latin typeface="Verdana" pitchFamily="34" charset="0"/>
                          <a:ea typeface="宋体" pitchFamily="2" charset="-122"/>
                        </a:defRPr>
                      </a:lvl1pPr>
                      <a:lvl2pPr marL="742950" indent="-285750" eaLnBrk="0" hangingPunct="0">
                        <a:spcBef>
                          <a:spcPct val="20000"/>
                        </a:spcBef>
                        <a:buClr>
                          <a:schemeClr val="folHlink"/>
                        </a:buClr>
                        <a:buSzPct val="70000"/>
                        <a:buFont typeface="Wingdings" pitchFamily="2" charset="2"/>
                        <a:defRPr kumimoji="1" sz="2400">
                          <a:solidFill>
                            <a:schemeClr val="tx1"/>
                          </a:solidFill>
                          <a:latin typeface="Verdana" pitchFamily="34" charset="0"/>
                          <a:ea typeface="宋体" pitchFamily="2" charset="-122"/>
                        </a:defRPr>
                      </a:lvl2pPr>
                      <a:lvl3pPr marL="1143000" indent="-228600" eaLnBrk="0" hangingPunct="0">
                        <a:spcBef>
                          <a:spcPct val="20000"/>
                        </a:spcBef>
                        <a:buClr>
                          <a:schemeClr val="tx2"/>
                        </a:buClr>
                        <a:defRPr kumimoji="1" sz="2000">
                          <a:solidFill>
                            <a:schemeClr val="tx1"/>
                          </a:solidFill>
                          <a:latin typeface="Verdana" pitchFamily="34" charset="0"/>
                          <a:ea typeface="宋体" pitchFamily="2" charset="-122"/>
                        </a:defRPr>
                      </a:lvl3pPr>
                      <a:lvl4pPr marL="1600200" indent="-228600" eaLnBrk="0" hangingPunct="0">
                        <a:spcBef>
                          <a:spcPct val="20000"/>
                        </a:spcBef>
                        <a:buClr>
                          <a:schemeClr val="hlink"/>
                        </a:buClr>
                        <a:defRPr kumimoji="1">
                          <a:solidFill>
                            <a:schemeClr val="tx1"/>
                          </a:solidFill>
                          <a:latin typeface="Verdana" pitchFamily="34" charset="0"/>
                          <a:ea typeface="宋体" pitchFamily="2" charset="-122"/>
                        </a:defRPr>
                      </a:lvl4pPr>
                      <a:lvl5pPr marL="2057400" indent="-228600" eaLnBrk="0" hangingPunct="0">
                        <a:spcBef>
                          <a:spcPct val="20000"/>
                        </a:spcBef>
                        <a:buClr>
                          <a:schemeClr val="tx1"/>
                        </a:buClr>
                        <a:buSzPct val="85000"/>
                        <a:defRPr kumimoji="1">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tx1"/>
                        </a:buClr>
                        <a:buSzPct val="85000"/>
                        <a:defRPr kumimoji="1">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tx1"/>
                        </a:buClr>
                        <a:buSzPct val="85000"/>
                        <a:defRPr kumimoji="1">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tx1"/>
                        </a:buClr>
                        <a:buSzPct val="85000"/>
                        <a:defRPr kumimoji="1">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tx1"/>
                        </a:buClr>
                        <a:buSzPct val="85000"/>
                        <a:defRPr kumimoji="1">
                          <a:solidFill>
                            <a:schemeClr val="tx1"/>
                          </a:solidFill>
                          <a:latin typeface="Verdan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endParaRPr kumimoji="1" lang="en-US" altLang="zh-CN" sz="2000" b="0" i="0" u="none" strike="noStrike" cap="none" normalizeH="0" baseline="0" smtClean="0">
                        <a:ln>
                          <a:noFill/>
                        </a:ln>
                        <a:solidFill>
                          <a:schemeClr val="tx1"/>
                        </a:solidFill>
                        <a:effectLst/>
                        <a:latin typeface="Verdana" pitchFamily="34" charset="0"/>
                        <a:ea typeface="宋体" pitchFamily="2" charset="-122"/>
                      </a:endParaRPr>
                    </a:p>
                  </a:txBody>
                  <a:tcPr marT="45722" marB="45722" horzOverflow="overflow">
                    <a:lnL w="12700" cap="flat" cmpd="sng" algn="ctr">
                      <a:solidFill>
                        <a:schemeClr val="tx1"/>
                      </a:solidFill>
                      <a:prstDash val="solid"/>
                      <a:miter lim="800000"/>
                      <a:headEnd type="none" w="med" len="med"/>
                      <a:tailEnd type="none" w="med" len="med"/>
                    </a:lnL>
                    <a:lnR>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75000"/>
                        <a:buFont typeface="Wingdings" pitchFamily="2" charset="2"/>
                        <a:defRPr kumimoji="1" sz="2800">
                          <a:solidFill>
                            <a:schemeClr val="tx1"/>
                          </a:solidFill>
                          <a:latin typeface="Verdana" pitchFamily="34" charset="0"/>
                          <a:ea typeface="宋体" pitchFamily="2" charset="-122"/>
                        </a:defRPr>
                      </a:lvl1pPr>
                      <a:lvl2pPr marL="742950" indent="-285750" eaLnBrk="0" hangingPunct="0">
                        <a:spcBef>
                          <a:spcPct val="20000"/>
                        </a:spcBef>
                        <a:buClr>
                          <a:schemeClr val="folHlink"/>
                        </a:buClr>
                        <a:buSzPct val="70000"/>
                        <a:buFont typeface="Wingdings" pitchFamily="2" charset="2"/>
                        <a:defRPr kumimoji="1" sz="2400">
                          <a:solidFill>
                            <a:schemeClr val="tx1"/>
                          </a:solidFill>
                          <a:latin typeface="Verdana" pitchFamily="34" charset="0"/>
                          <a:ea typeface="宋体" pitchFamily="2" charset="-122"/>
                        </a:defRPr>
                      </a:lvl2pPr>
                      <a:lvl3pPr marL="1143000" indent="-228600" eaLnBrk="0" hangingPunct="0">
                        <a:spcBef>
                          <a:spcPct val="20000"/>
                        </a:spcBef>
                        <a:buClr>
                          <a:schemeClr val="tx2"/>
                        </a:buClr>
                        <a:defRPr kumimoji="1" sz="2000">
                          <a:solidFill>
                            <a:schemeClr val="tx1"/>
                          </a:solidFill>
                          <a:latin typeface="Verdana" pitchFamily="34" charset="0"/>
                          <a:ea typeface="宋体" pitchFamily="2" charset="-122"/>
                        </a:defRPr>
                      </a:lvl3pPr>
                      <a:lvl4pPr marL="1600200" indent="-228600" eaLnBrk="0" hangingPunct="0">
                        <a:spcBef>
                          <a:spcPct val="20000"/>
                        </a:spcBef>
                        <a:buClr>
                          <a:schemeClr val="hlink"/>
                        </a:buClr>
                        <a:defRPr kumimoji="1">
                          <a:solidFill>
                            <a:schemeClr val="tx1"/>
                          </a:solidFill>
                          <a:latin typeface="Verdana" pitchFamily="34" charset="0"/>
                          <a:ea typeface="宋体" pitchFamily="2" charset="-122"/>
                        </a:defRPr>
                      </a:lvl4pPr>
                      <a:lvl5pPr marL="2057400" indent="-228600" eaLnBrk="0" hangingPunct="0">
                        <a:spcBef>
                          <a:spcPct val="20000"/>
                        </a:spcBef>
                        <a:buClr>
                          <a:schemeClr val="tx1"/>
                        </a:buClr>
                        <a:buSzPct val="85000"/>
                        <a:defRPr kumimoji="1">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tx1"/>
                        </a:buClr>
                        <a:buSzPct val="85000"/>
                        <a:defRPr kumimoji="1">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tx1"/>
                        </a:buClr>
                        <a:buSzPct val="85000"/>
                        <a:defRPr kumimoji="1">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tx1"/>
                        </a:buClr>
                        <a:buSzPct val="85000"/>
                        <a:defRPr kumimoji="1">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tx1"/>
                        </a:buClr>
                        <a:buSzPct val="85000"/>
                        <a:defRPr kumimoji="1">
                          <a:solidFill>
                            <a:schemeClr val="tx1"/>
                          </a:solidFill>
                          <a:latin typeface="Verdan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l(input)+</a:t>
                      </a:r>
                      <a:r>
                        <a:rPr kumimoji="1" lang="zh-CN" altLang="en-US" sz="2000" b="0" i="0" u="none" strike="noStrike" cap="none" normalizeH="0" baseline="0" smtClean="0">
                          <a:ln>
                            <a:noFill/>
                          </a:ln>
                          <a:solidFill>
                            <a:schemeClr val="tx1"/>
                          </a:solidFill>
                          <a:effectLst/>
                          <a:latin typeface="Verdana" pitchFamily="34" charset="0"/>
                          <a:ea typeface="宋体" pitchFamily="2" charset="-122"/>
                        </a:rPr>
                        <a:t> </a:t>
                      </a:r>
                      <a:r>
                        <a:rPr kumimoji="1" lang="en-US" altLang="zh-CN" sz="2000" b="0" i="0" u="none" strike="noStrike" cap="none" normalizeH="0" baseline="0" smtClean="0">
                          <a:ln>
                            <a:noFill/>
                          </a:ln>
                          <a:solidFill>
                            <a:schemeClr val="tx1"/>
                          </a:solidFill>
                          <a:effectLst/>
                          <a:latin typeface="Verdana" pitchFamily="34" charset="0"/>
                          <a:ea typeface="宋体" pitchFamily="2" charset="-122"/>
                        </a:rPr>
                        <a:t>l(i) +l(c(i))</a:t>
                      </a:r>
                      <a:endParaRPr kumimoji="1" lang="zh-CN" altLang="en-US" sz="2000" b="0" i="0" u="none" strike="noStrike" cap="none" normalizeH="0" baseline="0" smtClean="0">
                        <a:ln>
                          <a:noFill/>
                        </a:ln>
                        <a:solidFill>
                          <a:schemeClr val="tx1"/>
                        </a:solidFill>
                        <a:effectLst/>
                        <a:latin typeface="Verdana" pitchFamily="34" charset="0"/>
                        <a:ea typeface="宋体" pitchFamily="2" charset="-122"/>
                      </a:endParaRPr>
                    </a:p>
                  </a:txBody>
                  <a:tcPr marT="45722" marB="45722" horzOverflow="overflow">
                    <a:lnL>
                      <a:noFill/>
                    </a:lnL>
                    <a:lnR>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73075">
                <a:tc>
                  <a:txBody>
                    <a:bodyPr/>
                    <a:lstStyle>
                      <a:lvl1pPr eaLnBrk="0" hangingPunct="0">
                        <a:spcBef>
                          <a:spcPct val="20000"/>
                        </a:spcBef>
                        <a:buClr>
                          <a:schemeClr val="folHlink"/>
                        </a:buClr>
                        <a:buSzPct val="75000"/>
                        <a:buFont typeface="Wingdings" pitchFamily="2" charset="2"/>
                        <a:defRPr kumimoji="1" sz="2800">
                          <a:solidFill>
                            <a:schemeClr val="tx1"/>
                          </a:solidFill>
                          <a:latin typeface="Verdana" pitchFamily="34" charset="0"/>
                          <a:ea typeface="宋体" pitchFamily="2" charset="-122"/>
                        </a:defRPr>
                      </a:lvl1pPr>
                      <a:lvl2pPr marL="742950" indent="-285750" eaLnBrk="0" hangingPunct="0">
                        <a:spcBef>
                          <a:spcPct val="20000"/>
                        </a:spcBef>
                        <a:buClr>
                          <a:schemeClr val="folHlink"/>
                        </a:buClr>
                        <a:buSzPct val="70000"/>
                        <a:buFont typeface="Wingdings" pitchFamily="2" charset="2"/>
                        <a:defRPr kumimoji="1" sz="2400">
                          <a:solidFill>
                            <a:schemeClr val="tx1"/>
                          </a:solidFill>
                          <a:latin typeface="Verdana" pitchFamily="34" charset="0"/>
                          <a:ea typeface="宋体" pitchFamily="2" charset="-122"/>
                        </a:defRPr>
                      </a:lvl2pPr>
                      <a:lvl3pPr marL="1143000" indent="-228600" eaLnBrk="0" hangingPunct="0">
                        <a:spcBef>
                          <a:spcPct val="20000"/>
                        </a:spcBef>
                        <a:buClr>
                          <a:schemeClr val="tx2"/>
                        </a:buClr>
                        <a:defRPr kumimoji="1" sz="2000">
                          <a:solidFill>
                            <a:schemeClr val="tx1"/>
                          </a:solidFill>
                          <a:latin typeface="Verdana" pitchFamily="34" charset="0"/>
                          <a:ea typeface="宋体" pitchFamily="2" charset="-122"/>
                        </a:defRPr>
                      </a:lvl3pPr>
                      <a:lvl4pPr marL="1600200" indent="-228600" eaLnBrk="0" hangingPunct="0">
                        <a:spcBef>
                          <a:spcPct val="20000"/>
                        </a:spcBef>
                        <a:buClr>
                          <a:schemeClr val="hlink"/>
                        </a:buClr>
                        <a:defRPr kumimoji="1">
                          <a:solidFill>
                            <a:schemeClr val="tx1"/>
                          </a:solidFill>
                          <a:latin typeface="Verdana" pitchFamily="34" charset="0"/>
                          <a:ea typeface="宋体" pitchFamily="2" charset="-122"/>
                        </a:defRPr>
                      </a:lvl4pPr>
                      <a:lvl5pPr marL="2057400" indent="-228600" eaLnBrk="0" hangingPunct="0">
                        <a:spcBef>
                          <a:spcPct val="20000"/>
                        </a:spcBef>
                        <a:buClr>
                          <a:schemeClr val="tx1"/>
                        </a:buClr>
                        <a:buSzPct val="85000"/>
                        <a:defRPr kumimoji="1">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tx1"/>
                        </a:buClr>
                        <a:buSzPct val="85000"/>
                        <a:defRPr kumimoji="1">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tx1"/>
                        </a:buClr>
                        <a:buSzPct val="85000"/>
                        <a:defRPr kumimoji="1">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tx1"/>
                        </a:buClr>
                        <a:buSzPct val="85000"/>
                        <a:defRPr kumimoji="1">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tx1"/>
                        </a:buClr>
                        <a:buSzPct val="85000"/>
                        <a:defRPr kumimoji="1">
                          <a:solidFill>
                            <a:schemeClr val="tx1"/>
                          </a:solidFill>
                          <a:latin typeface="Verdan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(8)WRITE a</a:t>
                      </a:r>
                    </a:p>
                  </a:txBody>
                  <a:tcPr marT="45722" marB="45722" horzOverflow="overflow">
                    <a:lnL>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75000"/>
                        <a:buFont typeface="Wingdings" pitchFamily="2" charset="2"/>
                        <a:defRPr kumimoji="1" sz="2800">
                          <a:solidFill>
                            <a:schemeClr val="tx1"/>
                          </a:solidFill>
                          <a:latin typeface="Verdana" pitchFamily="34" charset="0"/>
                          <a:ea typeface="宋体" pitchFamily="2" charset="-122"/>
                        </a:defRPr>
                      </a:lvl1pPr>
                      <a:lvl2pPr marL="742950" indent="-285750" eaLnBrk="0" hangingPunct="0">
                        <a:spcBef>
                          <a:spcPct val="20000"/>
                        </a:spcBef>
                        <a:buClr>
                          <a:schemeClr val="folHlink"/>
                        </a:buClr>
                        <a:buSzPct val="70000"/>
                        <a:buFont typeface="Wingdings" pitchFamily="2" charset="2"/>
                        <a:defRPr kumimoji="1" sz="2400">
                          <a:solidFill>
                            <a:schemeClr val="tx1"/>
                          </a:solidFill>
                          <a:latin typeface="Verdana" pitchFamily="34" charset="0"/>
                          <a:ea typeface="宋体" pitchFamily="2" charset="-122"/>
                        </a:defRPr>
                      </a:lvl2pPr>
                      <a:lvl3pPr marL="1143000" indent="-228600" eaLnBrk="0" hangingPunct="0">
                        <a:spcBef>
                          <a:spcPct val="20000"/>
                        </a:spcBef>
                        <a:buClr>
                          <a:schemeClr val="tx2"/>
                        </a:buClr>
                        <a:defRPr kumimoji="1" sz="2000">
                          <a:solidFill>
                            <a:schemeClr val="tx1"/>
                          </a:solidFill>
                          <a:latin typeface="Verdana" pitchFamily="34" charset="0"/>
                          <a:ea typeface="宋体" pitchFamily="2" charset="-122"/>
                        </a:defRPr>
                      </a:lvl3pPr>
                      <a:lvl4pPr marL="1600200" indent="-228600" eaLnBrk="0" hangingPunct="0">
                        <a:spcBef>
                          <a:spcPct val="20000"/>
                        </a:spcBef>
                        <a:buClr>
                          <a:schemeClr val="hlink"/>
                        </a:buClr>
                        <a:defRPr kumimoji="1">
                          <a:solidFill>
                            <a:schemeClr val="tx1"/>
                          </a:solidFill>
                          <a:latin typeface="Verdana" pitchFamily="34" charset="0"/>
                          <a:ea typeface="宋体" pitchFamily="2" charset="-122"/>
                        </a:defRPr>
                      </a:lvl4pPr>
                      <a:lvl5pPr marL="2057400" indent="-228600" eaLnBrk="0" hangingPunct="0">
                        <a:spcBef>
                          <a:spcPct val="20000"/>
                        </a:spcBef>
                        <a:buClr>
                          <a:schemeClr val="tx1"/>
                        </a:buClr>
                        <a:buSzPct val="85000"/>
                        <a:defRPr kumimoji="1">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tx1"/>
                        </a:buClr>
                        <a:buSzPct val="85000"/>
                        <a:defRPr kumimoji="1">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tx1"/>
                        </a:buClr>
                        <a:buSzPct val="85000"/>
                        <a:defRPr kumimoji="1">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tx1"/>
                        </a:buClr>
                        <a:buSzPct val="85000"/>
                        <a:defRPr kumimoji="1">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tx1"/>
                        </a:buClr>
                        <a:buSzPct val="85000"/>
                        <a:defRPr kumimoji="1">
                          <a:solidFill>
                            <a:schemeClr val="tx1"/>
                          </a:solidFill>
                          <a:latin typeface="Verdan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endParaRPr kumimoji="1" lang="en-US" altLang="zh-CN" sz="2000" b="0" i="0" u="none" strike="noStrike" cap="none" normalizeH="0" baseline="0" smtClean="0">
                        <a:ln>
                          <a:noFill/>
                        </a:ln>
                        <a:solidFill>
                          <a:schemeClr val="tx1"/>
                        </a:solidFill>
                        <a:effectLst/>
                        <a:latin typeface="Verdana" pitchFamily="34" charset="0"/>
                        <a:ea typeface="宋体" pitchFamily="2" charset="-122"/>
                      </a:endParaRPr>
                    </a:p>
                  </a:txBody>
                  <a:tcPr marT="45722" marB="45722" horzOverflow="overflow">
                    <a:lnL w="12700" cap="flat" cmpd="sng" algn="ctr">
                      <a:solidFill>
                        <a:schemeClr val="tx1"/>
                      </a:solidFill>
                      <a:prstDash val="solid"/>
                      <a:miter lim="800000"/>
                      <a:headEnd type="none" w="med" len="med"/>
                      <a:tailEnd type="none" w="med" len="med"/>
                    </a:lnL>
                    <a:lnR>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75000"/>
                        <a:buFont typeface="Wingdings" pitchFamily="2" charset="2"/>
                        <a:defRPr kumimoji="1" sz="2800">
                          <a:solidFill>
                            <a:schemeClr val="tx1"/>
                          </a:solidFill>
                          <a:latin typeface="Verdana" pitchFamily="34" charset="0"/>
                          <a:ea typeface="宋体" pitchFamily="2" charset="-122"/>
                        </a:defRPr>
                      </a:lvl1pPr>
                      <a:lvl2pPr marL="742950" indent="-285750" eaLnBrk="0" hangingPunct="0">
                        <a:spcBef>
                          <a:spcPct val="20000"/>
                        </a:spcBef>
                        <a:buClr>
                          <a:schemeClr val="folHlink"/>
                        </a:buClr>
                        <a:buSzPct val="70000"/>
                        <a:buFont typeface="Wingdings" pitchFamily="2" charset="2"/>
                        <a:defRPr kumimoji="1" sz="2400">
                          <a:solidFill>
                            <a:schemeClr val="tx1"/>
                          </a:solidFill>
                          <a:latin typeface="Verdana" pitchFamily="34" charset="0"/>
                          <a:ea typeface="宋体" pitchFamily="2" charset="-122"/>
                        </a:defRPr>
                      </a:lvl2pPr>
                      <a:lvl3pPr marL="1143000" indent="-228600" eaLnBrk="0" hangingPunct="0">
                        <a:spcBef>
                          <a:spcPct val="20000"/>
                        </a:spcBef>
                        <a:buClr>
                          <a:schemeClr val="tx2"/>
                        </a:buClr>
                        <a:defRPr kumimoji="1" sz="2000">
                          <a:solidFill>
                            <a:schemeClr val="tx1"/>
                          </a:solidFill>
                          <a:latin typeface="Verdana" pitchFamily="34" charset="0"/>
                          <a:ea typeface="宋体" pitchFamily="2" charset="-122"/>
                        </a:defRPr>
                      </a:lvl3pPr>
                      <a:lvl4pPr marL="1600200" indent="-228600" eaLnBrk="0" hangingPunct="0">
                        <a:spcBef>
                          <a:spcPct val="20000"/>
                        </a:spcBef>
                        <a:buClr>
                          <a:schemeClr val="hlink"/>
                        </a:buClr>
                        <a:defRPr kumimoji="1">
                          <a:solidFill>
                            <a:schemeClr val="tx1"/>
                          </a:solidFill>
                          <a:latin typeface="Verdana" pitchFamily="34" charset="0"/>
                          <a:ea typeface="宋体" pitchFamily="2" charset="-122"/>
                        </a:defRPr>
                      </a:lvl4pPr>
                      <a:lvl5pPr marL="2057400" indent="-228600" eaLnBrk="0" hangingPunct="0">
                        <a:spcBef>
                          <a:spcPct val="20000"/>
                        </a:spcBef>
                        <a:buClr>
                          <a:schemeClr val="tx1"/>
                        </a:buClr>
                        <a:buSzPct val="85000"/>
                        <a:defRPr kumimoji="1">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tx1"/>
                        </a:buClr>
                        <a:buSzPct val="85000"/>
                        <a:defRPr kumimoji="1">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tx1"/>
                        </a:buClr>
                        <a:buSzPct val="85000"/>
                        <a:defRPr kumimoji="1">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tx1"/>
                        </a:buClr>
                        <a:buSzPct val="85000"/>
                        <a:defRPr kumimoji="1">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tx1"/>
                        </a:buClr>
                        <a:buSzPct val="85000"/>
                        <a:defRPr kumimoji="1">
                          <a:solidFill>
                            <a:schemeClr val="tx1"/>
                          </a:solidFill>
                          <a:latin typeface="Verdan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t(a)</a:t>
                      </a:r>
                    </a:p>
                  </a:txBody>
                  <a:tcPr marT="45722" marB="45722" horzOverflow="overflow">
                    <a:lnL>
                      <a:noFill/>
                    </a:lnL>
                    <a:lnR>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96875">
                <a:tc>
                  <a:txBody>
                    <a:bodyPr/>
                    <a:lstStyle>
                      <a:lvl1pPr eaLnBrk="0" hangingPunct="0">
                        <a:spcBef>
                          <a:spcPct val="20000"/>
                        </a:spcBef>
                        <a:buClr>
                          <a:schemeClr val="folHlink"/>
                        </a:buClr>
                        <a:buSzPct val="75000"/>
                        <a:buFont typeface="Wingdings" pitchFamily="2" charset="2"/>
                        <a:defRPr kumimoji="1" sz="2800">
                          <a:solidFill>
                            <a:schemeClr val="tx1"/>
                          </a:solidFill>
                          <a:latin typeface="Verdana" pitchFamily="34" charset="0"/>
                          <a:ea typeface="宋体" pitchFamily="2" charset="-122"/>
                        </a:defRPr>
                      </a:lvl1pPr>
                      <a:lvl2pPr marL="742950" indent="-285750" eaLnBrk="0" hangingPunct="0">
                        <a:spcBef>
                          <a:spcPct val="20000"/>
                        </a:spcBef>
                        <a:buClr>
                          <a:schemeClr val="folHlink"/>
                        </a:buClr>
                        <a:buSzPct val="70000"/>
                        <a:buFont typeface="Wingdings" pitchFamily="2" charset="2"/>
                        <a:defRPr kumimoji="1" sz="2400">
                          <a:solidFill>
                            <a:schemeClr val="tx1"/>
                          </a:solidFill>
                          <a:latin typeface="Verdana" pitchFamily="34" charset="0"/>
                          <a:ea typeface="宋体" pitchFamily="2" charset="-122"/>
                        </a:defRPr>
                      </a:lvl2pPr>
                      <a:lvl3pPr marL="1143000" indent="-228600" eaLnBrk="0" hangingPunct="0">
                        <a:spcBef>
                          <a:spcPct val="20000"/>
                        </a:spcBef>
                        <a:buClr>
                          <a:schemeClr val="tx2"/>
                        </a:buClr>
                        <a:defRPr kumimoji="1" sz="2000">
                          <a:solidFill>
                            <a:schemeClr val="tx1"/>
                          </a:solidFill>
                          <a:latin typeface="Verdana" pitchFamily="34" charset="0"/>
                          <a:ea typeface="宋体" pitchFamily="2" charset="-122"/>
                        </a:defRPr>
                      </a:lvl3pPr>
                      <a:lvl4pPr marL="1600200" indent="-228600" eaLnBrk="0" hangingPunct="0">
                        <a:spcBef>
                          <a:spcPct val="20000"/>
                        </a:spcBef>
                        <a:buClr>
                          <a:schemeClr val="hlink"/>
                        </a:buClr>
                        <a:defRPr kumimoji="1">
                          <a:solidFill>
                            <a:schemeClr val="tx1"/>
                          </a:solidFill>
                          <a:latin typeface="Verdana" pitchFamily="34" charset="0"/>
                          <a:ea typeface="宋体" pitchFamily="2" charset="-122"/>
                        </a:defRPr>
                      </a:lvl4pPr>
                      <a:lvl5pPr marL="2057400" indent="-228600" eaLnBrk="0" hangingPunct="0">
                        <a:spcBef>
                          <a:spcPct val="20000"/>
                        </a:spcBef>
                        <a:buClr>
                          <a:schemeClr val="tx1"/>
                        </a:buClr>
                        <a:buSzPct val="85000"/>
                        <a:defRPr kumimoji="1">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tx1"/>
                        </a:buClr>
                        <a:buSzPct val="85000"/>
                        <a:defRPr kumimoji="1">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tx1"/>
                        </a:buClr>
                        <a:buSzPct val="85000"/>
                        <a:defRPr kumimoji="1">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tx1"/>
                        </a:buClr>
                        <a:buSzPct val="85000"/>
                        <a:defRPr kumimoji="1">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tx1"/>
                        </a:buClr>
                        <a:buSzPct val="85000"/>
                        <a:defRPr kumimoji="1">
                          <a:solidFill>
                            <a:schemeClr val="tx1"/>
                          </a:solidFill>
                          <a:latin typeface="Verdan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(9)JUMP   b</a:t>
                      </a:r>
                    </a:p>
                  </a:txBody>
                  <a:tcPr marT="45722" marB="45722" horzOverflow="overflow">
                    <a:lnL>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75000"/>
                        <a:buFont typeface="Wingdings" pitchFamily="2" charset="2"/>
                        <a:defRPr kumimoji="1" sz="2800">
                          <a:solidFill>
                            <a:schemeClr val="tx1"/>
                          </a:solidFill>
                          <a:latin typeface="Verdana" pitchFamily="34" charset="0"/>
                          <a:ea typeface="宋体" pitchFamily="2" charset="-122"/>
                        </a:defRPr>
                      </a:lvl1pPr>
                      <a:lvl2pPr marL="742950" indent="-285750" eaLnBrk="0" hangingPunct="0">
                        <a:spcBef>
                          <a:spcPct val="20000"/>
                        </a:spcBef>
                        <a:buClr>
                          <a:schemeClr val="folHlink"/>
                        </a:buClr>
                        <a:buSzPct val="70000"/>
                        <a:buFont typeface="Wingdings" pitchFamily="2" charset="2"/>
                        <a:defRPr kumimoji="1" sz="2400">
                          <a:solidFill>
                            <a:schemeClr val="tx1"/>
                          </a:solidFill>
                          <a:latin typeface="Verdana" pitchFamily="34" charset="0"/>
                          <a:ea typeface="宋体" pitchFamily="2" charset="-122"/>
                        </a:defRPr>
                      </a:lvl2pPr>
                      <a:lvl3pPr marL="1143000" indent="-228600" eaLnBrk="0" hangingPunct="0">
                        <a:spcBef>
                          <a:spcPct val="20000"/>
                        </a:spcBef>
                        <a:buClr>
                          <a:schemeClr val="tx2"/>
                        </a:buClr>
                        <a:defRPr kumimoji="1" sz="2000">
                          <a:solidFill>
                            <a:schemeClr val="tx1"/>
                          </a:solidFill>
                          <a:latin typeface="Verdana" pitchFamily="34" charset="0"/>
                          <a:ea typeface="宋体" pitchFamily="2" charset="-122"/>
                        </a:defRPr>
                      </a:lvl3pPr>
                      <a:lvl4pPr marL="1600200" indent="-228600" eaLnBrk="0" hangingPunct="0">
                        <a:spcBef>
                          <a:spcPct val="20000"/>
                        </a:spcBef>
                        <a:buClr>
                          <a:schemeClr val="hlink"/>
                        </a:buClr>
                        <a:defRPr kumimoji="1">
                          <a:solidFill>
                            <a:schemeClr val="tx1"/>
                          </a:solidFill>
                          <a:latin typeface="Verdana" pitchFamily="34" charset="0"/>
                          <a:ea typeface="宋体" pitchFamily="2" charset="-122"/>
                        </a:defRPr>
                      </a:lvl4pPr>
                      <a:lvl5pPr marL="2057400" indent="-228600" eaLnBrk="0" hangingPunct="0">
                        <a:spcBef>
                          <a:spcPct val="20000"/>
                        </a:spcBef>
                        <a:buClr>
                          <a:schemeClr val="tx1"/>
                        </a:buClr>
                        <a:buSzPct val="85000"/>
                        <a:defRPr kumimoji="1">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tx1"/>
                        </a:buClr>
                        <a:buSzPct val="85000"/>
                        <a:defRPr kumimoji="1">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tx1"/>
                        </a:buClr>
                        <a:buSzPct val="85000"/>
                        <a:defRPr kumimoji="1">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tx1"/>
                        </a:buClr>
                        <a:buSzPct val="85000"/>
                        <a:defRPr kumimoji="1">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tx1"/>
                        </a:buClr>
                        <a:buSzPct val="85000"/>
                        <a:defRPr kumimoji="1">
                          <a:solidFill>
                            <a:schemeClr val="tx1"/>
                          </a:solidFill>
                          <a:latin typeface="Verdan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endParaRPr kumimoji="1" lang="en-US" altLang="zh-CN" sz="2000" b="0" i="0" u="none" strike="noStrike" cap="none" normalizeH="0" baseline="0" smtClean="0">
                        <a:ln>
                          <a:noFill/>
                        </a:ln>
                        <a:solidFill>
                          <a:schemeClr val="tx1"/>
                        </a:solidFill>
                        <a:effectLst/>
                        <a:latin typeface="Verdana" pitchFamily="34" charset="0"/>
                        <a:ea typeface="宋体" pitchFamily="2" charset="-122"/>
                      </a:endParaRPr>
                    </a:p>
                  </a:txBody>
                  <a:tcPr marT="45722" marB="45722" horzOverflow="overflow">
                    <a:lnL w="12700" cap="flat" cmpd="sng" algn="ctr">
                      <a:solidFill>
                        <a:schemeClr val="tx1"/>
                      </a:solidFill>
                      <a:prstDash val="solid"/>
                      <a:miter lim="800000"/>
                      <a:headEnd type="none" w="med" len="med"/>
                      <a:tailEnd type="none" w="med" len="med"/>
                    </a:lnL>
                    <a:lnR>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75000"/>
                        <a:buFont typeface="Wingdings" pitchFamily="2" charset="2"/>
                        <a:defRPr kumimoji="1" sz="2800">
                          <a:solidFill>
                            <a:schemeClr val="tx1"/>
                          </a:solidFill>
                          <a:latin typeface="Verdana" pitchFamily="34" charset="0"/>
                          <a:ea typeface="宋体" pitchFamily="2" charset="-122"/>
                        </a:defRPr>
                      </a:lvl1pPr>
                      <a:lvl2pPr marL="742950" indent="-285750" eaLnBrk="0" hangingPunct="0">
                        <a:spcBef>
                          <a:spcPct val="20000"/>
                        </a:spcBef>
                        <a:buClr>
                          <a:schemeClr val="folHlink"/>
                        </a:buClr>
                        <a:buSzPct val="70000"/>
                        <a:buFont typeface="Wingdings" pitchFamily="2" charset="2"/>
                        <a:defRPr kumimoji="1" sz="2400">
                          <a:solidFill>
                            <a:schemeClr val="tx1"/>
                          </a:solidFill>
                          <a:latin typeface="Verdana" pitchFamily="34" charset="0"/>
                          <a:ea typeface="宋体" pitchFamily="2" charset="-122"/>
                        </a:defRPr>
                      </a:lvl2pPr>
                      <a:lvl3pPr marL="1143000" indent="-228600" eaLnBrk="0" hangingPunct="0">
                        <a:spcBef>
                          <a:spcPct val="20000"/>
                        </a:spcBef>
                        <a:buClr>
                          <a:schemeClr val="tx2"/>
                        </a:buClr>
                        <a:defRPr kumimoji="1" sz="2000">
                          <a:solidFill>
                            <a:schemeClr val="tx1"/>
                          </a:solidFill>
                          <a:latin typeface="Verdana" pitchFamily="34" charset="0"/>
                          <a:ea typeface="宋体" pitchFamily="2" charset="-122"/>
                        </a:defRPr>
                      </a:lvl3pPr>
                      <a:lvl4pPr marL="1600200" indent="-228600" eaLnBrk="0" hangingPunct="0">
                        <a:spcBef>
                          <a:spcPct val="20000"/>
                        </a:spcBef>
                        <a:buClr>
                          <a:schemeClr val="hlink"/>
                        </a:buClr>
                        <a:defRPr kumimoji="1">
                          <a:solidFill>
                            <a:schemeClr val="tx1"/>
                          </a:solidFill>
                          <a:latin typeface="Verdana" pitchFamily="34" charset="0"/>
                          <a:ea typeface="宋体" pitchFamily="2" charset="-122"/>
                        </a:defRPr>
                      </a:lvl4pPr>
                      <a:lvl5pPr marL="2057400" indent="-228600" eaLnBrk="0" hangingPunct="0">
                        <a:spcBef>
                          <a:spcPct val="20000"/>
                        </a:spcBef>
                        <a:buClr>
                          <a:schemeClr val="tx1"/>
                        </a:buClr>
                        <a:buSzPct val="85000"/>
                        <a:defRPr kumimoji="1">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tx1"/>
                        </a:buClr>
                        <a:buSzPct val="85000"/>
                        <a:defRPr kumimoji="1">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tx1"/>
                        </a:buClr>
                        <a:buSzPct val="85000"/>
                        <a:defRPr kumimoji="1">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tx1"/>
                        </a:buClr>
                        <a:buSzPct val="85000"/>
                        <a:defRPr kumimoji="1">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tx1"/>
                        </a:buClr>
                        <a:buSzPct val="85000"/>
                        <a:defRPr kumimoji="1">
                          <a:solidFill>
                            <a:schemeClr val="tx1"/>
                          </a:solidFill>
                          <a:latin typeface="Verdan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zh-CN" altLang="en-US" sz="2000" b="0" i="0" u="none" strike="noStrike" cap="none" normalizeH="0" baseline="0" smtClean="0">
                          <a:ln>
                            <a:noFill/>
                          </a:ln>
                          <a:solidFill>
                            <a:schemeClr val="tx1"/>
                          </a:solidFill>
                          <a:effectLst/>
                          <a:latin typeface="Verdana" pitchFamily="34" charset="0"/>
                          <a:ea typeface="宋体" pitchFamily="2" charset="-122"/>
                        </a:rPr>
                        <a:t>1</a:t>
                      </a:r>
                    </a:p>
                  </a:txBody>
                  <a:tcPr marT="45722" marB="45722" horzOverflow="overflow">
                    <a:lnL>
                      <a:noFill/>
                    </a:lnL>
                    <a:lnR>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96875">
                <a:tc>
                  <a:txBody>
                    <a:bodyPr/>
                    <a:lstStyle>
                      <a:lvl1pPr eaLnBrk="0" hangingPunct="0">
                        <a:spcBef>
                          <a:spcPct val="20000"/>
                        </a:spcBef>
                        <a:buClr>
                          <a:schemeClr val="folHlink"/>
                        </a:buClr>
                        <a:buSzPct val="75000"/>
                        <a:buFont typeface="Wingdings" pitchFamily="2" charset="2"/>
                        <a:defRPr kumimoji="1" sz="2800">
                          <a:solidFill>
                            <a:schemeClr val="tx1"/>
                          </a:solidFill>
                          <a:latin typeface="Verdana" pitchFamily="34" charset="0"/>
                          <a:ea typeface="宋体" pitchFamily="2" charset="-122"/>
                        </a:defRPr>
                      </a:lvl1pPr>
                      <a:lvl2pPr marL="742950" indent="-285750" eaLnBrk="0" hangingPunct="0">
                        <a:spcBef>
                          <a:spcPct val="20000"/>
                        </a:spcBef>
                        <a:buClr>
                          <a:schemeClr val="folHlink"/>
                        </a:buClr>
                        <a:buSzPct val="70000"/>
                        <a:buFont typeface="Wingdings" pitchFamily="2" charset="2"/>
                        <a:defRPr kumimoji="1" sz="2400">
                          <a:solidFill>
                            <a:schemeClr val="tx1"/>
                          </a:solidFill>
                          <a:latin typeface="Verdana" pitchFamily="34" charset="0"/>
                          <a:ea typeface="宋体" pitchFamily="2" charset="-122"/>
                        </a:defRPr>
                      </a:lvl2pPr>
                      <a:lvl3pPr marL="1143000" indent="-228600" eaLnBrk="0" hangingPunct="0">
                        <a:spcBef>
                          <a:spcPct val="20000"/>
                        </a:spcBef>
                        <a:buClr>
                          <a:schemeClr val="tx2"/>
                        </a:buClr>
                        <a:defRPr kumimoji="1" sz="2000">
                          <a:solidFill>
                            <a:schemeClr val="tx1"/>
                          </a:solidFill>
                          <a:latin typeface="Verdana" pitchFamily="34" charset="0"/>
                          <a:ea typeface="宋体" pitchFamily="2" charset="-122"/>
                        </a:defRPr>
                      </a:lvl3pPr>
                      <a:lvl4pPr marL="1600200" indent="-228600" eaLnBrk="0" hangingPunct="0">
                        <a:spcBef>
                          <a:spcPct val="20000"/>
                        </a:spcBef>
                        <a:buClr>
                          <a:schemeClr val="hlink"/>
                        </a:buClr>
                        <a:defRPr kumimoji="1">
                          <a:solidFill>
                            <a:schemeClr val="tx1"/>
                          </a:solidFill>
                          <a:latin typeface="Verdana" pitchFamily="34" charset="0"/>
                          <a:ea typeface="宋体" pitchFamily="2" charset="-122"/>
                        </a:defRPr>
                      </a:lvl4pPr>
                      <a:lvl5pPr marL="2057400" indent="-228600" eaLnBrk="0" hangingPunct="0">
                        <a:spcBef>
                          <a:spcPct val="20000"/>
                        </a:spcBef>
                        <a:buClr>
                          <a:schemeClr val="tx1"/>
                        </a:buClr>
                        <a:buSzPct val="85000"/>
                        <a:defRPr kumimoji="1">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tx1"/>
                        </a:buClr>
                        <a:buSzPct val="85000"/>
                        <a:defRPr kumimoji="1">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tx1"/>
                        </a:buClr>
                        <a:buSzPct val="85000"/>
                        <a:defRPr kumimoji="1">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tx1"/>
                        </a:buClr>
                        <a:buSzPct val="85000"/>
                        <a:defRPr kumimoji="1">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tx1"/>
                        </a:buClr>
                        <a:buSzPct val="85000"/>
                        <a:defRPr kumimoji="1">
                          <a:solidFill>
                            <a:schemeClr val="tx1"/>
                          </a:solidFill>
                          <a:latin typeface="Verdan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(10)JGTZ  b</a:t>
                      </a:r>
                    </a:p>
                  </a:txBody>
                  <a:tcPr marT="45722" marB="45722" horzOverflow="overflow">
                    <a:lnL>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75000"/>
                        <a:buFont typeface="Wingdings" pitchFamily="2" charset="2"/>
                        <a:defRPr kumimoji="1" sz="2800">
                          <a:solidFill>
                            <a:schemeClr val="tx1"/>
                          </a:solidFill>
                          <a:latin typeface="Verdana" pitchFamily="34" charset="0"/>
                          <a:ea typeface="宋体" pitchFamily="2" charset="-122"/>
                        </a:defRPr>
                      </a:lvl1pPr>
                      <a:lvl2pPr marL="742950" indent="-285750" eaLnBrk="0" hangingPunct="0">
                        <a:spcBef>
                          <a:spcPct val="20000"/>
                        </a:spcBef>
                        <a:buClr>
                          <a:schemeClr val="folHlink"/>
                        </a:buClr>
                        <a:buSzPct val="70000"/>
                        <a:buFont typeface="Wingdings" pitchFamily="2" charset="2"/>
                        <a:defRPr kumimoji="1" sz="2400">
                          <a:solidFill>
                            <a:schemeClr val="tx1"/>
                          </a:solidFill>
                          <a:latin typeface="Verdana" pitchFamily="34" charset="0"/>
                          <a:ea typeface="宋体" pitchFamily="2" charset="-122"/>
                        </a:defRPr>
                      </a:lvl2pPr>
                      <a:lvl3pPr marL="1143000" indent="-228600" eaLnBrk="0" hangingPunct="0">
                        <a:spcBef>
                          <a:spcPct val="20000"/>
                        </a:spcBef>
                        <a:buClr>
                          <a:schemeClr val="tx2"/>
                        </a:buClr>
                        <a:defRPr kumimoji="1" sz="2000">
                          <a:solidFill>
                            <a:schemeClr val="tx1"/>
                          </a:solidFill>
                          <a:latin typeface="Verdana" pitchFamily="34" charset="0"/>
                          <a:ea typeface="宋体" pitchFamily="2" charset="-122"/>
                        </a:defRPr>
                      </a:lvl3pPr>
                      <a:lvl4pPr marL="1600200" indent="-228600" eaLnBrk="0" hangingPunct="0">
                        <a:spcBef>
                          <a:spcPct val="20000"/>
                        </a:spcBef>
                        <a:buClr>
                          <a:schemeClr val="hlink"/>
                        </a:buClr>
                        <a:defRPr kumimoji="1">
                          <a:solidFill>
                            <a:schemeClr val="tx1"/>
                          </a:solidFill>
                          <a:latin typeface="Verdana" pitchFamily="34" charset="0"/>
                          <a:ea typeface="宋体" pitchFamily="2" charset="-122"/>
                        </a:defRPr>
                      </a:lvl4pPr>
                      <a:lvl5pPr marL="2057400" indent="-228600" eaLnBrk="0" hangingPunct="0">
                        <a:spcBef>
                          <a:spcPct val="20000"/>
                        </a:spcBef>
                        <a:buClr>
                          <a:schemeClr val="tx1"/>
                        </a:buClr>
                        <a:buSzPct val="85000"/>
                        <a:defRPr kumimoji="1">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tx1"/>
                        </a:buClr>
                        <a:buSzPct val="85000"/>
                        <a:defRPr kumimoji="1">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tx1"/>
                        </a:buClr>
                        <a:buSzPct val="85000"/>
                        <a:defRPr kumimoji="1">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tx1"/>
                        </a:buClr>
                        <a:buSzPct val="85000"/>
                        <a:defRPr kumimoji="1">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tx1"/>
                        </a:buClr>
                        <a:buSzPct val="85000"/>
                        <a:defRPr kumimoji="1">
                          <a:solidFill>
                            <a:schemeClr val="tx1"/>
                          </a:solidFill>
                          <a:latin typeface="Verdan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endParaRPr kumimoji="1" lang="en-US" altLang="zh-CN" sz="2000" b="0" i="0" u="none" strike="noStrike" cap="none" normalizeH="0" baseline="0" smtClean="0">
                        <a:ln>
                          <a:noFill/>
                        </a:ln>
                        <a:solidFill>
                          <a:schemeClr val="tx1"/>
                        </a:solidFill>
                        <a:effectLst/>
                        <a:latin typeface="Verdana" pitchFamily="34" charset="0"/>
                        <a:ea typeface="宋体" pitchFamily="2" charset="-122"/>
                      </a:endParaRPr>
                    </a:p>
                  </a:txBody>
                  <a:tcPr marT="45722" marB="45722" horzOverflow="overflow">
                    <a:lnL w="12700" cap="flat" cmpd="sng" algn="ctr">
                      <a:solidFill>
                        <a:schemeClr val="tx1"/>
                      </a:solidFill>
                      <a:prstDash val="solid"/>
                      <a:miter lim="800000"/>
                      <a:headEnd type="none" w="med" len="med"/>
                      <a:tailEnd type="none" w="med" len="med"/>
                    </a:lnL>
                    <a:lnR>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75000"/>
                        <a:buFont typeface="Wingdings" pitchFamily="2" charset="2"/>
                        <a:defRPr kumimoji="1" sz="2800">
                          <a:solidFill>
                            <a:schemeClr val="tx1"/>
                          </a:solidFill>
                          <a:latin typeface="Verdana" pitchFamily="34" charset="0"/>
                          <a:ea typeface="宋体" pitchFamily="2" charset="-122"/>
                        </a:defRPr>
                      </a:lvl1pPr>
                      <a:lvl2pPr marL="742950" indent="-285750" eaLnBrk="0" hangingPunct="0">
                        <a:spcBef>
                          <a:spcPct val="20000"/>
                        </a:spcBef>
                        <a:buClr>
                          <a:schemeClr val="folHlink"/>
                        </a:buClr>
                        <a:buSzPct val="70000"/>
                        <a:buFont typeface="Wingdings" pitchFamily="2" charset="2"/>
                        <a:defRPr kumimoji="1" sz="2400">
                          <a:solidFill>
                            <a:schemeClr val="tx1"/>
                          </a:solidFill>
                          <a:latin typeface="Verdana" pitchFamily="34" charset="0"/>
                          <a:ea typeface="宋体" pitchFamily="2" charset="-122"/>
                        </a:defRPr>
                      </a:lvl2pPr>
                      <a:lvl3pPr marL="1143000" indent="-228600" eaLnBrk="0" hangingPunct="0">
                        <a:spcBef>
                          <a:spcPct val="20000"/>
                        </a:spcBef>
                        <a:buClr>
                          <a:schemeClr val="tx2"/>
                        </a:buClr>
                        <a:defRPr kumimoji="1" sz="2000">
                          <a:solidFill>
                            <a:schemeClr val="tx1"/>
                          </a:solidFill>
                          <a:latin typeface="Verdana" pitchFamily="34" charset="0"/>
                          <a:ea typeface="宋体" pitchFamily="2" charset="-122"/>
                        </a:defRPr>
                      </a:lvl3pPr>
                      <a:lvl4pPr marL="1600200" indent="-228600" eaLnBrk="0" hangingPunct="0">
                        <a:spcBef>
                          <a:spcPct val="20000"/>
                        </a:spcBef>
                        <a:buClr>
                          <a:schemeClr val="hlink"/>
                        </a:buClr>
                        <a:defRPr kumimoji="1">
                          <a:solidFill>
                            <a:schemeClr val="tx1"/>
                          </a:solidFill>
                          <a:latin typeface="Verdana" pitchFamily="34" charset="0"/>
                          <a:ea typeface="宋体" pitchFamily="2" charset="-122"/>
                        </a:defRPr>
                      </a:lvl4pPr>
                      <a:lvl5pPr marL="2057400" indent="-228600" eaLnBrk="0" hangingPunct="0">
                        <a:spcBef>
                          <a:spcPct val="20000"/>
                        </a:spcBef>
                        <a:buClr>
                          <a:schemeClr val="tx1"/>
                        </a:buClr>
                        <a:buSzPct val="85000"/>
                        <a:defRPr kumimoji="1">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tx1"/>
                        </a:buClr>
                        <a:buSzPct val="85000"/>
                        <a:defRPr kumimoji="1">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tx1"/>
                        </a:buClr>
                        <a:buSzPct val="85000"/>
                        <a:defRPr kumimoji="1">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tx1"/>
                        </a:buClr>
                        <a:buSzPct val="85000"/>
                        <a:defRPr kumimoji="1">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tx1"/>
                        </a:buClr>
                        <a:buSzPct val="85000"/>
                        <a:defRPr kumimoji="1">
                          <a:solidFill>
                            <a:schemeClr val="tx1"/>
                          </a:solidFill>
                          <a:latin typeface="Verdan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l(c(0))</a:t>
                      </a:r>
                      <a:endParaRPr kumimoji="1" lang="zh-CN" altLang="en-US" sz="2000" b="0" i="0" u="none" strike="noStrike" cap="none" normalizeH="0" baseline="0" smtClean="0">
                        <a:ln>
                          <a:noFill/>
                        </a:ln>
                        <a:solidFill>
                          <a:schemeClr val="tx1"/>
                        </a:solidFill>
                        <a:effectLst/>
                        <a:latin typeface="Verdana" pitchFamily="34" charset="0"/>
                        <a:ea typeface="宋体" pitchFamily="2" charset="-122"/>
                      </a:endParaRPr>
                    </a:p>
                  </a:txBody>
                  <a:tcPr marT="45722" marB="45722" horzOverflow="overflow">
                    <a:lnL>
                      <a:noFill/>
                    </a:lnL>
                    <a:lnR>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96875">
                <a:tc>
                  <a:txBody>
                    <a:bodyPr/>
                    <a:lstStyle>
                      <a:lvl1pPr eaLnBrk="0" hangingPunct="0">
                        <a:spcBef>
                          <a:spcPct val="20000"/>
                        </a:spcBef>
                        <a:buClr>
                          <a:schemeClr val="folHlink"/>
                        </a:buClr>
                        <a:buSzPct val="75000"/>
                        <a:buFont typeface="Wingdings" pitchFamily="2" charset="2"/>
                        <a:defRPr kumimoji="1" sz="2800">
                          <a:solidFill>
                            <a:schemeClr val="tx1"/>
                          </a:solidFill>
                          <a:latin typeface="Verdana" pitchFamily="34" charset="0"/>
                          <a:ea typeface="宋体" pitchFamily="2" charset="-122"/>
                        </a:defRPr>
                      </a:lvl1pPr>
                      <a:lvl2pPr marL="742950" indent="-285750" eaLnBrk="0" hangingPunct="0">
                        <a:spcBef>
                          <a:spcPct val="20000"/>
                        </a:spcBef>
                        <a:buClr>
                          <a:schemeClr val="folHlink"/>
                        </a:buClr>
                        <a:buSzPct val="70000"/>
                        <a:buFont typeface="Wingdings" pitchFamily="2" charset="2"/>
                        <a:defRPr kumimoji="1" sz="2400">
                          <a:solidFill>
                            <a:schemeClr val="tx1"/>
                          </a:solidFill>
                          <a:latin typeface="Verdana" pitchFamily="34" charset="0"/>
                          <a:ea typeface="宋体" pitchFamily="2" charset="-122"/>
                        </a:defRPr>
                      </a:lvl2pPr>
                      <a:lvl3pPr marL="1143000" indent="-228600" eaLnBrk="0" hangingPunct="0">
                        <a:spcBef>
                          <a:spcPct val="20000"/>
                        </a:spcBef>
                        <a:buClr>
                          <a:schemeClr val="tx2"/>
                        </a:buClr>
                        <a:defRPr kumimoji="1" sz="2000">
                          <a:solidFill>
                            <a:schemeClr val="tx1"/>
                          </a:solidFill>
                          <a:latin typeface="Verdana" pitchFamily="34" charset="0"/>
                          <a:ea typeface="宋体" pitchFamily="2" charset="-122"/>
                        </a:defRPr>
                      </a:lvl3pPr>
                      <a:lvl4pPr marL="1600200" indent="-228600" eaLnBrk="0" hangingPunct="0">
                        <a:spcBef>
                          <a:spcPct val="20000"/>
                        </a:spcBef>
                        <a:buClr>
                          <a:schemeClr val="hlink"/>
                        </a:buClr>
                        <a:defRPr kumimoji="1">
                          <a:solidFill>
                            <a:schemeClr val="tx1"/>
                          </a:solidFill>
                          <a:latin typeface="Verdana" pitchFamily="34" charset="0"/>
                          <a:ea typeface="宋体" pitchFamily="2" charset="-122"/>
                        </a:defRPr>
                      </a:lvl4pPr>
                      <a:lvl5pPr marL="2057400" indent="-228600" eaLnBrk="0" hangingPunct="0">
                        <a:spcBef>
                          <a:spcPct val="20000"/>
                        </a:spcBef>
                        <a:buClr>
                          <a:schemeClr val="tx1"/>
                        </a:buClr>
                        <a:buSzPct val="85000"/>
                        <a:defRPr kumimoji="1">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tx1"/>
                        </a:buClr>
                        <a:buSzPct val="85000"/>
                        <a:defRPr kumimoji="1">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tx1"/>
                        </a:buClr>
                        <a:buSzPct val="85000"/>
                        <a:defRPr kumimoji="1">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tx1"/>
                        </a:buClr>
                        <a:buSzPct val="85000"/>
                        <a:defRPr kumimoji="1">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tx1"/>
                        </a:buClr>
                        <a:buSzPct val="85000"/>
                        <a:defRPr kumimoji="1">
                          <a:solidFill>
                            <a:schemeClr val="tx1"/>
                          </a:solidFill>
                          <a:latin typeface="Verdan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(11)JZERO b</a:t>
                      </a:r>
                    </a:p>
                  </a:txBody>
                  <a:tcPr marT="45722" marB="45722" horzOverflow="overflow">
                    <a:lnL>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75000"/>
                        <a:buFont typeface="Wingdings" pitchFamily="2" charset="2"/>
                        <a:defRPr kumimoji="1" sz="2800">
                          <a:solidFill>
                            <a:schemeClr val="tx1"/>
                          </a:solidFill>
                          <a:latin typeface="Verdana" pitchFamily="34" charset="0"/>
                          <a:ea typeface="宋体" pitchFamily="2" charset="-122"/>
                        </a:defRPr>
                      </a:lvl1pPr>
                      <a:lvl2pPr marL="742950" indent="-285750" eaLnBrk="0" hangingPunct="0">
                        <a:spcBef>
                          <a:spcPct val="20000"/>
                        </a:spcBef>
                        <a:buClr>
                          <a:schemeClr val="folHlink"/>
                        </a:buClr>
                        <a:buSzPct val="70000"/>
                        <a:buFont typeface="Wingdings" pitchFamily="2" charset="2"/>
                        <a:defRPr kumimoji="1" sz="2400">
                          <a:solidFill>
                            <a:schemeClr val="tx1"/>
                          </a:solidFill>
                          <a:latin typeface="Verdana" pitchFamily="34" charset="0"/>
                          <a:ea typeface="宋体" pitchFamily="2" charset="-122"/>
                        </a:defRPr>
                      </a:lvl2pPr>
                      <a:lvl3pPr marL="1143000" indent="-228600" eaLnBrk="0" hangingPunct="0">
                        <a:spcBef>
                          <a:spcPct val="20000"/>
                        </a:spcBef>
                        <a:buClr>
                          <a:schemeClr val="tx2"/>
                        </a:buClr>
                        <a:defRPr kumimoji="1" sz="2000">
                          <a:solidFill>
                            <a:schemeClr val="tx1"/>
                          </a:solidFill>
                          <a:latin typeface="Verdana" pitchFamily="34" charset="0"/>
                          <a:ea typeface="宋体" pitchFamily="2" charset="-122"/>
                        </a:defRPr>
                      </a:lvl3pPr>
                      <a:lvl4pPr marL="1600200" indent="-228600" eaLnBrk="0" hangingPunct="0">
                        <a:spcBef>
                          <a:spcPct val="20000"/>
                        </a:spcBef>
                        <a:buClr>
                          <a:schemeClr val="hlink"/>
                        </a:buClr>
                        <a:defRPr kumimoji="1">
                          <a:solidFill>
                            <a:schemeClr val="tx1"/>
                          </a:solidFill>
                          <a:latin typeface="Verdana" pitchFamily="34" charset="0"/>
                          <a:ea typeface="宋体" pitchFamily="2" charset="-122"/>
                        </a:defRPr>
                      </a:lvl4pPr>
                      <a:lvl5pPr marL="2057400" indent="-228600" eaLnBrk="0" hangingPunct="0">
                        <a:spcBef>
                          <a:spcPct val="20000"/>
                        </a:spcBef>
                        <a:buClr>
                          <a:schemeClr val="tx1"/>
                        </a:buClr>
                        <a:buSzPct val="85000"/>
                        <a:defRPr kumimoji="1">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tx1"/>
                        </a:buClr>
                        <a:buSzPct val="85000"/>
                        <a:defRPr kumimoji="1">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tx1"/>
                        </a:buClr>
                        <a:buSzPct val="85000"/>
                        <a:defRPr kumimoji="1">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tx1"/>
                        </a:buClr>
                        <a:buSzPct val="85000"/>
                        <a:defRPr kumimoji="1">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tx1"/>
                        </a:buClr>
                        <a:buSzPct val="85000"/>
                        <a:defRPr kumimoji="1">
                          <a:solidFill>
                            <a:schemeClr val="tx1"/>
                          </a:solidFill>
                          <a:latin typeface="Verdan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endParaRPr kumimoji="1" lang="en-US" altLang="zh-CN" sz="2000" b="0" i="0" u="none" strike="noStrike" cap="none" normalizeH="0" baseline="0" smtClean="0">
                        <a:ln>
                          <a:noFill/>
                        </a:ln>
                        <a:solidFill>
                          <a:schemeClr val="tx1"/>
                        </a:solidFill>
                        <a:effectLst/>
                        <a:latin typeface="Verdana" pitchFamily="34" charset="0"/>
                        <a:ea typeface="宋体" pitchFamily="2" charset="-122"/>
                      </a:endParaRPr>
                    </a:p>
                  </a:txBody>
                  <a:tcPr marT="45722" marB="45722" horzOverflow="overflow">
                    <a:lnL w="12700" cap="flat" cmpd="sng" algn="ctr">
                      <a:solidFill>
                        <a:schemeClr val="tx1"/>
                      </a:solidFill>
                      <a:prstDash val="solid"/>
                      <a:miter lim="800000"/>
                      <a:headEnd type="none" w="med" len="med"/>
                      <a:tailEnd type="none" w="med" len="med"/>
                    </a:lnL>
                    <a:lnR>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75000"/>
                        <a:buFont typeface="Wingdings" pitchFamily="2" charset="2"/>
                        <a:defRPr kumimoji="1" sz="2800">
                          <a:solidFill>
                            <a:schemeClr val="tx1"/>
                          </a:solidFill>
                          <a:latin typeface="Verdana" pitchFamily="34" charset="0"/>
                          <a:ea typeface="宋体" pitchFamily="2" charset="-122"/>
                        </a:defRPr>
                      </a:lvl1pPr>
                      <a:lvl2pPr marL="742950" indent="-285750" eaLnBrk="0" hangingPunct="0">
                        <a:spcBef>
                          <a:spcPct val="20000"/>
                        </a:spcBef>
                        <a:buClr>
                          <a:schemeClr val="folHlink"/>
                        </a:buClr>
                        <a:buSzPct val="70000"/>
                        <a:buFont typeface="Wingdings" pitchFamily="2" charset="2"/>
                        <a:defRPr kumimoji="1" sz="2400">
                          <a:solidFill>
                            <a:schemeClr val="tx1"/>
                          </a:solidFill>
                          <a:latin typeface="Verdana" pitchFamily="34" charset="0"/>
                          <a:ea typeface="宋体" pitchFamily="2" charset="-122"/>
                        </a:defRPr>
                      </a:lvl2pPr>
                      <a:lvl3pPr marL="1143000" indent="-228600" eaLnBrk="0" hangingPunct="0">
                        <a:spcBef>
                          <a:spcPct val="20000"/>
                        </a:spcBef>
                        <a:buClr>
                          <a:schemeClr val="tx2"/>
                        </a:buClr>
                        <a:defRPr kumimoji="1" sz="2000">
                          <a:solidFill>
                            <a:schemeClr val="tx1"/>
                          </a:solidFill>
                          <a:latin typeface="Verdana" pitchFamily="34" charset="0"/>
                          <a:ea typeface="宋体" pitchFamily="2" charset="-122"/>
                        </a:defRPr>
                      </a:lvl3pPr>
                      <a:lvl4pPr marL="1600200" indent="-228600" eaLnBrk="0" hangingPunct="0">
                        <a:spcBef>
                          <a:spcPct val="20000"/>
                        </a:spcBef>
                        <a:buClr>
                          <a:schemeClr val="hlink"/>
                        </a:buClr>
                        <a:defRPr kumimoji="1">
                          <a:solidFill>
                            <a:schemeClr val="tx1"/>
                          </a:solidFill>
                          <a:latin typeface="Verdana" pitchFamily="34" charset="0"/>
                          <a:ea typeface="宋体" pitchFamily="2" charset="-122"/>
                        </a:defRPr>
                      </a:lvl4pPr>
                      <a:lvl5pPr marL="2057400" indent="-228600" eaLnBrk="0" hangingPunct="0">
                        <a:spcBef>
                          <a:spcPct val="20000"/>
                        </a:spcBef>
                        <a:buClr>
                          <a:schemeClr val="tx1"/>
                        </a:buClr>
                        <a:buSzPct val="85000"/>
                        <a:defRPr kumimoji="1">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tx1"/>
                        </a:buClr>
                        <a:buSzPct val="85000"/>
                        <a:defRPr kumimoji="1">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tx1"/>
                        </a:buClr>
                        <a:buSzPct val="85000"/>
                        <a:defRPr kumimoji="1">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tx1"/>
                        </a:buClr>
                        <a:buSzPct val="85000"/>
                        <a:defRPr kumimoji="1">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tx1"/>
                        </a:buClr>
                        <a:buSzPct val="85000"/>
                        <a:defRPr kumimoji="1">
                          <a:solidFill>
                            <a:schemeClr val="tx1"/>
                          </a:solidFill>
                          <a:latin typeface="Verdan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l(c(0))</a:t>
                      </a:r>
                      <a:endParaRPr kumimoji="1" lang="zh-CN" altLang="en-US" sz="2000" b="0" i="0" u="none" strike="noStrike" cap="none" normalizeH="0" baseline="0" smtClean="0">
                        <a:ln>
                          <a:noFill/>
                        </a:ln>
                        <a:solidFill>
                          <a:schemeClr val="tx1"/>
                        </a:solidFill>
                        <a:effectLst/>
                        <a:latin typeface="Verdana" pitchFamily="34" charset="0"/>
                        <a:ea typeface="宋体" pitchFamily="2" charset="-122"/>
                      </a:endParaRPr>
                    </a:p>
                  </a:txBody>
                  <a:tcPr marT="45722" marB="45722" horzOverflow="overflow">
                    <a:lnL>
                      <a:noFill/>
                    </a:lnL>
                    <a:lnR>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96875">
                <a:tc>
                  <a:txBody>
                    <a:bodyPr/>
                    <a:lstStyle>
                      <a:lvl1pPr eaLnBrk="0" hangingPunct="0">
                        <a:spcBef>
                          <a:spcPct val="20000"/>
                        </a:spcBef>
                        <a:buClr>
                          <a:schemeClr val="folHlink"/>
                        </a:buClr>
                        <a:buSzPct val="75000"/>
                        <a:buFont typeface="Wingdings" pitchFamily="2" charset="2"/>
                        <a:defRPr kumimoji="1" sz="2800">
                          <a:solidFill>
                            <a:schemeClr val="tx1"/>
                          </a:solidFill>
                          <a:latin typeface="Verdana" pitchFamily="34" charset="0"/>
                          <a:ea typeface="宋体" pitchFamily="2" charset="-122"/>
                        </a:defRPr>
                      </a:lvl1pPr>
                      <a:lvl2pPr marL="742950" indent="-285750" eaLnBrk="0" hangingPunct="0">
                        <a:spcBef>
                          <a:spcPct val="20000"/>
                        </a:spcBef>
                        <a:buClr>
                          <a:schemeClr val="folHlink"/>
                        </a:buClr>
                        <a:buSzPct val="70000"/>
                        <a:buFont typeface="Wingdings" pitchFamily="2" charset="2"/>
                        <a:defRPr kumimoji="1" sz="2400">
                          <a:solidFill>
                            <a:schemeClr val="tx1"/>
                          </a:solidFill>
                          <a:latin typeface="Verdana" pitchFamily="34" charset="0"/>
                          <a:ea typeface="宋体" pitchFamily="2" charset="-122"/>
                        </a:defRPr>
                      </a:lvl2pPr>
                      <a:lvl3pPr marL="1143000" indent="-228600" eaLnBrk="0" hangingPunct="0">
                        <a:spcBef>
                          <a:spcPct val="20000"/>
                        </a:spcBef>
                        <a:buClr>
                          <a:schemeClr val="tx2"/>
                        </a:buClr>
                        <a:defRPr kumimoji="1" sz="2000">
                          <a:solidFill>
                            <a:schemeClr val="tx1"/>
                          </a:solidFill>
                          <a:latin typeface="Verdana" pitchFamily="34" charset="0"/>
                          <a:ea typeface="宋体" pitchFamily="2" charset="-122"/>
                        </a:defRPr>
                      </a:lvl3pPr>
                      <a:lvl4pPr marL="1600200" indent="-228600" eaLnBrk="0" hangingPunct="0">
                        <a:spcBef>
                          <a:spcPct val="20000"/>
                        </a:spcBef>
                        <a:buClr>
                          <a:schemeClr val="hlink"/>
                        </a:buClr>
                        <a:defRPr kumimoji="1">
                          <a:solidFill>
                            <a:schemeClr val="tx1"/>
                          </a:solidFill>
                          <a:latin typeface="Verdana" pitchFamily="34" charset="0"/>
                          <a:ea typeface="宋体" pitchFamily="2" charset="-122"/>
                        </a:defRPr>
                      </a:lvl4pPr>
                      <a:lvl5pPr marL="2057400" indent="-228600" eaLnBrk="0" hangingPunct="0">
                        <a:spcBef>
                          <a:spcPct val="20000"/>
                        </a:spcBef>
                        <a:buClr>
                          <a:schemeClr val="tx1"/>
                        </a:buClr>
                        <a:buSzPct val="85000"/>
                        <a:defRPr kumimoji="1">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tx1"/>
                        </a:buClr>
                        <a:buSzPct val="85000"/>
                        <a:defRPr kumimoji="1">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tx1"/>
                        </a:buClr>
                        <a:buSzPct val="85000"/>
                        <a:defRPr kumimoji="1">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tx1"/>
                        </a:buClr>
                        <a:buSzPct val="85000"/>
                        <a:defRPr kumimoji="1">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tx1"/>
                        </a:buClr>
                        <a:buSzPct val="85000"/>
                        <a:defRPr kumimoji="1">
                          <a:solidFill>
                            <a:schemeClr val="tx1"/>
                          </a:solidFill>
                          <a:latin typeface="Verdan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(12)HALT</a:t>
                      </a:r>
                    </a:p>
                  </a:txBody>
                  <a:tcPr marT="45722" marB="45722" horzOverflow="overflow">
                    <a:lnL>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75000"/>
                        <a:buFont typeface="Wingdings" pitchFamily="2" charset="2"/>
                        <a:defRPr kumimoji="1" sz="2800">
                          <a:solidFill>
                            <a:schemeClr val="tx1"/>
                          </a:solidFill>
                          <a:latin typeface="Verdana" pitchFamily="34" charset="0"/>
                          <a:ea typeface="宋体" pitchFamily="2" charset="-122"/>
                        </a:defRPr>
                      </a:lvl1pPr>
                      <a:lvl2pPr marL="742950" indent="-285750" eaLnBrk="0" hangingPunct="0">
                        <a:spcBef>
                          <a:spcPct val="20000"/>
                        </a:spcBef>
                        <a:buClr>
                          <a:schemeClr val="folHlink"/>
                        </a:buClr>
                        <a:buSzPct val="70000"/>
                        <a:buFont typeface="Wingdings" pitchFamily="2" charset="2"/>
                        <a:defRPr kumimoji="1" sz="2400">
                          <a:solidFill>
                            <a:schemeClr val="tx1"/>
                          </a:solidFill>
                          <a:latin typeface="Verdana" pitchFamily="34" charset="0"/>
                          <a:ea typeface="宋体" pitchFamily="2" charset="-122"/>
                        </a:defRPr>
                      </a:lvl2pPr>
                      <a:lvl3pPr marL="1143000" indent="-228600" eaLnBrk="0" hangingPunct="0">
                        <a:spcBef>
                          <a:spcPct val="20000"/>
                        </a:spcBef>
                        <a:buClr>
                          <a:schemeClr val="tx2"/>
                        </a:buClr>
                        <a:defRPr kumimoji="1" sz="2000">
                          <a:solidFill>
                            <a:schemeClr val="tx1"/>
                          </a:solidFill>
                          <a:latin typeface="Verdana" pitchFamily="34" charset="0"/>
                          <a:ea typeface="宋体" pitchFamily="2" charset="-122"/>
                        </a:defRPr>
                      </a:lvl3pPr>
                      <a:lvl4pPr marL="1600200" indent="-228600" eaLnBrk="0" hangingPunct="0">
                        <a:spcBef>
                          <a:spcPct val="20000"/>
                        </a:spcBef>
                        <a:buClr>
                          <a:schemeClr val="hlink"/>
                        </a:buClr>
                        <a:defRPr kumimoji="1">
                          <a:solidFill>
                            <a:schemeClr val="tx1"/>
                          </a:solidFill>
                          <a:latin typeface="Verdana" pitchFamily="34" charset="0"/>
                          <a:ea typeface="宋体" pitchFamily="2" charset="-122"/>
                        </a:defRPr>
                      </a:lvl4pPr>
                      <a:lvl5pPr marL="2057400" indent="-228600" eaLnBrk="0" hangingPunct="0">
                        <a:spcBef>
                          <a:spcPct val="20000"/>
                        </a:spcBef>
                        <a:buClr>
                          <a:schemeClr val="tx1"/>
                        </a:buClr>
                        <a:buSzPct val="85000"/>
                        <a:defRPr kumimoji="1">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tx1"/>
                        </a:buClr>
                        <a:buSzPct val="85000"/>
                        <a:defRPr kumimoji="1">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tx1"/>
                        </a:buClr>
                        <a:buSzPct val="85000"/>
                        <a:defRPr kumimoji="1">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tx1"/>
                        </a:buClr>
                        <a:buSzPct val="85000"/>
                        <a:defRPr kumimoji="1">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tx1"/>
                        </a:buClr>
                        <a:buSzPct val="85000"/>
                        <a:defRPr kumimoji="1">
                          <a:solidFill>
                            <a:schemeClr val="tx1"/>
                          </a:solidFill>
                          <a:latin typeface="Verdan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endParaRPr kumimoji="1" lang="en-US" altLang="zh-CN" sz="2000" b="0" i="0" u="none" strike="noStrike" cap="none" normalizeH="0" baseline="0" smtClean="0">
                        <a:ln>
                          <a:noFill/>
                        </a:ln>
                        <a:solidFill>
                          <a:schemeClr val="tx1"/>
                        </a:solidFill>
                        <a:effectLst/>
                        <a:latin typeface="Verdana" pitchFamily="34" charset="0"/>
                        <a:ea typeface="宋体" pitchFamily="2" charset="-122"/>
                      </a:endParaRPr>
                    </a:p>
                  </a:txBody>
                  <a:tcPr marT="45722" marB="45722" horzOverflow="overflow">
                    <a:lnL w="12700" cap="flat" cmpd="sng" algn="ctr">
                      <a:solidFill>
                        <a:schemeClr val="tx1"/>
                      </a:solidFill>
                      <a:prstDash val="solid"/>
                      <a:miter lim="800000"/>
                      <a:headEnd type="none" w="med" len="med"/>
                      <a:tailEnd type="none" w="med" len="med"/>
                    </a:lnL>
                    <a:lnR>
                      <a:noFill/>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75000"/>
                        <a:buFont typeface="Wingdings" pitchFamily="2" charset="2"/>
                        <a:defRPr kumimoji="1" sz="2800">
                          <a:solidFill>
                            <a:schemeClr val="tx1"/>
                          </a:solidFill>
                          <a:latin typeface="Verdana" pitchFamily="34" charset="0"/>
                          <a:ea typeface="宋体" pitchFamily="2" charset="-122"/>
                        </a:defRPr>
                      </a:lvl1pPr>
                      <a:lvl2pPr marL="742950" indent="-285750" eaLnBrk="0" hangingPunct="0">
                        <a:spcBef>
                          <a:spcPct val="20000"/>
                        </a:spcBef>
                        <a:buClr>
                          <a:schemeClr val="folHlink"/>
                        </a:buClr>
                        <a:buSzPct val="70000"/>
                        <a:buFont typeface="Wingdings" pitchFamily="2" charset="2"/>
                        <a:defRPr kumimoji="1" sz="2400">
                          <a:solidFill>
                            <a:schemeClr val="tx1"/>
                          </a:solidFill>
                          <a:latin typeface="Verdana" pitchFamily="34" charset="0"/>
                          <a:ea typeface="宋体" pitchFamily="2" charset="-122"/>
                        </a:defRPr>
                      </a:lvl2pPr>
                      <a:lvl3pPr marL="1143000" indent="-228600" eaLnBrk="0" hangingPunct="0">
                        <a:spcBef>
                          <a:spcPct val="20000"/>
                        </a:spcBef>
                        <a:buClr>
                          <a:schemeClr val="tx2"/>
                        </a:buClr>
                        <a:defRPr kumimoji="1" sz="2000">
                          <a:solidFill>
                            <a:schemeClr val="tx1"/>
                          </a:solidFill>
                          <a:latin typeface="Verdana" pitchFamily="34" charset="0"/>
                          <a:ea typeface="宋体" pitchFamily="2" charset="-122"/>
                        </a:defRPr>
                      </a:lvl3pPr>
                      <a:lvl4pPr marL="1600200" indent="-228600" eaLnBrk="0" hangingPunct="0">
                        <a:spcBef>
                          <a:spcPct val="20000"/>
                        </a:spcBef>
                        <a:buClr>
                          <a:schemeClr val="hlink"/>
                        </a:buClr>
                        <a:defRPr kumimoji="1">
                          <a:solidFill>
                            <a:schemeClr val="tx1"/>
                          </a:solidFill>
                          <a:latin typeface="Verdana" pitchFamily="34" charset="0"/>
                          <a:ea typeface="宋体" pitchFamily="2" charset="-122"/>
                        </a:defRPr>
                      </a:lvl4pPr>
                      <a:lvl5pPr marL="2057400" indent="-228600" eaLnBrk="0" hangingPunct="0">
                        <a:spcBef>
                          <a:spcPct val="20000"/>
                        </a:spcBef>
                        <a:buClr>
                          <a:schemeClr val="tx1"/>
                        </a:buClr>
                        <a:buSzPct val="85000"/>
                        <a:defRPr kumimoji="1">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tx1"/>
                        </a:buClr>
                        <a:buSzPct val="85000"/>
                        <a:defRPr kumimoji="1">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tx1"/>
                        </a:buClr>
                        <a:buSzPct val="85000"/>
                        <a:defRPr kumimoji="1">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tx1"/>
                        </a:buClr>
                        <a:buSzPct val="85000"/>
                        <a:defRPr kumimoji="1">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tx1"/>
                        </a:buClr>
                        <a:buSzPct val="85000"/>
                        <a:defRPr kumimoji="1">
                          <a:solidFill>
                            <a:schemeClr val="tx1"/>
                          </a:solidFill>
                          <a:latin typeface="Verdan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zh-CN" altLang="en-US" sz="2000" b="0" i="0" u="none" strike="noStrike" cap="none" normalizeH="0" baseline="0" smtClean="0">
                          <a:ln>
                            <a:noFill/>
                          </a:ln>
                          <a:solidFill>
                            <a:schemeClr val="tx1"/>
                          </a:solidFill>
                          <a:effectLst/>
                          <a:latin typeface="Verdana" pitchFamily="34" charset="0"/>
                          <a:ea typeface="宋体" pitchFamily="2" charset="-122"/>
                        </a:rPr>
                        <a:t>1</a:t>
                      </a:r>
                    </a:p>
                  </a:txBody>
                  <a:tcPr marT="45722" marB="45722" horzOverflow="overflow">
                    <a:lnL>
                      <a:noFill/>
                    </a:lnL>
                    <a:lnR>
                      <a:noFill/>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4056579498"/>
      </p:ext>
    </p:extLst>
  </p:cSld>
  <p:clrMapOvr>
    <a:masterClrMapping/>
  </p:clrMapOvr>
  <p:transition spd="slow">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55330"/>
                                        </p:tgtEl>
                                        <p:attrNameLst>
                                          <p:attrName>style.visibility</p:attrName>
                                        </p:attrNameLst>
                                      </p:cBhvr>
                                      <p:to>
                                        <p:strVal val="visible"/>
                                      </p:to>
                                    </p:set>
                                    <p:animEffect transition="in" filter="blinds(horizontal)">
                                      <p:cBhvr>
                                        <p:cTn id="7" dur="500"/>
                                        <p:tgtEl>
                                          <p:spTgt spid="3553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5330"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p:txBody>
          <a:bodyPr/>
          <a:lstStyle/>
          <a:p>
            <a:r>
              <a:rPr lang="zh-CN" altLang="en-US"/>
              <a:t>算法分析框架</a:t>
            </a:r>
          </a:p>
        </p:txBody>
      </p:sp>
      <p:sp>
        <p:nvSpPr>
          <p:cNvPr id="40963" name="内容占位符 2"/>
          <p:cNvSpPr>
            <a:spLocks noGrp="1"/>
          </p:cNvSpPr>
          <p:nvPr>
            <p:ph idx="1"/>
          </p:nvPr>
        </p:nvSpPr>
        <p:spPr>
          <a:xfrm>
            <a:off x="1171575" y="1988840"/>
            <a:ext cx="7772400" cy="4953000"/>
          </a:xfrm>
        </p:spPr>
        <p:txBody>
          <a:bodyPr/>
          <a:lstStyle/>
          <a:p>
            <a:r>
              <a:rPr lang="zh-CN" altLang="en-US" sz="2000" b="1" dirty="0">
                <a:solidFill>
                  <a:srgbClr val="FF0000"/>
                </a:solidFill>
              </a:rPr>
              <a:t>算法运行时间</a:t>
            </a:r>
            <a:r>
              <a:rPr lang="zh-CN" altLang="en-US" sz="2000" b="1" dirty="0">
                <a:solidFill>
                  <a:schemeClr val="bg2"/>
                </a:solidFill>
              </a:rPr>
              <a:t>是指在特定输入时，所执行的基本操作数。</a:t>
            </a:r>
            <a:endParaRPr lang="en-US" altLang="zh-CN" sz="2000" b="1" dirty="0">
              <a:solidFill>
                <a:schemeClr val="bg2"/>
              </a:solidFill>
            </a:endParaRPr>
          </a:p>
          <a:p>
            <a:pPr lvl="1">
              <a:lnSpc>
                <a:spcPct val="150000"/>
              </a:lnSpc>
            </a:pPr>
            <a:r>
              <a:rPr lang="zh-CN" altLang="en-US" sz="1800" dirty="0"/>
              <a:t>输入数据的</a:t>
            </a:r>
            <a:r>
              <a:rPr lang="zh-CN" altLang="en-US" sz="1800" b="1" dirty="0">
                <a:solidFill>
                  <a:srgbClr val="FF0000"/>
                </a:solidFill>
              </a:rPr>
              <a:t>规模</a:t>
            </a:r>
            <a:r>
              <a:rPr lang="zh-CN" altLang="en-US" sz="1800" dirty="0"/>
              <a:t>和</a:t>
            </a:r>
            <a:r>
              <a:rPr lang="zh-CN" altLang="en-US" sz="1800" b="1" dirty="0">
                <a:solidFill>
                  <a:srgbClr val="FF0000"/>
                </a:solidFill>
              </a:rPr>
              <a:t>分布</a:t>
            </a:r>
            <a:r>
              <a:rPr lang="zh-CN" altLang="en-US" sz="1800" dirty="0"/>
              <a:t>是影响算法运行时间的两个主要因素。</a:t>
            </a:r>
            <a:endParaRPr lang="en-US" altLang="zh-CN" sz="1800" dirty="0"/>
          </a:p>
          <a:p>
            <a:pPr lvl="1"/>
            <a:endParaRPr lang="en-US" altLang="zh-CN" sz="1800" dirty="0"/>
          </a:p>
          <a:p>
            <a:r>
              <a:rPr lang="en-US" altLang="zh-CN" sz="2000" b="1" dirty="0">
                <a:solidFill>
                  <a:schemeClr val="bg2"/>
                </a:solidFill>
              </a:rPr>
              <a:t> </a:t>
            </a:r>
            <a:r>
              <a:rPr lang="zh-CN" altLang="en-US" sz="2000" b="1" dirty="0">
                <a:solidFill>
                  <a:schemeClr val="bg2"/>
                </a:solidFill>
              </a:rPr>
              <a:t>算法时间效率分析框架：</a:t>
            </a:r>
            <a:endParaRPr lang="en-US" altLang="zh-CN" sz="2000" b="1" dirty="0">
              <a:solidFill>
                <a:schemeClr val="bg2"/>
              </a:solidFill>
            </a:endParaRPr>
          </a:p>
          <a:p>
            <a:pPr lvl="1">
              <a:lnSpc>
                <a:spcPct val="150000"/>
              </a:lnSpc>
            </a:pPr>
            <a:r>
              <a:rPr lang="zh-CN" altLang="en-US" sz="1800" dirty="0"/>
              <a:t>算法时间效率用算法输入规模</a:t>
            </a:r>
            <a:r>
              <a:rPr lang="en-US" altLang="zh-CN" sz="1800" dirty="0"/>
              <a:t>n</a:t>
            </a:r>
            <a:r>
              <a:rPr lang="zh-CN" altLang="en-US" sz="1800" dirty="0"/>
              <a:t>为参数的函数来度量；</a:t>
            </a:r>
            <a:endParaRPr lang="en-US" altLang="zh-CN" sz="1800" b="1" dirty="0">
              <a:solidFill>
                <a:srgbClr val="FF0000"/>
              </a:solidFill>
            </a:endParaRPr>
          </a:p>
          <a:p>
            <a:pPr lvl="1">
              <a:lnSpc>
                <a:spcPct val="150000"/>
              </a:lnSpc>
            </a:pPr>
            <a:r>
              <a:rPr lang="zh-CN" altLang="en-US" sz="1800" dirty="0"/>
              <a:t>对输入规模相同情况下，有些算法的时间效率会有明显差异。对于这样的算法要区分</a:t>
            </a:r>
            <a:r>
              <a:rPr lang="zh-CN" altLang="en-US" sz="1800" b="1" dirty="0">
                <a:solidFill>
                  <a:srgbClr val="FF0000"/>
                </a:solidFill>
              </a:rPr>
              <a:t>最坏运行时间</a:t>
            </a:r>
            <a:r>
              <a:rPr lang="zh-CN" altLang="en-US" sz="1800" dirty="0"/>
              <a:t>、最佳运行时间、平均运行时间；</a:t>
            </a:r>
            <a:endParaRPr lang="en-US" altLang="zh-CN" sz="1800" dirty="0"/>
          </a:p>
          <a:p>
            <a:pPr lvl="1">
              <a:lnSpc>
                <a:spcPct val="150000"/>
              </a:lnSpc>
            </a:pPr>
            <a:r>
              <a:rPr lang="zh-CN" altLang="en-US" sz="1800" dirty="0"/>
              <a:t>对于大规模输入，通常只关注运行时间效率</a:t>
            </a:r>
            <a:r>
              <a:rPr lang="zh-CN" altLang="en-US" sz="1800" b="1" dirty="0">
                <a:solidFill>
                  <a:srgbClr val="FF0000"/>
                </a:solidFill>
              </a:rPr>
              <a:t>函数的增长率</a:t>
            </a:r>
            <a:r>
              <a:rPr lang="zh-CN" altLang="en-US" sz="1800" dirty="0"/>
              <a:t>，即只关注函数的高阶项，而忽略低阶项和高阶项系数。</a:t>
            </a:r>
            <a:endParaRPr lang="en-US" altLang="zh-CN" sz="1800" dirty="0"/>
          </a:p>
          <a:p>
            <a:endParaRPr lang="en-US" altLang="zh-CN" sz="2000" dirty="0"/>
          </a:p>
          <a:p>
            <a:endParaRPr lang="en-US" altLang="zh-CN" sz="2000" dirty="0"/>
          </a:p>
          <a:p>
            <a:endParaRPr lang="zh-CN" altLang="en-US" sz="2000" dirty="0"/>
          </a:p>
        </p:txBody>
      </p:sp>
      <p:sp>
        <p:nvSpPr>
          <p:cNvPr id="40965"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b="1">
                <a:solidFill>
                  <a:srgbClr val="003366"/>
                </a:solidFill>
                <a:latin typeface="Times New Roman" panose="02020603050405020304" pitchFamily="18" charset="0"/>
                <a:ea typeface="宋体" panose="02010600030101010101" pitchFamily="2" charset="-122"/>
              </a:defRPr>
            </a:lvl1pPr>
            <a:lvl2pPr marL="742950" indent="-285750" eaLnBrk="0" hangingPunct="0">
              <a:defRPr kumimoji="1" sz="2800" b="1">
                <a:solidFill>
                  <a:srgbClr val="003366"/>
                </a:solidFill>
                <a:latin typeface="Times New Roman" panose="02020603050405020304" pitchFamily="18" charset="0"/>
                <a:ea typeface="宋体" panose="02010600030101010101" pitchFamily="2" charset="-122"/>
              </a:defRPr>
            </a:lvl2pPr>
            <a:lvl3pPr marL="1143000" indent="-228600" eaLnBrk="0" hangingPunct="0">
              <a:defRPr kumimoji="1" sz="2800" b="1">
                <a:solidFill>
                  <a:srgbClr val="003366"/>
                </a:solidFill>
                <a:latin typeface="Times New Roman" panose="02020603050405020304" pitchFamily="18" charset="0"/>
                <a:ea typeface="宋体" panose="02010600030101010101" pitchFamily="2" charset="-122"/>
              </a:defRPr>
            </a:lvl3pPr>
            <a:lvl4pPr marL="1600200" indent="-228600" eaLnBrk="0" hangingPunct="0">
              <a:defRPr kumimoji="1" sz="2800" b="1">
                <a:solidFill>
                  <a:srgbClr val="003366"/>
                </a:solidFill>
                <a:latin typeface="Times New Roman" panose="02020603050405020304" pitchFamily="18" charset="0"/>
                <a:ea typeface="宋体" panose="02010600030101010101" pitchFamily="2" charset="-122"/>
              </a:defRPr>
            </a:lvl4pPr>
            <a:lvl5pPr marL="2057400" indent="-228600" eaLnBrk="0" hangingPunct="0">
              <a:defRPr kumimoji="1" sz="2800" b="1">
                <a:solidFill>
                  <a:srgbClr val="003366"/>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9pPr>
          </a:lstStyle>
          <a:p>
            <a:pPr eaLnBrk="1" hangingPunct="1"/>
            <a:fld id="{17897762-52F1-4F21-9511-6F10FA2ECBF8}" type="slidenum">
              <a:rPr lang="en-US" altLang="zh-CN" sz="1400" b="0">
                <a:solidFill>
                  <a:srgbClr val="2B2B83"/>
                </a:solidFill>
              </a:rPr>
              <a:pPr eaLnBrk="1" hangingPunct="1"/>
              <a:t>32</a:t>
            </a:fld>
            <a:endParaRPr lang="en-US" altLang="zh-CN" sz="1400" b="0" dirty="0">
              <a:solidFill>
                <a:srgbClr val="2B2B83"/>
              </a:solidFill>
            </a:endParaRPr>
          </a:p>
        </p:txBody>
      </p:sp>
    </p:spTree>
    <p:extLst>
      <p:ext uri="{BB962C8B-B14F-4D97-AF65-F5344CB8AC3E}">
        <p14:creationId xmlns:p14="http://schemas.microsoft.com/office/powerpoint/2010/main" val="30478815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p:cNvSpPr>
            <a:spLocks noGrp="1"/>
          </p:cNvSpPr>
          <p:nvPr>
            <p:ph type="title"/>
          </p:nvPr>
        </p:nvSpPr>
        <p:spPr/>
        <p:txBody>
          <a:bodyPr/>
          <a:lstStyle/>
          <a:p>
            <a:pPr eaLnBrk="1" hangingPunct="1"/>
            <a:r>
              <a:rPr lang="zh-CN" altLang="en-US" dirty="0"/>
              <a:t>算法分析框架</a:t>
            </a:r>
          </a:p>
        </p:txBody>
      </p:sp>
      <p:sp>
        <p:nvSpPr>
          <p:cNvPr id="41987" name="内容占位符 8"/>
          <p:cNvSpPr>
            <a:spLocks noGrp="1"/>
          </p:cNvSpPr>
          <p:nvPr>
            <p:ph idx="1"/>
          </p:nvPr>
        </p:nvSpPr>
        <p:spPr>
          <a:xfrm>
            <a:off x="1232693" y="1916832"/>
            <a:ext cx="7629525" cy="5000625"/>
          </a:xfrm>
        </p:spPr>
        <p:txBody>
          <a:bodyPr/>
          <a:lstStyle/>
          <a:p>
            <a:r>
              <a:rPr lang="zh-CN" altLang="en-US" sz="2000" dirty="0">
                <a:latin typeface="+mn-ea"/>
              </a:rPr>
              <a:t>对于规模为</a:t>
            </a:r>
            <a:r>
              <a:rPr lang="en-US" altLang="zh-CN" sz="2000" dirty="0">
                <a:latin typeface="+mn-ea"/>
              </a:rPr>
              <a:t>n</a:t>
            </a:r>
            <a:r>
              <a:rPr lang="zh-CN" altLang="en-US" sz="2000" dirty="0">
                <a:latin typeface="+mn-ea"/>
              </a:rPr>
              <a:t>的任何输入，一般考察算法的最坏运行时间：</a:t>
            </a:r>
            <a:endParaRPr lang="en-US" altLang="zh-CN" sz="2000" dirty="0">
              <a:latin typeface="+mn-ea"/>
            </a:endParaRPr>
          </a:p>
          <a:p>
            <a:pPr marL="776288" lvl="1" indent="-457200"/>
            <a:r>
              <a:rPr lang="zh-CN" altLang="en-US" sz="1800" dirty="0">
                <a:latin typeface="+mn-ea"/>
              </a:rPr>
              <a:t>最坏情况运行时间是在任何输入情况下的一个上界；</a:t>
            </a:r>
            <a:endParaRPr lang="en-US" altLang="zh-CN" sz="1800" dirty="0">
              <a:latin typeface="+mn-ea"/>
            </a:endParaRPr>
          </a:p>
          <a:p>
            <a:pPr marL="776288" lvl="1" indent="-457200"/>
            <a:r>
              <a:rPr lang="zh-CN" altLang="en-US" sz="1800" dirty="0">
                <a:latin typeface="+mn-ea"/>
              </a:rPr>
              <a:t>对于某些算法来说，最坏情况出现还是比较频繁的，如信息检索（信息经常不存在）；</a:t>
            </a:r>
            <a:endParaRPr lang="en-US" altLang="zh-CN" sz="1800" dirty="0">
              <a:latin typeface="+mn-ea"/>
            </a:endParaRPr>
          </a:p>
          <a:p>
            <a:pPr marL="776288" lvl="1" indent="-457200"/>
            <a:r>
              <a:rPr lang="zh-CN" altLang="en-US" sz="1800" dirty="0">
                <a:latin typeface="+mn-ea"/>
              </a:rPr>
              <a:t>大致上看，“平均情况”通常和最坏情况一样差。</a:t>
            </a:r>
            <a:endParaRPr lang="en-US" altLang="zh-CN" sz="1800" dirty="0">
              <a:latin typeface="+mn-ea"/>
            </a:endParaRPr>
          </a:p>
          <a:p>
            <a:r>
              <a:rPr lang="zh-CN" altLang="en-US" sz="2000" dirty="0">
                <a:latin typeface="+mn-ea"/>
              </a:rPr>
              <a:t>平均运行时间（期望运行时间）</a:t>
            </a:r>
            <a:endParaRPr lang="en-US" altLang="zh-CN" sz="2000" dirty="0">
              <a:latin typeface="+mn-ea"/>
            </a:endParaRPr>
          </a:p>
          <a:p>
            <a:pPr marL="776288" lvl="1" indent="-457200"/>
            <a:r>
              <a:rPr lang="zh-CN" altLang="en-US" sz="1800" dirty="0">
                <a:latin typeface="+mn-ea"/>
              </a:rPr>
              <a:t>概率分析技术</a:t>
            </a:r>
            <a:r>
              <a:rPr lang="en-US" altLang="zh-CN" sz="1800" dirty="0">
                <a:latin typeface="+mn-ea"/>
              </a:rPr>
              <a:t>( probabilistic analysis ) </a:t>
            </a:r>
          </a:p>
          <a:p>
            <a:pPr marL="776288" lvl="1" indent="-457200"/>
            <a:r>
              <a:rPr lang="zh-CN" altLang="en-US" sz="1800" dirty="0">
                <a:latin typeface="+mn-ea"/>
              </a:rPr>
              <a:t>随机化算法</a:t>
            </a:r>
            <a:r>
              <a:rPr lang="en-US" altLang="zh-CN" sz="1800" dirty="0">
                <a:latin typeface="+mn-ea"/>
              </a:rPr>
              <a:t>( randomized algorithm )</a:t>
            </a:r>
          </a:p>
          <a:p>
            <a:r>
              <a:rPr lang="zh-CN" altLang="en-US" sz="2000" dirty="0">
                <a:latin typeface="+mn-ea"/>
              </a:rPr>
              <a:t>函数的增长率</a:t>
            </a:r>
            <a:endParaRPr lang="en-US" altLang="zh-CN" sz="2000" dirty="0">
              <a:latin typeface="+mn-ea"/>
            </a:endParaRPr>
          </a:p>
          <a:p>
            <a:pPr marL="776288" lvl="1" indent="-457200"/>
            <a:r>
              <a:rPr lang="zh-CN" altLang="en-US" sz="1800" dirty="0">
                <a:latin typeface="+mn-ea"/>
              </a:rPr>
              <a:t>抽象简化。忽略每条语句的真实代价，用常量</a:t>
            </a:r>
            <a:r>
              <a:rPr lang="en-US" altLang="zh-CN" sz="1800" dirty="0">
                <a:latin typeface="+mn-ea"/>
              </a:rPr>
              <a:t>ci</a:t>
            </a:r>
            <a:r>
              <a:rPr lang="zh-CN" altLang="en-US" sz="1800" dirty="0">
                <a:latin typeface="+mn-ea"/>
              </a:rPr>
              <a:t>来表示；进一步忽略了抽象的代价；</a:t>
            </a:r>
            <a:endParaRPr lang="en-US" altLang="zh-CN" sz="1800" dirty="0">
              <a:latin typeface="+mn-ea"/>
            </a:endParaRPr>
          </a:p>
          <a:p>
            <a:pPr marL="776288" lvl="1" indent="-457200"/>
            <a:r>
              <a:rPr lang="zh-CN" altLang="en-US" sz="1800" dirty="0">
                <a:latin typeface="+mn-ea"/>
              </a:rPr>
              <a:t>增长率或增长量级。只考虑公式中的最高项，忽略最高项系数和低阶项；</a:t>
            </a:r>
          </a:p>
        </p:txBody>
      </p:sp>
      <p:sp>
        <p:nvSpPr>
          <p:cNvPr id="2" name="灯片编号占位符 1"/>
          <p:cNvSpPr>
            <a:spLocks noGrp="1"/>
          </p:cNvSpPr>
          <p:nvPr>
            <p:ph type="sldNum" sz="quarter" idx="12"/>
          </p:nvPr>
        </p:nvSpPr>
        <p:spPr/>
        <p:txBody>
          <a:bodyPr/>
          <a:lstStyle/>
          <a:p>
            <a:pPr>
              <a:defRPr/>
            </a:pPr>
            <a:fld id="{76A0C645-9BD3-47E5-8E11-364E151CC5DE}" type="slidenum">
              <a:rPr lang="en-US" altLang="zh-CN" smtClean="0"/>
              <a:pPr>
                <a:defRPr/>
              </a:pPr>
              <a:t>33</a:t>
            </a:fld>
            <a:endParaRPr lang="en-US" altLang="zh-CN"/>
          </a:p>
        </p:txBody>
      </p:sp>
    </p:spTree>
    <p:extLst>
      <p:ext uri="{BB962C8B-B14F-4D97-AF65-F5344CB8AC3E}">
        <p14:creationId xmlns:p14="http://schemas.microsoft.com/office/powerpoint/2010/main" val="28717650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标题 1"/>
          <p:cNvSpPr>
            <a:spLocks noGrp="1"/>
          </p:cNvSpPr>
          <p:nvPr>
            <p:ph type="title"/>
          </p:nvPr>
        </p:nvSpPr>
        <p:spPr>
          <a:xfrm>
            <a:off x="457200" y="214313"/>
            <a:ext cx="8258175" cy="714375"/>
          </a:xfrm>
        </p:spPr>
        <p:txBody>
          <a:bodyPr/>
          <a:lstStyle/>
          <a:p>
            <a:pPr eaLnBrk="1" hangingPunct="1"/>
            <a:r>
              <a:rPr lang="zh-CN" altLang="en-US"/>
              <a:t>插入排序</a:t>
            </a:r>
          </a:p>
        </p:txBody>
      </p:sp>
      <p:sp>
        <p:nvSpPr>
          <p:cNvPr id="6151" name="Text Box 16"/>
          <p:cNvSpPr>
            <a:spLocks noGrp="1" noChangeArrowheads="1"/>
          </p:cNvSpPr>
          <p:nvPr>
            <p:ph sz="quarter" idx="1"/>
          </p:nvPr>
        </p:nvSpPr>
        <p:spPr>
          <a:xfrm>
            <a:off x="1214438" y="1371600"/>
            <a:ext cx="7715250" cy="1200150"/>
          </a:xfrm>
          <a:solidFill>
            <a:srgbClr val="CFDBFD"/>
          </a:solidFill>
          <a:ln>
            <a:solidFill>
              <a:schemeClr val="tx2"/>
            </a:solidFill>
            <a:miter lim="800000"/>
            <a:headEnd/>
            <a:tailEnd/>
          </a:ln>
        </p:spPr>
        <p:txBody>
          <a:bodyPr>
            <a:spAutoFit/>
          </a:bodyPr>
          <a:lstStyle/>
          <a:p>
            <a:pPr defTabSz="261938">
              <a:lnSpc>
                <a:spcPct val="100000"/>
              </a:lnSpc>
              <a:spcBef>
                <a:spcPct val="50000"/>
              </a:spcBef>
              <a:buFont typeface="Wingdings 2" panose="05020102010507070707" pitchFamily="18" charset="2"/>
              <a:buNone/>
            </a:pPr>
            <a:r>
              <a:rPr lang="zh-CN" altLang="en-US" sz="1800" b="1">
                <a:solidFill>
                  <a:srgbClr val="FF0000"/>
                </a:solidFill>
                <a:latin typeface="Times New Roman" panose="02020603050405020304" pitchFamily="18" charset="0"/>
              </a:rPr>
              <a:t>问题</a:t>
            </a:r>
            <a:r>
              <a:rPr lang="en-US" altLang="zh-CN" sz="1800" b="1">
                <a:solidFill>
                  <a:srgbClr val="FF0000"/>
                </a:solidFill>
                <a:latin typeface="Times New Roman" panose="02020603050405020304" pitchFamily="18" charset="0"/>
              </a:rPr>
              <a:t>: </a:t>
            </a:r>
            <a:r>
              <a:rPr lang="en-US" altLang="zh-CN" sz="1800">
                <a:solidFill>
                  <a:srgbClr val="FF0000"/>
                </a:solidFill>
                <a:latin typeface="Times New Roman" panose="02020603050405020304" pitchFamily="18" charset="0"/>
              </a:rPr>
              <a:t>  </a:t>
            </a:r>
            <a:r>
              <a:rPr lang="zh-CN" altLang="en-US" sz="1800">
                <a:latin typeface="Times New Roman" panose="02020603050405020304" pitchFamily="18" charset="0"/>
              </a:rPr>
              <a:t>把一系列数据按非递增的顺序排列</a:t>
            </a:r>
            <a:endParaRPr lang="en-US" altLang="zh-CN" sz="1800">
              <a:latin typeface="Times New Roman" panose="02020603050405020304" pitchFamily="18" charset="0"/>
            </a:endParaRPr>
          </a:p>
          <a:p>
            <a:pPr defTabSz="261938">
              <a:lnSpc>
                <a:spcPct val="100000"/>
              </a:lnSpc>
              <a:spcBef>
                <a:spcPct val="50000"/>
              </a:spcBef>
              <a:buFont typeface="Wingdings 2" panose="05020102010507070707" pitchFamily="18" charset="2"/>
              <a:buNone/>
            </a:pPr>
            <a:r>
              <a:rPr lang="zh-CN" altLang="en-US" sz="1800" b="1">
                <a:latin typeface="Times New Roman" panose="02020603050405020304" pitchFamily="18" charset="0"/>
              </a:rPr>
              <a:t>输入</a:t>
            </a:r>
            <a:r>
              <a:rPr lang="en-US" altLang="zh-CN" sz="1800" b="1">
                <a:latin typeface="Times New Roman" panose="02020603050405020304" pitchFamily="18" charset="0"/>
              </a:rPr>
              <a:t>:   </a:t>
            </a:r>
            <a:r>
              <a:rPr lang="en-US" altLang="zh-CN" sz="1800">
                <a:latin typeface="Times New Roman" panose="02020603050405020304" pitchFamily="18" charset="0"/>
              </a:rPr>
              <a:t>n </a:t>
            </a:r>
            <a:r>
              <a:rPr lang="zh-CN" altLang="en-US" sz="1800">
                <a:latin typeface="Times New Roman" panose="02020603050405020304" pitchFamily="18" charset="0"/>
              </a:rPr>
              <a:t>个输入数</a:t>
            </a:r>
            <a:endParaRPr lang="en-US" altLang="zh-CN" sz="1800">
              <a:latin typeface="Times New Roman" panose="02020603050405020304" pitchFamily="18" charset="0"/>
            </a:endParaRPr>
          </a:p>
          <a:p>
            <a:pPr defTabSz="261938">
              <a:lnSpc>
                <a:spcPct val="100000"/>
              </a:lnSpc>
              <a:spcBef>
                <a:spcPct val="50000"/>
              </a:spcBef>
              <a:buFont typeface="Wingdings 2" panose="05020102010507070707" pitchFamily="18" charset="2"/>
              <a:buNone/>
            </a:pPr>
            <a:r>
              <a:rPr lang="zh-CN" altLang="en-US" sz="1800" b="1">
                <a:latin typeface="Times New Roman" panose="02020603050405020304" pitchFamily="18" charset="0"/>
              </a:rPr>
              <a:t>输出</a:t>
            </a:r>
            <a:r>
              <a:rPr lang="en-US" altLang="zh-CN" sz="1800" b="1">
                <a:latin typeface="Times New Roman" panose="02020603050405020304" pitchFamily="18" charset="0"/>
              </a:rPr>
              <a:t>:   </a:t>
            </a:r>
            <a:r>
              <a:rPr lang="zh-CN" altLang="en-US" sz="1800">
                <a:latin typeface="Times New Roman" panose="02020603050405020304" pitchFamily="18" charset="0"/>
              </a:rPr>
              <a:t>输入系列的一个排序                         ，使得</a:t>
            </a:r>
            <a:endParaRPr lang="en-US" altLang="zh-CN">
              <a:latin typeface="Times New Roman" panose="02020603050405020304" pitchFamily="18" charset="0"/>
            </a:endParaRPr>
          </a:p>
        </p:txBody>
      </p:sp>
      <p:graphicFrame>
        <p:nvGraphicFramePr>
          <p:cNvPr id="6146" name="Object 17"/>
          <p:cNvGraphicFramePr>
            <a:graphicFrameLocks noChangeAspect="1"/>
          </p:cNvGraphicFramePr>
          <p:nvPr/>
        </p:nvGraphicFramePr>
        <p:xfrm>
          <a:off x="3143250" y="1800225"/>
          <a:ext cx="1512888" cy="377825"/>
        </p:xfrm>
        <a:graphic>
          <a:graphicData uri="http://schemas.openxmlformats.org/presentationml/2006/ole">
            <mc:AlternateContent xmlns:mc="http://schemas.openxmlformats.org/markup-compatibility/2006">
              <mc:Choice xmlns:v="urn:schemas-microsoft-com:vml" Requires="v">
                <p:oleObj spid="_x0000_s43094" name="Equation" r:id="rId3" imgW="914400" imgH="228600" progId="">
                  <p:embed/>
                </p:oleObj>
              </mc:Choice>
              <mc:Fallback>
                <p:oleObj name="Equation" r:id="rId3" imgW="914400" imgH="228600" progId="">
                  <p:embed/>
                  <p:pic>
                    <p:nvPicPr>
                      <p:cNvPr id="6146" name="Object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3250" y="1800225"/>
                        <a:ext cx="1512888" cy="377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147" name="Object 18"/>
          <p:cNvGraphicFramePr>
            <a:graphicFrameLocks noChangeAspect="1"/>
          </p:cNvGraphicFramePr>
          <p:nvPr/>
        </p:nvGraphicFramePr>
        <p:xfrm>
          <a:off x="4071938" y="2197100"/>
          <a:ext cx="1428750" cy="374650"/>
        </p:xfrm>
        <a:graphic>
          <a:graphicData uri="http://schemas.openxmlformats.org/presentationml/2006/ole">
            <mc:AlternateContent xmlns:mc="http://schemas.openxmlformats.org/markup-compatibility/2006">
              <mc:Choice xmlns:v="urn:schemas-microsoft-com:vml" Requires="v">
                <p:oleObj spid="_x0000_s43095" name="Equation" r:id="rId5" imgW="914400" imgH="241200" progId="">
                  <p:embed/>
                </p:oleObj>
              </mc:Choice>
              <mc:Fallback>
                <p:oleObj name="Equation" r:id="rId5" imgW="914400" imgH="241200" progId="">
                  <p:embed/>
                  <p:pic>
                    <p:nvPicPr>
                      <p:cNvPr id="6147" name="Object 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71938" y="2197100"/>
                        <a:ext cx="1428750" cy="374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48" name="Object 19"/>
          <p:cNvGraphicFramePr>
            <a:graphicFrameLocks noChangeAspect="1"/>
          </p:cNvGraphicFramePr>
          <p:nvPr/>
        </p:nvGraphicFramePr>
        <p:xfrm>
          <a:off x="6196013" y="2143125"/>
          <a:ext cx="1590675" cy="381000"/>
        </p:xfrm>
        <a:graphic>
          <a:graphicData uri="http://schemas.openxmlformats.org/presentationml/2006/ole">
            <mc:AlternateContent xmlns:mc="http://schemas.openxmlformats.org/markup-compatibility/2006">
              <mc:Choice xmlns:v="urn:schemas-microsoft-com:vml" Requires="v">
                <p:oleObj spid="_x0000_s43096" name="Equation" r:id="rId7" imgW="1002960" imgH="241200" progId="">
                  <p:embed/>
                </p:oleObj>
              </mc:Choice>
              <mc:Fallback>
                <p:oleObj name="Equation" r:id="rId7" imgW="1002960" imgH="241200" progId="">
                  <p:embed/>
                  <p:pic>
                    <p:nvPicPr>
                      <p:cNvPr id="6148" name="Object 1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96013" y="2143125"/>
                        <a:ext cx="1590675"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6152" name="Picture 14" descr="E:\songyou\教学\算法导论-2004-2-3\introduction-to-algorithms\book6\3_a.gif"/>
          <p:cNvPicPr>
            <a:picLocks noChangeAspect="1" noChangeArrowheads="1"/>
          </p:cNvPicPr>
          <p:nvPr/>
        </p:nvPicPr>
        <p:blipFill>
          <a:blip r:embed="rId9" r:link="rId10">
            <a:extLst>
              <a:ext uri="{28A0092B-C50C-407E-A947-70E740481C1C}">
                <a14:useLocalDpi xmlns:a14="http://schemas.microsoft.com/office/drawing/2010/main" val="0"/>
              </a:ext>
            </a:extLst>
          </a:blip>
          <a:srcRect/>
          <a:stretch>
            <a:fillRect/>
          </a:stretch>
        </p:blipFill>
        <p:spPr bwMode="auto">
          <a:xfrm>
            <a:off x="2928938" y="2928938"/>
            <a:ext cx="3192462" cy="282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12"/>
          </p:nvPr>
        </p:nvSpPr>
        <p:spPr/>
        <p:txBody>
          <a:bodyPr/>
          <a:lstStyle/>
          <a:p>
            <a:pPr>
              <a:defRPr/>
            </a:pPr>
            <a:fld id="{76A0C645-9BD3-47E5-8E11-364E151CC5DE}" type="slidenum">
              <a:rPr lang="en-US" altLang="zh-CN" smtClean="0"/>
              <a:pPr>
                <a:defRPr/>
              </a:pPr>
              <a:t>34</a:t>
            </a:fld>
            <a:endParaRPr lang="en-US" altLang="zh-CN"/>
          </a:p>
        </p:txBody>
      </p:sp>
    </p:spTree>
    <p:extLst>
      <p:ext uri="{BB962C8B-B14F-4D97-AF65-F5344CB8AC3E}">
        <p14:creationId xmlns:p14="http://schemas.microsoft.com/office/powerpoint/2010/main" val="24641162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标题 1"/>
          <p:cNvSpPr>
            <a:spLocks noGrp="1"/>
          </p:cNvSpPr>
          <p:nvPr>
            <p:ph type="title"/>
          </p:nvPr>
        </p:nvSpPr>
        <p:spPr>
          <a:xfrm>
            <a:off x="457200" y="214313"/>
            <a:ext cx="8258175" cy="714375"/>
          </a:xfrm>
        </p:spPr>
        <p:txBody>
          <a:bodyPr/>
          <a:lstStyle/>
          <a:p>
            <a:pPr eaLnBrk="1" hangingPunct="1"/>
            <a:r>
              <a:rPr lang="zh-CN" altLang="en-US"/>
              <a:t>插入排序</a:t>
            </a:r>
          </a:p>
        </p:txBody>
      </p:sp>
      <p:sp>
        <p:nvSpPr>
          <p:cNvPr id="2" name="内容占位符 1"/>
          <p:cNvSpPr>
            <a:spLocks noGrp="1"/>
          </p:cNvSpPr>
          <p:nvPr>
            <p:ph idx="1"/>
          </p:nvPr>
        </p:nvSpPr>
        <p:spPr/>
        <p:txBody>
          <a:bodyPr/>
          <a:lstStyle/>
          <a:p>
            <a:endParaRPr lang="zh-CN" altLang="en-US"/>
          </a:p>
        </p:txBody>
      </p:sp>
      <p:pic>
        <p:nvPicPr>
          <p:cNvPr id="11" name="Picture 11" descr="4_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86438" y="1157288"/>
            <a:ext cx="3001962" cy="2271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 Box 4"/>
          <p:cNvSpPr txBox="1">
            <a:spLocks noChangeArrowheads="1"/>
          </p:cNvSpPr>
          <p:nvPr/>
        </p:nvSpPr>
        <p:spPr bwMode="auto">
          <a:xfrm>
            <a:off x="285750" y="2995613"/>
            <a:ext cx="5307013" cy="2628412"/>
          </a:xfrm>
          <a:prstGeom prst="rect">
            <a:avLst/>
          </a:prstGeom>
          <a:solidFill>
            <a:srgbClr val="CCECFF"/>
          </a:solidFill>
          <a:ln w="9525">
            <a:solidFill>
              <a:srgbClr val="FF9900"/>
            </a:solidFill>
            <a:miter lim="800000"/>
            <a:headEnd/>
            <a:tailEnd/>
          </a:ln>
        </p:spPr>
        <p:txBody>
          <a:bodyPr>
            <a:spAutoFit/>
          </a:bodyPr>
          <a:lstStyle>
            <a:lvl1pPr marL="457200" indent="-457200" defTabSz="261938" eaLnBrk="0" hangingPunct="0">
              <a:defRPr kumimoji="1" sz="2800" b="1">
                <a:solidFill>
                  <a:srgbClr val="003366"/>
                </a:solidFill>
                <a:latin typeface="Times New Roman" panose="02020603050405020304" pitchFamily="18" charset="0"/>
                <a:ea typeface="宋体" panose="02010600030101010101" pitchFamily="2" charset="-122"/>
              </a:defRPr>
            </a:lvl1pPr>
            <a:lvl2pPr marL="742950" indent="-285750" defTabSz="261938" eaLnBrk="0" hangingPunct="0">
              <a:defRPr kumimoji="1" sz="2800" b="1">
                <a:solidFill>
                  <a:srgbClr val="003366"/>
                </a:solidFill>
                <a:latin typeface="Times New Roman" panose="02020603050405020304" pitchFamily="18" charset="0"/>
                <a:ea typeface="宋体" panose="02010600030101010101" pitchFamily="2" charset="-122"/>
              </a:defRPr>
            </a:lvl2pPr>
            <a:lvl3pPr marL="1143000" indent="-228600" defTabSz="261938" eaLnBrk="0" hangingPunct="0">
              <a:defRPr kumimoji="1" sz="2800" b="1">
                <a:solidFill>
                  <a:srgbClr val="003366"/>
                </a:solidFill>
                <a:latin typeface="Times New Roman" panose="02020603050405020304" pitchFamily="18" charset="0"/>
                <a:ea typeface="宋体" panose="02010600030101010101" pitchFamily="2" charset="-122"/>
              </a:defRPr>
            </a:lvl3pPr>
            <a:lvl4pPr marL="1600200" indent="-228600" defTabSz="261938" eaLnBrk="0" hangingPunct="0">
              <a:defRPr kumimoji="1" sz="2800" b="1">
                <a:solidFill>
                  <a:srgbClr val="003366"/>
                </a:solidFill>
                <a:latin typeface="Times New Roman" panose="02020603050405020304" pitchFamily="18" charset="0"/>
                <a:ea typeface="宋体" panose="02010600030101010101" pitchFamily="2" charset="-122"/>
              </a:defRPr>
            </a:lvl4pPr>
            <a:lvl5pPr marL="2057400" indent="-228600" defTabSz="261938" eaLnBrk="0" hangingPunct="0">
              <a:defRPr kumimoji="1" sz="2800" b="1">
                <a:solidFill>
                  <a:srgbClr val="003366"/>
                </a:solidFill>
                <a:latin typeface="Times New Roman" panose="02020603050405020304" pitchFamily="18" charset="0"/>
                <a:ea typeface="宋体" panose="02010600030101010101" pitchFamily="2" charset="-122"/>
              </a:defRPr>
            </a:lvl5pPr>
            <a:lvl6pPr marL="2514600" indent="-228600" defTabSz="261938"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6pPr>
            <a:lvl7pPr marL="2971800" indent="-228600" defTabSz="261938"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7pPr>
            <a:lvl8pPr marL="3429000" indent="-228600" defTabSz="261938"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8pPr>
            <a:lvl9pPr marL="3886200" indent="-228600" defTabSz="261938"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9pPr>
          </a:lstStyle>
          <a:p>
            <a:pPr eaLnBrk="1" hangingPunct="1">
              <a:lnSpc>
                <a:spcPct val="70000"/>
              </a:lnSpc>
              <a:spcBef>
                <a:spcPct val="50000"/>
              </a:spcBef>
            </a:pPr>
            <a:r>
              <a:rPr lang="en-US" altLang="zh-CN" sz="1600" dirty="0">
                <a:solidFill>
                  <a:schemeClr val="tx2"/>
                </a:solidFill>
              </a:rPr>
              <a:t>INSERTION-SORT(</a:t>
            </a:r>
            <a:r>
              <a:rPr lang="en-US" altLang="zh-CN" sz="1600" i="1" dirty="0">
                <a:solidFill>
                  <a:schemeClr val="tx2"/>
                </a:solidFill>
              </a:rPr>
              <a:t>A</a:t>
            </a:r>
            <a:r>
              <a:rPr lang="en-US" altLang="zh-CN" sz="1600" dirty="0">
                <a:solidFill>
                  <a:schemeClr val="tx2"/>
                </a:solidFill>
              </a:rPr>
              <a:t>)</a:t>
            </a:r>
          </a:p>
          <a:p>
            <a:pPr eaLnBrk="1" hangingPunct="1">
              <a:lnSpc>
                <a:spcPct val="70000"/>
              </a:lnSpc>
              <a:spcBef>
                <a:spcPct val="50000"/>
              </a:spcBef>
            </a:pPr>
            <a:r>
              <a:rPr lang="en-US" altLang="zh-CN" sz="1600" dirty="0">
                <a:solidFill>
                  <a:schemeClr val="tx2"/>
                </a:solidFill>
              </a:rPr>
              <a:t>1	for( </a:t>
            </a:r>
            <a:r>
              <a:rPr lang="en-US" altLang="zh-CN" sz="1600" i="1" dirty="0">
                <a:solidFill>
                  <a:schemeClr val="tx2"/>
                </a:solidFill>
              </a:rPr>
              <a:t>j </a:t>
            </a:r>
            <a:r>
              <a:rPr lang="en-US" altLang="zh-CN" sz="1600" dirty="0">
                <a:solidFill>
                  <a:schemeClr val="tx2"/>
                </a:solidFill>
              </a:rPr>
              <a:t>= 2; </a:t>
            </a:r>
            <a:r>
              <a:rPr lang="en-US" altLang="zh-CN" sz="1600" i="1" dirty="0">
                <a:solidFill>
                  <a:schemeClr val="tx2"/>
                </a:solidFill>
              </a:rPr>
              <a:t>j</a:t>
            </a:r>
            <a:r>
              <a:rPr lang="en-US" altLang="zh-CN" sz="1600" dirty="0">
                <a:solidFill>
                  <a:schemeClr val="tx2"/>
                </a:solidFill>
              </a:rPr>
              <a:t> &lt;=</a:t>
            </a:r>
            <a:r>
              <a:rPr lang="en-US" altLang="zh-CN" sz="1600" i="1" dirty="0">
                <a:solidFill>
                  <a:schemeClr val="tx2"/>
                </a:solidFill>
              </a:rPr>
              <a:t>length</a:t>
            </a:r>
            <a:r>
              <a:rPr lang="en-US" altLang="zh-CN" sz="1600" dirty="0">
                <a:solidFill>
                  <a:schemeClr val="tx2"/>
                </a:solidFill>
              </a:rPr>
              <a:t>[</a:t>
            </a:r>
            <a:r>
              <a:rPr lang="en-US" altLang="zh-CN" sz="1600" i="1" dirty="0">
                <a:solidFill>
                  <a:schemeClr val="tx2"/>
                </a:solidFill>
              </a:rPr>
              <a:t>A</a:t>
            </a:r>
            <a:r>
              <a:rPr lang="en-US" altLang="zh-CN" sz="1600" dirty="0">
                <a:solidFill>
                  <a:schemeClr val="tx2"/>
                </a:solidFill>
              </a:rPr>
              <a:t>]; </a:t>
            </a:r>
            <a:r>
              <a:rPr lang="en-US" altLang="zh-CN" sz="1600" i="1" dirty="0" err="1">
                <a:solidFill>
                  <a:schemeClr val="tx2"/>
                </a:solidFill>
              </a:rPr>
              <a:t>j</a:t>
            </a:r>
            <a:r>
              <a:rPr lang="en-US" altLang="zh-CN" sz="1600" dirty="0" err="1">
                <a:solidFill>
                  <a:schemeClr val="tx2"/>
                </a:solidFill>
              </a:rPr>
              <a:t>++</a:t>
            </a:r>
            <a:r>
              <a:rPr lang="en-US" altLang="zh-CN" sz="1600" dirty="0">
                <a:solidFill>
                  <a:schemeClr val="tx2"/>
                </a:solidFill>
              </a:rPr>
              <a:t>) // loop header</a:t>
            </a:r>
          </a:p>
          <a:p>
            <a:pPr eaLnBrk="1" hangingPunct="1">
              <a:lnSpc>
                <a:spcPct val="70000"/>
              </a:lnSpc>
              <a:spcBef>
                <a:spcPct val="50000"/>
              </a:spcBef>
            </a:pPr>
            <a:r>
              <a:rPr lang="en-US" altLang="zh-CN" sz="1600" dirty="0">
                <a:solidFill>
                  <a:schemeClr val="tx2"/>
                </a:solidFill>
              </a:rPr>
              <a:t>2				</a:t>
            </a:r>
            <a:r>
              <a:rPr lang="en-US" altLang="zh-CN" sz="1600" i="1" dirty="0">
                <a:solidFill>
                  <a:schemeClr val="tx2"/>
                </a:solidFill>
              </a:rPr>
              <a:t>key</a:t>
            </a:r>
            <a:r>
              <a:rPr lang="en-US" altLang="zh-CN" sz="1600" dirty="0">
                <a:solidFill>
                  <a:schemeClr val="tx2"/>
                </a:solidFill>
              </a:rPr>
              <a:t> = </a:t>
            </a:r>
            <a:r>
              <a:rPr lang="en-US" altLang="zh-CN" sz="1600" i="1" dirty="0">
                <a:solidFill>
                  <a:schemeClr val="tx2"/>
                </a:solidFill>
              </a:rPr>
              <a:t>A</a:t>
            </a:r>
            <a:r>
              <a:rPr lang="en-US" altLang="zh-CN" sz="1600" dirty="0">
                <a:solidFill>
                  <a:schemeClr val="tx2"/>
                </a:solidFill>
              </a:rPr>
              <a:t>[</a:t>
            </a:r>
            <a:r>
              <a:rPr lang="en-US" altLang="zh-CN" sz="1600" i="1" dirty="0">
                <a:solidFill>
                  <a:schemeClr val="tx2"/>
                </a:solidFill>
              </a:rPr>
              <a:t>j</a:t>
            </a:r>
            <a:r>
              <a:rPr lang="en-US" altLang="zh-CN" sz="1600" dirty="0">
                <a:solidFill>
                  <a:schemeClr val="tx2"/>
                </a:solidFill>
              </a:rPr>
              <a:t>]</a:t>
            </a:r>
          </a:p>
          <a:p>
            <a:pPr eaLnBrk="1" hangingPunct="1">
              <a:lnSpc>
                <a:spcPct val="70000"/>
              </a:lnSpc>
              <a:spcBef>
                <a:spcPct val="50000"/>
              </a:spcBef>
            </a:pPr>
            <a:r>
              <a:rPr lang="en-US" altLang="zh-CN" sz="1600" dirty="0">
                <a:solidFill>
                  <a:schemeClr val="tx2"/>
                </a:solidFill>
              </a:rPr>
              <a:t>3				// Insert </a:t>
            </a:r>
            <a:r>
              <a:rPr lang="en-US" altLang="zh-CN" sz="1600" i="1" dirty="0">
                <a:solidFill>
                  <a:schemeClr val="tx2"/>
                </a:solidFill>
              </a:rPr>
              <a:t>A</a:t>
            </a:r>
            <a:r>
              <a:rPr lang="en-US" altLang="zh-CN" sz="1600" dirty="0">
                <a:solidFill>
                  <a:schemeClr val="tx2"/>
                </a:solidFill>
              </a:rPr>
              <a:t>[</a:t>
            </a:r>
            <a:r>
              <a:rPr lang="en-US" altLang="zh-CN" sz="1600" i="1" dirty="0">
                <a:solidFill>
                  <a:schemeClr val="tx2"/>
                </a:solidFill>
              </a:rPr>
              <a:t>j</a:t>
            </a:r>
            <a:r>
              <a:rPr lang="en-US" altLang="zh-CN" sz="1600" dirty="0">
                <a:solidFill>
                  <a:schemeClr val="tx2"/>
                </a:solidFill>
              </a:rPr>
              <a:t>] into the sorted sequence </a:t>
            </a:r>
            <a:r>
              <a:rPr lang="en-US" altLang="zh-CN" sz="1600" i="1" dirty="0">
                <a:solidFill>
                  <a:schemeClr val="tx2"/>
                </a:solidFill>
              </a:rPr>
              <a:t>A</a:t>
            </a:r>
            <a:r>
              <a:rPr lang="en-US" altLang="zh-CN" sz="1600" dirty="0">
                <a:solidFill>
                  <a:schemeClr val="tx2"/>
                </a:solidFill>
              </a:rPr>
              <a:t>[1 .. </a:t>
            </a:r>
            <a:r>
              <a:rPr lang="en-US" altLang="zh-CN" sz="1600" i="1" dirty="0">
                <a:solidFill>
                  <a:schemeClr val="tx2"/>
                </a:solidFill>
              </a:rPr>
              <a:t>j</a:t>
            </a:r>
            <a:r>
              <a:rPr lang="en-US" altLang="zh-CN" sz="1600" dirty="0">
                <a:solidFill>
                  <a:schemeClr val="tx2"/>
                </a:solidFill>
              </a:rPr>
              <a:t>-1]</a:t>
            </a:r>
          </a:p>
          <a:p>
            <a:pPr eaLnBrk="1" hangingPunct="1">
              <a:lnSpc>
                <a:spcPct val="70000"/>
              </a:lnSpc>
              <a:spcBef>
                <a:spcPct val="50000"/>
              </a:spcBef>
            </a:pPr>
            <a:r>
              <a:rPr lang="en-US" altLang="zh-CN" sz="1600" dirty="0">
                <a:solidFill>
                  <a:schemeClr val="tx2"/>
                </a:solidFill>
              </a:rPr>
              <a:t>4				</a:t>
            </a:r>
            <a:r>
              <a:rPr lang="en-US" altLang="zh-CN" sz="1600" i="1" dirty="0">
                <a:solidFill>
                  <a:schemeClr val="tx2"/>
                </a:solidFill>
              </a:rPr>
              <a:t>i</a:t>
            </a:r>
            <a:r>
              <a:rPr lang="en-US" altLang="zh-CN" sz="1600" dirty="0">
                <a:solidFill>
                  <a:schemeClr val="tx2"/>
                </a:solidFill>
              </a:rPr>
              <a:t>←</a:t>
            </a:r>
            <a:r>
              <a:rPr lang="en-US" altLang="zh-CN" sz="1600" i="1" dirty="0">
                <a:solidFill>
                  <a:schemeClr val="tx2"/>
                </a:solidFill>
              </a:rPr>
              <a:t>j</a:t>
            </a:r>
            <a:r>
              <a:rPr lang="en-US" altLang="zh-CN" sz="1600" dirty="0">
                <a:solidFill>
                  <a:schemeClr val="tx2"/>
                </a:solidFill>
              </a:rPr>
              <a:t>-1</a:t>
            </a:r>
          </a:p>
          <a:p>
            <a:pPr eaLnBrk="1" hangingPunct="1">
              <a:lnSpc>
                <a:spcPct val="70000"/>
              </a:lnSpc>
              <a:spcBef>
                <a:spcPct val="50000"/>
              </a:spcBef>
            </a:pPr>
            <a:r>
              <a:rPr lang="en-US" altLang="zh-CN" sz="1600" dirty="0">
                <a:solidFill>
                  <a:schemeClr val="tx2"/>
                </a:solidFill>
              </a:rPr>
              <a:t>5				while( </a:t>
            </a:r>
            <a:r>
              <a:rPr lang="en-US" altLang="zh-CN" sz="1600" i="1" dirty="0" err="1">
                <a:solidFill>
                  <a:schemeClr val="tx2"/>
                </a:solidFill>
              </a:rPr>
              <a:t>i</a:t>
            </a:r>
            <a:r>
              <a:rPr lang="en-US" altLang="zh-CN" sz="1600" i="1" dirty="0">
                <a:solidFill>
                  <a:schemeClr val="tx2"/>
                </a:solidFill>
              </a:rPr>
              <a:t> </a:t>
            </a:r>
            <a:r>
              <a:rPr lang="en-US" altLang="zh-CN" sz="1600" dirty="0">
                <a:solidFill>
                  <a:schemeClr val="tx2"/>
                </a:solidFill>
              </a:rPr>
              <a:t>&gt; 0 &amp;&amp; </a:t>
            </a:r>
            <a:r>
              <a:rPr lang="en-US" altLang="zh-CN" sz="1600" i="1" dirty="0">
                <a:solidFill>
                  <a:schemeClr val="tx2"/>
                </a:solidFill>
              </a:rPr>
              <a:t>A</a:t>
            </a:r>
            <a:r>
              <a:rPr lang="en-US" altLang="zh-CN" sz="1600" dirty="0">
                <a:solidFill>
                  <a:schemeClr val="tx2"/>
                </a:solidFill>
              </a:rPr>
              <a:t>[</a:t>
            </a:r>
            <a:r>
              <a:rPr lang="en-US" altLang="zh-CN" sz="1600" i="1" dirty="0" err="1">
                <a:solidFill>
                  <a:schemeClr val="tx2"/>
                </a:solidFill>
              </a:rPr>
              <a:t>i</a:t>
            </a:r>
            <a:r>
              <a:rPr lang="en-US" altLang="zh-CN" sz="1600" dirty="0">
                <a:solidFill>
                  <a:schemeClr val="tx2"/>
                </a:solidFill>
              </a:rPr>
              <a:t>] &gt; </a:t>
            </a:r>
            <a:r>
              <a:rPr lang="en-US" altLang="zh-CN" sz="1600" i="1" dirty="0">
                <a:solidFill>
                  <a:schemeClr val="tx2"/>
                </a:solidFill>
              </a:rPr>
              <a:t>key</a:t>
            </a:r>
            <a:r>
              <a:rPr lang="en-US" altLang="zh-CN" sz="1600" dirty="0">
                <a:solidFill>
                  <a:schemeClr val="tx2"/>
                </a:solidFill>
              </a:rPr>
              <a:t>)</a:t>
            </a:r>
          </a:p>
          <a:p>
            <a:pPr eaLnBrk="1" hangingPunct="1">
              <a:lnSpc>
                <a:spcPct val="70000"/>
              </a:lnSpc>
              <a:spcBef>
                <a:spcPct val="50000"/>
              </a:spcBef>
            </a:pPr>
            <a:r>
              <a:rPr lang="en-US" altLang="zh-CN" sz="1600" dirty="0">
                <a:solidFill>
                  <a:schemeClr val="tx2"/>
                </a:solidFill>
              </a:rPr>
              <a:t>6						</a:t>
            </a:r>
            <a:r>
              <a:rPr lang="en-US" altLang="zh-CN" sz="1600" i="1" dirty="0">
                <a:solidFill>
                  <a:schemeClr val="tx2"/>
                </a:solidFill>
              </a:rPr>
              <a:t>A</a:t>
            </a:r>
            <a:r>
              <a:rPr lang="en-US" altLang="zh-CN" sz="1600" dirty="0">
                <a:solidFill>
                  <a:schemeClr val="tx2"/>
                </a:solidFill>
              </a:rPr>
              <a:t>[</a:t>
            </a:r>
            <a:r>
              <a:rPr lang="en-US" altLang="zh-CN" sz="1600" i="1" dirty="0">
                <a:solidFill>
                  <a:schemeClr val="tx2"/>
                </a:solidFill>
              </a:rPr>
              <a:t>i</a:t>
            </a:r>
            <a:r>
              <a:rPr lang="en-US" altLang="zh-CN" sz="1600" dirty="0">
                <a:solidFill>
                  <a:schemeClr val="tx2"/>
                </a:solidFill>
              </a:rPr>
              <a:t>+1] = </a:t>
            </a:r>
            <a:r>
              <a:rPr lang="en-US" altLang="zh-CN" sz="1600" i="1" dirty="0">
                <a:solidFill>
                  <a:schemeClr val="tx2"/>
                </a:solidFill>
              </a:rPr>
              <a:t>A</a:t>
            </a:r>
            <a:r>
              <a:rPr lang="en-US" altLang="zh-CN" sz="1600" dirty="0">
                <a:solidFill>
                  <a:schemeClr val="tx2"/>
                </a:solidFill>
              </a:rPr>
              <a:t>[</a:t>
            </a:r>
            <a:r>
              <a:rPr lang="en-US" altLang="zh-CN" sz="1600" i="1" dirty="0" err="1">
                <a:solidFill>
                  <a:schemeClr val="tx2"/>
                </a:solidFill>
              </a:rPr>
              <a:t>i</a:t>
            </a:r>
            <a:r>
              <a:rPr lang="en-US" altLang="zh-CN" sz="1600" dirty="0">
                <a:solidFill>
                  <a:schemeClr val="tx2"/>
                </a:solidFill>
              </a:rPr>
              <a:t>]</a:t>
            </a:r>
          </a:p>
          <a:p>
            <a:pPr eaLnBrk="1" hangingPunct="1">
              <a:lnSpc>
                <a:spcPct val="70000"/>
              </a:lnSpc>
              <a:spcBef>
                <a:spcPct val="50000"/>
              </a:spcBef>
            </a:pPr>
            <a:r>
              <a:rPr lang="en-US" altLang="zh-CN" sz="1600" dirty="0">
                <a:solidFill>
                  <a:schemeClr val="tx2"/>
                </a:solidFill>
              </a:rPr>
              <a:t>7						</a:t>
            </a:r>
            <a:r>
              <a:rPr lang="en-US" altLang="zh-CN" sz="1600" i="1" dirty="0" err="1">
                <a:solidFill>
                  <a:schemeClr val="tx2"/>
                </a:solidFill>
              </a:rPr>
              <a:t>i</a:t>
            </a:r>
            <a:r>
              <a:rPr lang="en-US" altLang="zh-CN" sz="1600" dirty="0">
                <a:solidFill>
                  <a:schemeClr val="tx2"/>
                </a:solidFill>
              </a:rPr>
              <a:t> = </a:t>
            </a:r>
            <a:r>
              <a:rPr lang="en-US" altLang="zh-CN" sz="1600" i="1" dirty="0">
                <a:solidFill>
                  <a:schemeClr val="tx2"/>
                </a:solidFill>
              </a:rPr>
              <a:t>i</a:t>
            </a:r>
            <a:r>
              <a:rPr lang="en-US" altLang="zh-CN" sz="1600" dirty="0">
                <a:solidFill>
                  <a:schemeClr val="tx2"/>
                </a:solidFill>
              </a:rPr>
              <a:t>-1				</a:t>
            </a:r>
          </a:p>
          <a:p>
            <a:pPr eaLnBrk="1" hangingPunct="1">
              <a:lnSpc>
                <a:spcPct val="70000"/>
              </a:lnSpc>
              <a:spcBef>
                <a:spcPct val="50000"/>
              </a:spcBef>
            </a:pPr>
            <a:r>
              <a:rPr lang="en-US" altLang="zh-CN" sz="1600" dirty="0">
                <a:solidFill>
                  <a:schemeClr val="tx2"/>
                </a:solidFill>
              </a:rPr>
              <a:t>8				</a:t>
            </a:r>
            <a:r>
              <a:rPr lang="en-US" altLang="zh-CN" sz="1600" i="1" dirty="0">
                <a:solidFill>
                  <a:schemeClr val="tx2"/>
                </a:solidFill>
              </a:rPr>
              <a:t>A</a:t>
            </a:r>
            <a:r>
              <a:rPr lang="en-US" altLang="zh-CN" sz="1600" dirty="0">
                <a:solidFill>
                  <a:schemeClr val="tx2"/>
                </a:solidFill>
              </a:rPr>
              <a:t>[</a:t>
            </a:r>
            <a:r>
              <a:rPr lang="en-US" altLang="zh-CN" sz="1600" i="1" dirty="0">
                <a:solidFill>
                  <a:schemeClr val="tx2"/>
                </a:solidFill>
              </a:rPr>
              <a:t>i</a:t>
            </a:r>
            <a:r>
              <a:rPr lang="en-US" altLang="zh-CN" sz="1600" dirty="0">
                <a:solidFill>
                  <a:schemeClr val="tx2"/>
                </a:solidFill>
              </a:rPr>
              <a:t>+1] = </a:t>
            </a:r>
            <a:r>
              <a:rPr lang="en-US" altLang="zh-CN" sz="1600" i="1" dirty="0">
                <a:solidFill>
                  <a:schemeClr val="tx2"/>
                </a:solidFill>
              </a:rPr>
              <a:t>key</a:t>
            </a:r>
          </a:p>
        </p:txBody>
      </p:sp>
      <p:pic>
        <p:nvPicPr>
          <p:cNvPr id="13"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7188" y="1412875"/>
            <a:ext cx="5143500" cy="130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4" descr="E:\songyou\教学\算法导论-2004-2-3\introduction-to-algorithms\book6\3_a.gif"/>
          <p:cNvPicPr>
            <a:picLocks noChangeAspect="1" noChangeArrowheads="1"/>
          </p:cNvPicPr>
          <p:nvPr/>
        </p:nvPicPr>
        <p:blipFill>
          <a:blip r:embed="rId4" r:link="rId5">
            <a:extLst>
              <a:ext uri="{28A0092B-C50C-407E-A947-70E740481C1C}">
                <a14:useLocalDpi xmlns:a14="http://schemas.microsoft.com/office/drawing/2010/main" val="0"/>
              </a:ext>
            </a:extLst>
          </a:blip>
          <a:srcRect/>
          <a:stretch>
            <a:fillRect/>
          </a:stretch>
        </p:blipFill>
        <p:spPr bwMode="auto">
          <a:xfrm>
            <a:off x="5715000" y="3571875"/>
            <a:ext cx="2016125" cy="178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72438" y="5000625"/>
            <a:ext cx="733425" cy="111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AutoShape 38"/>
          <p:cNvSpPr>
            <a:spLocks noChangeArrowheads="1"/>
          </p:cNvSpPr>
          <p:nvPr/>
        </p:nvSpPr>
        <p:spPr bwMode="auto">
          <a:xfrm rot="2980537">
            <a:off x="7265988" y="4794250"/>
            <a:ext cx="839788" cy="147637"/>
          </a:xfrm>
          <a:prstGeom prst="leftArrow">
            <a:avLst>
              <a:gd name="adj1" fmla="val 50000"/>
              <a:gd name="adj2" fmla="val 82610"/>
            </a:avLst>
          </a:prstGeom>
          <a:solidFill>
            <a:schemeClr val="accent1"/>
          </a:solidFill>
          <a:ln w="9525">
            <a:solidFill>
              <a:schemeClr val="tx1"/>
            </a:solidFill>
            <a:miter lim="800000"/>
            <a:headEnd/>
            <a:tailEnd/>
          </a:ln>
        </p:spPr>
        <p:txBody>
          <a:bodyPr wrap="none" anchor="ctr"/>
          <a:lstStyle>
            <a:lvl1pPr eaLnBrk="0" hangingPunct="0">
              <a:defRPr kumimoji="1" sz="2800" b="1">
                <a:solidFill>
                  <a:srgbClr val="003366"/>
                </a:solidFill>
                <a:latin typeface="Times New Roman" panose="02020603050405020304" pitchFamily="18" charset="0"/>
                <a:ea typeface="宋体" panose="02010600030101010101" pitchFamily="2" charset="-122"/>
              </a:defRPr>
            </a:lvl1pPr>
            <a:lvl2pPr marL="742950" indent="-285750" eaLnBrk="0" hangingPunct="0">
              <a:defRPr kumimoji="1" sz="2800" b="1">
                <a:solidFill>
                  <a:srgbClr val="003366"/>
                </a:solidFill>
                <a:latin typeface="Times New Roman" panose="02020603050405020304" pitchFamily="18" charset="0"/>
                <a:ea typeface="宋体" panose="02010600030101010101" pitchFamily="2" charset="-122"/>
              </a:defRPr>
            </a:lvl2pPr>
            <a:lvl3pPr marL="1143000" indent="-228600" eaLnBrk="0" hangingPunct="0">
              <a:defRPr kumimoji="1" sz="2800" b="1">
                <a:solidFill>
                  <a:srgbClr val="003366"/>
                </a:solidFill>
                <a:latin typeface="Times New Roman" panose="02020603050405020304" pitchFamily="18" charset="0"/>
                <a:ea typeface="宋体" panose="02010600030101010101" pitchFamily="2" charset="-122"/>
              </a:defRPr>
            </a:lvl3pPr>
            <a:lvl4pPr marL="1600200" indent="-228600" eaLnBrk="0" hangingPunct="0">
              <a:defRPr kumimoji="1" sz="2800" b="1">
                <a:solidFill>
                  <a:srgbClr val="003366"/>
                </a:solidFill>
                <a:latin typeface="Times New Roman" panose="02020603050405020304" pitchFamily="18" charset="0"/>
                <a:ea typeface="宋体" panose="02010600030101010101" pitchFamily="2" charset="-122"/>
              </a:defRPr>
            </a:lvl4pPr>
            <a:lvl5pPr marL="2057400" indent="-228600" eaLnBrk="0" hangingPunct="0">
              <a:defRPr kumimoji="1" sz="2800" b="1">
                <a:solidFill>
                  <a:srgbClr val="003366"/>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 name="灯片编号占位符 2"/>
          <p:cNvSpPr>
            <a:spLocks noGrp="1"/>
          </p:cNvSpPr>
          <p:nvPr>
            <p:ph type="sldNum" sz="quarter" idx="12"/>
          </p:nvPr>
        </p:nvSpPr>
        <p:spPr/>
        <p:txBody>
          <a:bodyPr/>
          <a:lstStyle/>
          <a:p>
            <a:pPr>
              <a:defRPr/>
            </a:pPr>
            <a:fld id="{76A0C645-9BD3-47E5-8E11-364E151CC5DE}" type="slidenum">
              <a:rPr lang="en-US" altLang="zh-CN" smtClean="0"/>
              <a:pPr>
                <a:defRPr/>
              </a:pPr>
              <a:t>35</a:t>
            </a:fld>
            <a:endParaRPr lang="en-US" altLang="zh-CN"/>
          </a:p>
        </p:txBody>
      </p:sp>
    </p:spTree>
    <p:extLst>
      <p:ext uri="{BB962C8B-B14F-4D97-AF65-F5344CB8AC3E}">
        <p14:creationId xmlns:p14="http://schemas.microsoft.com/office/powerpoint/2010/main" val="1502737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标题 1"/>
          <p:cNvSpPr>
            <a:spLocks noGrp="1"/>
          </p:cNvSpPr>
          <p:nvPr>
            <p:ph type="title"/>
          </p:nvPr>
        </p:nvSpPr>
        <p:spPr>
          <a:xfrm>
            <a:off x="457200" y="214313"/>
            <a:ext cx="8258175" cy="714375"/>
          </a:xfrm>
        </p:spPr>
        <p:txBody>
          <a:bodyPr/>
          <a:lstStyle/>
          <a:p>
            <a:pPr eaLnBrk="1" hangingPunct="1"/>
            <a:r>
              <a:rPr lang="zh-CN" altLang="en-US"/>
              <a:t>插入排序</a:t>
            </a:r>
          </a:p>
        </p:txBody>
      </p:sp>
      <p:graphicFrame>
        <p:nvGraphicFramePr>
          <p:cNvPr id="17" name="Object 6"/>
          <p:cNvGraphicFramePr>
            <a:graphicFrameLocks noChangeAspect="1"/>
          </p:cNvGraphicFramePr>
          <p:nvPr/>
        </p:nvGraphicFramePr>
        <p:xfrm>
          <a:off x="428625" y="5559425"/>
          <a:ext cx="7759700" cy="727075"/>
        </p:xfrm>
        <a:graphic>
          <a:graphicData uri="http://schemas.openxmlformats.org/presentationml/2006/ole">
            <mc:AlternateContent xmlns:mc="http://schemas.openxmlformats.org/markup-compatibility/2006">
              <mc:Choice xmlns:v="urn:schemas-microsoft-com:vml" Requires="v">
                <p:oleObj spid="_x0000_s44063" name="Equation" r:id="rId3" imgW="4749480" imgH="444240" progId="">
                  <p:embed/>
                </p:oleObj>
              </mc:Choice>
              <mc:Fallback>
                <p:oleObj name="Equation" r:id="rId3" imgW="4749480" imgH="444240" progId="">
                  <p:embed/>
                  <p:pic>
                    <p:nvPicPr>
                      <p:cNvPr id="6"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625" y="5559425"/>
                        <a:ext cx="7759700" cy="727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Text Box 9"/>
          <p:cNvSpPr txBox="1">
            <a:spLocks noChangeArrowheads="1"/>
          </p:cNvSpPr>
          <p:nvPr/>
        </p:nvSpPr>
        <p:spPr bwMode="auto">
          <a:xfrm>
            <a:off x="285750" y="1730375"/>
            <a:ext cx="6343650" cy="2916183"/>
          </a:xfrm>
          <a:prstGeom prst="rect">
            <a:avLst/>
          </a:prstGeom>
          <a:solidFill>
            <a:srgbClr val="CCECFF"/>
          </a:solidFill>
          <a:ln w="9525">
            <a:solidFill>
              <a:srgbClr val="FF9900"/>
            </a:solidFill>
            <a:miter lim="800000"/>
            <a:headEnd/>
            <a:tailEnd/>
          </a:ln>
        </p:spPr>
        <p:txBody>
          <a:bodyPr>
            <a:spAutoFit/>
          </a:bodyPr>
          <a:lstStyle>
            <a:lvl1pPr marL="457200" indent="-457200" defTabSz="261938" eaLnBrk="0" hangingPunct="0">
              <a:defRPr kumimoji="1" sz="2800" b="1">
                <a:solidFill>
                  <a:srgbClr val="003366"/>
                </a:solidFill>
                <a:latin typeface="Times New Roman" panose="02020603050405020304" pitchFamily="18" charset="0"/>
                <a:ea typeface="宋体" panose="02010600030101010101" pitchFamily="2" charset="-122"/>
              </a:defRPr>
            </a:lvl1pPr>
            <a:lvl2pPr marL="742950" indent="-285750" defTabSz="261938" eaLnBrk="0" hangingPunct="0">
              <a:defRPr kumimoji="1" sz="2800" b="1">
                <a:solidFill>
                  <a:srgbClr val="003366"/>
                </a:solidFill>
                <a:latin typeface="Times New Roman" panose="02020603050405020304" pitchFamily="18" charset="0"/>
                <a:ea typeface="宋体" panose="02010600030101010101" pitchFamily="2" charset="-122"/>
              </a:defRPr>
            </a:lvl2pPr>
            <a:lvl3pPr marL="1143000" indent="-228600" defTabSz="261938" eaLnBrk="0" hangingPunct="0">
              <a:defRPr kumimoji="1" sz="2800" b="1">
                <a:solidFill>
                  <a:srgbClr val="003366"/>
                </a:solidFill>
                <a:latin typeface="Times New Roman" panose="02020603050405020304" pitchFamily="18" charset="0"/>
                <a:ea typeface="宋体" panose="02010600030101010101" pitchFamily="2" charset="-122"/>
              </a:defRPr>
            </a:lvl3pPr>
            <a:lvl4pPr marL="1600200" indent="-228600" defTabSz="261938" eaLnBrk="0" hangingPunct="0">
              <a:defRPr kumimoji="1" sz="2800" b="1">
                <a:solidFill>
                  <a:srgbClr val="003366"/>
                </a:solidFill>
                <a:latin typeface="Times New Roman" panose="02020603050405020304" pitchFamily="18" charset="0"/>
                <a:ea typeface="宋体" panose="02010600030101010101" pitchFamily="2" charset="-122"/>
              </a:defRPr>
            </a:lvl4pPr>
            <a:lvl5pPr marL="2057400" indent="-228600" defTabSz="261938" eaLnBrk="0" hangingPunct="0">
              <a:defRPr kumimoji="1" sz="2800" b="1">
                <a:solidFill>
                  <a:srgbClr val="003366"/>
                </a:solidFill>
                <a:latin typeface="Times New Roman" panose="02020603050405020304" pitchFamily="18" charset="0"/>
                <a:ea typeface="宋体" panose="02010600030101010101" pitchFamily="2" charset="-122"/>
              </a:defRPr>
            </a:lvl5pPr>
            <a:lvl6pPr marL="2514600" indent="-228600" defTabSz="261938"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6pPr>
            <a:lvl7pPr marL="2971800" indent="-228600" defTabSz="261938"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7pPr>
            <a:lvl8pPr marL="3429000" indent="-228600" defTabSz="261938"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8pPr>
            <a:lvl9pPr marL="3886200" indent="-228600" defTabSz="261938"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9pPr>
          </a:lstStyle>
          <a:p>
            <a:pPr eaLnBrk="1" hangingPunct="1">
              <a:lnSpc>
                <a:spcPts val="1675"/>
              </a:lnSpc>
              <a:spcBef>
                <a:spcPct val="50000"/>
              </a:spcBef>
            </a:pPr>
            <a:r>
              <a:rPr lang="en-US" altLang="zh-CN" sz="1400" dirty="0">
                <a:solidFill>
                  <a:schemeClr val="tx2"/>
                </a:solidFill>
              </a:rPr>
              <a:t>INSERTION-SORT(</a:t>
            </a:r>
            <a:r>
              <a:rPr lang="en-US" altLang="zh-CN" sz="1400" i="1" dirty="0">
                <a:solidFill>
                  <a:schemeClr val="tx2"/>
                </a:solidFill>
              </a:rPr>
              <a:t>A</a:t>
            </a:r>
            <a:r>
              <a:rPr lang="en-US" altLang="zh-CN" sz="1400" dirty="0">
                <a:solidFill>
                  <a:schemeClr val="tx2"/>
                </a:solidFill>
              </a:rPr>
              <a:t>)                                                            	cost			times</a:t>
            </a:r>
          </a:p>
          <a:p>
            <a:pPr eaLnBrk="1" hangingPunct="1">
              <a:lnSpc>
                <a:spcPts val="1675"/>
              </a:lnSpc>
              <a:spcBef>
                <a:spcPct val="50000"/>
              </a:spcBef>
            </a:pPr>
            <a:r>
              <a:rPr lang="en-US" altLang="zh-CN" sz="1400" dirty="0">
                <a:solidFill>
                  <a:schemeClr val="tx2"/>
                </a:solidFill>
              </a:rPr>
              <a:t>1	for( </a:t>
            </a:r>
            <a:r>
              <a:rPr lang="en-US" altLang="zh-CN" sz="1400" i="1" dirty="0">
                <a:solidFill>
                  <a:schemeClr val="tx2"/>
                </a:solidFill>
              </a:rPr>
              <a:t>j </a:t>
            </a:r>
            <a:r>
              <a:rPr lang="en-US" altLang="zh-CN" sz="1400" dirty="0">
                <a:solidFill>
                  <a:schemeClr val="tx2"/>
                </a:solidFill>
              </a:rPr>
              <a:t>= 2; </a:t>
            </a:r>
            <a:r>
              <a:rPr lang="en-US" altLang="zh-CN" sz="1400" i="1" dirty="0">
                <a:solidFill>
                  <a:schemeClr val="tx2"/>
                </a:solidFill>
              </a:rPr>
              <a:t>j</a:t>
            </a:r>
            <a:r>
              <a:rPr lang="en-US" altLang="zh-CN" sz="1400" dirty="0">
                <a:solidFill>
                  <a:schemeClr val="tx2"/>
                </a:solidFill>
              </a:rPr>
              <a:t> &lt;=</a:t>
            </a:r>
            <a:r>
              <a:rPr lang="en-US" altLang="zh-CN" sz="1400" i="1" dirty="0">
                <a:solidFill>
                  <a:schemeClr val="tx2"/>
                </a:solidFill>
              </a:rPr>
              <a:t>length</a:t>
            </a:r>
            <a:r>
              <a:rPr lang="en-US" altLang="zh-CN" sz="1400" dirty="0">
                <a:solidFill>
                  <a:schemeClr val="tx2"/>
                </a:solidFill>
              </a:rPr>
              <a:t>[</a:t>
            </a:r>
            <a:r>
              <a:rPr lang="en-US" altLang="zh-CN" sz="1400" i="1" dirty="0">
                <a:solidFill>
                  <a:schemeClr val="tx2"/>
                </a:solidFill>
              </a:rPr>
              <a:t>A</a:t>
            </a:r>
            <a:r>
              <a:rPr lang="en-US" altLang="zh-CN" sz="1400" dirty="0">
                <a:solidFill>
                  <a:schemeClr val="tx2"/>
                </a:solidFill>
              </a:rPr>
              <a:t>]; </a:t>
            </a:r>
            <a:r>
              <a:rPr lang="en-US" altLang="zh-CN" sz="1400" i="1" dirty="0" err="1">
                <a:solidFill>
                  <a:schemeClr val="tx2"/>
                </a:solidFill>
              </a:rPr>
              <a:t>j</a:t>
            </a:r>
            <a:r>
              <a:rPr lang="en-US" altLang="zh-CN" sz="1400" dirty="0" err="1">
                <a:solidFill>
                  <a:schemeClr val="tx2"/>
                </a:solidFill>
              </a:rPr>
              <a:t>++</a:t>
            </a:r>
            <a:r>
              <a:rPr lang="en-US" altLang="zh-CN" sz="1400" dirty="0">
                <a:solidFill>
                  <a:schemeClr val="tx2"/>
                </a:solidFill>
              </a:rPr>
              <a:t>)							</a:t>
            </a:r>
            <a:r>
              <a:rPr lang="en-US" altLang="zh-CN" sz="1400" i="1" dirty="0">
                <a:solidFill>
                  <a:schemeClr val="tx2"/>
                </a:solidFill>
              </a:rPr>
              <a:t>c</a:t>
            </a:r>
            <a:r>
              <a:rPr lang="en-US" altLang="zh-CN" sz="1400" baseline="-25000" dirty="0">
                <a:solidFill>
                  <a:schemeClr val="tx2"/>
                </a:solidFill>
              </a:rPr>
              <a:t>1</a:t>
            </a:r>
            <a:r>
              <a:rPr lang="en-US" altLang="zh-CN" sz="1400" dirty="0">
                <a:solidFill>
                  <a:schemeClr val="tx2"/>
                </a:solidFill>
              </a:rPr>
              <a:t>				</a:t>
            </a:r>
            <a:r>
              <a:rPr lang="en-US" altLang="zh-CN" sz="1400" i="1" dirty="0">
                <a:solidFill>
                  <a:schemeClr val="tx2"/>
                </a:solidFill>
              </a:rPr>
              <a:t>n</a:t>
            </a:r>
          </a:p>
          <a:p>
            <a:pPr eaLnBrk="1" hangingPunct="1">
              <a:lnSpc>
                <a:spcPts val="1675"/>
              </a:lnSpc>
              <a:spcBef>
                <a:spcPct val="50000"/>
              </a:spcBef>
            </a:pPr>
            <a:r>
              <a:rPr lang="en-US" altLang="zh-CN" sz="1400" dirty="0">
                <a:solidFill>
                  <a:schemeClr val="tx2"/>
                </a:solidFill>
              </a:rPr>
              <a:t>2			</a:t>
            </a:r>
            <a:r>
              <a:rPr lang="en-US" altLang="zh-CN" sz="1400" i="1" dirty="0">
                <a:solidFill>
                  <a:schemeClr val="tx2"/>
                </a:solidFill>
              </a:rPr>
              <a:t>key</a:t>
            </a:r>
            <a:r>
              <a:rPr lang="en-US" altLang="zh-CN" sz="1400" dirty="0">
                <a:solidFill>
                  <a:schemeClr val="tx2"/>
                </a:solidFill>
              </a:rPr>
              <a:t> = </a:t>
            </a:r>
            <a:r>
              <a:rPr lang="en-US" altLang="zh-CN" sz="1400" i="1" dirty="0">
                <a:solidFill>
                  <a:schemeClr val="tx2"/>
                </a:solidFill>
              </a:rPr>
              <a:t>A</a:t>
            </a:r>
            <a:r>
              <a:rPr lang="en-US" altLang="zh-CN" sz="1400" dirty="0">
                <a:solidFill>
                  <a:schemeClr val="tx2"/>
                </a:solidFill>
              </a:rPr>
              <a:t>[</a:t>
            </a:r>
            <a:r>
              <a:rPr lang="en-US" altLang="zh-CN" sz="1400" i="1" dirty="0">
                <a:solidFill>
                  <a:schemeClr val="tx2"/>
                </a:solidFill>
              </a:rPr>
              <a:t>j</a:t>
            </a:r>
            <a:r>
              <a:rPr lang="en-US" altLang="zh-CN" sz="1400" dirty="0">
                <a:solidFill>
                  <a:schemeClr val="tx2"/>
                </a:solidFill>
              </a:rPr>
              <a:t>]												</a:t>
            </a:r>
            <a:r>
              <a:rPr lang="en-US" altLang="zh-CN" sz="1400" i="1" dirty="0">
                <a:solidFill>
                  <a:schemeClr val="tx2"/>
                </a:solidFill>
              </a:rPr>
              <a:t>c</a:t>
            </a:r>
            <a:r>
              <a:rPr lang="en-US" altLang="zh-CN" sz="1400" baseline="-25000" dirty="0">
                <a:solidFill>
                  <a:schemeClr val="tx2"/>
                </a:solidFill>
              </a:rPr>
              <a:t>2</a:t>
            </a:r>
            <a:r>
              <a:rPr lang="en-US" altLang="zh-CN" sz="1400" dirty="0">
                <a:solidFill>
                  <a:schemeClr val="tx2"/>
                </a:solidFill>
              </a:rPr>
              <a:t>				</a:t>
            </a:r>
            <a:r>
              <a:rPr lang="en-US" altLang="zh-CN" sz="1400" i="1" dirty="0">
                <a:solidFill>
                  <a:schemeClr val="tx2"/>
                </a:solidFill>
              </a:rPr>
              <a:t>n</a:t>
            </a:r>
            <a:r>
              <a:rPr lang="en-US" altLang="zh-CN" sz="1400" dirty="0">
                <a:solidFill>
                  <a:schemeClr val="tx2"/>
                </a:solidFill>
              </a:rPr>
              <a:t>-1</a:t>
            </a:r>
          </a:p>
          <a:p>
            <a:pPr eaLnBrk="1" hangingPunct="1">
              <a:lnSpc>
                <a:spcPts val="1675"/>
              </a:lnSpc>
              <a:spcBef>
                <a:spcPct val="50000"/>
              </a:spcBef>
            </a:pPr>
            <a:r>
              <a:rPr lang="en-US" altLang="zh-CN" sz="1400" dirty="0">
                <a:solidFill>
                  <a:schemeClr val="tx2"/>
                </a:solidFill>
              </a:rPr>
              <a:t>3			// Insert </a:t>
            </a:r>
            <a:r>
              <a:rPr lang="en-US" altLang="zh-CN" sz="1400" i="1" dirty="0">
                <a:solidFill>
                  <a:schemeClr val="tx2"/>
                </a:solidFill>
              </a:rPr>
              <a:t>A</a:t>
            </a:r>
            <a:r>
              <a:rPr lang="en-US" altLang="zh-CN" sz="1400" dirty="0">
                <a:solidFill>
                  <a:schemeClr val="tx2"/>
                </a:solidFill>
              </a:rPr>
              <a:t>[</a:t>
            </a:r>
            <a:r>
              <a:rPr lang="en-US" altLang="zh-CN" sz="1400" i="1" dirty="0">
                <a:solidFill>
                  <a:schemeClr val="tx2"/>
                </a:solidFill>
              </a:rPr>
              <a:t>j</a:t>
            </a:r>
            <a:r>
              <a:rPr lang="en-US" altLang="zh-CN" sz="1400" dirty="0">
                <a:solidFill>
                  <a:schemeClr val="tx2"/>
                </a:solidFill>
              </a:rPr>
              <a:t>] into the sorted sequence </a:t>
            </a:r>
            <a:r>
              <a:rPr lang="en-US" altLang="zh-CN" sz="1400" i="1" dirty="0">
                <a:solidFill>
                  <a:schemeClr val="tx2"/>
                </a:solidFill>
              </a:rPr>
              <a:t>A</a:t>
            </a:r>
            <a:r>
              <a:rPr lang="en-US" altLang="zh-CN" sz="1400" dirty="0">
                <a:solidFill>
                  <a:schemeClr val="tx2"/>
                </a:solidFill>
              </a:rPr>
              <a:t>[1 .. </a:t>
            </a:r>
            <a:r>
              <a:rPr lang="en-US" altLang="zh-CN" sz="1400" i="1" dirty="0">
                <a:solidFill>
                  <a:schemeClr val="tx2"/>
                </a:solidFill>
              </a:rPr>
              <a:t>j</a:t>
            </a:r>
            <a:r>
              <a:rPr lang="en-US" altLang="zh-CN" sz="1400" dirty="0">
                <a:solidFill>
                  <a:schemeClr val="tx2"/>
                </a:solidFill>
              </a:rPr>
              <a:t>-1]	0				</a:t>
            </a:r>
            <a:r>
              <a:rPr lang="en-US" altLang="zh-CN" sz="1400" i="1" dirty="0">
                <a:solidFill>
                  <a:schemeClr val="tx2"/>
                </a:solidFill>
              </a:rPr>
              <a:t>n</a:t>
            </a:r>
            <a:r>
              <a:rPr lang="en-US" altLang="zh-CN" sz="1400" dirty="0">
                <a:solidFill>
                  <a:schemeClr val="tx2"/>
                </a:solidFill>
              </a:rPr>
              <a:t>-1</a:t>
            </a:r>
          </a:p>
          <a:p>
            <a:pPr eaLnBrk="1" hangingPunct="1">
              <a:lnSpc>
                <a:spcPts val="1675"/>
              </a:lnSpc>
              <a:spcBef>
                <a:spcPct val="50000"/>
              </a:spcBef>
            </a:pPr>
            <a:r>
              <a:rPr lang="en-US" altLang="zh-CN" sz="1400" dirty="0">
                <a:solidFill>
                  <a:schemeClr val="tx2"/>
                </a:solidFill>
              </a:rPr>
              <a:t>4			</a:t>
            </a:r>
            <a:r>
              <a:rPr lang="en-US" altLang="zh-CN" sz="1400" i="1" dirty="0" err="1">
                <a:solidFill>
                  <a:schemeClr val="tx2"/>
                </a:solidFill>
              </a:rPr>
              <a:t>i</a:t>
            </a:r>
            <a:r>
              <a:rPr lang="en-US" altLang="zh-CN" sz="1400" dirty="0">
                <a:solidFill>
                  <a:schemeClr val="tx2"/>
                </a:solidFill>
              </a:rPr>
              <a:t> = </a:t>
            </a:r>
            <a:r>
              <a:rPr lang="en-US" altLang="zh-CN" sz="1400" i="1" dirty="0">
                <a:solidFill>
                  <a:schemeClr val="tx2"/>
                </a:solidFill>
              </a:rPr>
              <a:t>j</a:t>
            </a:r>
            <a:r>
              <a:rPr lang="en-US" altLang="zh-CN" sz="1400" dirty="0">
                <a:solidFill>
                  <a:schemeClr val="tx2"/>
                </a:solidFill>
              </a:rPr>
              <a:t>-1													</a:t>
            </a:r>
            <a:r>
              <a:rPr lang="en-US" altLang="zh-CN" sz="1400" i="1" dirty="0">
                <a:solidFill>
                  <a:schemeClr val="tx2"/>
                </a:solidFill>
              </a:rPr>
              <a:t>c</a:t>
            </a:r>
            <a:r>
              <a:rPr lang="en-US" altLang="zh-CN" sz="1400" baseline="-25000" dirty="0">
                <a:solidFill>
                  <a:schemeClr val="tx2"/>
                </a:solidFill>
              </a:rPr>
              <a:t>4</a:t>
            </a:r>
            <a:r>
              <a:rPr lang="en-US" altLang="zh-CN" sz="1400" dirty="0">
                <a:solidFill>
                  <a:schemeClr val="tx2"/>
                </a:solidFill>
              </a:rPr>
              <a:t>				</a:t>
            </a:r>
            <a:r>
              <a:rPr lang="en-US" altLang="zh-CN" sz="1400" i="1" dirty="0">
                <a:solidFill>
                  <a:schemeClr val="tx2"/>
                </a:solidFill>
              </a:rPr>
              <a:t>n</a:t>
            </a:r>
            <a:r>
              <a:rPr lang="en-US" altLang="zh-CN" sz="1400" dirty="0">
                <a:solidFill>
                  <a:schemeClr val="tx2"/>
                </a:solidFill>
              </a:rPr>
              <a:t>-1</a:t>
            </a:r>
          </a:p>
          <a:p>
            <a:pPr eaLnBrk="1" hangingPunct="1">
              <a:lnSpc>
                <a:spcPts val="1675"/>
              </a:lnSpc>
              <a:spcBef>
                <a:spcPct val="50000"/>
              </a:spcBef>
            </a:pPr>
            <a:r>
              <a:rPr lang="en-US" altLang="zh-CN" sz="1400" dirty="0">
                <a:solidFill>
                  <a:schemeClr val="tx2"/>
                </a:solidFill>
              </a:rPr>
              <a:t>5			while( </a:t>
            </a:r>
            <a:r>
              <a:rPr lang="en-US" altLang="zh-CN" sz="1400" i="1" dirty="0" err="1">
                <a:solidFill>
                  <a:schemeClr val="tx2"/>
                </a:solidFill>
              </a:rPr>
              <a:t>i</a:t>
            </a:r>
            <a:r>
              <a:rPr lang="en-US" altLang="zh-CN" sz="1400" i="1" dirty="0">
                <a:solidFill>
                  <a:schemeClr val="tx2"/>
                </a:solidFill>
              </a:rPr>
              <a:t> </a:t>
            </a:r>
            <a:r>
              <a:rPr lang="en-US" altLang="zh-CN" sz="1400" dirty="0">
                <a:solidFill>
                  <a:schemeClr val="tx2"/>
                </a:solidFill>
              </a:rPr>
              <a:t>&gt; 0 &amp;&amp; </a:t>
            </a:r>
            <a:r>
              <a:rPr lang="en-US" altLang="zh-CN" sz="1400" i="1" dirty="0">
                <a:solidFill>
                  <a:schemeClr val="tx2"/>
                </a:solidFill>
              </a:rPr>
              <a:t>A</a:t>
            </a:r>
            <a:r>
              <a:rPr lang="en-US" altLang="zh-CN" sz="1400" dirty="0">
                <a:solidFill>
                  <a:schemeClr val="tx2"/>
                </a:solidFill>
              </a:rPr>
              <a:t>[</a:t>
            </a:r>
            <a:r>
              <a:rPr lang="en-US" altLang="zh-CN" sz="1400" i="1" dirty="0" err="1">
                <a:solidFill>
                  <a:schemeClr val="tx2"/>
                </a:solidFill>
              </a:rPr>
              <a:t>i</a:t>
            </a:r>
            <a:r>
              <a:rPr lang="en-US" altLang="zh-CN" sz="1400" dirty="0">
                <a:solidFill>
                  <a:schemeClr val="tx2"/>
                </a:solidFill>
              </a:rPr>
              <a:t>] &gt; </a:t>
            </a:r>
            <a:r>
              <a:rPr lang="en-US" altLang="zh-CN" sz="1400" i="1" dirty="0">
                <a:solidFill>
                  <a:schemeClr val="tx2"/>
                </a:solidFill>
              </a:rPr>
              <a:t>key</a:t>
            </a:r>
            <a:r>
              <a:rPr lang="en-US" altLang="zh-CN" sz="1400" dirty="0">
                <a:solidFill>
                  <a:schemeClr val="tx2"/>
                </a:solidFill>
              </a:rPr>
              <a:t>) 							</a:t>
            </a:r>
            <a:r>
              <a:rPr lang="en-US" altLang="zh-CN" sz="1400" i="1" dirty="0">
                <a:solidFill>
                  <a:schemeClr val="tx2"/>
                </a:solidFill>
              </a:rPr>
              <a:t>c</a:t>
            </a:r>
            <a:r>
              <a:rPr lang="en-US" altLang="zh-CN" sz="1400" baseline="-25000" dirty="0">
                <a:solidFill>
                  <a:schemeClr val="tx2"/>
                </a:solidFill>
              </a:rPr>
              <a:t>5</a:t>
            </a:r>
          </a:p>
          <a:p>
            <a:pPr eaLnBrk="1" hangingPunct="1">
              <a:lnSpc>
                <a:spcPts val="1675"/>
              </a:lnSpc>
              <a:spcBef>
                <a:spcPct val="50000"/>
              </a:spcBef>
            </a:pPr>
            <a:r>
              <a:rPr lang="en-US" altLang="zh-CN" sz="1400" dirty="0">
                <a:solidFill>
                  <a:schemeClr val="tx2"/>
                </a:solidFill>
              </a:rPr>
              <a:t>6					</a:t>
            </a:r>
            <a:r>
              <a:rPr lang="en-US" altLang="zh-CN" sz="1400" i="1" dirty="0">
                <a:solidFill>
                  <a:schemeClr val="tx2"/>
                </a:solidFill>
              </a:rPr>
              <a:t>A</a:t>
            </a:r>
            <a:r>
              <a:rPr lang="en-US" altLang="zh-CN" sz="1400" dirty="0">
                <a:solidFill>
                  <a:schemeClr val="tx2"/>
                </a:solidFill>
              </a:rPr>
              <a:t>[</a:t>
            </a:r>
            <a:r>
              <a:rPr lang="en-US" altLang="zh-CN" sz="1400" i="1" dirty="0">
                <a:solidFill>
                  <a:schemeClr val="tx2"/>
                </a:solidFill>
              </a:rPr>
              <a:t>i</a:t>
            </a:r>
            <a:r>
              <a:rPr lang="en-US" altLang="zh-CN" sz="1400" dirty="0">
                <a:solidFill>
                  <a:schemeClr val="tx2"/>
                </a:solidFill>
              </a:rPr>
              <a:t>+1] = </a:t>
            </a:r>
            <a:r>
              <a:rPr lang="en-US" altLang="zh-CN" sz="1400" i="1" dirty="0">
                <a:solidFill>
                  <a:schemeClr val="tx2"/>
                </a:solidFill>
              </a:rPr>
              <a:t>A</a:t>
            </a:r>
            <a:r>
              <a:rPr lang="en-US" altLang="zh-CN" sz="1400" dirty="0">
                <a:solidFill>
                  <a:schemeClr val="tx2"/>
                </a:solidFill>
              </a:rPr>
              <a:t>[</a:t>
            </a:r>
            <a:r>
              <a:rPr lang="en-US" altLang="zh-CN" sz="1400" i="1" dirty="0" err="1">
                <a:solidFill>
                  <a:schemeClr val="tx2"/>
                </a:solidFill>
              </a:rPr>
              <a:t>i</a:t>
            </a:r>
            <a:r>
              <a:rPr lang="en-US" altLang="zh-CN" sz="1400" dirty="0">
                <a:solidFill>
                  <a:schemeClr val="tx2"/>
                </a:solidFill>
              </a:rPr>
              <a:t>] 									</a:t>
            </a:r>
            <a:r>
              <a:rPr lang="en-US" altLang="zh-CN" sz="1400" i="1" dirty="0">
                <a:solidFill>
                  <a:schemeClr val="tx2"/>
                </a:solidFill>
              </a:rPr>
              <a:t>c</a:t>
            </a:r>
            <a:r>
              <a:rPr lang="en-US" altLang="zh-CN" sz="1400" baseline="-25000" dirty="0">
                <a:solidFill>
                  <a:schemeClr val="tx2"/>
                </a:solidFill>
              </a:rPr>
              <a:t>6</a:t>
            </a:r>
          </a:p>
          <a:p>
            <a:pPr eaLnBrk="1" hangingPunct="1">
              <a:lnSpc>
                <a:spcPts val="1675"/>
              </a:lnSpc>
              <a:spcBef>
                <a:spcPct val="50000"/>
              </a:spcBef>
            </a:pPr>
            <a:r>
              <a:rPr lang="en-US" altLang="zh-CN" sz="1400" dirty="0">
                <a:solidFill>
                  <a:schemeClr val="tx2"/>
                </a:solidFill>
              </a:rPr>
              <a:t>7					</a:t>
            </a:r>
            <a:r>
              <a:rPr lang="en-US" altLang="zh-CN" sz="1400" i="1" dirty="0" err="1">
                <a:solidFill>
                  <a:schemeClr val="tx2"/>
                </a:solidFill>
              </a:rPr>
              <a:t>i</a:t>
            </a:r>
            <a:r>
              <a:rPr lang="en-US" altLang="zh-CN" sz="1400" dirty="0">
                <a:solidFill>
                  <a:schemeClr val="tx2"/>
                </a:solidFill>
              </a:rPr>
              <a:t> = </a:t>
            </a:r>
            <a:r>
              <a:rPr lang="en-US" altLang="zh-CN" sz="1400" i="1" dirty="0">
                <a:solidFill>
                  <a:schemeClr val="tx2"/>
                </a:solidFill>
              </a:rPr>
              <a:t>i</a:t>
            </a:r>
            <a:r>
              <a:rPr lang="en-US" altLang="zh-CN" sz="1400" dirty="0">
                <a:solidFill>
                  <a:schemeClr val="tx2"/>
                </a:solidFill>
              </a:rPr>
              <a:t>-1											</a:t>
            </a:r>
            <a:r>
              <a:rPr lang="en-US" altLang="zh-CN" sz="1400" i="1" dirty="0">
                <a:solidFill>
                  <a:schemeClr val="tx2"/>
                </a:solidFill>
              </a:rPr>
              <a:t>c</a:t>
            </a:r>
            <a:r>
              <a:rPr lang="en-US" altLang="zh-CN" sz="1400" baseline="-25000" dirty="0">
                <a:solidFill>
                  <a:schemeClr val="tx2"/>
                </a:solidFill>
              </a:rPr>
              <a:t>7</a:t>
            </a:r>
          </a:p>
          <a:p>
            <a:pPr eaLnBrk="1" hangingPunct="1">
              <a:lnSpc>
                <a:spcPts val="1675"/>
              </a:lnSpc>
              <a:spcBef>
                <a:spcPct val="50000"/>
              </a:spcBef>
            </a:pPr>
            <a:r>
              <a:rPr lang="en-US" altLang="zh-CN" sz="1400" dirty="0">
                <a:solidFill>
                  <a:schemeClr val="tx2"/>
                </a:solidFill>
              </a:rPr>
              <a:t>8			</a:t>
            </a:r>
            <a:r>
              <a:rPr lang="en-US" altLang="zh-CN" sz="1400" i="1" dirty="0">
                <a:solidFill>
                  <a:schemeClr val="tx2"/>
                </a:solidFill>
              </a:rPr>
              <a:t>A</a:t>
            </a:r>
            <a:r>
              <a:rPr lang="en-US" altLang="zh-CN" sz="1400" dirty="0">
                <a:solidFill>
                  <a:schemeClr val="tx2"/>
                </a:solidFill>
              </a:rPr>
              <a:t>[</a:t>
            </a:r>
            <a:r>
              <a:rPr lang="en-US" altLang="zh-CN" sz="1400" i="1" dirty="0">
                <a:solidFill>
                  <a:schemeClr val="tx2"/>
                </a:solidFill>
              </a:rPr>
              <a:t>i</a:t>
            </a:r>
            <a:r>
              <a:rPr lang="en-US" altLang="zh-CN" sz="1400" dirty="0">
                <a:solidFill>
                  <a:schemeClr val="tx2"/>
                </a:solidFill>
              </a:rPr>
              <a:t>+1] = </a:t>
            </a:r>
            <a:r>
              <a:rPr lang="en-US" altLang="zh-CN" sz="1400" i="1" dirty="0">
                <a:solidFill>
                  <a:schemeClr val="tx2"/>
                </a:solidFill>
              </a:rPr>
              <a:t>key</a:t>
            </a:r>
            <a:r>
              <a:rPr lang="en-US" altLang="zh-CN" sz="1400" dirty="0">
                <a:solidFill>
                  <a:schemeClr val="tx2"/>
                </a:solidFill>
              </a:rPr>
              <a:t>											</a:t>
            </a:r>
            <a:r>
              <a:rPr lang="en-US" altLang="zh-CN" sz="1400" i="1" dirty="0">
                <a:solidFill>
                  <a:schemeClr val="tx2"/>
                </a:solidFill>
              </a:rPr>
              <a:t>c</a:t>
            </a:r>
            <a:r>
              <a:rPr lang="en-US" altLang="zh-CN" sz="1400" baseline="-25000" dirty="0">
                <a:solidFill>
                  <a:schemeClr val="tx2"/>
                </a:solidFill>
              </a:rPr>
              <a:t>8</a:t>
            </a:r>
            <a:r>
              <a:rPr lang="en-US" altLang="zh-CN" sz="1400" dirty="0">
                <a:solidFill>
                  <a:schemeClr val="tx2"/>
                </a:solidFill>
              </a:rPr>
              <a:t>				</a:t>
            </a:r>
            <a:r>
              <a:rPr lang="en-US" altLang="zh-CN" sz="1400" i="1" dirty="0">
                <a:solidFill>
                  <a:schemeClr val="tx2"/>
                </a:solidFill>
              </a:rPr>
              <a:t>n</a:t>
            </a:r>
            <a:r>
              <a:rPr lang="en-US" altLang="zh-CN" sz="1400" dirty="0">
                <a:solidFill>
                  <a:schemeClr val="tx2"/>
                </a:solidFill>
              </a:rPr>
              <a:t>-1</a:t>
            </a:r>
            <a:endParaRPr lang="en-US" altLang="zh-CN" sz="1400" i="1" dirty="0">
              <a:solidFill>
                <a:schemeClr val="tx2"/>
              </a:solidFill>
            </a:endParaRPr>
          </a:p>
        </p:txBody>
      </p:sp>
      <p:pic>
        <p:nvPicPr>
          <p:cNvPr id="19" name="Picture 14" descr="E:\songyou\教学\算法导论-2004-2-3\introduction-to-algorithms\book6\3_a.gif"/>
          <p:cNvPicPr>
            <a:picLocks noChangeAspect="1" noChangeArrowheads="1"/>
          </p:cNvPicPr>
          <p:nvPr/>
        </p:nvPicPr>
        <p:blipFill>
          <a:blip r:embed="rId5" r:link="rId6">
            <a:extLst>
              <a:ext uri="{28A0092B-C50C-407E-A947-70E740481C1C}">
                <a14:useLocalDpi xmlns:a14="http://schemas.microsoft.com/office/drawing/2010/main" val="0"/>
              </a:ext>
            </a:extLst>
          </a:blip>
          <a:srcRect/>
          <a:stretch>
            <a:fillRect/>
          </a:stretch>
        </p:blipFill>
        <p:spPr bwMode="auto">
          <a:xfrm>
            <a:off x="6715125" y="1928813"/>
            <a:ext cx="2016125" cy="178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1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499350" y="4103688"/>
            <a:ext cx="733425" cy="111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AutoShape 38"/>
          <p:cNvSpPr>
            <a:spLocks noChangeArrowheads="1"/>
          </p:cNvSpPr>
          <p:nvPr/>
        </p:nvSpPr>
        <p:spPr bwMode="auto">
          <a:xfrm rot="5400000">
            <a:off x="7519988" y="3651250"/>
            <a:ext cx="611188" cy="166687"/>
          </a:xfrm>
          <a:prstGeom prst="leftArrow">
            <a:avLst>
              <a:gd name="adj1" fmla="val 50000"/>
              <a:gd name="adj2" fmla="val 83027"/>
            </a:avLst>
          </a:prstGeom>
          <a:solidFill>
            <a:schemeClr val="accent1"/>
          </a:solidFill>
          <a:ln w="9525">
            <a:solidFill>
              <a:schemeClr val="tx1"/>
            </a:solidFill>
            <a:miter lim="800000"/>
            <a:headEnd/>
            <a:tailEnd/>
          </a:ln>
        </p:spPr>
        <p:txBody>
          <a:bodyPr wrap="none" anchor="ctr"/>
          <a:lstStyle>
            <a:lvl1pPr eaLnBrk="0" hangingPunct="0">
              <a:defRPr kumimoji="1" sz="2800" b="1">
                <a:solidFill>
                  <a:srgbClr val="003366"/>
                </a:solidFill>
                <a:latin typeface="Times New Roman" panose="02020603050405020304" pitchFamily="18" charset="0"/>
                <a:ea typeface="宋体" panose="02010600030101010101" pitchFamily="2" charset="-122"/>
              </a:defRPr>
            </a:lvl1pPr>
            <a:lvl2pPr marL="742950" indent="-285750" eaLnBrk="0" hangingPunct="0">
              <a:defRPr kumimoji="1" sz="2800" b="1">
                <a:solidFill>
                  <a:srgbClr val="003366"/>
                </a:solidFill>
                <a:latin typeface="Times New Roman" panose="02020603050405020304" pitchFamily="18" charset="0"/>
                <a:ea typeface="宋体" panose="02010600030101010101" pitchFamily="2" charset="-122"/>
              </a:defRPr>
            </a:lvl2pPr>
            <a:lvl3pPr marL="1143000" indent="-228600" eaLnBrk="0" hangingPunct="0">
              <a:defRPr kumimoji="1" sz="2800" b="1">
                <a:solidFill>
                  <a:srgbClr val="003366"/>
                </a:solidFill>
                <a:latin typeface="Times New Roman" panose="02020603050405020304" pitchFamily="18" charset="0"/>
                <a:ea typeface="宋体" panose="02010600030101010101" pitchFamily="2" charset="-122"/>
              </a:defRPr>
            </a:lvl3pPr>
            <a:lvl4pPr marL="1600200" indent="-228600" eaLnBrk="0" hangingPunct="0">
              <a:defRPr kumimoji="1" sz="2800" b="1">
                <a:solidFill>
                  <a:srgbClr val="003366"/>
                </a:solidFill>
                <a:latin typeface="Times New Roman" panose="02020603050405020304" pitchFamily="18" charset="0"/>
                <a:ea typeface="宋体" panose="02010600030101010101" pitchFamily="2" charset="-122"/>
              </a:defRPr>
            </a:lvl4pPr>
            <a:lvl5pPr marL="2057400" indent="-228600" eaLnBrk="0" hangingPunct="0">
              <a:defRPr kumimoji="1" sz="2800" b="1">
                <a:solidFill>
                  <a:srgbClr val="003366"/>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2" name="TextBox 12"/>
          <p:cNvSpPr txBox="1">
            <a:spLocks noChangeArrowheads="1"/>
          </p:cNvSpPr>
          <p:nvPr/>
        </p:nvSpPr>
        <p:spPr bwMode="auto">
          <a:xfrm>
            <a:off x="285750" y="5314950"/>
            <a:ext cx="18573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rgbClr val="003366"/>
                </a:solidFill>
                <a:latin typeface="Times New Roman" panose="02020603050405020304" pitchFamily="18" charset="0"/>
                <a:ea typeface="宋体" panose="02010600030101010101" pitchFamily="2" charset="-122"/>
              </a:defRPr>
            </a:lvl1pPr>
            <a:lvl2pPr marL="742950" indent="-285750" eaLnBrk="0" hangingPunct="0">
              <a:defRPr kumimoji="1" sz="2800" b="1">
                <a:solidFill>
                  <a:srgbClr val="003366"/>
                </a:solidFill>
                <a:latin typeface="Times New Roman" panose="02020603050405020304" pitchFamily="18" charset="0"/>
                <a:ea typeface="宋体" panose="02010600030101010101" pitchFamily="2" charset="-122"/>
              </a:defRPr>
            </a:lvl2pPr>
            <a:lvl3pPr marL="1143000" indent="-228600" eaLnBrk="0" hangingPunct="0">
              <a:defRPr kumimoji="1" sz="2800" b="1">
                <a:solidFill>
                  <a:srgbClr val="003366"/>
                </a:solidFill>
                <a:latin typeface="Times New Roman" panose="02020603050405020304" pitchFamily="18" charset="0"/>
                <a:ea typeface="宋体" panose="02010600030101010101" pitchFamily="2" charset="-122"/>
              </a:defRPr>
            </a:lvl3pPr>
            <a:lvl4pPr marL="1600200" indent="-228600" eaLnBrk="0" hangingPunct="0">
              <a:defRPr kumimoji="1" sz="2800" b="1">
                <a:solidFill>
                  <a:srgbClr val="003366"/>
                </a:solidFill>
                <a:latin typeface="Times New Roman" panose="02020603050405020304" pitchFamily="18" charset="0"/>
                <a:ea typeface="宋体" panose="02010600030101010101" pitchFamily="2" charset="-122"/>
              </a:defRPr>
            </a:lvl4pPr>
            <a:lvl5pPr marL="2057400" indent="-228600" eaLnBrk="0" hangingPunct="0">
              <a:defRPr kumimoji="1" sz="2800" b="1">
                <a:solidFill>
                  <a:srgbClr val="003366"/>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9pPr>
          </a:lstStyle>
          <a:p>
            <a:pPr eaLnBrk="1" hangingPunct="1"/>
            <a:r>
              <a:rPr lang="zh-CN" altLang="en-US" sz="2000" b="0">
                <a:latin typeface="华文新魏" panose="02010800040101010101" pitchFamily="2" charset="-122"/>
                <a:ea typeface="华文新魏" panose="02010800040101010101" pitchFamily="2" charset="-122"/>
              </a:rPr>
              <a:t>总运行时间：</a:t>
            </a:r>
          </a:p>
        </p:txBody>
      </p:sp>
      <p:sp>
        <p:nvSpPr>
          <p:cNvPr id="23" name="TextBox 9"/>
          <p:cNvSpPr txBox="1">
            <a:spLocks noChangeArrowheads="1"/>
          </p:cNvSpPr>
          <p:nvPr/>
        </p:nvSpPr>
        <p:spPr bwMode="auto">
          <a:xfrm>
            <a:off x="428625" y="1243013"/>
            <a:ext cx="24780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rgbClr val="003366"/>
                </a:solidFill>
                <a:latin typeface="Times New Roman" panose="02020603050405020304" pitchFamily="18" charset="0"/>
                <a:ea typeface="宋体" panose="02010600030101010101" pitchFamily="2" charset="-122"/>
              </a:defRPr>
            </a:lvl1pPr>
            <a:lvl2pPr marL="742950" indent="-285750" eaLnBrk="0" hangingPunct="0">
              <a:defRPr kumimoji="1" sz="2800" b="1">
                <a:solidFill>
                  <a:srgbClr val="003366"/>
                </a:solidFill>
                <a:latin typeface="Times New Roman" panose="02020603050405020304" pitchFamily="18" charset="0"/>
                <a:ea typeface="宋体" panose="02010600030101010101" pitchFamily="2" charset="-122"/>
              </a:defRPr>
            </a:lvl2pPr>
            <a:lvl3pPr marL="1143000" indent="-228600" eaLnBrk="0" hangingPunct="0">
              <a:defRPr kumimoji="1" sz="2800" b="1">
                <a:solidFill>
                  <a:srgbClr val="003366"/>
                </a:solidFill>
                <a:latin typeface="Times New Roman" panose="02020603050405020304" pitchFamily="18" charset="0"/>
                <a:ea typeface="宋体" panose="02010600030101010101" pitchFamily="2" charset="-122"/>
              </a:defRPr>
            </a:lvl3pPr>
            <a:lvl4pPr marL="1600200" indent="-228600" eaLnBrk="0" hangingPunct="0">
              <a:defRPr kumimoji="1" sz="2800" b="1">
                <a:solidFill>
                  <a:srgbClr val="003366"/>
                </a:solidFill>
                <a:latin typeface="Times New Roman" panose="02020603050405020304" pitchFamily="18" charset="0"/>
                <a:ea typeface="宋体" panose="02010600030101010101" pitchFamily="2" charset="-122"/>
              </a:defRPr>
            </a:lvl4pPr>
            <a:lvl5pPr marL="2057400" indent="-228600" eaLnBrk="0" hangingPunct="0">
              <a:defRPr kumimoji="1" sz="2800" b="1">
                <a:solidFill>
                  <a:srgbClr val="003366"/>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rgbClr val="003366"/>
                </a:solidFill>
                <a:latin typeface="Times New Roman" panose="02020603050405020304" pitchFamily="18" charset="0"/>
                <a:ea typeface="宋体" panose="02010600030101010101" pitchFamily="2" charset="-122"/>
              </a:defRPr>
            </a:lvl9pPr>
          </a:lstStyle>
          <a:p>
            <a:pPr eaLnBrk="1" hangingPunct="1">
              <a:buFont typeface="Wingdings" panose="05000000000000000000" pitchFamily="2" charset="2"/>
              <a:buChar char="p"/>
            </a:pPr>
            <a:r>
              <a:rPr lang="zh-CN" altLang="en-US" sz="2000">
                <a:solidFill>
                  <a:srgbClr val="FF0000"/>
                </a:solidFill>
              </a:rPr>
              <a:t>算法时间效率分析</a:t>
            </a:r>
            <a:endParaRPr lang="zh-CN" altLang="en-US">
              <a:solidFill>
                <a:srgbClr val="FF0000"/>
              </a:solidFill>
            </a:endParaRPr>
          </a:p>
        </p:txBody>
      </p:sp>
      <p:sp>
        <p:nvSpPr>
          <p:cNvPr id="3" name="灯片编号占位符 2"/>
          <p:cNvSpPr>
            <a:spLocks noGrp="1"/>
          </p:cNvSpPr>
          <p:nvPr>
            <p:ph type="sldNum" sz="quarter" idx="12"/>
          </p:nvPr>
        </p:nvSpPr>
        <p:spPr/>
        <p:txBody>
          <a:bodyPr/>
          <a:lstStyle/>
          <a:p>
            <a:pPr>
              <a:defRPr/>
            </a:pPr>
            <a:fld id="{76A0C645-9BD3-47E5-8E11-364E151CC5DE}" type="slidenum">
              <a:rPr lang="en-US" altLang="zh-CN" smtClean="0"/>
              <a:pPr>
                <a:defRPr/>
              </a:pPr>
              <a:t>36</a:t>
            </a:fld>
            <a:endParaRPr lang="en-US" altLang="zh-CN"/>
          </a:p>
        </p:txBody>
      </p:sp>
    </p:spTree>
    <p:extLst>
      <p:ext uri="{BB962C8B-B14F-4D97-AF65-F5344CB8AC3E}">
        <p14:creationId xmlns:p14="http://schemas.microsoft.com/office/powerpoint/2010/main" val="30126515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dissolve">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标题 1"/>
          <p:cNvSpPr>
            <a:spLocks noGrp="1"/>
          </p:cNvSpPr>
          <p:nvPr>
            <p:ph type="title"/>
          </p:nvPr>
        </p:nvSpPr>
        <p:spPr>
          <a:xfrm>
            <a:off x="457200" y="214313"/>
            <a:ext cx="8258175" cy="714375"/>
          </a:xfrm>
        </p:spPr>
        <p:txBody>
          <a:bodyPr/>
          <a:lstStyle/>
          <a:p>
            <a:pPr eaLnBrk="1" hangingPunct="1"/>
            <a:r>
              <a:rPr lang="zh-CN" altLang="en-US"/>
              <a:t>插入排序</a:t>
            </a:r>
          </a:p>
        </p:txBody>
      </p:sp>
      <p:sp>
        <p:nvSpPr>
          <p:cNvPr id="25" name="内容占位符 8"/>
          <p:cNvSpPr>
            <a:spLocks noGrp="1"/>
          </p:cNvSpPr>
          <p:nvPr>
            <p:ph sz="quarter" idx="4294967295"/>
          </p:nvPr>
        </p:nvSpPr>
        <p:spPr>
          <a:xfrm>
            <a:off x="251520" y="1700808"/>
            <a:ext cx="8715375" cy="5286375"/>
          </a:xfrm>
        </p:spPr>
        <p:txBody>
          <a:bodyPr/>
          <a:lstStyle/>
          <a:p>
            <a:endParaRPr lang="en-US" altLang="zh-CN"/>
          </a:p>
          <a:p>
            <a:endParaRPr lang="en-US" altLang="zh-CN" sz="1800">
              <a:latin typeface="华文新魏" panose="02010800040101010101" pitchFamily="2" charset="-122"/>
              <a:ea typeface="华文新魏" panose="02010800040101010101" pitchFamily="2" charset="-122"/>
            </a:endParaRPr>
          </a:p>
          <a:p>
            <a:r>
              <a:rPr lang="zh-CN" altLang="en-US" sz="2000" b="0">
                <a:latin typeface="华文新魏" panose="02010800040101010101" pitchFamily="2" charset="-122"/>
                <a:ea typeface="华文新魏" panose="02010800040101010101" pitchFamily="2" charset="-122"/>
              </a:rPr>
              <a:t>如果数组是排好序的，则会出现</a:t>
            </a:r>
            <a:r>
              <a:rPr lang="zh-CN" altLang="en-US" sz="2000" b="0">
                <a:solidFill>
                  <a:srgbClr val="FF0000"/>
                </a:solidFill>
                <a:latin typeface="华文新魏" panose="02010800040101010101" pitchFamily="2" charset="-122"/>
                <a:ea typeface="华文新魏" panose="02010800040101010101" pitchFamily="2" charset="-122"/>
              </a:rPr>
              <a:t>最好情况</a:t>
            </a:r>
            <a:r>
              <a:rPr lang="zh-CN" altLang="en-US" sz="2000" b="0">
                <a:latin typeface="华文新魏" panose="02010800040101010101" pitchFamily="2" charset="-122"/>
                <a:ea typeface="华文新魏" panose="02010800040101010101" pitchFamily="2" charset="-122"/>
              </a:rPr>
              <a:t>：</a:t>
            </a:r>
            <a:endParaRPr lang="en-US" altLang="zh-CN" sz="2000" b="0">
              <a:latin typeface="华文新魏" panose="02010800040101010101" pitchFamily="2" charset="-122"/>
              <a:ea typeface="华文新魏" panose="02010800040101010101" pitchFamily="2" charset="-122"/>
            </a:endParaRPr>
          </a:p>
          <a:p>
            <a:endParaRPr lang="en-US" altLang="zh-CN" sz="1600">
              <a:latin typeface="华文新魏" panose="02010800040101010101" pitchFamily="2" charset="-122"/>
              <a:ea typeface="华文新魏" panose="02010800040101010101" pitchFamily="2" charset="-122"/>
            </a:endParaRPr>
          </a:p>
          <a:p>
            <a:endParaRPr lang="en-US" altLang="zh-CN" sz="1000">
              <a:latin typeface="华文新魏" panose="02010800040101010101" pitchFamily="2" charset="-122"/>
              <a:ea typeface="华文新魏" panose="02010800040101010101" pitchFamily="2" charset="-122"/>
            </a:endParaRPr>
          </a:p>
          <a:p>
            <a:endParaRPr lang="en-US" altLang="zh-CN" sz="2400">
              <a:latin typeface="华文新魏" panose="02010800040101010101" pitchFamily="2" charset="-122"/>
              <a:ea typeface="华文新魏" panose="02010800040101010101" pitchFamily="2" charset="-122"/>
            </a:endParaRPr>
          </a:p>
          <a:p>
            <a:r>
              <a:rPr lang="zh-CN" altLang="en-US" sz="2000" b="0">
                <a:latin typeface="华文新魏" panose="02010800040101010101" pitchFamily="2" charset="-122"/>
                <a:ea typeface="华文新魏" panose="02010800040101010101" pitchFamily="2" charset="-122"/>
              </a:rPr>
              <a:t>如果数组是逆序排序的，则会出现</a:t>
            </a:r>
            <a:r>
              <a:rPr lang="zh-CN" altLang="en-US" sz="2000" b="0">
                <a:solidFill>
                  <a:srgbClr val="FF0000"/>
                </a:solidFill>
                <a:latin typeface="华文新魏" panose="02010800040101010101" pitchFamily="2" charset="-122"/>
                <a:ea typeface="华文新魏" panose="02010800040101010101" pitchFamily="2" charset="-122"/>
              </a:rPr>
              <a:t>最差情况</a:t>
            </a:r>
            <a:r>
              <a:rPr lang="zh-CN" altLang="en-US" sz="2000" b="0">
                <a:latin typeface="华文新魏" panose="02010800040101010101" pitchFamily="2" charset="-122"/>
                <a:ea typeface="华文新魏" panose="02010800040101010101" pitchFamily="2" charset="-122"/>
              </a:rPr>
              <a:t>：</a:t>
            </a:r>
            <a:endParaRPr lang="en-US" altLang="zh-CN" sz="2000" b="0">
              <a:latin typeface="华文新魏" panose="02010800040101010101" pitchFamily="2" charset="-122"/>
              <a:ea typeface="华文新魏" panose="02010800040101010101" pitchFamily="2" charset="-122"/>
            </a:endParaRPr>
          </a:p>
          <a:p>
            <a:endParaRPr lang="en-US" altLang="zh-CN" sz="2000" b="0">
              <a:latin typeface="华文新魏" panose="02010800040101010101" pitchFamily="2" charset="-122"/>
              <a:ea typeface="华文新魏" panose="02010800040101010101" pitchFamily="2" charset="-122"/>
            </a:endParaRPr>
          </a:p>
          <a:p>
            <a:endParaRPr lang="en-US" altLang="zh-CN" sz="2000" b="0">
              <a:latin typeface="华文新魏" panose="02010800040101010101" pitchFamily="2" charset="-122"/>
              <a:ea typeface="华文新魏" panose="02010800040101010101" pitchFamily="2" charset="-122"/>
            </a:endParaRPr>
          </a:p>
          <a:p>
            <a:endParaRPr lang="en-US" altLang="zh-CN" sz="2000" b="0">
              <a:latin typeface="华文新魏" panose="02010800040101010101" pitchFamily="2" charset="-122"/>
              <a:ea typeface="华文新魏" panose="02010800040101010101" pitchFamily="2" charset="-122"/>
            </a:endParaRPr>
          </a:p>
          <a:p>
            <a:pPr>
              <a:buFont typeface="Wingdings" panose="05000000000000000000" pitchFamily="2" charset="2"/>
              <a:buNone/>
            </a:pPr>
            <a:r>
              <a:rPr lang="en-US" altLang="zh-CN" sz="2000" b="0">
                <a:latin typeface="华文新魏" panose="02010800040101010101" pitchFamily="2" charset="-122"/>
                <a:ea typeface="华文新魏" panose="02010800040101010101" pitchFamily="2" charset="-122"/>
              </a:rPr>
              <a:t>      </a:t>
            </a:r>
            <a:r>
              <a:rPr lang="zh-CN" altLang="en-US" sz="1800" b="0">
                <a:latin typeface="华文新魏" panose="02010800040101010101" pitchFamily="2" charset="-122"/>
                <a:ea typeface="华文新魏" panose="02010800040101010101" pitchFamily="2" charset="-122"/>
              </a:rPr>
              <a:t>此时必须将每个元素</a:t>
            </a:r>
            <a:r>
              <a:rPr lang="en-US" altLang="zh-CN" sz="1800" b="0">
                <a:latin typeface="华文新魏" panose="02010800040101010101" pitchFamily="2" charset="-122"/>
                <a:ea typeface="华文新魏" panose="02010800040101010101" pitchFamily="2" charset="-122"/>
              </a:rPr>
              <a:t>A[j]</a:t>
            </a:r>
            <a:r>
              <a:rPr lang="zh-CN" altLang="en-US" sz="1800" b="0">
                <a:latin typeface="华文新魏" panose="02010800040101010101" pitchFamily="2" charset="-122"/>
                <a:ea typeface="华文新魏" panose="02010800040101010101" pitchFamily="2" charset="-122"/>
              </a:rPr>
              <a:t>与整个已排序的子数组</a:t>
            </a:r>
            <a:r>
              <a:rPr lang="en-US" altLang="zh-CN" sz="1800" b="0">
                <a:latin typeface="华文新魏" panose="02010800040101010101" pitchFamily="2" charset="-122"/>
                <a:ea typeface="华文新魏" panose="02010800040101010101" pitchFamily="2" charset="-122"/>
              </a:rPr>
              <a:t>A[1..j-1]</a:t>
            </a:r>
            <a:r>
              <a:rPr lang="zh-CN" altLang="en-US" sz="1800" b="0">
                <a:latin typeface="华文新魏" panose="02010800040101010101" pitchFamily="2" charset="-122"/>
                <a:ea typeface="华文新魏" panose="02010800040101010101" pitchFamily="2" charset="-122"/>
              </a:rPr>
              <a:t>中的每一个元素进行比较，对</a:t>
            </a:r>
            <a:r>
              <a:rPr lang="en-US" altLang="zh-CN" sz="1800" b="0">
                <a:latin typeface="华文新魏" panose="02010800040101010101" pitchFamily="2" charset="-122"/>
                <a:ea typeface="华文新魏" panose="02010800040101010101" pitchFamily="2" charset="-122"/>
              </a:rPr>
              <a:t>j=2,3,…,n,</a:t>
            </a:r>
            <a:r>
              <a:rPr lang="zh-CN" altLang="en-US" sz="1800" b="0">
                <a:latin typeface="华文新魏" panose="02010800040101010101" pitchFamily="2" charset="-122"/>
                <a:ea typeface="华文新魏" panose="02010800040101010101" pitchFamily="2" charset="-122"/>
              </a:rPr>
              <a:t>有</a:t>
            </a:r>
            <a:r>
              <a:rPr lang="en-US" altLang="zh-CN" sz="1800" b="0">
                <a:latin typeface="华文新魏" panose="02010800040101010101" pitchFamily="2" charset="-122"/>
                <a:ea typeface="华文新魏" panose="02010800040101010101" pitchFamily="2" charset="-122"/>
              </a:rPr>
              <a:t>tj=j.  </a:t>
            </a:r>
            <a:r>
              <a:rPr lang="zh-CN" altLang="en-US" sz="1800" b="0">
                <a:latin typeface="华文新魏" panose="02010800040101010101" pitchFamily="2" charset="-122"/>
                <a:ea typeface="华文新魏" panose="02010800040101010101" pitchFamily="2" charset="-122"/>
              </a:rPr>
              <a:t>则有：</a:t>
            </a:r>
            <a:endParaRPr lang="en-US" altLang="zh-CN" sz="2000" b="0">
              <a:latin typeface="华文新魏" panose="02010800040101010101" pitchFamily="2" charset="-122"/>
              <a:ea typeface="华文新魏" panose="02010800040101010101" pitchFamily="2" charset="-122"/>
            </a:endParaRPr>
          </a:p>
          <a:p>
            <a:endParaRPr lang="en-US" altLang="zh-CN" sz="2000" b="0">
              <a:latin typeface="华文新魏" panose="02010800040101010101" pitchFamily="2" charset="-122"/>
              <a:ea typeface="华文新魏" panose="02010800040101010101" pitchFamily="2" charset="-122"/>
            </a:endParaRPr>
          </a:p>
        </p:txBody>
      </p:sp>
      <p:graphicFrame>
        <p:nvGraphicFramePr>
          <p:cNvPr id="26" name="Object 5"/>
          <p:cNvGraphicFramePr>
            <a:graphicFrameLocks noChangeAspect="1"/>
          </p:cNvGraphicFramePr>
          <p:nvPr>
            <p:extLst>
              <p:ext uri="{D42A27DB-BD31-4B8C-83A1-F6EECF244321}">
                <p14:modId xmlns:p14="http://schemas.microsoft.com/office/powerpoint/2010/main" val="307119303"/>
              </p:ext>
            </p:extLst>
          </p:nvPr>
        </p:nvGraphicFramePr>
        <p:xfrm>
          <a:off x="1180208" y="1792883"/>
          <a:ext cx="7402512" cy="693737"/>
        </p:xfrm>
        <a:graphic>
          <a:graphicData uri="http://schemas.openxmlformats.org/presentationml/2006/ole">
            <mc:AlternateContent xmlns:mc="http://schemas.openxmlformats.org/markup-compatibility/2006">
              <mc:Choice xmlns:v="urn:schemas-microsoft-com:vml" Requires="v">
                <p:oleObj spid="_x0000_s45198" name="Equation" r:id="rId3" imgW="4749480" imgH="444240" progId="">
                  <p:embed/>
                </p:oleObj>
              </mc:Choice>
              <mc:Fallback>
                <p:oleObj name="Equation" r:id="rId3" imgW="4749480" imgH="444240" progId="">
                  <p:embed/>
                  <p:pic>
                    <p:nvPicPr>
                      <p:cNvPr id="8194"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0208" y="1792883"/>
                        <a:ext cx="7402512" cy="6937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 name="Object 8"/>
          <p:cNvGraphicFramePr>
            <a:graphicFrameLocks noChangeAspect="1"/>
          </p:cNvGraphicFramePr>
          <p:nvPr>
            <p:extLst>
              <p:ext uri="{D42A27DB-BD31-4B8C-83A1-F6EECF244321}">
                <p14:modId xmlns:p14="http://schemas.microsoft.com/office/powerpoint/2010/main" val="2575965492"/>
              </p:ext>
            </p:extLst>
          </p:nvPr>
        </p:nvGraphicFramePr>
        <p:xfrm>
          <a:off x="1680270" y="2967633"/>
          <a:ext cx="5429250" cy="757237"/>
        </p:xfrm>
        <a:graphic>
          <a:graphicData uri="http://schemas.openxmlformats.org/presentationml/2006/ole">
            <mc:AlternateContent xmlns:mc="http://schemas.openxmlformats.org/markup-compatibility/2006">
              <mc:Choice xmlns:v="urn:schemas-microsoft-com:vml" Requires="v">
                <p:oleObj spid="_x0000_s45199" name="Equation" r:id="rId5" imgW="3276360" imgH="457200" progId="">
                  <p:embed/>
                </p:oleObj>
              </mc:Choice>
              <mc:Fallback>
                <p:oleObj name="Equation" r:id="rId5" imgW="3276360" imgH="457200" progId="">
                  <p:embed/>
                  <p:pic>
                    <p:nvPicPr>
                      <p:cNvPr id="8195"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80270" y="2967633"/>
                        <a:ext cx="5429250" cy="757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 name="Object 6"/>
          <p:cNvGraphicFramePr>
            <a:graphicFrameLocks noChangeAspect="1"/>
          </p:cNvGraphicFramePr>
          <p:nvPr>
            <p:extLst>
              <p:ext uri="{D42A27DB-BD31-4B8C-83A1-F6EECF244321}">
                <p14:modId xmlns:p14="http://schemas.microsoft.com/office/powerpoint/2010/main" val="776013366"/>
              </p:ext>
            </p:extLst>
          </p:nvPr>
        </p:nvGraphicFramePr>
        <p:xfrm>
          <a:off x="2431158" y="6058495"/>
          <a:ext cx="1782762" cy="642938"/>
        </p:xfrm>
        <a:graphic>
          <a:graphicData uri="http://schemas.openxmlformats.org/presentationml/2006/ole">
            <mc:AlternateContent xmlns:mc="http://schemas.openxmlformats.org/markup-compatibility/2006">
              <mc:Choice xmlns:v="urn:schemas-microsoft-com:vml" Requires="v">
                <p:oleObj spid="_x0000_s45200" name="Equation" r:id="rId7" imgW="1231560" imgH="444240" progId="">
                  <p:embed/>
                </p:oleObj>
              </mc:Choice>
              <mc:Fallback>
                <p:oleObj name="Equation" r:id="rId7" imgW="1231560" imgH="444240" progId="">
                  <p:embed/>
                  <p:pic>
                    <p:nvPicPr>
                      <p:cNvPr id="8196"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31158" y="6058495"/>
                        <a:ext cx="1782762" cy="642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9" name="Object 7"/>
          <p:cNvGraphicFramePr>
            <a:graphicFrameLocks noChangeAspect="1"/>
          </p:cNvGraphicFramePr>
          <p:nvPr>
            <p:extLst>
              <p:ext uri="{D42A27DB-BD31-4B8C-83A1-F6EECF244321}">
                <p14:modId xmlns:p14="http://schemas.microsoft.com/office/powerpoint/2010/main" val="4021025235"/>
              </p:ext>
            </p:extLst>
          </p:nvPr>
        </p:nvGraphicFramePr>
        <p:xfrm>
          <a:off x="4537770" y="6091833"/>
          <a:ext cx="1727200" cy="628650"/>
        </p:xfrm>
        <a:graphic>
          <a:graphicData uri="http://schemas.openxmlformats.org/presentationml/2006/ole">
            <mc:AlternateContent xmlns:mc="http://schemas.openxmlformats.org/markup-compatibility/2006">
              <mc:Choice xmlns:v="urn:schemas-microsoft-com:vml" Requires="v">
                <p:oleObj spid="_x0000_s45201" name="Equation" r:id="rId9" imgW="1218960" imgH="444240" progId="">
                  <p:embed/>
                </p:oleObj>
              </mc:Choice>
              <mc:Fallback>
                <p:oleObj name="Equation" r:id="rId9" imgW="1218960" imgH="444240" progId="">
                  <p:embed/>
                  <p:pic>
                    <p:nvPicPr>
                      <p:cNvPr id="8197"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37770" y="6091833"/>
                        <a:ext cx="1727200" cy="628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 name="Object 12"/>
          <p:cNvGraphicFramePr>
            <a:graphicFrameLocks noChangeAspect="1"/>
          </p:cNvGraphicFramePr>
          <p:nvPr>
            <p:extLst>
              <p:ext uri="{D42A27DB-BD31-4B8C-83A1-F6EECF244321}">
                <p14:modId xmlns:p14="http://schemas.microsoft.com/office/powerpoint/2010/main" val="2495981117"/>
              </p:ext>
            </p:extLst>
          </p:nvPr>
        </p:nvGraphicFramePr>
        <p:xfrm>
          <a:off x="1608833" y="4201120"/>
          <a:ext cx="4827587" cy="1071563"/>
        </p:xfrm>
        <a:graphic>
          <a:graphicData uri="http://schemas.openxmlformats.org/presentationml/2006/ole">
            <mc:AlternateContent xmlns:mc="http://schemas.openxmlformats.org/markup-compatibility/2006">
              <mc:Choice xmlns:v="urn:schemas-microsoft-com:vml" Requires="v">
                <p:oleObj spid="_x0000_s45202" name="Equation" r:id="rId11" imgW="3441600" imgH="812520" progId="">
                  <p:embed/>
                </p:oleObj>
              </mc:Choice>
              <mc:Fallback>
                <p:oleObj name="Equation" r:id="rId11" imgW="3441600" imgH="812520" progId="">
                  <p:embed/>
                  <p:pic>
                    <p:nvPicPr>
                      <p:cNvPr id="8198"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608833" y="4201120"/>
                        <a:ext cx="4827587" cy="10715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灯片编号占位符 1"/>
          <p:cNvSpPr>
            <a:spLocks noGrp="1"/>
          </p:cNvSpPr>
          <p:nvPr>
            <p:ph type="sldNum" sz="quarter" idx="12"/>
          </p:nvPr>
        </p:nvSpPr>
        <p:spPr/>
        <p:txBody>
          <a:bodyPr/>
          <a:lstStyle/>
          <a:p>
            <a:pPr>
              <a:defRPr/>
            </a:pPr>
            <a:fld id="{76A0C645-9BD3-47E5-8E11-364E151CC5DE}" type="slidenum">
              <a:rPr lang="en-US" altLang="zh-CN" smtClean="0"/>
              <a:pPr>
                <a:defRPr/>
              </a:pPr>
              <a:t>37</a:t>
            </a:fld>
            <a:endParaRPr lang="en-US" altLang="zh-CN"/>
          </a:p>
        </p:txBody>
      </p:sp>
    </p:spTree>
    <p:extLst>
      <p:ext uri="{BB962C8B-B14F-4D97-AF65-F5344CB8AC3E}">
        <p14:creationId xmlns:p14="http://schemas.microsoft.com/office/powerpoint/2010/main" val="40743115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0313DBE0-3D71-491B-97AA-571A4259B7AE}" type="slidenum">
              <a:rPr kumimoji="0" lang="en-US" altLang="zh-CN" sz="1400" smtClean="0"/>
              <a:pPr>
                <a:spcBef>
                  <a:spcPct val="0"/>
                </a:spcBef>
                <a:buClrTx/>
                <a:buSzTx/>
                <a:buFontTx/>
                <a:buNone/>
              </a:pPr>
              <a:t>38</a:t>
            </a:fld>
            <a:endParaRPr kumimoji="0" lang="en-US" altLang="zh-CN" sz="1400"/>
          </a:p>
        </p:txBody>
      </p:sp>
      <p:sp>
        <p:nvSpPr>
          <p:cNvPr id="12291" name="Rectangle 2"/>
          <p:cNvSpPr>
            <a:spLocks noGrp="1" noChangeArrowheads="1"/>
          </p:cNvSpPr>
          <p:nvPr>
            <p:ph type="title"/>
          </p:nvPr>
        </p:nvSpPr>
        <p:spPr/>
        <p:txBody>
          <a:bodyPr/>
          <a:lstStyle/>
          <a:p>
            <a:pPr eaLnBrk="1" hangingPunct="1"/>
            <a:r>
              <a:rPr lang="zh-CN" altLang="en-US">
                <a:latin typeface="黑体" panose="02010609060101010101" pitchFamily="49" charset="-122"/>
                <a:ea typeface="黑体" panose="02010609060101010101" pitchFamily="49" charset="-122"/>
              </a:rPr>
              <a:t>第</a:t>
            </a:r>
            <a:r>
              <a:rPr lang="en-US" altLang="zh-CN">
                <a:latin typeface="黑体" panose="02010609060101010101" pitchFamily="49" charset="-122"/>
                <a:ea typeface="黑体" panose="02010609060101010101" pitchFamily="49" charset="-122"/>
              </a:rPr>
              <a:t>1</a:t>
            </a:r>
            <a:r>
              <a:rPr lang="zh-CN" altLang="en-US">
                <a:latin typeface="黑体" panose="02010609060101010101" pitchFamily="49" charset="-122"/>
                <a:ea typeface="黑体" panose="02010609060101010101" pitchFamily="49" charset="-122"/>
              </a:rPr>
              <a:t>章 算法引论</a:t>
            </a:r>
          </a:p>
        </p:txBody>
      </p:sp>
      <p:sp>
        <p:nvSpPr>
          <p:cNvPr id="12292" name="Rectangle 3"/>
          <p:cNvSpPr>
            <a:spLocks noGrp="1" noChangeArrowheads="1"/>
          </p:cNvSpPr>
          <p:nvPr>
            <p:ph type="body" idx="1"/>
          </p:nvPr>
        </p:nvSpPr>
        <p:spPr>
          <a:xfrm>
            <a:off x="533400" y="1981200"/>
            <a:ext cx="8001000" cy="4306888"/>
          </a:xfrm>
        </p:spPr>
        <p:txBody>
          <a:bodyPr/>
          <a:lstStyle/>
          <a:p>
            <a:pPr eaLnBrk="1" hangingPunct="1"/>
            <a:r>
              <a:rPr lang="en-US" altLang="zh-CN" dirty="0">
                <a:latin typeface="黑体" panose="02010609060101010101" pitchFamily="49" charset="-122"/>
                <a:ea typeface="黑体" panose="02010609060101010101" pitchFamily="49" charset="-122"/>
              </a:rPr>
              <a:t>1	</a:t>
            </a:r>
            <a:r>
              <a:rPr lang="zh-CN" altLang="en-US" dirty="0">
                <a:latin typeface="黑体" panose="02010609060101010101" pitchFamily="49" charset="-122"/>
                <a:ea typeface="黑体" panose="02010609060101010101" pitchFamily="49" charset="-122"/>
              </a:rPr>
              <a:t>课程学习背景 </a:t>
            </a:r>
            <a:endParaRPr lang="en-US" altLang="zh-CN" dirty="0">
              <a:latin typeface="黑体" panose="02010609060101010101" pitchFamily="49" charset="-122"/>
              <a:ea typeface="黑体" panose="02010609060101010101" pitchFamily="49" charset="-122"/>
            </a:endParaRPr>
          </a:p>
          <a:p>
            <a:pPr lvl="1" eaLnBrk="1" hangingPunct="1"/>
            <a:r>
              <a:rPr lang="en-US" altLang="zh-CN" dirty="0">
                <a:latin typeface="黑体" panose="02010609060101010101" pitchFamily="49" charset="-122"/>
                <a:ea typeface="黑体" panose="02010609060101010101" pitchFamily="49" charset="-122"/>
              </a:rPr>
              <a:t>1.1 </a:t>
            </a:r>
            <a:r>
              <a:rPr lang="zh-CN" altLang="en-US" dirty="0">
                <a:latin typeface="黑体" panose="02010609060101010101" pitchFamily="49" charset="-122"/>
                <a:ea typeface="黑体" panose="02010609060101010101" pitchFamily="49" charset="-122"/>
              </a:rPr>
              <a:t>学习动机</a:t>
            </a:r>
            <a:endParaRPr lang="en-US" altLang="zh-CN" dirty="0">
              <a:latin typeface="黑体" panose="02010609060101010101" pitchFamily="49" charset="-122"/>
              <a:ea typeface="黑体" panose="02010609060101010101" pitchFamily="49" charset="-122"/>
            </a:endParaRPr>
          </a:p>
          <a:p>
            <a:pPr lvl="1" eaLnBrk="1" hangingPunct="1"/>
            <a:r>
              <a:rPr lang="en-US" altLang="zh-CN" dirty="0">
                <a:latin typeface="黑体" panose="02010609060101010101" pitchFamily="49" charset="-122"/>
                <a:ea typeface="黑体" panose="02010609060101010101" pitchFamily="49" charset="-122"/>
              </a:rPr>
              <a:t>1.2 </a:t>
            </a:r>
            <a:r>
              <a:rPr lang="zh-CN" altLang="en-US" dirty="0">
                <a:latin typeface="黑体" panose="02010609060101010101" pitchFamily="49" charset="-122"/>
                <a:ea typeface="黑体" panose="02010609060101010101" pitchFamily="49" charset="-122"/>
              </a:rPr>
              <a:t>算法定义</a:t>
            </a:r>
            <a:endParaRPr lang="en-US" altLang="zh-CN" dirty="0">
              <a:latin typeface="黑体" panose="02010609060101010101" pitchFamily="49" charset="-122"/>
              <a:ea typeface="黑体" panose="02010609060101010101" pitchFamily="49" charset="-122"/>
            </a:endParaRPr>
          </a:p>
          <a:p>
            <a:pPr lvl="1" eaLnBrk="1" hangingPunct="1"/>
            <a:r>
              <a:rPr lang="en-US" altLang="zh-CN" dirty="0">
                <a:latin typeface="黑体" panose="02010609060101010101" pitchFamily="49" charset="-122"/>
                <a:ea typeface="黑体" panose="02010609060101010101" pitchFamily="49" charset="-122"/>
              </a:rPr>
              <a:t>1.3 </a:t>
            </a:r>
            <a:r>
              <a:rPr lang="zh-CN" altLang="en-US" dirty="0">
                <a:latin typeface="黑体" panose="02010609060101010101" pitchFamily="49" charset="-122"/>
                <a:ea typeface="黑体" panose="02010609060101010101" pitchFamily="49" charset="-122"/>
              </a:rPr>
              <a:t>算法描述</a:t>
            </a:r>
            <a:endParaRPr lang="en-US" altLang="zh-CN" dirty="0">
              <a:latin typeface="黑体" panose="02010609060101010101" pitchFamily="49" charset="-122"/>
              <a:ea typeface="黑体" panose="02010609060101010101" pitchFamily="49" charset="-122"/>
            </a:endParaRPr>
          </a:p>
          <a:p>
            <a:pPr lvl="1" eaLnBrk="1" hangingPunct="1"/>
            <a:endParaRPr lang="zh-CN" altLang="en-US" dirty="0">
              <a:latin typeface="黑体" panose="02010609060101010101" pitchFamily="49" charset="-122"/>
              <a:ea typeface="黑体" panose="02010609060101010101" pitchFamily="49" charset="-122"/>
            </a:endParaRPr>
          </a:p>
          <a:p>
            <a:pPr eaLnBrk="1" hangingPunct="1"/>
            <a:r>
              <a:rPr lang="en-US" altLang="zh-CN" dirty="0">
                <a:latin typeface="黑体" panose="02010609060101010101" pitchFamily="49" charset="-122"/>
                <a:ea typeface="黑体" panose="02010609060101010101" pitchFamily="49" charset="-122"/>
              </a:rPr>
              <a:t>2	</a:t>
            </a:r>
            <a:r>
              <a:rPr lang="zh-CN" altLang="en-US" dirty="0">
                <a:latin typeface="黑体" panose="02010609060101010101" pitchFamily="49" charset="-122"/>
                <a:ea typeface="黑体" panose="02010609060101010101" pitchFamily="49" charset="-122"/>
              </a:rPr>
              <a:t>算法复杂性分析</a:t>
            </a:r>
          </a:p>
          <a:p>
            <a:pPr lvl="1" eaLnBrk="1" hangingPunct="1"/>
            <a:r>
              <a:rPr lang="en-US" altLang="zh-CN" dirty="0">
                <a:latin typeface="黑体" panose="02010609060101010101" pitchFamily="49" charset="-122"/>
                <a:ea typeface="黑体" panose="02010609060101010101" pitchFamily="49" charset="-122"/>
              </a:rPr>
              <a:t>2.1 </a:t>
            </a:r>
            <a:r>
              <a:rPr lang="zh-CN" altLang="en-US" dirty="0">
                <a:latin typeface="黑体" panose="02010609060101010101" pitchFamily="49" charset="-122"/>
                <a:ea typeface="黑体" panose="02010609060101010101" pitchFamily="49" charset="-122"/>
              </a:rPr>
              <a:t>计算模型与算法分析框架</a:t>
            </a:r>
            <a:endParaRPr lang="en-US" altLang="zh-CN" dirty="0">
              <a:latin typeface="黑体" panose="02010609060101010101" pitchFamily="49" charset="-122"/>
              <a:ea typeface="黑体" panose="02010609060101010101" pitchFamily="49" charset="-122"/>
            </a:endParaRPr>
          </a:p>
          <a:p>
            <a:pPr lvl="1" eaLnBrk="1" hangingPunct="1"/>
            <a:r>
              <a:rPr lang="en-US" altLang="zh-CN" dirty="0">
                <a:solidFill>
                  <a:srgbClr val="FF0000"/>
                </a:solidFill>
                <a:latin typeface="黑体" panose="02010609060101010101" pitchFamily="49" charset="-122"/>
                <a:ea typeface="黑体" panose="02010609060101010101" pitchFamily="49" charset="-122"/>
              </a:rPr>
              <a:t>2.2 </a:t>
            </a:r>
            <a:r>
              <a:rPr lang="zh-CN" altLang="en-US" dirty="0">
                <a:solidFill>
                  <a:srgbClr val="FF0000"/>
                </a:solidFill>
                <a:latin typeface="黑体" panose="02010609060101010101" pitchFamily="49" charset="-122"/>
                <a:ea typeface="黑体" panose="02010609060101010101" pitchFamily="49" charset="-122"/>
              </a:rPr>
              <a:t>渐进表示</a:t>
            </a:r>
          </a:p>
          <a:p>
            <a:pPr marL="0" indent="0" eaLnBrk="1" hangingPunct="1">
              <a:buNone/>
            </a:pPr>
            <a:endParaRPr lang="zh-CN" altLang="en-US" dirty="0">
              <a:solidFill>
                <a:schemeClr val="tx2"/>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42407000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07164A1F-3BF5-47D4-824A-853B7BECC7E6}" type="slidenum">
              <a:rPr kumimoji="0" lang="en-US" altLang="zh-CN" sz="1400" smtClean="0"/>
              <a:pPr>
                <a:spcBef>
                  <a:spcPct val="0"/>
                </a:spcBef>
                <a:buClrTx/>
                <a:buSzTx/>
                <a:buFontTx/>
                <a:buNone/>
              </a:pPr>
              <a:t>39</a:t>
            </a:fld>
            <a:endParaRPr kumimoji="0" lang="en-US" altLang="zh-CN" sz="1400"/>
          </a:p>
        </p:txBody>
      </p:sp>
      <p:sp>
        <p:nvSpPr>
          <p:cNvPr id="59395" name="Rectangle 2"/>
          <p:cNvSpPr>
            <a:spLocks noGrp="1" noChangeArrowheads="1"/>
          </p:cNvSpPr>
          <p:nvPr>
            <p:ph type="title"/>
          </p:nvPr>
        </p:nvSpPr>
        <p:spPr/>
        <p:txBody>
          <a:bodyPr/>
          <a:lstStyle/>
          <a:p>
            <a:pPr eaLnBrk="1" hangingPunct="1"/>
            <a:r>
              <a:rPr lang="zh-CN" altLang="en-US" dirty="0">
                <a:latin typeface="Verdana" panose="020B0604030504040204" pitchFamily="34" charset="0"/>
                <a:ea typeface=""/>
                <a:cs typeface=""/>
              </a:rPr>
              <a:t>算法复杂性分析</a:t>
            </a:r>
          </a:p>
        </p:txBody>
      </p:sp>
      <p:sp>
        <p:nvSpPr>
          <p:cNvPr id="59396" name="Rectangle 3"/>
          <p:cNvSpPr>
            <a:spLocks noGrp="1" noChangeArrowheads="1"/>
          </p:cNvSpPr>
          <p:nvPr>
            <p:ph type="body" idx="1"/>
          </p:nvPr>
        </p:nvSpPr>
        <p:spPr>
          <a:xfrm>
            <a:off x="0" y="1828800"/>
            <a:ext cx="9031288" cy="5029200"/>
          </a:xfrm>
        </p:spPr>
        <p:txBody>
          <a:bodyPr/>
          <a:lstStyle/>
          <a:p>
            <a:pPr>
              <a:buFont typeface="Wingdings" panose="05000000000000000000" pitchFamily="2" charset="2"/>
              <a:buNone/>
            </a:pPr>
            <a:r>
              <a:rPr lang="zh-CN" altLang="en-US" sz="3300" dirty="0"/>
              <a:t>计算时间的渐近表示</a:t>
            </a:r>
          </a:p>
          <a:p>
            <a:pPr eaLnBrk="1" hangingPunct="1">
              <a:lnSpc>
                <a:spcPct val="80000"/>
              </a:lnSpc>
              <a:buFont typeface="Wingdings" panose="05000000000000000000" pitchFamily="2" charset="2"/>
              <a:buNone/>
            </a:pPr>
            <a:r>
              <a:rPr lang="zh-CN" altLang="en-US" sz="3300" dirty="0"/>
              <a:t>记：算法的计算时间为</a:t>
            </a:r>
            <a:r>
              <a:rPr lang="en-US" altLang="zh-CN" sz="3300" dirty="0"/>
              <a:t>f(n)</a:t>
            </a:r>
          </a:p>
          <a:p>
            <a:pPr eaLnBrk="1" hangingPunct="1">
              <a:lnSpc>
                <a:spcPct val="80000"/>
              </a:lnSpc>
              <a:buFont typeface="Wingdings" panose="05000000000000000000" pitchFamily="2" charset="2"/>
              <a:buNone/>
            </a:pPr>
            <a:r>
              <a:rPr lang="en-US" altLang="zh-CN" sz="3300" dirty="0"/>
              <a:t>       </a:t>
            </a:r>
            <a:r>
              <a:rPr lang="zh-CN" altLang="en-US" sz="3300" dirty="0"/>
              <a:t>数量级限界函数为</a:t>
            </a:r>
            <a:r>
              <a:rPr lang="en-US" altLang="zh-CN" sz="3300" dirty="0"/>
              <a:t>g(n)</a:t>
            </a:r>
          </a:p>
          <a:p>
            <a:pPr eaLnBrk="1" hangingPunct="1">
              <a:lnSpc>
                <a:spcPct val="80000"/>
              </a:lnSpc>
              <a:buFont typeface="Wingdings" panose="05000000000000000000" pitchFamily="2" charset="2"/>
              <a:buNone/>
            </a:pPr>
            <a:r>
              <a:rPr lang="zh-CN" altLang="en-US" sz="3300" dirty="0"/>
              <a:t>其中，</a:t>
            </a:r>
          </a:p>
          <a:p>
            <a:pPr eaLnBrk="1" hangingPunct="1">
              <a:lnSpc>
                <a:spcPct val="80000"/>
              </a:lnSpc>
            </a:pPr>
            <a:r>
              <a:rPr lang="zh-CN" altLang="en-US" sz="2600" dirty="0"/>
              <a:t> </a:t>
            </a:r>
            <a:r>
              <a:rPr lang="en-US" altLang="zh-CN" sz="2600" dirty="0"/>
              <a:t>n </a:t>
            </a:r>
            <a:r>
              <a:rPr lang="zh-CN" altLang="en-US" sz="2600" dirty="0"/>
              <a:t>输入或输出规模的某种测度。</a:t>
            </a:r>
          </a:p>
          <a:p>
            <a:pPr eaLnBrk="1" hangingPunct="1">
              <a:lnSpc>
                <a:spcPct val="80000"/>
              </a:lnSpc>
            </a:pPr>
            <a:r>
              <a:rPr lang="zh-CN" altLang="en-US" sz="2600" dirty="0"/>
              <a:t> </a:t>
            </a:r>
            <a:r>
              <a:rPr lang="en-US" altLang="zh-CN" sz="2600" dirty="0"/>
              <a:t>f(n) </a:t>
            </a:r>
            <a:r>
              <a:rPr lang="zh-CN" altLang="en-US" sz="2600" dirty="0"/>
              <a:t>表示算法的</a:t>
            </a:r>
            <a:r>
              <a:rPr lang="zh-CN" altLang="en-US" sz="2600" dirty="0">
                <a:latin typeface="Times New Roman" panose="02020603050405020304" pitchFamily="18" charset="0"/>
              </a:rPr>
              <a:t>“</a:t>
            </a:r>
            <a:r>
              <a:rPr lang="zh-CN" altLang="en-US" sz="2600" dirty="0"/>
              <a:t>实际</a:t>
            </a:r>
            <a:r>
              <a:rPr lang="zh-CN" altLang="en-US" sz="2600" dirty="0">
                <a:latin typeface="Times New Roman" panose="02020603050405020304" pitchFamily="18" charset="0"/>
              </a:rPr>
              <a:t>”</a:t>
            </a:r>
            <a:r>
              <a:rPr lang="zh-CN" altLang="en-US" sz="2600" dirty="0"/>
              <a:t>执行时间</a:t>
            </a:r>
            <a:r>
              <a:rPr lang="en-US" altLang="zh-CN" sz="2600" dirty="0">
                <a:latin typeface="Times New Roman" panose="02020603050405020304" pitchFamily="18" charset="0"/>
              </a:rPr>
              <a:t>—</a:t>
            </a:r>
            <a:r>
              <a:rPr lang="zh-CN" altLang="en-US" sz="2600" dirty="0">
                <a:solidFill>
                  <a:srgbClr val="0000FF"/>
                </a:solidFill>
              </a:rPr>
              <a:t>与机器及语言有关</a:t>
            </a:r>
            <a:r>
              <a:rPr lang="zh-CN" altLang="en-US" sz="2600" dirty="0"/>
              <a:t>。</a:t>
            </a:r>
          </a:p>
          <a:p>
            <a:pPr eaLnBrk="1" hangingPunct="1">
              <a:lnSpc>
                <a:spcPct val="80000"/>
              </a:lnSpc>
            </a:pPr>
            <a:r>
              <a:rPr lang="zh-CN" altLang="en-US" sz="2600" dirty="0"/>
              <a:t> </a:t>
            </a:r>
            <a:r>
              <a:rPr lang="en-US" altLang="zh-CN" sz="2600" dirty="0"/>
              <a:t>g(n) </a:t>
            </a:r>
            <a:r>
              <a:rPr lang="zh-CN" altLang="en-US" sz="2600" dirty="0"/>
              <a:t>是</a:t>
            </a:r>
            <a:r>
              <a:rPr lang="zh-CN" altLang="en-US" sz="2600" dirty="0">
                <a:solidFill>
                  <a:srgbClr val="0000FF"/>
                </a:solidFill>
              </a:rPr>
              <a:t>形式简单</a:t>
            </a:r>
            <a:r>
              <a:rPr lang="zh-CN" altLang="en-US" sz="2600" dirty="0"/>
              <a:t>的函数，如</a:t>
            </a:r>
            <a:r>
              <a:rPr lang="en-US" altLang="zh-CN" sz="2600" dirty="0"/>
              <a:t>n</a:t>
            </a:r>
            <a:r>
              <a:rPr lang="en-US" altLang="zh-CN" sz="2600" baseline="30000" dirty="0"/>
              <a:t>m</a:t>
            </a:r>
            <a:r>
              <a:rPr lang="zh-CN" altLang="en-US" sz="2600" dirty="0"/>
              <a:t>，</a:t>
            </a:r>
            <a:r>
              <a:rPr lang="en-US" altLang="zh-CN" sz="2600" dirty="0" err="1"/>
              <a:t>logn</a:t>
            </a:r>
            <a:r>
              <a:rPr lang="zh-CN" altLang="en-US" sz="2600" dirty="0"/>
              <a:t>，</a:t>
            </a:r>
            <a:r>
              <a:rPr lang="en-US" altLang="zh-CN" sz="2600" dirty="0"/>
              <a:t>2</a:t>
            </a:r>
            <a:r>
              <a:rPr lang="en-US" altLang="zh-CN" sz="2600" baseline="30000" dirty="0"/>
              <a:t>n</a:t>
            </a:r>
            <a:r>
              <a:rPr lang="zh-CN" altLang="en-US" sz="2600" dirty="0"/>
              <a:t>，</a:t>
            </a:r>
            <a:r>
              <a:rPr lang="en-US" altLang="zh-CN" sz="2600" dirty="0"/>
              <a:t>n!</a:t>
            </a:r>
            <a:r>
              <a:rPr lang="zh-CN" altLang="en-US" sz="2600" dirty="0"/>
              <a:t>等。是事前分析中通过对计算时间或频率计数统计分析所得的、</a:t>
            </a:r>
            <a:r>
              <a:rPr lang="zh-CN" altLang="en-US" sz="2600" dirty="0">
                <a:solidFill>
                  <a:srgbClr val="0000FF"/>
                </a:solidFill>
              </a:rPr>
              <a:t>与机器及语言无关</a:t>
            </a:r>
            <a:r>
              <a:rPr lang="zh-CN" altLang="en-US" sz="2600" dirty="0"/>
              <a:t>的函数。</a:t>
            </a:r>
          </a:p>
          <a:p>
            <a:pPr eaLnBrk="1" hangingPunct="1">
              <a:lnSpc>
                <a:spcPct val="80000"/>
              </a:lnSpc>
              <a:buFont typeface="Wingdings" panose="05000000000000000000" pitchFamily="2" charset="2"/>
              <a:buNone/>
            </a:pPr>
            <a:r>
              <a:rPr lang="zh-CN" altLang="en-US" sz="2400" dirty="0"/>
              <a:t>    </a:t>
            </a:r>
            <a:r>
              <a:rPr lang="zh-CN" altLang="en-US" sz="2600" dirty="0"/>
              <a:t>      以下给出算法执行时间：</a:t>
            </a:r>
            <a:r>
              <a:rPr lang="zh-CN" altLang="en-US" sz="2600" dirty="0">
                <a:solidFill>
                  <a:srgbClr val="FF0066"/>
                </a:solidFill>
              </a:rPr>
              <a:t>上界</a:t>
            </a:r>
            <a:r>
              <a:rPr lang="zh-CN" altLang="en-US" sz="2600" dirty="0"/>
              <a:t>（</a:t>
            </a:r>
            <a:r>
              <a:rPr lang="ru-RU" altLang="zh-CN" sz="2600" dirty="0">
                <a:latin typeface="宋体" panose="02010600030101010101" pitchFamily="2" charset="-122"/>
              </a:rPr>
              <a:t>О</a:t>
            </a:r>
            <a:r>
              <a:rPr lang="zh-CN" altLang="en-US" sz="2600" dirty="0">
                <a:latin typeface="宋体" panose="02010600030101010101" pitchFamily="2" charset="-122"/>
              </a:rPr>
              <a:t>）、</a:t>
            </a:r>
            <a:r>
              <a:rPr lang="zh-CN" altLang="en-US" sz="2600" dirty="0">
                <a:solidFill>
                  <a:srgbClr val="FF0066"/>
                </a:solidFill>
                <a:latin typeface="宋体" panose="02010600030101010101" pitchFamily="2" charset="-122"/>
              </a:rPr>
              <a:t>下界</a:t>
            </a:r>
            <a:r>
              <a:rPr lang="zh-CN" altLang="en-US" sz="2600" dirty="0">
                <a:latin typeface="宋体" panose="02010600030101010101" pitchFamily="2" charset="-122"/>
              </a:rPr>
              <a:t>（</a:t>
            </a:r>
            <a:r>
              <a:rPr lang="el-GR" altLang="zh-CN" sz="2600" dirty="0">
                <a:latin typeface="宋体" panose="02010600030101010101" pitchFamily="2" charset="-122"/>
              </a:rPr>
              <a:t>Ω</a:t>
            </a:r>
            <a:r>
              <a:rPr lang="zh-CN" altLang="en-US" sz="2600" dirty="0">
                <a:latin typeface="宋体" panose="02010600030101010101" pitchFamily="2" charset="-122"/>
              </a:rPr>
              <a:t>）、</a:t>
            </a:r>
            <a:r>
              <a:rPr lang="zh-CN" altLang="en-US" sz="2600" dirty="0">
                <a:solidFill>
                  <a:srgbClr val="FF0066"/>
                </a:solidFill>
                <a:latin typeface="宋体" panose="02010600030101010101" pitchFamily="2" charset="-122"/>
              </a:rPr>
              <a:t>平均</a:t>
            </a:r>
            <a:r>
              <a:rPr lang="zh-CN" altLang="en-US" sz="2600" dirty="0">
                <a:latin typeface="宋体" panose="02010600030101010101" pitchFamily="2" charset="-122"/>
              </a:rPr>
              <a:t>（   ）、</a:t>
            </a:r>
            <a:r>
              <a:rPr lang="zh-CN" altLang="en-US" sz="2600" dirty="0">
                <a:solidFill>
                  <a:srgbClr val="FF0066"/>
                </a:solidFill>
                <a:latin typeface="宋体" panose="02010600030101010101" pitchFamily="2" charset="-122"/>
              </a:rPr>
              <a:t>低阶</a:t>
            </a:r>
            <a:r>
              <a:rPr lang="en-US" altLang="zh-CN" sz="2600" dirty="0">
                <a:latin typeface="宋体" panose="02010600030101010101" pitchFamily="2" charset="-122"/>
              </a:rPr>
              <a:t>(o)</a:t>
            </a:r>
            <a:r>
              <a:rPr lang="zh-CN" altLang="en-US" sz="2600" dirty="0">
                <a:latin typeface="宋体" panose="02010600030101010101" pitchFamily="2" charset="-122"/>
              </a:rPr>
              <a:t>的定义。</a:t>
            </a:r>
            <a:endParaRPr lang="zh-CN" altLang="en-US" sz="2100" b="1" dirty="0"/>
          </a:p>
          <a:p>
            <a:endParaRPr lang="en-US" altLang="zh-CN" sz="2100" b="1" dirty="0"/>
          </a:p>
        </p:txBody>
      </p:sp>
      <p:graphicFrame>
        <p:nvGraphicFramePr>
          <p:cNvPr id="59397" name="Object 1024"/>
          <p:cNvGraphicFramePr>
            <a:graphicFrameLocks noChangeAspect="1"/>
          </p:cNvGraphicFramePr>
          <p:nvPr/>
        </p:nvGraphicFramePr>
        <p:xfrm>
          <a:off x="1447800" y="6096000"/>
          <a:ext cx="388938" cy="430213"/>
        </p:xfrm>
        <a:graphic>
          <a:graphicData uri="http://schemas.openxmlformats.org/presentationml/2006/ole">
            <mc:AlternateContent xmlns:mc="http://schemas.openxmlformats.org/markup-compatibility/2006">
              <mc:Choice xmlns:v="urn:schemas-microsoft-com:vml" Requires="v">
                <p:oleObj spid="_x0000_s32800" name="公式" r:id="rId3" imgW="164814" imgH="177492" progId="Equation.3">
                  <p:embed/>
                </p:oleObj>
              </mc:Choice>
              <mc:Fallback>
                <p:oleObj name="公式" r:id="rId3" imgW="164814" imgH="177492" progId="Equation.3">
                  <p:embed/>
                  <p:pic>
                    <p:nvPicPr>
                      <p:cNvPr id="59397" name="Object 10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6096000"/>
                        <a:ext cx="388938" cy="430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4802750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8F061F82-BFD6-4EAD-AFAE-FD711B6FABD8}" type="slidenum">
              <a:rPr kumimoji="0" lang="en-US" altLang="zh-CN" sz="1400" smtClean="0"/>
              <a:pPr>
                <a:spcBef>
                  <a:spcPct val="0"/>
                </a:spcBef>
                <a:buClrTx/>
                <a:buSzTx/>
                <a:buFontTx/>
                <a:buNone/>
              </a:pPr>
              <a:t>4</a:t>
            </a:fld>
            <a:endParaRPr kumimoji="0" lang="en-US" altLang="zh-CN" sz="1400"/>
          </a:p>
        </p:txBody>
      </p:sp>
      <p:sp>
        <p:nvSpPr>
          <p:cNvPr id="9219" name="Rectangle 2"/>
          <p:cNvSpPr>
            <a:spLocks noGrp="1" noChangeArrowheads="1"/>
          </p:cNvSpPr>
          <p:nvPr>
            <p:ph type="title"/>
          </p:nvPr>
        </p:nvSpPr>
        <p:spPr/>
        <p:txBody>
          <a:bodyPr/>
          <a:lstStyle/>
          <a:p>
            <a:pPr eaLnBrk="1" hangingPunct="1"/>
            <a:r>
              <a:rPr lang="zh-CN" altLang="en-US">
                <a:latin typeface="宋体" panose="02010600030101010101" pitchFamily="2" charset="-122"/>
              </a:rPr>
              <a:t>算法设计与分析</a:t>
            </a:r>
          </a:p>
        </p:txBody>
      </p:sp>
      <p:sp>
        <p:nvSpPr>
          <p:cNvPr id="9220" name="Rectangle 3"/>
          <p:cNvSpPr>
            <a:spLocks noGrp="1" noChangeArrowheads="1"/>
          </p:cNvSpPr>
          <p:nvPr>
            <p:ph type="body" idx="1"/>
          </p:nvPr>
        </p:nvSpPr>
        <p:spPr>
          <a:xfrm>
            <a:off x="76200" y="1981200"/>
            <a:ext cx="9067800" cy="4648200"/>
          </a:xfrm>
        </p:spPr>
        <p:txBody>
          <a:bodyPr/>
          <a:lstStyle/>
          <a:p>
            <a:pPr eaLnBrk="1" hangingPunct="1">
              <a:buFont typeface="Wingdings" panose="05000000000000000000" pitchFamily="2" charset="2"/>
              <a:buNone/>
            </a:pPr>
            <a:endParaRPr lang="en-US" altLang="zh-CN" sz="2800">
              <a:latin typeface="隶书" panose="02010509060101010101" pitchFamily="49" charset="-122"/>
              <a:ea typeface="隶书" panose="02010509060101010101" pitchFamily="49" charset="-122"/>
            </a:endParaRPr>
          </a:p>
          <a:p>
            <a:pPr eaLnBrk="1" hangingPunct="1">
              <a:buFont typeface="Wingdings" panose="05000000000000000000" pitchFamily="2" charset="2"/>
              <a:buNone/>
            </a:pPr>
            <a:r>
              <a:rPr lang="zh-CN" altLang="en-US" sz="2800">
                <a:latin typeface="隶书" panose="02010509060101010101" pitchFamily="49" charset="-122"/>
                <a:ea typeface="隶书" panose="02010509060101010101" pitchFamily="49" charset="-122"/>
              </a:rPr>
              <a:t>参考书</a:t>
            </a:r>
            <a:r>
              <a:rPr lang="en-US" altLang="zh-CN" sz="2800">
                <a:latin typeface="隶书" panose="02010509060101010101" pitchFamily="49" charset="-122"/>
                <a:ea typeface="隶书" panose="02010509060101010101" pitchFamily="49" charset="-122"/>
              </a:rPr>
              <a:t>:</a:t>
            </a:r>
            <a:r>
              <a:rPr lang="zh-CN" altLang="zh-CN" sz="2400"/>
              <a:t>计算机程序设计艺术</a:t>
            </a:r>
            <a:r>
              <a:rPr lang="en-US" altLang="zh-CN" sz="2400"/>
              <a:t>(The Art of Computer Programming)</a:t>
            </a:r>
            <a:endParaRPr lang="en-US" altLang="zh-CN" sz="2400">
              <a:latin typeface="隶书" panose="02010509060101010101" pitchFamily="49" charset="-122"/>
              <a:ea typeface="隶书" panose="02010509060101010101" pitchFamily="49" charset="-122"/>
            </a:endParaRPr>
          </a:p>
          <a:p>
            <a:pPr eaLnBrk="1" hangingPunct="1">
              <a:buFont typeface="Wingdings" panose="05000000000000000000" pitchFamily="2" charset="2"/>
              <a:buNone/>
            </a:pPr>
            <a:r>
              <a:rPr lang="en-US" altLang="zh-CN" sz="2400">
                <a:latin typeface="隶书" panose="02010509060101010101" pitchFamily="49" charset="-122"/>
                <a:ea typeface="隶书" panose="02010509060101010101" pitchFamily="49" charset="-122"/>
              </a:rPr>
              <a:t>         </a:t>
            </a:r>
            <a:r>
              <a:rPr lang="en-US" altLang="zh-CN" sz="2400"/>
              <a:t>Don E.Knuth  </a:t>
            </a:r>
            <a:r>
              <a:rPr lang="zh-CN" altLang="en-US" sz="2800">
                <a:latin typeface="隶书" panose="02010509060101010101" pitchFamily="49" charset="-122"/>
                <a:ea typeface="隶书" panose="02010509060101010101" pitchFamily="49" charset="-122"/>
              </a:rPr>
              <a:t>机械工业出版社 </a:t>
            </a:r>
            <a:r>
              <a:rPr lang="en-US" altLang="zh-CN" sz="2800">
                <a:latin typeface="隶书" panose="02010509060101010101" pitchFamily="49" charset="-122"/>
                <a:ea typeface="隶书" panose="02010509060101010101" pitchFamily="49" charset="-122"/>
              </a:rPr>
              <a:t>2010</a:t>
            </a:r>
          </a:p>
          <a:p>
            <a:pPr eaLnBrk="1" hangingPunct="1">
              <a:buFont typeface="Wingdings" panose="05000000000000000000" pitchFamily="2" charset="2"/>
              <a:buNone/>
            </a:pPr>
            <a:r>
              <a:rPr lang="en-US" altLang="zh-CN" sz="2800">
                <a:latin typeface="隶书" panose="02010509060101010101" pitchFamily="49" charset="-122"/>
                <a:ea typeface="隶书" panose="02010509060101010101" pitchFamily="49" charset="-122"/>
              </a:rPr>
              <a:t>        </a:t>
            </a:r>
            <a:r>
              <a:rPr lang="zh-CN" altLang="en-US" sz="2800"/>
              <a:t>算法设计与分析基础</a:t>
            </a:r>
          </a:p>
          <a:p>
            <a:pPr eaLnBrk="1" hangingPunct="1">
              <a:buFont typeface="Wingdings" panose="05000000000000000000" pitchFamily="2" charset="2"/>
              <a:buNone/>
            </a:pPr>
            <a:r>
              <a:rPr lang="zh-CN" altLang="en-US" sz="2800">
                <a:latin typeface="隶书" panose="02010509060101010101" pitchFamily="49" charset="-122"/>
                <a:ea typeface="隶书" panose="02010509060101010101" pitchFamily="49" charset="-122"/>
              </a:rPr>
              <a:t>        </a:t>
            </a:r>
            <a:r>
              <a:rPr lang="en-US" altLang="zh-CN" sz="2400">
                <a:latin typeface="Arial Narrow" panose="020B0606020202030204" pitchFamily="34" charset="0"/>
                <a:ea typeface="隶书" panose="02010509060101010101" pitchFamily="49" charset="-122"/>
              </a:rPr>
              <a:t>Anany Levitin</a:t>
            </a:r>
            <a:r>
              <a:rPr lang="en-US" altLang="zh-CN" sz="2800">
                <a:latin typeface="隶书" panose="02010509060101010101" pitchFamily="49" charset="-122"/>
                <a:ea typeface="隶书" panose="02010509060101010101" pitchFamily="49" charset="-122"/>
              </a:rPr>
              <a:t>,</a:t>
            </a:r>
            <a:r>
              <a:rPr lang="zh-CN" altLang="en-US" sz="2800">
                <a:latin typeface="隶书" panose="02010509060101010101" pitchFamily="49" charset="-122"/>
                <a:ea typeface="隶书" panose="02010509060101010101" pitchFamily="49" charset="-122"/>
              </a:rPr>
              <a:t>潘彦译</a:t>
            </a:r>
            <a:r>
              <a:rPr lang="en-US" altLang="zh-CN" sz="2800">
                <a:latin typeface="隶书" panose="02010509060101010101" pitchFamily="49" charset="-122"/>
                <a:ea typeface="隶书" panose="02010509060101010101" pitchFamily="49" charset="-122"/>
              </a:rPr>
              <a:t>,</a:t>
            </a:r>
            <a:r>
              <a:rPr lang="zh-CN" altLang="en-US" sz="2800">
                <a:latin typeface="隶书" panose="02010509060101010101" pitchFamily="49" charset="-122"/>
                <a:ea typeface="隶书" panose="02010509060101010101" pitchFamily="49" charset="-122"/>
              </a:rPr>
              <a:t>清华大学出版社</a:t>
            </a:r>
            <a:r>
              <a:rPr lang="en-US" altLang="zh-CN" sz="2800">
                <a:latin typeface="隶书" panose="02010509060101010101" pitchFamily="49" charset="-122"/>
                <a:ea typeface="隶书" panose="02010509060101010101" pitchFamily="49" charset="-122"/>
              </a:rPr>
              <a:t>,2004</a:t>
            </a:r>
          </a:p>
          <a:p>
            <a:pPr eaLnBrk="1" hangingPunct="1">
              <a:buFont typeface="Wingdings" panose="05000000000000000000" pitchFamily="2" charset="2"/>
              <a:buNone/>
            </a:pPr>
            <a:r>
              <a:rPr lang="en-US" altLang="zh-CN" sz="2800">
                <a:latin typeface="隶书" panose="02010509060101010101" pitchFamily="49" charset="-122"/>
                <a:ea typeface="隶书" panose="02010509060101010101" pitchFamily="49" charset="-122"/>
              </a:rPr>
              <a:t>        </a:t>
            </a:r>
            <a:endParaRPr lang="zh-CN" altLang="en-US" sz="2800">
              <a:latin typeface="隶书" panose="02010509060101010101" pitchFamily="49" charset="-122"/>
              <a:ea typeface="隶书" panose="02010509060101010101" pitchFamily="49"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FA521A1C-06F9-441D-91F5-944887EC7D45}" type="slidenum">
              <a:rPr kumimoji="0" lang="en-US" altLang="zh-CN" sz="1400" smtClean="0"/>
              <a:pPr>
                <a:spcBef>
                  <a:spcPct val="0"/>
                </a:spcBef>
                <a:buClrTx/>
                <a:buSzTx/>
                <a:buFontTx/>
                <a:buNone/>
              </a:pPr>
              <a:t>40</a:t>
            </a:fld>
            <a:endParaRPr kumimoji="0" lang="en-US" altLang="zh-CN" sz="1400"/>
          </a:p>
        </p:txBody>
      </p:sp>
      <p:sp>
        <p:nvSpPr>
          <p:cNvPr id="60419" name="Rectangle 2"/>
          <p:cNvSpPr>
            <a:spLocks noGrp="1" noChangeArrowheads="1"/>
          </p:cNvSpPr>
          <p:nvPr>
            <p:ph type="title"/>
          </p:nvPr>
        </p:nvSpPr>
        <p:spPr/>
        <p:txBody>
          <a:bodyPr/>
          <a:lstStyle/>
          <a:p>
            <a:pPr eaLnBrk="1" hangingPunct="1"/>
            <a:r>
              <a:rPr lang="zh-CN" altLang="en-US" dirty="0">
                <a:latin typeface="Verdana" panose="020B0604030504040204" pitchFamily="34" charset="0"/>
                <a:ea typeface=""/>
                <a:cs typeface=""/>
              </a:rPr>
              <a:t>算法复杂性分析</a:t>
            </a:r>
          </a:p>
        </p:txBody>
      </p:sp>
      <p:sp>
        <p:nvSpPr>
          <p:cNvPr id="60420" name="Rectangle 3"/>
          <p:cNvSpPr>
            <a:spLocks noGrp="1" noChangeArrowheads="1"/>
          </p:cNvSpPr>
          <p:nvPr>
            <p:ph type="body" idx="1"/>
          </p:nvPr>
        </p:nvSpPr>
        <p:spPr>
          <a:xfrm>
            <a:off x="0" y="1828800"/>
            <a:ext cx="9031288" cy="5029200"/>
          </a:xfrm>
        </p:spPr>
        <p:txBody>
          <a:bodyPr/>
          <a:lstStyle/>
          <a:p>
            <a:pPr eaLnBrk="1" hangingPunct="1">
              <a:lnSpc>
                <a:spcPct val="125000"/>
              </a:lnSpc>
              <a:buFont typeface="Wingdings" panose="05000000000000000000" pitchFamily="2" charset="2"/>
              <a:buNone/>
            </a:pPr>
            <a:r>
              <a:rPr lang="en-US" altLang="zh-CN" sz="2800" dirty="0">
                <a:solidFill>
                  <a:schemeClr val="tx2"/>
                </a:solidFill>
              </a:rPr>
              <a:t>1</a:t>
            </a:r>
            <a:r>
              <a:rPr lang="zh-CN" altLang="en-US" sz="2800" dirty="0">
                <a:solidFill>
                  <a:schemeClr val="tx2"/>
                </a:solidFill>
              </a:rPr>
              <a:t>）上界函数</a:t>
            </a:r>
          </a:p>
          <a:p>
            <a:pPr eaLnBrk="1" hangingPunct="1">
              <a:lnSpc>
                <a:spcPct val="125000"/>
              </a:lnSpc>
              <a:buNone/>
            </a:pPr>
            <a:r>
              <a:rPr lang="zh-CN" altLang="en-US" sz="2800" dirty="0"/>
              <a:t>定义</a:t>
            </a:r>
            <a:r>
              <a:rPr lang="en-US" altLang="zh-CN" sz="2800" dirty="0"/>
              <a:t>1.1  </a:t>
            </a:r>
            <a:r>
              <a:rPr lang="zh-CN" altLang="en-US" sz="2800" dirty="0"/>
              <a:t>如果存在两个正常数</a:t>
            </a:r>
            <a:r>
              <a:rPr lang="en-US" altLang="zh-CN" sz="2800" dirty="0"/>
              <a:t>c</a:t>
            </a:r>
            <a:r>
              <a:rPr lang="zh-CN" altLang="en-US" sz="2800" dirty="0"/>
              <a:t>和</a:t>
            </a:r>
            <a:r>
              <a:rPr lang="en-US" altLang="zh-CN" sz="2800" dirty="0"/>
              <a:t>n</a:t>
            </a:r>
            <a:r>
              <a:rPr lang="en-US" altLang="zh-CN" sz="2800" baseline="-25000" dirty="0"/>
              <a:t>0</a:t>
            </a:r>
            <a:r>
              <a:rPr lang="zh-CN" altLang="en-US" sz="2800" dirty="0"/>
              <a:t>，对于所有的</a:t>
            </a:r>
            <a:r>
              <a:rPr lang="en-US" altLang="zh-CN" sz="2800" dirty="0"/>
              <a:t>n</a:t>
            </a:r>
            <a:r>
              <a:rPr lang="en-US" altLang="zh-CN" sz="2800" dirty="0">
                <a:latin typeface="宋体" panose="02010600030101010101" pitchFamily="2" charset="-122"/>
              </a:rPr>
              <a:t>≥n</a:t>
            </a:r>
            <a:r>
              <a:rPr lang="en-US" altLang="zh-CN" sz="2800" baseline="-25000" dirty="0">
                <a:latin typeface="宋体" panose="02010600030101010101" pitchFamily="2" charset="-122"/>
              </a:rPr>
              <a:t>0</a:t>
            </a:r>
            <a:r>
              <a:rPr lang="zh-CN" altLang="en-US" sz="2800" dirty="0">
                <a:latin typeface="宋体" panose="02010600030101010101" pitchFamily="2" charset="-122"/>
              </a:rPr>
              <a:t>，有 </a:t>
            </a:r>
            <a:r>
              <a:rPr lang="en-US" altLang="zh-CN" sz="2800" dirty="0">
                <a:latin typeface="宋体" panose="02010600030101010101" pitchFamily="2" charset="-122"/>
              </a:rPr>
              <a:t>0 ≤</a:t>
            </a:r>
            <a:r>
              <a:rPr lang="zh-CN" altLang="en-US" sz="2800" dirty="0">
                <a:latin typeface="宋体" panose="02010600030101010101" pitchFamily="2" charset="-122"/>
              </a:rPr>
              <a:t> </a:t>
            </a:r>
            <a:r>
              <a:rPr lang="en-US" altLang="zh-CN" sz="2800" dirty="0">
                <a:latin typeface="宋体" panose="02010600030101010101" pitchFamily="2" charset="-122"/>
              </a:rPr>
              <a:t>f(n) ≤ c</a:t>
            </a:r>
            <a:r>
              <a:rPr lang="zh-CN" altLang="en-US" sz="2800" dirty="0">
                <a:latin typeface="宋体" panose="02010600030101010101" pitchFamily="2" charset="-122"/>
              </a:rPr>
              <a:t>*</a:t>
            </a:r>
            <a:r>
              <a:rPr lang="en-US" altLang="zh-CN" sz="2800" dirty="0">
                <a:latin typeface="宋体" panose="02010600030101010101" pitchFamily="2" charset="-122"/>
              </a:rPr>
              <a:t>g(n)</a:t>
            </a:r>
          </a:p>
          <a:p>
            <a:pPr eaLnBrk="1" hangingPunct="1">
              <a:lnSpc>
                <a:spcPct val="125000"/>
              </a:lnSpc>
              <a:buFont typeface="Wingdings" panose="05000000000000000000" pitchFamily="2" charset="2"/>
              <a:buNone/>
            </a:pPr>
            <a:r>
              <a:rPr lang="en-US" altLang="zh-CN" sz="2800" dirty="0">
                <a:latin typeface="宋体" panose="02010600030101010101" pitchFamily="2" charset="-122"/>
              </a:rPr>
              <a:t>      </a:t>
            </a:r>
            <a:r>
              <a:rPr lang="zh-CN" altLang="en-US" sz="2800" dirty="0">
                <a:latin typeface="宋体" panose="02010600030101010101" pitchFamily="2" charset="-122"/>
              </a:rPr>
              <a:t>则记作</a:t>
            </a:r>
            <a:r>
              <a:rPr lang="en-US" altLang="zh-CN" sz="2800" dirty="0">
                <a:solidFill>
                  <a:srgbClr val="0000FF"/>
                </a:solidFill>
                <a:latin typeface="宋体" panose="02010600030101010101" pitchFamily="2" charset="-122"/>
              </a:rPr>
              <a:t>f(n) = </a:t>
            </a:r>
            <a:r>
              <a:rPr lang="el-GR" altLang="zh-CN" sz="2800" dirty="0">
                <a:solidFill>
                  <a:srgbClr val="0000FF"/>
                </a:solidFill>
                <a:latin typeface="宋体" panose="02010600030101010101" pitchFamily="2" charset="-122"/>
              </a:rPr>
              <a:t>Ο</a:t>
            </a:r>
            <a:r>
              <a:rPr lang="en-US" altLang="zh-CN" sz="2800" dirty="0">
                <a:solidFill>
                  <a:srgbClr val="0000FF"/>
                </a:solidFill>
                <a:latin typeface="宋体" panose="02010600030101010101" pitchFamily="2" charset="-122"/>
              </a:rPr>
              <a:t>(g(n))</a:t>
            </a:r>
          </a:p>
          <a:p>
            <a:pPr eaLnBrk="1" hangingPunct="1">
              <a:buFont typeface="Wingdings" panose="05000000000000000000" pitchFamily="2" charset="2"/>
              <a:buNone/>
            </a:pPr>
            <a:r>
              <a:rPr lang="zh-CN" altLang="en-US" sz="2800" dirty="0">
                <a:latin typeface="宋体" panose="02010600030101010101" pitchFamily="2" charset="-122"/>
              </a:rPr>
              <a:t>含义：</a:t>
            </a:r>
          </a:p>
          <a:p>
            <a:pPr eaLnBrk="1" hangingPunct="1"/>
            <a:r>
              <a:rPr lang="zh-CN" altLang="en-US" sz="2600" dirty="0">
                <a:latin typeface="宋体" panose="02010600030101010101" pitchFamily="2" charset="-122"/>
              </a:rPr>
              <a:t>如果算法用 </a:t>
            </a:r>
            <a:r>
              <a:rPr lang="en-US" altLang="zh-CN" sz="2600" dirty="0">
                <a:latin typeface="宋体" panose="02010600030101010101" pitchFamily="2" charset="-122"/>
              </a:rPr>
              <a:t>n </a:t>
            </a:r>
            <a:r>
              <a:rPr lang="zh-CN" altLang="en-US" sz="2600" dirty="0">
                <a:latin typeface="宋体" panose="02010600030101010101" pitchFamily="2" charset="-122"/>
              </a:rPr>
              <a:t>值不变的同一类数据在某台机器上运行时，所用的时间总是小于</a:t>
            </a:r>
            <a:r>
              <a:rPr lang="en-US" altLang="zh-CN" sz="2600" dirty="0">
                <a:latin typeface="宋体" panose="02010600030101010101" pitchFamily="2" charset="-122"/>
              </a:rPr>
              <a:t>|g(n)|</a:t>
            </a:r>
            <a:r>
              <a:rPr lang="zh-CN" altLang="en-US" sz="2600" dirty="0">
                <a:latin typeface="宋体" panose="02010600030101010101" pitchFamily="2" charset="-122"/>
              </a:rPr>
              <a:t>的一个常数倍。则</a:t>
            </a:r>
            <a:r>
              <a:rPr lang="en-US" altLang="zh-CN" sz="2600" dirty="0">
                <a:latin typeface="宋体" panose="02010600030101010101" pitchFamily="2" charset="-122"/>
              </a:rPr>
              <a:t>g(n)</a:t>
            </a:r>
            <a:r>
              <a:rPr lang="zh-CN" altLang="en-US" sz="2600" dirty="0">
                <a:latin typeface="宋体" panose="02010600030101010101" pitchFamily="2" charset="-122"/>
              </a:rPr>
              <a:t>是计算时间</a:t>
            </a:r>
            <a:r>
              <a:rPr lang="en-US" altLang="zh-CN" sz="2600" dirty="0">
                <a:latin typeface="宋体" panose="02010600030101010101" pitchFamily="2" charset="-122"/>
              </a:rPr>
              <a:t>f(n)</a:t>
            </a:r>
            <a:r>
              <a:rPr lang="zh-CN" altLang="en-US" sz="2600" dirty="0">
                <a:latin typeface="宋体" panose="02010600030101010101" pitchFamily="2" charset="-122"/>
              </a:rPr>
              <a:t>的一个</a:t>
            </a:r>
            <a:r>
              <a:rPr lang="zh-CN" altLang="en-US" sz="2600" dirty="0">
                <a:solidFill>
                  <a:srgbClr val="FF0066"/>
                </a:solidFill>
                <a:latin typeface="宋体" panose="02010600030101010101" pitchFamily="2" charset="-122"/>
              </a:rPr>
              <a:t>上界函数</a:t>
            </a:r>
            <a:r>
              <a:rPr lang="zh-CN" altLang="en-US" sz="2600" dirty="0">
                <a:latin typeface="宋体" panose="02010600030101010101" pitchFamily="2" charset="-122"/>
              </a:rPr>
              <a:t>。 </a:t>
            </a:r>
            <a:r>
              <a:rPr lang="en-US" altLang="zh-CN" sz="2600" dirty="0">
                <a:solidFill>
                  <a:srgbClr val="0000FF"/>
                </a:solidFill>
                <a:latin typeface="宋体" panose="02010600030101010101" pitchFamily="2" charset="-122"/>
              </a:rPr>
              <a:t>f(n)</a:t>
            </a:r>
            <a:r>
              <a:rPr lang="zh-CN" altLang="en-US" sz="2600" dirty="0">
                <a:solidFill>
                  <a:srgbClr val="0000FF"/>
                </a:solidFill>
                <a:latin typeface="宋体" panose="02010600030101010101" pitchFamily="2" charset="-122"/>
              </a:rPr>
              <a:t>的数量级就是</a:t>
            </a:r>
            <a:r>
              <a:rPr lang="en-US" altLang="zh-CN" sz="2600" dirty="0">
                <a:solidFill>
                  <a:srgbClr val="0000FF"/>
                </a:solidFill>
                <a:latin typeface="宋体" panose="02010600030101010101" pitchFamily="2" charset="-122"/>
              </a:rPr>
              <a:t>g(n)</a:t>
            </a:r>
            <a:r>
              <a:rPr lang="zh-CN" altLang="en-US" sz="2600" dirty="0">
                <a:solidFill>
                  <a:srgbClr val="0000FF"/>
                </a:solidFill>
                <a:latin typeface="宋体" panose="02010600030101010101" pitchFamily="2" charset="-122"/>
              </a:rPr>
              <a:t>。</a:t>
            </a:r>
          </a:p>
          <a:p>
            <a:pPr eaLnBrk="1" hangingPunct="1"/>
            <a:r>
              <a:rPr lang="zh-CN" altLang="en-US" sz="2600" dirty="0">
                <a:latin typeface="宋体" panose="02010600030101010101" pitchFamily="2" charset="-122"/>
              </a:rPr>
              <a:t>试图求出</a:t>
            </a:r>
            <a:r>
              <a:rPr lang="zh-CN" altLang="en-US" sz="2600" dirty="0">
                <a:solidFill>
                  <a:srgbClr val="0000FF"/>
                </a:solidFill>
                <a:latin typeface="宋体" panose="02010600030101010101" pitchFamily="2" charset="-122"/>
              </a:rPr>
              <a:t>最小</a:t>
            </a:r>
            <a:r>
              <a:rPr lang="zh-CN" altLang="en-US" sz="2600" dirty="0">
                <a:latin typeface="宋体" panose="02010600030101010101" pitchFamily="2" charset="-122"/>
              </a:rPr>
              <a:t>的</a:t>
            </a:r>
            <a:r>
              <a:rPr lang="en-US" altLang="zh-CN" sz="2600" dirty="0">
                <a:latin typeface="宋体" panose="02010600030101010101" pitchFamily="2" charset="-122"/>
              </a:rPr>
              <a:t>g(n)</a:t>
            </a:r>
            <a:r>
              <a:rPr lang="zh-CN" altLang="en-US" sz="2600" dirty="0">
                <a:latin typeface="宋体" panose="02010600030101010101" pitchFamily="2" charset="-122"/>
              </a:rPr>
              <a:t>，使得</a:t>
            </a:r>
            <a:r>
              <a:rPr lang="en-US" altLang="zh-CN" sz="2600" dirty="0">
                <a:latin typeface="宋体" panose="02010600030101010101" pitchFamily="2" charset="-122"/>
              </a:rPr>
              <a:t>f(n) = </a:t>
            </a:r>
            <a:r>
              <a:rPr lang="el-GR" altLang="zh-CN" sz="2600" dirty="0">
                <a:latin typeface="宋体" panose="02010600030101010101" pitchFamily="2" charset="-122"/>
              </a:rPr>
              <a:t>Ο</a:t>
            </a:r>
            <a:r>
              <a:rPr lang="en-US" altLang="zh-CN" sz="2600" dirty="0">
                <a:latin typeface="宋体" panose="02010600030101010101" pitchFamily="2" charset="-122"/>
              </a:rPr>
              <a:t>(g(n))</a:t>
            </a:r>
            <a:r>
              <a:rPr lang="zh-CN" altLang="en-US" sz="2600" dirty="0">
                <a:latin typeface="宋体" panose="02010600030101010101" pitchFamily="2" charset="-122"/>
              </a:rPr>
              <a:t>。</a:t>
            </a:r>
          </a:p>
        </p:txBody>
      </p:sp>
    </p:spTree>
    <p:extLst>
      <p:ext uri="{BB962C8B-B14F-4D97-AF65-F5344CB8AC3E}">
        <p14:creationId xmlns:p14="http://schemas.microsoft.com/office/powerpoint/2010/main" val="1797739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3B116AB5-F006-46E1-ABCA-9A97D0B63463}" type="slidenum">
              <a:rPr kumimoji="0" lang="en-US" altLang="zh-CN" sz="1400" smtClean="0"/>
              <a:pPr>
                <a:spcBef>
                  <a:spcPct val="0"/>
                </a:spcBef>
                <a:buClrTx/>
                <a:buSzTx/>
                <a:buFontTx/>
                <a:buNone/>
              </a:pPr>
              <a:t>41</a:t>
            </a:fld>
            <a:endParaRPr kumimoji="0" lang="en-US" altLang="zh-CN" sz="1400"/>
          </a:p>
        </p:txBody>
      </p:sp>
      <p:pic>
        <p:nvPicPr>
          <p:cNvPr id="61443" name="Picture 2" descr="figs2_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990600"/>
            <a:ext cx="6781800" cy="564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5715" name="Text Box 3"/>
          <p:cNvSpPr txBox="1">
            <a:spLocks noChangeArrowheads="1"/>
          </p:cNvSpPr>
          <p:nvPr/>
        </p:nvSpPr>
        <p:spPr bwMode="auto">
          <a:xfrm>
            <a:off x="152400" y="152400"/>
            <a:ext cx="2819400" cy="641350"/>
          </a:xfrm>
          <a:prstGeom prst="rect">
            <a:avLst/>
          </a:prstGeom>
          <a:noFill/>
          <a:ln w="9525">
            <a:noFill/>
            <a:miter lim="800000"/>
            <a:headEnd/>
            <a:tailEnd/>
          </a:ln>
          <a:effectLst/>
        </p:spPr>
        <p:txBody>
          <a:bodyPr>
            <a:spAutoFit/>
          </a:bodyPr>
          <a:lstStyle/>
          <a:p>
            <a:pPr eaLnBrk="1" hangingPunct="1">
              <a:spcBef>
                <a:spcPct val="50000"/>
              </a:spcBef>
              <a:defRPr/>
            </a:pPr>
            <a:r>
              <a:rPr lang="en-US" altLang="zh-CN" sz="3600" b="0">
                <a:solidFill>
                  <a:schemeClr val="tx2"/>
                </a:solidFill>
                <a:effectLst>
                  <a:outerShdw blurRad="38100" dist="38100" dir="2700000" algn="tl">
                    <a:srgbClr val="C0C0C0"/>
                  </a:outerShdw>
                </a:effectLst>
                <a:latin typeface="Impact" pitchFamily="34" charset="0"/>
              </a:rPr>
              <a:t>Big-oh</a:t>
            </a:r>
          </a:p>
        </p:txBody>
      </p:sp>
      <p:sp>
        <p:nvSpPr>
          <p:cNvPr id="61445" name="Rectangle 4"/>
          <p:cNvSpPr>
            <a:spLocks noChangeArrowheads="1"/>
          </p:cNvSpPr>
          <p:nvPr/>
        </p:nvSpPr>
        <p:spPr bwMode="auto">
          <a:xfrm>
            <a:off x="1066800" y="6172200"/>
            <a:ext cx="1447800" cy="5334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Tree>
    <p:extLst>
      <p:ext uri="{BB962C8B-B14F-4D97-AF65-F5344CB8AC3E}">
        <p14:creationId xmlns:p14="http://schemas.microsoft.com/office/powerpoint/2010/main" val="22336986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9F03DB17-A834-44F1-AF17-9178AF0936DD}" type="slidenum">
              <a:rPr kumimoji="0" lang="en-US" altLang="zh-CN" sz="1400" smtClean="0"/>
              <a:pPr>
                <a:spcBef>
                  <a:spcPct val="0"/>
                </a:spcBef>
                <a:buClrTx/>
                <a:buSzTx/>
                <a:buFontTx/>
                <a:buNone/>
              </a:pPr>
              <a:t>42</a:t>
            </a:fld>
            <a:endParaRPr kumimoji="0" lang="en-US" altLang="zh-CN" sz="1400"/>
          </a:p>
        </p:txBody>
      </p:sp>
      <p:sp>
        <p:nvSpPr>
          <p:cNvPr id="62467" name="Rectangle 2"/>
          <p:cNvSpPr>
            <a:spLocks noGrp="1" noChangeArrowheads="1"/>
          </p:cNvSpPr>
          <p:nvPr>
            <p:ph type="title"/>
          </p:nvPr>
        </p:nvSpPr>
        <p:spPr/>
        <p:txBody>
          <a:bodyPr/>
          <a:lstStyle/>
          <a:p>
            <a:pPr eaLnBrk="1" hangingPunct="1"/>
            <a:r>
              <a:rPr lang="zh-CN" altLang="en-US" dirty="0">
                <a:latin typeface="Verdana" panose="020B0604030504040204" pitchFamily="34" charset="0"/>
                <a:ea typeface=""/>
                <a:cs typeface=""/>
              </a:rPr>
              <a:t>算法复杂性分析</a:t>
            </a:r>
          </a:p>
        </p:txBody>
      </p:sp>
      <p:sp>
        <p:nvSpPr>
          <p:cNvPr id="62468" name="Rectangle 3"/>
          <p:cNvSpPr>
            <a:spLocks noGrp="1" noChangeArrowheads="1"/>
          </p:cNvSpPr>
          <p:nvPr>
            <p:ph type="body" idx="1"/>
          </p:nvPr>
        </p:nvSpPr>
        <p:spPr>
          <a:xfrm>
            <a:off x="0" y="1828800"/>
            <a:ext cx="9031288" cy="5029200"/>
          </a:xfrm>
        </p:spPr>
        <p:txBody>
          <a:bodyPr/>
          <a:lstStyle/>
          <a:p>
            <a:pPr eaLnBrk="1" hangingPunct="1">
              <a:lnSpc>
                <a:spcPct val="125000"/>
              </a:lnSpc>
              <a:buFont typeface="Wingdings" panose="05000000000000000000" pitchFamily="2" charset="2"/>
              <a:buNone/>
            </a:pPr>
            <a:r>
              <a:rPr lang="en-US" altLang="zh-CN" sz="2800">
                <a:solidFill>
                  <a:schemeClr val="tx2"/>
                </a:solidFill>
              </a:rPr>
              <a:t>1</a:t>
            </a:r>
            <a:r>
              <a:rPr lang="zh-CN" altLang="en-US" sz="2800">
                <a:solidFill>
                  <a:schemeClr val="tx2"/>
                </a:solidFill>
              </a:rPr>
              <a:t>）上界函数</a:t>
            </a:r>
          </a:p>
          <a:p>
            <a:pPr eaLnBrk="1" hangingPunct="1">
              <a:lnSpc>
                <a:spcPct val="125000"/>
              </a:lnSpc>
              <a:buFont typeface="Wingdings" panose="05000000000000000000" pitchFamily="2" charset="2"/>
              <a:buNone/>
            </a:pPr>
            <a:r>
              <a:rPr lang="zh-CN" altLang="en-US" sz="2800"/>
              <a:t>例</a:t>
            </a:r>
            <a:r>
              <a:rPr lang="en-US" altLang="zh-CN" sz="2800"/>
              <a:t>1 [</a:t>
            </a:r>
            <a:r>
              <a:rPr lang="zh-CN" altLang="en-US" sz="2800"/>
              <a:t>线性函数</a:t>
            </a:r>
            <a:r>
              <a:rPr lang="en-US" altLang="zh-CN" sz="2800"/>
              <a:t>] f(n)=3n+2</a:t>
            </a:r>
          </a:p>
          <a:p>
            <a:pPr eaLnBrk="1" hangingPunct="1">
              <a:lnSpc>
                <a:spcPct val="125000"/>
              </a:lnSpc>
              <a:buFont typeface="Wingdings" panose="05000000000000000000" pitchFamily="2" charset="2"/>
              <a:buNone/>
            </a:pPr>
            <a:r>
              <a:rPr lang="en-US" altLang="zh-CN" sz="2800"/>
              <a:t>      </a:t>
            </a:r>
            <a:r>
              <a:rPr lang="zh-CN" altLang="en-US" sz="2800"/>
              <a:t>当</a:t>
            </a:r>
            <a:r>
              <a:rPr lang="en-US" altLang="zh-CN" sz="2800"/>
              <a:t>n</a:t>
            </a:r>
            <a:r>
              <a:rPr lang="en-US" altLang="zh-CN" sz="2800">
                <a:sym typeface="Symbol" panose="05050102010706020507" pitchFamily="18" charset="2"/>
              </a:rPr>
              <a:t></a:t>
            </a:r>
            <a:r>
              <a:rPr lang="en-US" altLang="zh-CN" sz="2800"/>
              <a:t>2</a:t>
            </a:r>
            <a:r>
              <a:rPr lang="zh-CN" altLang="en-US" sz="2800"/>
              <a:t>时， </a:t>
            </a:r>
            <a:r>
              <a:rPr lang="en-US" altLang="zh-CN" sz="2800"/>
              <a:t>3n+2</a:t>
            </a:r>
            <a:r>
              <a:rPr lang="en-US" altLang="zh-CN" sz="2800">
                <a:sym typeface="Symbol" panose="05050102010706020507" pitchFamily="18" charset="2"/>
              </a:rPr>
              <a:t></a:t>
            </a:r>
            <a:r>
              <a:rPr lang="en-US" altLang="zh-CN" sz="2800"/>
              <a:t> 3n+n=4n</a:t>
            </a:r>
            <a:r>
              <a:rPr lang="zh-CN" altLang="en-US" sz="2800"/>
              <a:t>，故</a:t>
            </a:r>
            <a:r>
              <a:rPr lang="en-US" altLang="zh-CN" sz="2800"/>
              <a:t>f(n)=O(n)</a:t>
            </a:r>
          </a:p>
          <a:p>
            <a:pPr eaLnBrk="1" hangingPunct="1">
              <a:lnSpc>
                <a:spcPct val="125000"/>
              </a:lnSpc>
              <a:buFont typeface="Wingdings" panose="05000000000000000000" pitchFamily="2" charset="2"/>
              <a:buNone/>
            </a:pPr>
            <a:r>
              <a:rPr lang="en-US" altLang="zh-CN" sz="2800"/>
              <a:t>      </a:t>
            </a:r>
            <a:r>
              <a:rPr lang="zh-CN" altLang="en-US" sz="2800"/>
              <a:t>当</a:t>
            </a:r>
            <a:r>
              <a:rPr lang="en-US" altLang="zh-CN" sz="2800"/>
              <a:t>n&gt;0</a:t>
            </a:r>
            <a:r>
              <a:rPr lang="zh-CN" altLang="en-US" sz="2800"/>
              <a:t>时， </a:t>
            </a:r>
            <a:r>
              <a:rPr lang="en-US" altLang="zh-CN" sz="2800"/>
              <a:t>3n+2</a:t>
            </a:r>
            <a:r>
              <a:rPr lang="en-US" altLang="zh-CN" sz="2800">
                <a:sym typeface="Symbol" panose="05050102010706020507" pitchFamily="18" charset="2"/>
              </a:rPr>
              <a:t></a:t>
            </a:r>
            <a:r>
              <a:rPr lang="en-US" altLang="zh-CN" sz="2800"/>
              <a:t> 10n</a:t>
            </a:r>
            <a:r>
              <a:rPr lang="zh-CN" altLang="en-US" sz="2800"/>
              <a:t>，故</a:t>
            </a:r>
            <a:r>
              <a:rPr lang="en-US" altLang="zh-CN" sz="2800"/>
              <a:t>f(n)=O(n)</a:t>
            </a:r>
          </a:p>
          <a:p>
            <a:pPr eaLnBrk="1" hangingPunct="1">
              <a:lnSpc>
                <a:spcPct val="125000"/>
              </a:lnSpc>
              <a:buFont typeface="Wingdings" panose="05000000000000000000" pitchFamily="2" charset="2"/>
              <a:buNone/>
            </a:pPr>
            <a:r>
              <a:rPr lang="zh-CN" altLang="en-US" sz="2800"/>
              <a:t>例</a:t>
            </a:r>
            <a:r>
              <a:rPr lang="en-US" altLang="zh-CN" sz="2800"/>
              <a:t>2 [</a:t>
            </a:r>
            <a:r>
              <a:rPr lang="zh-CN" altLang="en-US" sz="2800"/>
              <a:t>平方函数</a:t>
            </a:r>
            <a:r>
              <a:rPr lang="en-US" altLang="zh-CN" sz="2800"/>
              <a:t>] f(n)=10n</a:t>
            </a:r>
            <a:r>
              <a:rPr lang="en-US" altLang="zh-CN" sz="2800" baseline="30000"/>
              <a:t>2 </a:t>
            </a:r>
            <a:r>
              <a:rPr lang="en-US" altLang="zh-CN" sz="2800"/>
              <a:t>+</a:t>
            </a:r>
            <a:r>
              <a:rPr lang="en-US" altLang="zh-CN" sz="2800" baseline="30000"/>
              <a:t> </a:t>
            </a:r>
            <a:r>
              <a:rPr lang="en-US" altLang="zh-CN" sz="2800"/>
              <a:t>4n+2</a:t>
            </a:r>
          </a:p>
          <a:p>
            <a:pPr eaLnBrk="1" hangingPunct="1">
              <a:lnSpc>
                <a:spcPct val="125000"/>
              </a:lnSpc>
              <a:buFont typeface="Wingdings" panose="05000000000000000000" pitchFamily="2" charset="2"/>
              <a:buNone/>
            </a:pPr>
            <a:r>
              <a:rPr lang="en-US" altLang="zh-CN" sz="2800"/>
              <a:t>      </a:t>
            </a:r>
            <a:r>
              <a:rPr lang="zh-CN" altLang="en-US" sz="2800"/>
              <a:t>当</a:t>
            </a:r>
            <a:r>
              <a:rPr lang="en-US" altLang="zh-CN" sz="2800"/>
              <a:t>n </a:t>
            </a:r>
            <a:r>
              <a:rPr lang="en-US" altLang="zh-CN" sz="2800">
                <a:sym typeface="Symbol" panose="05050102010706020507" pitchFamily="18" charset="2"/>
              </a:rPr>
              <a:t></a:t>
            </a:r>
            <a:r>
              <a:rPr lang="en-US" altLang="zh-CN" sz="2800"/>
              <a:t> 2</a:t>
            </a:r>
            <a:r>
              <a:rPr lang="zh-CN" altLang="en-US" sz="2800"/>
              <a:t>时， </a:t>
            </a:r>
            <a:r>
              <a:rPr lang="en-US" altLang="zh-CN" sz="2800"/>
              <a:t>f(n) </a:t>
            </a:r>
            <a:r>
              <a:rPr lang="en-US" altLang="zh-CN" sz="2800">
                <a:sym typeface="Symbol" panose="05050102010706020507" pitchFamily="18" charset="2"/>
              </a:rPr>
              <a:t></a:t>
            </a:r>
            <a:r>
              <a:rPr lang="en-US" altLang="zh-CN" sz="2800"/>
              <a:t> 10n</a:t>
            </a:r>
            <a:r>
              <a:rPr lang="en-US" altLang="zh-CN" sz="2800" baseline="30000"/>
              <a:t>2 </a:t>
            </a:r>
            <a:r>
              <a:rPr lang="en-US" altLang="zh-CN" sz="2800"/>
              <a:t>+</a:t>
            </a:r>
            <a:r>
              <a:rPr lang="en-US" altLang="zh-CN" sz="2800" baseline="30000"/>
              <a:t> </a:t>
            </a:r>
            <a:r>
              <a:rPr lang="en-US" altLang="zh-CN" sz="2800"/>
              <a:t>5n </a:t>
            </a:r>
            <a:r>
              <a:rPr lang="zh-CN" altLang="en-US" sz="2800"/>
              <a:t>，故</a:t>
            </a:r>
            <a:r>
              <a:rPr lang="en-US" altLang="zh-CN" sz="2800"/>
              <a:t>f(n)=O(n</a:t>
            </a:r>
            <a:r>
              <a:rPr lang="en-US" altLang="zh-CN" sz="2800" baseline="30000"/>
              <a:t>2</a:t>
            </a:r>
            <a:r>
              <a:rPr lang="en-US" altLang="zh-CN" sz="2800"/>
              <a:t>)</a:t>
            </a:r>
          </a:p>
          <a:p>
            <a:pPr eaLnBrk="1" hangingPunct="1">
              <a:lnSpc>
                <a:spcPct val="125000"/>
              </a:lnSpc>
              <a:buFont typeface="Wingdings" panose="05000000000000000000" pitchFamily="2" charset="2"/>
              <a:buNone/>
            </a:pPr>
            <a:r>
              <a:rPr lang="en-US" altLang="zh-CN" sz="2800"/>
              <a:t>      </a:t>
            </a:r>
            <a:r>
              <a:rPr lang="zh-CN" altLang="en-US" sz="2800"/>
              <a:t>当</a:t>
            </a:r>
            <a:r>
              <a:rPr lang="en-US" altLang="zh-CN" sz="2800"/>
              <a:t>n </a:t>
            </a:r>
            <a:r>
              <a:rPr lang="en-US" altLang="zh-CN" sz="2800">
                <a:sym typeface="Symbol" panose="05050102010706020507" pitchFamily="18" charset="2"/>
              </a:rPr>
              <a:t></a:t>
            </a:r>
            <a:r>
              <a:rPr lang="en-US" altLang="zh-CN" sz="2800"/>
              <a:t> 5</a:t>
            </a:r>
            <a:r>
              <a:rPr lang="zh-CN" altLang="en-US" sz="2800"/>
              <a:t>时， </a:t>
            </a:r>
            <a:r>
              <a:rPr lang="en-US" altLang="zh-CN" sz="2800"/>
              <a:t>f(n) </a:t>
            </a:r>
            <a:r>
              <a:rPr lang="en-US" altLang="zh-CN" sz="2800">
                <a:sym typeface="Symbol" panose="05050102010706020507" pitchFamily="18" charset="2"/>
              </a:rPr>
              <a:t></a:t>
            </a:r>
            <a:r>
              <a:rPr lang="en-US" altLang="zh-CN" sz="2800"/>
              <a:t> 10n</a:t>
            </a:r>
            <a:r>
              <a:rPr lang="en-US" altLang="zh-CN" sz="2800" baseline="30000"/>
              <a:t>2 </a:t>
            </a:r>
            <a:r>
              <a:rPr lang="en-US" altLang="zh-CN" sz="2800"/>
              <a:t>+</a:t>
            </a:r>
            <a:r>
              <a:rPr lang="en-US" altLang="zh-CN" sz="2800" baseline="30000"/>
              <a:t> </a:t>
            </a:r>
            <a:r>
              <a:rPr lang="en-US" altLang="zh-CN" sz="2800"/>
              <a:t>n</a:t>
            </a:r>
            <a:r>
              <a:rPr lang="en-US" altLang="zh-CN" sz="2800" baseline="30000"/>
              <a:t>2 </a:t>
            </a:r>
            <a:r>
              <a:rPr lang="en-US" altLang="zh-CN" sz="2800"/>
              <a:t>= 11n</a:t>
            </a:r>
            <a:r>
              <a:rPr lang="en-US" altLang="zh-CN" sz="2800" baseline="30000"/>
              <a:t>2 </a:t>
            </a:r>
            <a:r>
              <a:rPr lang="zh-CN" altLang="en-US" sz="2800"/>
              <a:t>，故</a:t>
            </a:r>
            <a:r>
              <a:rPr lang="en-US" altLang="zh-CN" sz="2800"/>
              <a:t>f(n)=O(n</a:t>
            </a:r>
            <a:r>
              <a:rPr lang="en-US" altLang="zh-CN" sz="2800" baseline="30000"/>
              <a:t>2</a:t>
            </a:r>
            <a:r>
              <a:rPr lang="en-US" altLang="zh-CN" sz="2800"/>
              <a:t>)</a:t>
            </a:r>
          </a:p>
        </p:txBody>
      </p:sp>
      <p:sp>
        <p:nvSpPr>
          <p:cNvPr id="80900" name="AutoShape 4"/>
          <p:cNvSpPr>
            <a:spLocks noChangeArrowheads="1"/>
          </p:cNvSpPr>
          <p:nvPr/>
        </p:nvSpPr>
        <p:spPr bwMode="auto">
          <a:xfrm>
            <a:off x="5029200" y="1828800"/>
            <a:ext cx="2438400" cy="609600"/>
          </a:xfrm>
          <a:prstGeom prst="wedgeRoundRectCallout">
            <a:avLst>
              <a:gd name="adj1" fmla="val -83722"/>
              <a:gd name="adj2" fmla="val 190884"/>
              <a:gd name="adj3" fmla="val 16667"/>
            </a:avLst>
          </a:prstGeom>
          <a:solidFill>
            <a:schemeClr val="accent1"/>
          </a:solidFill>
          <a:ln w="9525">
            <a:solidFill>
              <a:schemeClr val="tx1"/>
            </a:solidFill>
            <a:miter lim="800000"/>
            <a:headEnd/>
            <a:tailEnd/>
          </a:ln>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800" b="0">
                <a:latin typeface="Arial Narrow" panose="020B0606020202030204" pitchFamily="34" charset="0"/>
              </a:rPr>
              <a:t>C=4,n</a:t>
            </a:r>
            <a:r>
              <a:rPr lang="en-US" altLang="zh-CN" sz="2800" b="0" baseline="-25000">
                <a:latin typeface="Arial Narrow" panose="020B0606020202030204" pitchFamily="34" charset="0"/>
              </a:rPr>
              <a:t>0</a:t>
            </a:r>
            <a:r>
              <a:rPr lang="en-US" altLang="zh-CN" sz="2800" b="0">
                <a:latin typeface="Arial Narrow" panose="020B0606020202030204" pitchFamily="34" charset="0"/>
              </a:rPr>
              <a:t>=2</a:t>
            </a:r>
          </a:p>
        </p:txBody>
      </p:sp>
      <p:sp>
        <p:nvSpPr>
          <p:cNvPr id="80902" name="AutoShape 6"/>
          <p:cNvSpPr>
            <a:spLocks noChangeArrowheads="1"/>
          </p:cNvSpPr>
          <p:nvPr/>
        </p:nvSpPr>
        <p:spPr bwMode="auto">
          <a:xfrm>
            <a:off x="5867400" y="2133600"/>
            <a:ext cx="2438400" cy="609600"/>
          </a:xfrm>
          <a:prstGeom prst="wedgeRoundRectCallout">
            <a:avLst>
              <a:gd name="adj1" fmla="val -122722"/>
              <a:gd name="adj2" fmla="val 233593"/>
              <a:gd name="adj3" fmla="val 16667"/>
            </a:avLst>
          </a:prstGeom>
          <a:solidFill>
            <a:schemeClr val="accent1"/>
          </a:solidFill>
          <a:ln w="9525">
            <a:solidFill>
              <a:schemeClr val="tx1"/>
            </a:solidFill>
            <a:miter lim="800000"/>
            <a:headEnd/>
            <a:tailEnd/>
          </a:ln>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800" b="0">
                <a:latin typeface="Arial Narrow" panose="020B0606020202030204" pitchFamily="34" charset="0"/>
              </a:rPr>
              <a:t>C=10,n</a:t>
            </a:r>
            <a:r>
              <a:rPr lang="en-US" altLang="zh-CN" sz="2800" b="0" baseline="-25000">
                <a:latin typeface="Arial Narrow" panose="020B0606020202030204" pitchFamily="34" charset="0"/>
              </a:rPr>
              <a:t>0</a:t>
            </a:r>
            <a:r>
              <a:rPr lang="en-US" altLang="zh-CN" sz="2800" b="0">
                <a:latin typeface="Arial Narrow" panose="020B0606020202030204" pitchFamily="34" charset="0"/>
              </a:rPr>
              <a:t>=0</a:t>
            </a:r>
          </a:p>
        </p:txBody>
      </p:sp>
      <p:sp>
        <p:nvSpPr>
          <p:cNvPr id="80905" name="AutoShape 9"/>
          <p:cNvSpPr>
            <a:spLocks noChangeArrowheads="1"/>
          </p:cNvSpPr>
          <p:nvPr/>
        </p:nvSpPr>
        <p:spPr bwMode="auto">
          <a:xfrm>
            <a:off x="6172200" y="2590800"/>
            <a:ext cx="2438400" cy="609600"/>
          </a:xfrm>
          <a:prstGeom prst="wedgeRoundRectCallout">
            <a:avLst>
              <a:gd name="adj1" fmla="val -118750"/>
              <a:gd name="adj2" fmla="val 364583"/>
              <a:gd name="adj3" fmla="val 16667"/>
            </a:avLst>
          </a:prstGeom>
          <a:solidFill>
            <a:schemeClr val="accent1"/>
          </a:solidFill>
          <a:ln w="9525">
            <a:solidFill>
              <a:schemeClr val="tx1"/>
            </a:solidFill>
            <a:miter lim="800000"/>
            <a:headEnd/>
            <a:tailEnd/>
          </a:ln>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800" b="0">
                <a:latin typeface="Arial Narrow" panose="020B0606020202030204" pitchFamily="34" charset="0"/>
              </a:rPr>
              <a:t>C=10,n</a:t>
            </a:r>
            <a:r>
              <a:rPr lang="en-US" altLang="zh-CN" sz="2800" b="0" baseline="-25000">
                <a:latin typeface="Arial Narrow" panose="020B0606020202030204" pitchFamily="34" charset="0"/>
              </a:rPr>
              <a:t>0</a:t>
            </a:r>
            <a:r>
              <a:rPr lang="en-US" altLang="zh-CN" sz="2800" b="0">
                <a:latin typeface="Arial Narrow" panose="020B0606020202030204" pitchFamily="34" charset="0"/>
              </a:rPr>
              <a:t>=2</a:t>
            </a:r>
          </a:p>
        </p:txBody>
      </p:sp>
      <p:sp>
        <p:nvSpPr>
          <p:cNvPr id="80906" name="AutoShape 10"/>
          <p:cNvSpPr>
            <a:spLocks noChangeArrowheads="1"/>
          </p:cNvSpPr>
          <p:nvPr/>
        </p:nvSpPr>
        <p:spPr bwMode="auto">
          <a:xfrm>
            <a:off x="6477000" y="3048000"/>
            <a:ext cx="2438400" cy="609600"/>
          </a:xfrm>
          <a:prstGeom prst="wedgeRoundRectCallout">
            <a:avLst>
              <a:gd name="adj1" fmla="val -128514"/>
              <a:gd name="adj2" fmla="val 397657"/>
              <a:gd name="adj3" fmla="val 16667"/>
            </a:avLst>
          </a:prstGeom>
          <a:solidFill>
            <a:schemeClr val="accent1"/>
          </a:solidFill>
          <a:ln w="9525">
            <a:solidFill>
              <a:schemeClr val="tx1"/>
            </a:solidFill>
            <a:miter lim="800000"/>
            <a:headEnd/>
            <a:tailEnd/>
          </a:ln>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800" b="0">
                <a:latin typeface="Arial Narrow" panose="020B0606020202030204" pitchFamily="34" charset="0"/>
              </a:rPr>
              <a:t>C=10,n</a:t>
            </a:r>
            <a:r>
              <a:rPr lang="en-US" altLang="zh-CN" sz="2800" b="0" baseline="-25000">
                <a:latin typeface="Arial Narrow" panose="020B0606020202030204" pitchFamily="34" charset="0"/>
              </a:rPr>
              <a:t>0</a:t>
            </a:r>
            <a:r>
              <a:rPr lang="en-US" altLang="zh-CN" sz="2800" b="0">
                <a:latin typeface="Arial Narrow" panose="020B0606020202030204" pitchFamily="34" charset="0"/>
              </a:rPr>
              <a:t>=5</a:t>
            </a:r>
          </a:p>
        </p:txBody>
      </p:sp>
    </p:spTree>
    <p:extLst>
      <p:ext uri="{BB962C8B-B14F-4D97-AF65-F5344CB8AC3E}">
        <p14:creationId xmlns:p14="http://schemas.microsoft.com/office/powerpoint/2010/main" val="2078984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0900"/>
                                        </p:tgtEl>
                                        <p:attrNameLst>
                                          <p:attrName>style.visibility</p:attrName>
                                        </p:attrNameLst>
                                      </p:cBhvr>
                                      <p:to>
                                        <p:strVal val="visible"/>
                                      </p:to>
                                    </p:set>
                                    <p:animEffect transition="in" filter="blinds(horizontal)">
                                      <p:cBhvr>
                                        <p:cTn id="7" dur="500"/>
                                        <p:tgtEl>
                                          <p:spTgt spid="80900"/>
                                        </p:tgtEl>
                                      </p:cBhvr>
                                    </p:animEffect>
                                  </p:childTnLst>
                                  <p:subTnLst>
                                    <p:set>
                                      <p:cBhvr override="childStyle">
                                        <p:cTn dur="1" fill="hold" display="0" masterRel="nextClick" afterEffect="1"/>
                                        <p:tgtEl>
                                          <p:spTgt spid="80900"/>
                                        </p:tgtEl>
                                        <p:attrNameLst>
                                          <p:attrName>style.visibility</p:attrName>
                                        </p:attrNameLst>
                                      </p:cBhvr>
                                      <p:to>
                                        <p:strVal val="hidden"/>
                                      </p:to>
                                    </p:set>
                                  </p:sub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0902"/>
                                        </p:tgtEl>
                                        <p:attrNameLst>
                                          <p:attrName>style.visibility</p:attrName>
                                        </p:attrNameLst>
                                      </p:cBhvr>
                                      <p:to>
                                        <p:strVal val="visible"/>
                                      </p:to>
                                    </p:set>
                                    <p:animEffect transition="in" filter="blinds(horizontal)">
                                      <p:cBhvr>
                                        <p:cTn id="12" dur="500"/>
                                        <p:tgtEl>
                                          <p:spTgt spid="80902"/>
                                        </p:tgtEl>
                                      </p:cBhvr>
                                    </p:animEffect>
                                  </p:childTnLst>
                                  <p:subTnLst>
                                    <p:set>
                                      <p:cBhvr override="childStyle">
                                        <p:cTn dur="1" fill="hold" display="0" masterRel="nextClick" afterEffect="1"/>
                                        <p:tgtEl>
                                          <p:spTgt spid="80902"/>
                                        </p:tgtEl>
                                        <p:attrNameLst>
                                          <p:attrName>style.visibility</p:attrName>
                                        </p:attrNameLst>
                                      </p:cBhvr>
                                      <p:to>
                                        <p:strVal val="hidden"/>
                                      </p:to>
                                    </p:set>
                                  </p:sub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0905"/>
                                        </p:tgtEl>
                                        <p:attrNameLst>
                                          <p:attrName>style.visibility</p:attrName>
                                        </p:attrNameLst>
                                      </p:cBhvr>
                                      <p:to>
                                        <p:strVal val="visible"/>
                                      </p:to>
                                    </p:set>
                                    <p:animEffect transition="in" filter="blinds(horizontal)">
                                      <p:cBhvr>
                                        <p:cTn id="17" dur="500"/>
                                        <p:tgtEl>
                                          <p:spTgt spid="80905"/>
                                        </p:tgtEl>
                                      </p:cBhvr>
                                    </p:animEffect>
                                  </p:childTnLst>
                                  <p:subTnLst>
                                    <p:set>
                                      <p:cBhvr override="childStyle">
                                        <p:cTn dur="1" fill="hold" display="0" masterRel="nextClick" afterEffect="1"/>
                                        <p:tgtEl>
                                          <p:spTgt spid="80905"/>
                                        </p:tgtEl>
                                        <p:attrNameLst>
                                          <p:attrName>style.visibility</p:attrName>
                                        </p:attrNameLst>
                                      </p:cBhvr>
                                      <p:to>
                                        <p:strVal val="hidden"/>
                                      </p:to>
                                    </p:set>
                                  </p:sub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0906"/>
                                        </p:tgtEl>
                                        <p:attrNameLst>
                                          <p:attrName>style.visibility</p:attrName>
                                        </p:attrNameLst>
                                      </p:cBhvr>
                                      <p:to>
                                        <p:strVal val="visible"/>
                                      </p:to>
                                    </p:set>
                                    <p:animEffect transition="in" filter="blinds(horizontal)">
                                      <p:cBhvr>
                                        <p:cTn id="22" dur="500"/>
                                        <p:tgtEl>
                                          <p:spTgt spid="809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900" grpId="0" animBg="1" autoUpdateAnimBg="0"/>
      <p:bldP spid="80902" grpId="0" animBg="1" autoUpdateAnimBg="0"/>
      <p:bldP spid="80905" grpId="0" animBg="1" autoUpdateAnimBg="0"/>
      <p:bldP spid="80906" grpId="0" animBg="1"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6986FEC1-BD1C-44D8-93FA-FB3A3E31EB3B}" type="slidenum">
              <a:rPr kumimoji="0" lang="en-US" altLang="zh-CN" sz="1400" smtClean="0"/>
              <a:pPr>
                <a:spcBef>
                  <a:spcPct val="0"/>
                </a:spcBef>
                <a:buClrTx/>
                <a:buSzTx/>
                <a:buFontTx/>
                <a:buNone/>
              </a:pPr>
              <a:t>43</a:t>
            </a:fld>
            <a:endParaRPr kumimoji="0" lang="en-US" altLang="zh-CN" sz="1400"/>
          </a:p>
        </p:txBody>
      </p:sp>
      <p:sp>
        <p:nvSpPr>
          <p:cNvPr id="63491" name="Rectangle 2"/>
          <p:cNvSpPr>
            <a:spLocks noGrp="1" noChangeArrowheads="1"/>
          </p:cNvSpPr>
          <p:nvPr>
            <p:ph type="title"/>
          </p:nvPr>
        </p:nvSpPr>
        <p:spPr/>
        <p:txBody>
          <a:bodyPr/>
          <a:lstStyle/>
          <a:p>
            <a:pPr eaLnBrk="1" hangingPunct="1"/>
            <a:r>
              <a:rPr lang="zh-CN" altLang="en-US" dirty="0">
                <a:latin typeface="Verdana" panose="020B0604030504040204" pitchFamily="34" charset="0"/>
                <a:ea typeface=""/>
                <a:cs typeface=""/>
              </a:rPr>
              <a:t>算法复杂性分析</a:t>
            </a:r>
          </a:p>
        </p:txBody>
      </p:sp>
      <p:sp>
        <p:nvSpPr>
          <p:cNvPr id="63492" name="Rectangle 3"/>
          <p:cNvSpPr>
            <a:spLocks noGrp="1" noChangeArrowheads="1"/>
          </p:cNvSpPr>
          <p:nvPr>
            <p:ph type="body" idx="1"/>
          </p:nvPr>
        </p:nvSpPr>
        <p:spPr>
          <a:xfrm>
            <a:off x="0" y="1828800"/>
            <a:ext cx="9031288" cy="5029200"/>
          </a:xfrm>
        </p:spPr>
        <p:txBody>
          <a:bodyPr/>
          <a:lstStyle/>
          <a:p>
            <a:pPr eaLnBrk="1" hangingPunct="1">
              <a:lnSpc>
                <a:spcPct val="125000"/>
              </a:lnSpc>
              <a:buFont typeface="Wingdings" panose="05000000000000000000" pitchFamily="2" charset="2"/>
              <a:buNone/>
            </a:pPr>
            <a:r>
              <a:rPr lang="en-US" altLang="zh-CN">
                <a:solidFill>
                  <a:schemeClr val="tx2"/>
                </a:solidFill>
              </a:rPr>
              <a:t>1</a:t>
            </a:r>
            <a:r>
              <a:rPr lang="zh-CN" altLang="en-US">
                <a:solidFill>
                  <a:schemeClr val="tx2"/>
                </a:solidFill>
              </a:rPr>
              <a:t>）上界函数</a:t>
            </a:r>
          </a:p>
          <a:p>
            <a:pPr eaLnBrk="1" hangingPunct="1">
              <a:lnSpc>
                <a:spcPct val="125000"/>
              </a:lnSpc>
              <a:buFont typeface="Wingdings" panose="05000000000000000000" pitchFamily="2" charset="2"/>
              <a:buNone/>
            </a:pPr>
            <a:r>
              <a:rPr lang="zh-CN" altLang="en-US"/>
              <a:t>例</a:t>
            </a:r>
            <a:r>
              <a:rPr lang="en-US" altLang="zh-CN"/>
              <a:t>3 [</a:t>
            </a:r>
            <a:r>
              <a:rPr lang="zh-CN" altLang="en-US"/>
              <a:t>指数函数</a:t>
            </a:r>
            <a:r>
              <a:rPr lang="en-US" altLang="zh-CN"/>
              <a:t>] f(n)=6*2</a:t>
            </a:r>
            <a:r>
              <a:rPr lang="en-US" altLang="zh-CN" baseline="30000"/>
              <a:t>n</a:t>
            </a:r>
            <a:r>
              <a:rPr lang="en-US" altLang="zh-CN"/>
              <a:t>+n</a:t>
            </a:r>
            <a:r>
              <a:rPr lang="en-US" altLang="zh-CN" baseline="30000"/>
              <a:t>2</a:t>
            </a:r>
            <a:endParaRPr lang="en-US" altLang="zh-CN"/>
          </a:p>
          <a:p>
            <a:pPr eaLnBrk="1" hangingPunct="1">
              <a:lnSpc>
                <a:spcPct val="125000"/>
              </a:lnSpc>
              <a:buFont typeface="Wingdings" panose="05000000000000000000" pitchFamily="2" charset="2"/>
              <a:buNone/>
            </a:pPr>
            <a:r>
              <a:rPr lang="en-US" altLang="zh-CN"/>
              <a:t>      </a:t>
            </a:r>
            <a:r>
              <a:rPr lang="zh-CN" altLang="en-US"/>
              <a:t>当</a:t>
            </a:r>
            <a:r>
              <a:rPr lang="en-US" altLang="zh-CN"/>
              <a:t>n </a:t>
            </a:r>
            <a:r>
              <a:rPr lang="en-US" altLang="zh-CN">
                <a:sym typeface="Symbol" panose="05050102010706020507" pitchFamily="18" charset="2"/>
              </a:rPr>
              <a:t></a:t>
            </a:r>
            <a:r>
              <a:rPr lang="en-US" altLang="zh-CN"/>
              <a:t> 4</a:t>
            </a:r>
            <a:r>
              <a:rPr lang="zh-CN" altLang="en-US"/>
              <a:t>时， </a:t>
            </a:r>
            <a:r>
              <a:rPr lang="en-US" altLang="zh-CN"/>
              <a:t>n</a:t>
            </a:r>
            <a:r>
              <a:rPr lang="en-US" altLang="zh-CN" baseline="30000"/>
              <a:t>2 </a:t>
            </a:r>
            <a:r>
              <a:rPr lang="en-US" altLang="zh-CN">
                <a:sym typeface="Symbol" panose="05050102010706020507" pitchFamily="18" charset="2"/>
              </a:rPr>
              <a:t></a:t>
            </a:r>
            <a:r>
              <a:rPr lang="en-US" altLang="zh-CN"/>
              <a:t>2</a:t>
            </a:r>
            <a:r>
              <a:rPr lang="en-US" altLang="zh-CN" baseline="30000"/>
              <a:t>n</a:t>
            </a:r>
            <a:r>
              <a:rPr lang="zh-CN" altLang="en-US" baseline="30000"/>
              <a:t>， </a:t>
            </a:r>
            <a:r>
              <a:rPr lang="en-US" altLang="zh-CN"/>
              <a:t>f(n) </a:t>
            </a:r>
            <a:r>
              <a:rPr lang="en-US" altLang="zh-CN">
                <a:sym typeface="Symbol" panose="05050102010706020507" pitchFamily="18" charset="2"/>
              </a:rPr>
              <a:t> </a:t>
            </a:r>
            <a:r>
              <a:rPr lang="en-US" altLang="zh-CN"/>
              <a:t>6*2</a:t>
            </a:r>
            <a:r>
              <a:rPr lang="en-US" altLang="zh-CN" baseline="30000"/>
              <a:t>n</a:t>
            </a:r>
            <a:r>
              <a:rPr lang="en-US" altLang="zh-CN"/>
              <a:t>+2</a:t>
            </a:r>
            <a:r>
              <a:rPr lang="en-US" altLang="zh-CN" baseline="30000"/>
              <a:t>n</a:t>
            </a:r>
            <a:r>
              <a:rPr lang="en-US" altLang="zh-CN"/>
              <a:t>= 7*2</a:t>
            </a:r>
            <a:r>
              <a:rPr lang="en-US" altLang="zh-CN" baseline="30000"/>
              <a:t>n</a:t>
            </a:r>
            <a:r>
              <a:rPr lang="en-US" altLang="zh-CN"/>
              <a:t> </a:t>
            </a:r>
            <a:r>
              <a:rPr lang="zh-CN" altLang="en-US"/>
              <a:t>，</a:t>
            </a:r>
          </a:p>
          <a:p>
            <a:pPr eaLnBrk="1" hangingPunct="1">
              <a:lnSpc>
                <a:spcPct val="125000"/>
              </a:lnSpc>
              <a:buFont typeface="Wingdings" panose="05000000000000000000" pitchFamily="2" charset="2"/>
              <a:buNone/>
            </a:pPr>
            <a:r>
              <a:rPr lang="zh-CN" altLang="en-US"/>
              <a:t>      故</a:t>
            </a:r>
            <a:r>
              <a:rPr lang="en-US" altLang="zh-CN"/>
              <a:t>f(n)=O(2</a:t>
            </a:r>
            <a:r>
              <a:rPr lang="en-US" altLang="zh-CN" baseline="30000"/>
              <a:t>n</a:t>
            </a:r>
            <a:r>
              <a:rPr lang="en-US" altLang="zh-CN"/>
              <a:t>)</a:t>
            </a:r>
          </a:p>
          <a:p>
            <a:pPr eaLnBrk="1" hangingPunct="1">
              <a:lnSpc>
                <a:spcPct val="125000"/>
              </a:lnSpc>
              <a:buFont typeface="Wingdings" panose="05000000000000000000" pitchFamily="2" charset="2"/>
              <a:buNone/>
            </a:pPr>
            <a:r>
              <a:rPr lang="zh-CN" altLang="en-US"/>
              <a:t>例</a:t>
            </a:r>
            <a:r>
              <a:rPr lang="en-US" altLang="zh-CN"/>
              <a:t>4 [</a:t>
            </a:r>
            <a:r>
              <a:rPr lang="zh-CN" altLang="en-US"/>
              <a:t>常数函数</a:t>
            </a:r>
            <a:r>
              <a:rPr lang="en-US" altLang="zh-CN"/>
              <a:t>] </a:t>
            </a:r>
          </a:p>
          <a:p>
            <a:pPr eaLnBrk="1" hangingPunct="1">
              <a:lnSpc>
                <a:spcPct val="125000"/>
              </a:lnSpc>
              <a:buFont typeface="Wingdings" panose="05000000000000000000" pitchFamily="2" charset="2"/>
              <a:buNone/>
            </a:pPr>
            <a:r>
              <a:rPr lang="en-US" altLang="zh-CN"/>
              <a:t>      f(n)=9 </a:t>
            </a:r>
            <a:r>
              <a:rPr lang="en-US" altLang="zh-CN">
                <a:sym typeface="Symbol" panose="05050102010706020507" pitchFamily="18" charset="2"/>
              </a:rPr>
              <a:t>9*1                  </a:t>
            </a:r>
            <a:r>
              <a:rPr lang="zh-CN" altLang="en-US"/>
              <a:t>故</a:t>
            </a:r>
            <a:r>
              <a:rPr lang="en-US" altLang="zh-CN"/>
              <a:t>f(n)=O(1)</a:t>
            </a:r>
          </a:p>
          <a:p>
            <a:pPr eaLnBrk="1" hangingPunct="1">
              <a:lnSpc>
                <a:spcPct val="125000"/>
              </a:lnSpc>
              <a:buFont typeface="Wingdings" panose="05000000000000000000" pitchFamily="2" charset="2"/>
              <a:buNone/>
            </a:pPr>
            <a:r>
              <a:rPr lang="en-US" altLang="zh-CN"/>
              <a:t>      f(n)=2011 </a:t>
            </a:r>
            <a:r>
              <a:rPr lang="en-US" altLang="zh-CN">
                <a:sym typeface="Symbol" panose="05050102010706020507" pitchFamily="18" charset="2"/>
              </a:rPr>
              <a:t>2011*1       </a:t>
            </a:r>
            <a:r>
              <a:rPr lang="zh-CN" altLang="en-US"/>
              <a:t>故</a:t>
            </a:r>
            <a:r>
              <a:rPr lang="en-US" altLang="zh-CN"/>
              <a:t>f(n)=O(1)</a:t>
            </a:r>
          </a:p>
          <a:p>
            <a:pPr eaLnBrk="1" hangingPunct="1">
              <a:lnSpc>
                <a:spcPct val="125000"/>
              </a:lnSpc>
              <a:buFont typeface="Wingdings" panose="05000000000000000000" pitchFamily="2" charset="2"/>
              <a:buNone/>
            </a:pPr>
            <a:endParaRPr lang="en-US" altLang="zh-CN"/>
          </a:p>
        </p:txBody>
      </p:sp>
      <p:sp>
        <p:nvSpPr>
          <p:cNvPr id="81924" name="AutoShape 4"/>
          <p:cNvSpPr>
            <a:spLocks noChangeArrowheads="1"/>
          </p:cNvSpPr>
          <p:nvPr/>
        </p:nvSpPr>
        <p:spPr bwMode="auto">
          <a:xfrm>
            <a:off x="5029200" y="1828800"/>
            <a:ext cx="2438400" cy="609600"/>
          </a:xfrm>
          <a:prstGeom prst="wedgeRoundRectCallout">
            <a:avLst>
              <a:gd name="adj1" fmla="val 63477"/>
              <a:gd name="adj2" fmla="val 212241"/>
              <a:gd name="adj3" fmla="val 16667"/>
            </a:avLst>
          </a:prstGeom>
          <a:solidFill>
            <a:schemeClr val="accent1"/>
          </a:solidFill>
          <a:ln w="9525">
            <a:solidFill>
              <a:schemeClr val="tx1"/>
            </a:solidFill>
            <a:miter lim="800000"/>
            <a:headEnd/>
            <a:tailEnd/>
          </a:ln>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800" b="0">
                <a:latin typeface="Arial Narrow" panose="020B0606020202030204" pitchFamily="34" charset="0"/>
              </a:rPr>
              <a:t>C=7,n</a:t>
            </a:r>
            <a:r>
              <a:rPr lang="en-US" altLang="zh-CN" sz="2800" b="0" baseline="-25000">
                <a:latin typeface="Arial Narrow" panose="020B0606020202030204" pitchFamily="34" charset="0"/>
              </a:rPr>
              <a:t>0</a:t>
            </a:r>
            <a:r>
              <a:rPr lang="en-US" altLang="zh-CN" sz="2800" b="0">
                <a:latin typeface="Arial Narrow" panose="020B0606020202030204" pitchFamily="34" charset="0"/>
              </a:rPr>
              <a:t>=4</a:t>
            </a:r>
          </a:p>
        </p:txBody>
      </p:sp>
      <p:sp>
        <p:nvSpPr>
          <p:cNvPr id="81926" name="AutoShape 6"/>
          <p:cNvSpPr>
            <a:spLocks noChangeArrowheads="1"/>
          </p:cNvSpPr>
          <p:nvPr/>
        </p:nvSpPr>
        <p:spPr bwMode="auto">
          <a:xfrm>
            <a:off x="4114800" y="3886200"/>
            <a:ext cx="2667000" cy="762000"/>
          </a:xfrm>
          <a:prstGeom prst="wedgeRoundRectCallout">
            <a:avLst>
              <a:gd name="adj1" fmla="val -99403"/>
              <a:gd name="adj2" fmla="val 170833"/>
              <a:gd name="adj3" fmla="val 16667"/>
            </a:avLst>
          </a:prstGeom>
          <a:solidFill>
            <a:schemeClr val="accent1"/>
          </a:solidFill>
          <a:ln w="9525">
            <a:solidFill>
              <a:schemeClr val="tx1"/>
            </a:solidFill>
            <a:miter lim="800000"/>
            <a:headEnd/>
            <a:tailEnd/>
          </a:ln>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800" b="0">
                <a:latin typeface="Arial Narrow" panose="020B0606020202030204" pitchFamily="34" charset="0"/>
              </a:rPr>
              <a:t>C=9, n</a:t>
            </a:r>
            <a:r>
              <a:rPr lang="en-US" altLang="zh-CN" sz="2800" b="0" baseline="-25000">
                <a:latin typeface="Arial Narrow" panose="020B0606020202030204" pitchFamily="34" charset="0"/>
              </a:rPr>
              <a:t>0</a:t>
            </a:r>
            <a:r>
              <a:rPr lang="en-US" altLang="zh-CN" sz="2800" b="0">
                <a:latin typeface="Arial Narrow" panose="020B0606020202030204" pitchFamily="34" charset="0"/>
              </a:rPr>
              <a:t>=0</a:t>
            </a:r>
          </a:p>
        </p:txBody>
      </p:sp>
      <p:sp>
        <p:nvSpPr>
          <p:cNvPr id="81927" name="AutoShape 7"/>
          <p:cNvSpPr>
            <a:spLocks noChangeArrowheads="1"/>
          </p:cNvSpPr>
          <p:nvPr/>
        </p:nvSpPr>
        <p:spPr bwMode="auto">
          <a:xfrm>
            <a:off x="5181600" y="4648200"/>
            <a:ext cx="2819400" cy="685800"/>
          </a:xfrm>
          <a:prstGeom prst="wedgeRoundRectCallout">
            <a:avLst>
              <a:gd name="adj1" fmla="val -100620"/>
              <a:gd name="adj2" fmla="val 182176"/>
              <a:gd name="adj3" fmla="val 16667"/>
            </a:avLst>
          </a:prstGeom>
          <a:solidFill>
            <a:schemeClr val="accent1"/>
          </a:solidFill>
          <a:ln w="9525">
            <a:solidFill>
              <a:schemeClr val="tx1"/>
            </a:solidFill>
            <a:miter lim="800000"/>
            <a:headEnd/>
            <a:tailEnd/>
          </a:ln>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800" b="0">
                <a:latin typeface="Arial Narrow" panose="020B0606020202030204" pitchFamily="34" charset="0"/>
              </a:rPr>
              <a:t>C=2011,  n</a:t>
            </a:r>
            <a:r>
              <a:rPr lang="en-US" altLang="zh-CN" sz="2800" b="0" baseline="-25000">
                <a:latin typeface="Arial Narrow" panose="020B0606020202030204" pitchFamily="34" charset="0"/>
              </a:rPr>
              <a:t>0</a:t>
            </a:r>
            <a:r>
              <a:rPr lang="en-US" altLang="zh-CN" sz="2800" b="0">
                <a:latin typeface="Arial Narrow" panose="020B0606020202030204" pitchFamily="34" charset="0"/>
              </a:rPr>
              <a:t>=0</a:t>
            </a:r>
          </a:p>
        </p:txBody>
      </p:sp>
    </p:spTree>
    <p:extLst>
      <p:ext uri="{BB962C8B-B14F-4D97-AF65-F5344CB8AC3E}">
        <p14:creationId xmlns:p14="http://schemas.microsoft.com/office/powerpoint/2010/main" val="8633237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1924"/>
                                        </p:tgtEl>
                                        <p:attrNameLst>
                                          <p:attrName>style.visibility</p:attrName>
                                        </p:attrNameLst>
                                      </p:cBhvr>
                                      <p:to>
                                        <p:strVal val="visible"/>
                                      </p:to>
                                    </p:set>
                                    <p:animEffect transition="in" filter="blinds(horizontal)">
                                      <p:cBhvr>
                                        <p:cTn id="7" dur="500"/>
                                        <p:tgtEl>
                                          <p:spTgt spid="81924"/>
                                        </p:tgtEl>
                                      </p:cBhvr>
                                    </p:animEffect>
                                  </p:childTnLst>
                                  <p:subTnLst>
                                    <p:set>
                                      <p:cBhvr override="childStyle">
                                        <p:cTn dur="1" fill="hold" display="0" masterRel="nextClick" afterEffect="1"/>
                                        <p:tgtEl>
                                          <p:spTgt spid="81924"/>
                                        </p:tgtEl>
                                        <p:attrNameLst>
                                          <p:attrName>style.visibility</p:attrName>
                                        </p:attrNameLst>
                                      </p:cBhvr>
                                      <p:to>
                                        <p:strVal val="hidden"/>
                                      </p:to>
                                    </p:set>
                                  </p:sub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1926"/>
                                        </p:tgtEl>
                                        <p:attrNameLst>
                                          <p:attrName>style.visibility</p:attrName>
                                        </p:attrNameLst>
                                      </p:cBhvr>
                                      <p:to>
                                        <p:strVal val="visible"/>
                                      </p:to>
                                    </p:set>
                                    <p:animEffect transition="in" filter="blinds(horizontal)">
                                      <p:cBhvr>
                                        <p:cTn id="12" dur="500"/>
                                        <p:tgtEl>
                                          <p:spTgt spid="81926"/>
                                        </p:tgtEl>
                                      </p:cBhvr>
                                    </p:animEffect>
                                  </p:childTnLst>
                                  <p:subTnLst>
                                    <p:set>
                                      <p:cBhvr override="childStyle">
                                        <p:cTn dur="1" fill="hold" display="0" masterRel="nextClick" afterEffect="1"/>
                                        <p:tgtEl>
                                          <p:spTgt spid="81926"/>
                                        </p:tgtEl>
                                        <p:attrNameLst>
                                          <p:attrName>style.visibility</p:attrName>
                                        </p:attrNameLst>
                                      </p:cBhvr>
                                      <p:to>
                                        <p:strVal val="hidden"/>
                                      </p:to>
                                    </p:set>
                                  </p:sub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1927"/>
                                        </p:tgtEl>
                                        <p:attrNameLst>
                                          <p:attrName>style.visibility</p:attrName>
                                        </p:attrNameLst>
                                      </p:cBhvr>
                                      <p:to>
                                        <p:strVal val="visible"/>
                                      </p:to>
                                    </p:set>
                                    <p:animEffect transition="in" filter="blinds(horizontal)">
                                      <p:cBhvr>
                                        <p:cTn id="17" dur="500"/>
                                        <p:tgtEl>
                                          <p:spTgt spid="819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4" grpId="0" animBg="1" autoUpdateAnimBg="0"/>
      <p:bldP spid="81926" grpId="0" animBg="1" autoUpdateAnimBg="0"/>
      <p:bldP spid="81927" grpId="0" animBg="1"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474FD999-89F6-43E8-9B25-CA682B7589B9}" type="slidenum">
              <a:rPr kumimoji="0" lang="en-US" altLang="zh-CN" sz="1400" smtClean="0"/>
              <a:pPr>
                <a:spcBef>
                  <a:spcPct val="0"/>
                </a:spcBef>
                <a:buClrTx/>
                <a:buSzTx/>
                <a:buFontTx/>
                <a:buNone/>
              </a:pPr>
              <a:t>44</a:t>
            </a:fld>
            <a:endParaRPr kumimoji="0" lang="en-US" altLang="zh-CN" sz="1400"/>
          </a:p>
        </p:txBody>
      </p:sp>
      <p:sp>
        <p:nvSpPr>
          <p:cNvPr id="64515" name="Rectangle 1026"/>
          <p:cNvSpPr>
            <a:spLocks noGrp="1" noChangeArrowheads="1"/>
          </p:cNvSpPr>
          <p:nvPr>
            <p:ph type="title"/>
          </p:nvPr>
        </p:nvSpPr>
        <p:spPr/>
        <p:txBody>
          <a:bodyPr/>
          <a:lstStyle/>
          <a:p>
            <a:pPr eaLnBrk="1" hangingPunct="1"/>
            <a:r>
              <a:rPr lang="zh-CN" altLang="en-US" dirty="0">
                <a:latin typeface="Verdana" panose="020B0604030504040204" pitchFamily="34" charset="0"/>
                <a:ea typeface=""/>
                <a:cs typeface=""/>
              </a:rPr>
              <a:t>算法复杂性分析</a:t>
            </a:r>
          </a:p>
        </p:txBody>
      </p:sp>
      <p:sp>
        <p:nvSpPr>
          <p:cNvPr id="64516" name="Rectangle 1027"/>
          <p:cNvSpPr>
            <a:spLocks noGrp="1" noChangeArrowheads="1"/>
          </p:cNvSpPr>
          <p:nvPr>
            <p:ph type="body" idx="1"/>
          </p:nvPr>
        </p:nvSpPr>
        <p:spPr>
          <a:xfrm>
            <a:off x="0" y="1828800"/>
            <a:ext cx="9031288" cy="5029200"/>
          </a:xfrm>
        </p:spPr>
        <p:txBody>
          <a:bodyPr/>
          <a:lstStyle/>
          <a:p>
            <a:pPr eaLnBrk="1" hangingPunct="1">
              <a:lnSpc>
                <a:spcPct val="125000"/>
              </a:lnSpc>
              <a:buFont typeface="Wingdings" panose="05000000000000000000" pitchFamily="2" charset="2"/>
              <a:buNone/>
            </a:pPr>
            <a:r>
              <a:rPr lang="en-US" altLang="zh-CN">
                <a:solidFill>
                  <a:schemeClr val="tx2"/>
                </a:solidFill>
              </a:rPr>
              <a:t>1</a:t>
            </a:r>
            <a:r>
              <a:rPr lang="zh-CN" altLang="en-US">
                <a:solidFill>
                  <a:schemeClr val="tx2"/>
                </a:solidFill>
              </a:rPr>
              <a:t>）上界函数</a:t>
            </a:r>
          </a:p>
          <a:p>
            <a:pPr eaLnBrk="1" hangingPunct="1">
              <a:lnSpc>
                <a:spcPct val="125000"/>
              </a:lnSpc>
              <a:buFont typeface="Wingdings" panose="05000000000000000000" pitchFamily="2" charset="2"/>
              <a:buNone/>
            </a:pPr>
            <a:r>
              <a:rPr lang="zh-CN" altLang="en-US"/>
              <a:t>例</a:t>
            </a:r>
            <a:r>
              <a:rPr lang="en-US" altLang="zh-CN"/>
              <a:t>5 [</a:t>
            </a:r>
            <a:r>
              <a:rPr lang="zh-CN" altLang="en-US"/>
              <a:t>松散界限</a:t>
            </a:r>
            <a:r>
              <a:rPr lang="en-US" altLang="zh-CN"/>
              <a:t>] f(n)=3n+3</a:t>
            </a:r>
          </a:p>
          <a:p>
            <a:pPr eaLnBrk="1" hangingPunct="1">
              <a:lnSpc>
                <a:spcPct val="125000"/>
              </a:lnSpc>
              <a:buFont typeface="Wingdings" panose="05000000000000000000" pitchFamily="2" charset="2"/>
              <a:buNone/>
            </a:pPr>
            <a:r>
              <a:rPr lang="en-US" altLang="zh-CN"/>
              <a:t>      </a:t>
            </a:r>
            <a:r>
              <a:rPr lang="zh-CN" altLang="en-US"/>
              <a:t>当</a:t>
            </a:r>
            <a:r>
              <a:rPr lang="en-US" altLang="zh-CN"/>
              <a:t>n </a:t>
            </a:r>
            <a:r>
              <a:rPr lang="en-US" altLang="zh-CN">
                <a:sym typeface="Symbol" panose="05050102010706020507" pitchFamily="18" charset="2"/>
              </a:rPr>
              <a:t></a:t>
            </a:r>
            <a:r>
              <a:rPr lang="en-US" altLang="zh-CN"/>
              <a:t> 2</a:t>
            </a:r>
            <a:r>
              <a:rPr lang="zh-CN" altLang="en-US"/>
              <a:t>时， </a:t>
            </a:r>
            <a:r>
              <a:rPr lang="en-US" altLang="zh-CN"/>
              <a:t>f(n)</a:t>
            </a:r>
            <a:r>
              <a:rPr lang="en-US" altLang="zh-CN" baseline="30000"/>
              <a:t> </a:t>
            </a:r>
            <a:r>
              <a:rPr lang="en-US" altLang="zh-CN">
                <a:sym typeface="Symbol" panose="05050102010706020507" pitchFamily="18" charset="2"/>
              </a:rPr>
              <a:t></a:t>
            </a:r>
            <a:r>
              <a:rPr lang="en-US" altLang="zh-CN"/>
              <a:t>3n</a:t>
            </a:r>
            <a:r>
              <a:rPr lang="en-US" altLang="zh-CN" baseline="30000"/>
              <a:t>2</a:t>
            </a:r>
            <a:r>
              <a:rPr lang="zh-CN" altLang="en-US"/>
              <a:t>，故</a:t>
            </a:r>
            <a:r>
              <a:rPr lang="en-US" altLang="zh-CN"/>
              <a:t>f(n)=O(n</a:t>
            </a:r>
            <a:r>
              <a:rPr lang="en-US" altLang="zh-CN" baseline="30000"/>
              <a:t>2</a:t>
            </a:r>
            <a:r>
              <a:rPr lang="en-US" altLang="zh-CN"/>
              <a:t>)</a:t>
            </a:r>
          </a:p>
          <a:p>
            <a:pPr eaLnBrk="1" hangingPunct="1">
              <a:lnSpc>
                <a:spcPct val="125000"/>
              </a:lnSpc>
              <a:buFont typeface="Wingdings" panose="05000000000000000000" pitchFamily="2" charset="2"/>
              <a:buNone/>
            </a:pPr>
            <a:r>
              <a:rPr lang="zh-CN" altLang="en-US"/>
              <a:t>例</a:t>
            </a:r>
            <a:r>
              <a:rPr lang="en-US" altLang="zh-CN"/>
              <a:t>6 [</a:t>
            </a:r>
            <a:r>
              <a:rPr lang="zh-CN" altLang="en-US"/>
              <a:t>错误界限</a:t>
            </a:r>
            <a:r>
              <a:rPr lang="en-US" altLang="zh-CN"/>
              <a:t>] </a:t>
            </a:r>
          </a:p>
          <a:p>
            <a:pPr eaLnBrk="1" hangingPunct="1">
              <a:lnSpc>
                <a:spcPct val="125000"/>
              </a:lnSpc>
              <a:buFont typeface="Wingdings" panose="05000000000000000000" pitchFamily="2" charset="2"/>
              <a:buNone/>
            </a:pPr>
            <a:r>
              <a:rPr lang="en-US" altLang="zh-CN"/>
              <a:t>      f(n)=9 *n+2</a:t>
            </a:r>
            <a:r>
              <a:rPr lang="en-US" altLang="zh-CN">
                <a:sym typeface="Symbol" panose="05050102010706020507" pitchFamily="18" charset="2"/>
              </a:rPr>
              <a:t></a:t>
            </a:r>
            <a:r>
              <a:rPr lang="en-US" altLang="zh-CN"/>
              <a:t>O(1)</a:t>
            </a:r>
          </a:p>
          <a:p>
            <a:pPr eaLnBrk="1" hangingPunct="1">
              <a:lnSpc>
                <a:spcPct val="125000"/>
              </a:lnSpc>
              <a:buFont typeface="Wingdings" panose="05000000000000000000" pitchFamily="2" charset="2"/>
              <a:buNone/>
            </a:pPr>
            <a:r>
              <a:rPr lang="en-US" altLang="zh-CN"/>
              <a:t>      </a:t>
            </a:r>
          </a:p>
        </p:txBody>
      </p:sp>
      <p:sp>
        <p:nvSpPr>
          <p:cNvPr id="82948" name="AutoShape 1028"/>
          <p:cNvSpPr>
            <a:spLocks noChangeArrowheads="1"/>
          </p:cNvSpPr>
          <p:nvPr/>
        </p:nvSpPr>
        <p:spPr bwMode="auto">
          <a:xfrm>
            <a:off x="5029200" y="1828800"/>
            <a:ext cx="2667000" cy="609600"/>
          </a:xfrm>
          <a:prstGeom prst="wedgeRoundRectCallout">
            <a:avLst>
              <a:gd name="adj1" fmla="val 26431"/>
              <a:gd name="adj2" fmla="val 223699"/>
              <a:gd name="adj3" fmla="val 16667"/>
            </a:avLst>
          </a:prstGeom>
          <a:solidFill>
            <a:schemeClr val="accent1"/>
          </a:solidFill>
          <a:ln w="9525">
            <a:solidFill>
              <a:schemeClr val="tx1"/>
            </a:solidFill>
            <a:miter lim="800000"/>
            <a:headEnd/>
            <a:tailEnd/>
          </a:ln>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b="0"/>
              <a:t>n</a:t>
            </a:r>
            <a:r>
              <a:rPr lang="en-US" altLang="zh-CN" b="0" baseline="30000"/>
              <a:t>2</a:t>
            </a:r>
            <a:r>
              <a:rPr lang="zh-CN" altLang="en-US" sz="2400" b="0"/>
              <a:t>不是最小上限</a:t>
            </a:r>
          </a:p>
        </p:txBody>
      </p:sp>
      <p:sp>
        <p:nvSpPr>
          <p:cNvPr id="82950" name="AutoShape 1030"/>
          <p:cNvSpPr>
            <a:spLocks noChangeArrowheads="1"/>
          </p:cNvSpPr>
          <p:nvPr/>
        </p:nvSpPr>
        <p:spPr bwMode="auto">
          <a:xfrm>
            <a:off x="6324600" y="4191000"/>
            <a:ext cx="2438400" cy="609600"/>
          </a:xfrm>
          <a:prstGeom prst="wedgeRoundRectCallout">
            <a:avLst>
              <a:gd name="adj1" fmla="val -147134"/>
              <a:gd name="adj2" fmla="val 52343"/>
              <a:gd name="adj3" fmla="val 16667"/>
            </a:avLst>
          </a:prstGeom>
          <a:solidFill>
            <a:schemeClr val="accent1"/>
          </a:solidFill>
          <a:ln w="9525">
            <a:solidFill>
              <a:schemeClr val="tx1"/>
            </a:solidFill>
            <a:miter lim="800000"/>
            <a:headEnd/>
            <a:tailEnd/>
          </a:ln>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400" b="0">
                <a:latin typeface="Arial Narrow" panose="020B0606020202030204" pitchFamily="34" charset="0"/>
              </a:rPr>
              <a:t>不存在</a:t>
            </a:r>
            <a:r>
              <a:rPr lang="en-US" altLang="zh-CN" sz="2400" b="0">
                <a:latin typeface="Arial Narrow" panose="020B0606020202030204" pitchFamily="34" charset="0"/>
              </a:rPr>
              <a:t>c&gt;0</a:t>
            </a:r>
            <a:r>
              <a:rPr lang="zh-CN" altLang="en-US" sz="2400" b="0">
                <a:latin typeface="Arial Narrow" panose="020B0606020202030204" pitchFamily="34" charset="0"/>
              </a:rPr>
              <a:t>及</a:t>
            </a:r>
            <a:r>
              <a:rPr lang="en-US" altLang="zh-CN" sz="2400" b="0">
                <a:latin typeface="Arial Narrow" panose="020B0606020202030204" pitchFamily="34" charset="0"/>
              </a:rPr>
              <a:t>n</a:t>
            </a:r>
            <a:r>
              <a:rPr lang="en-US" altLang="zh-CN" sz="2400" b="0" baseline="-25000">
                <a:latin typeface="Arial Narrow" panose="020B0606020202030204" pitchFamily="34" charset="0"/>
              </a:rPr>
              <a:t>0</a:t>
            </a:r>
          </a:p>
        </p:txBody>
      </p:sp>
    </p:spTree>
    <p:extLst>
      <p:ext uri="{BB962C8B-B14F-4D97-AF65-F5344CB8AC3E}">
        <p14:creationId xmlns:p14="http://schemas.microsoft.com/office/powerpoint/2010/main" val="16008443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2948"/>
                                        </p:tgtEl>
                                        <p:attrNameLst>
                                          <p:attrName>style.visibility</p:attrName>
                                        </p:attrNameLst>
                                      </p:cBhvr>
                                      <p:to>
                                        <p:strVal val="visible"/>
                                      </p:to>
                                    </p:set>
                                    <p:animEffect transition="in" filter="blinds(horizontal)">
                                      <p:cBhvr>
                                        <p:cTn id="7" dur="500"/>
                                        <p:tgtEl>
                                          <p:spTgt spid="82948"/>
                                        </p:tgtEl>
                                      </p:cBhvr>
                                    </p:animEffect>
                                  </p:childTnLst>
                                  <p:subTnLst>
                                    <p:set>
                                      <p:cBhvr override="childStyle">
                                        <p:cTn dur="1" fill="hold" display="0" masterRel="nextClick" afterEffect="1"/>
                                        <p:tgtEl>
                                          <p:spTgt spid="82948"/>
                                        </p:tgtEl>
                                        <p:attrNameLst>
                                          <p:attrName>style.visibility</p:attrName>
                                        </p:attrNameLst>
                                      </p:cBhvr>
                                      <p:to>
                                        <p:strVal val="hidden"/>
                                      </p:to>
                                    </p:set>
                                  </p:sub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2950"/>
                                        </p:tgtEl>
                                        <p:attrNameLst>
                                          <p:attrName>style.visibility</p:attrName>
                                        </p:attrNameLst>
                                      </p:cBhvr>
                                      <p:to>
                                        <p:strVal val="visible"/>
                                      </p:to>
                                    </p:set>
                                    <p:animEffect transition="in" filter="blinds(horizontal)">
                                      <p:cBhvr>
                                        <p:cTn id="12" dur="500"/>
                                        <p:tgtEl>
                                          <p:spTgt spid="829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8" grpId="0" animBg="1" autoUpdateAnimBg="0"/>
      <p:bldP spid="82950" grpId="0" animBg="1"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A89543F3-52D9-4C13-9C5F-BC100AE5A8B9}" type="slidenum">
              <a:rPr kumimoji="0" lang="en-US" altLang="zh-CN" sz="1400" smtClean="0"/>
              <a:pPr>
                <a:spcBef>
                  <a:spcPct val="0"/>
                </a:spcBef>
                <a:buClrTx/>
                <a:buSzTx/>
                <a:buFontTx/>
                <a:buNone/>
              </a:pPr>
              <a:t>45</a:t>
            </a:fld>
            <a:endParaRPr kumimoji="0" lang="en-US" altLang="zh-CN" sz="1400"/>
          </a:p>
        </p:txBody>
      </p:sp>
      <p:sp>
        <p:nvSpPr>
          <p:cNvPr id="65539" name="Rectangle 1026"/>
          <p:cNvSpPr>
            <a:spLocks noGrp="1" noChangeArrowheads="1"/>
          </p:cNvSpPr>
          <p:nvPr>
            <p:ph type="title"/>
          </p:nvPr>
        </p:nvSpPr>
        <p:spPr/>
        <p:txBody>
          <a:bodyPr/>
          <a:lstStyle/>
          <a:p>
            <a:pPr eaLnBrk="1" hangingPunct="1"/>
            <a:r>
              <a:rPr lang="zh-CN" altLang="en-US" dirty="0">
                <a:latin typeface="Verdana" panose="020B0604030504040204" pitchFamily="34" charset="0"/>
                <a:ea typeface=""/>
                <a:cs typeface=""/>
              </a:rPr>
              <a:t>算法复杂性分析</a:t>
            </a:r>
          </a:p>
        </p:txBody>
      </p:sp>
      <p:sp>
        <p:nvSpPr>
          <p:cNvPr id="65540" name="Rectangle 1027"/>
          <p:cNvSpPr>
            <a:spLocks noGrp="1" noChangeArrowheads="1"/>
          </p:cNvSpPr>
          <p:nvPr>
            <p:ph type="body" idx="1"/>
          </p:nvPr>
        </p:nvSpPr>
        <p:spPr>
          <a:xfrm>
            <a:off x="0" y="1828800"/>
            <a:ext cx="9031288" cy="5029200"/>
          </a:xfrm>
        </p:spPr>
        <p:txBody>
          <a:bodyPr/>
          <a:lstStyle/>
          <a:p>
            <a:pPr eaLnBrk="1" hangingPunct="1">
              <a:lnSpc>
                <a:spcPct val="125000"/>
              </a:lnSpc>
              <a:buFont typeface="Wingdings" panose="05000000000000000000" pitchFamily="2" charset="2"/>
              <a:buNone/>
            </a:pPr>
            <a:r>
              <a:rPr lang="en-US" altLang="zh-CN" sz="3600">
                <a:solidFill>
                  <a:schemeClr val="tx2"/>
                </a:solidFill>
              </a:rPr>
              <a:t>1</a:t>
            </a:r>
            <a:r>
              <a:rPr lang="zh-CN" altLang="en-US" sz="3600">
                <a:solidFill>
                  <a:schemeClr val="tx2"/>
                </a:solidFill>
              </a:rPr>
              <a:t>）上界函数</a:t>
            </a:r>
          </a:p>
          <a:p>
            <a:pPr eaLnBrk="1" hangingPunct="1">
              <a:lnSpc>
                <a:spcPct val="90000"/>
              </a:lnSpc>
              <a:buFont typeface="Wingdings" panose="05000000000000000000" pitchFamily="2" charset="2"/>
              <a:buNone/>
            </a:pPr>
            <a:r>
              <a:rPr kumimoji="0" lang="zh-CN" altLang="en-US">
                <a:latin typeface="宋体" panose="02010600030101010101" pitchFamily="2" charset="-122"/>
                <a:ea typeface="楷体_GB2312" pitchFamily="49" charset="-122"/>
              </a:rPr>
              <a:t>有如下运算规则：</a:t>
            </a:r>
          </a:p>
          <a:p>
            <a:pPr eaLnBrk="1" hangingPunct="1">
              <a:lnSpc>
                <a:spcPct val="90000"/>
              </a:lnSpc>
              <a:buFont typeface="Wingdings" panose="05000000000000000000" pitchFamily="2" charset="2"/>
              <a:buNone/>
            </a:pPr>
            <a:r>
              <a:rPr kumimoji="0" lang="zh-CN" altLang="en-US">
                <a:latin typeface="宋体" panose="02010600030101010101" pitchFamily="2" charset="-122"/>
                <a:ea typeface="楷体_GB2312" pitchFamily="49" charset="-122"/>
              </a:rPr>
              <a:t>  </a:t>
            </a:r>
            <a:r>
              <a:rPr kumimoji="0" lang="en-US" altLang="zh-CN">
                <a:latin typeface="宋体" panose="02010600030101010101" pitchFamily="2" charset="-122"/>
                <a:ea typeface="楷体_GB2312" pitchFamily="49" charset="-122"/>
              </a:rPr>
              <a:t>(1) </a:t>
            </a:r>
            <a:r>
              <a:rPr lang="el-GR" altLang="zh-CN" sz="3400">
                <a:latin typeface="宋体" panose="02010600030101010101" pitchFamily="2" charset="-122"/>
              </a:rPr>
              <a:t>Ο</a:t>
            </a:r>
            <a:r>
              <a:rPr kumimoji="0" lang="en-US" altLang="zh-CN">
                <a:latin typeface="宋体" panose="02010600030101010101" pitchFamily="2" charset="-122"/>
                <a:ea typeface="楷体_GB2312" pitchFamily="49" charset="-122"/>
              </a:rPr>
              <a:t>(f)+Ο(g)=Ο(max(f,g))</a:t>
            </a:r>
          </a:p>
          <a:p>
            <a:pPr eaLnBrk="1" hangingPunct="1">
              <a:lnSpc>
                <a:spcPct val="90000"/>
              </a:lnSpc>
              <a:buFont typeface="Wingdings" panose="05000000000000000000" pitchFamily="2" charset="2"/>
              <a:buNone/>
            </a:pPr>
            <a:r>
              <a:rPr kumimoji="0" lang="en-US" altLang="zh-CN">
                <a:latin typeface="宋体" panose="02010600030101010101" pitchFamily="2" charset="-122"/>
                <a:ea typeface="楷体_GB2312" pitchFamily="49" charset="-122"/>
              </a:rPr>
              <a:t>  (2) Ο(f)+Ο(g)=Ο(f+g)</a:t>
            </a:r>
          </a:p>
          <a:p>
            <a:pPr eaLnBrk="1" hangingPunct="1">
              <a:lnSpc>
                <a:spcPct val="90000"/>
              </a:lnSpc>
              <a:buFont typeface="Wingdings" panose="05000000000000000000" pitchFamily="2" charset="2"/>
              <a:buNone/>
            </a:pPr>
            <a:r>
              <a:rPr kumimoji="0" lang="en-US" altLang="zh-CN">
                <a:latin typeface="宋体" panose="02010600030101010101" pitchFamily="2" charset="-122"/>
                <a:ea typeface="楷体_GB2312" pitchFamily="49" charset="-122"/>
              </a:rPr>
              <a:t>  (3) Ο(f)Ο(g)=Ο(fg)     </a:t>
            </a:r>
          </a:p>
          <a:p>
            <a:pPr eaLnBrk="1" hangingPunct="1">
              <a:lnSpc>
                <a:spcPct val="90000"/>
              </a:lnSpc>
              <a:buFont typeface="Wingdings" panose="05000000000000000000" pitchFamily="2" charset="2"/>
              <a:buNone/>
            </a:pPr>
            <a:r>
              <a:rPr kumimoji="0" lang="en-US" altLang="zh-CN">
                <a:latin typeface="宋体" panose="02010600030101010101" pitchFamily="2" charset="-122"/>
                <a:ea typeface="楷体_GB2312" pitchFamily="49" charset="-122"/>
              </a:rPr>
              <a:t>  (4) </a:t>
            </a:r>
            <a:r>
              <a:rPr kumimoji="0" lang="zh-CN" altLang="en-US">
                <a:latin typeface="宋体" panose="02010600030101010101" pitchFamily="2" charset="-122"/>
                <a:ea typeface="楷体_GB2312" pitchFamily="49" charset="-122"/>
              </a:rPr>
              <a:t>如果</a:t>
            </a:r>
            <a:r>
              <a:rPr kumimoji="0" lang="en-US" altLang="zh-CN">
                <a:latin typeface="宋体" panose="02010600030101010101" pitchFamily="2" charset="-122"/>
                <a:ea typeface="楷体_GB2312" pitchFamily="49" charset="-122"/>
              </a:rPr>
              <a:t>g(N)=Ο(f(N))</a:t>
            </a:r>
            <a:r>
              <a:rPr kumimoji="0" lang="zh-CN" altLang="en-US">
                <a:latin typeface="宋体" panose="02010600030101010101" pitchFamily="2" charset="-122"/>
                <a:ea typeface="楷体_GB2312" pitchFamily="49" charset="-122"/>
              </a:rPr>
              <a:t>，则</a:t>
            </a:r>
            <a:r>
              <a:rPr kumimoji="0" lang="en-US" altLang="zh-CN">
                <a:latin typeface="宋体" panose="02010600030101010101" pitchFamily="2" charset="-122"/>
                <a:ea typeface="楷体_GB2312" pitchFamily="49" charset="-122"/>
              </a:rPr>
              <a:t>Ο(f)+Ο(g)=Ο(f)</a:t>
            </a:r>
          </a:p>
          <a:p>
            <a:pPr eaLnBrk="1" hangingPunct="1">
              <a:lnSpc>
                <a:spcPct val="90000"/>
              </a:lnSpc>
              <a:buFont typeface="Wingdings" panose="05000000000000000000" pitchFamily="2" charset="2"/>
              <a:buNone/>
            </a:pPr>
            <a:r>
              <a:rPr kumimoji="0" lang="en-US" altLang="zh-CN">
                <a:latin typeface="宋体" panose="02010600030101010101" pitchFamily="2" charset="-122"/>
                <a:ea typeface="楷体_GB2312" pitchFamily="49" charset="-122"/>
              </a:rPr>
              <a:t>  (5) Ο(Cf(N))=Ο(f(N)),</a:t>
            </a:r>
            <a:r>
              <a:rPr kumimoji="0" lang="zh-CN" altLang="en-US">
                <a:latin typeface="宋体" panose="02010600030101010101" pitchFamily="2" charset="-122"/>
                <a:ea typeface="楷体_GB2312" pitchFamily="49" charset="-122"/>
              </a:rPr>
              <a:t>其中</a:t>
            </a:r>
            <a:r>
              <a:rPr kumimoji="0" lang="en-US" altLang="zh-CN">
                <a:latin typeface="宋体" panose="02010600030101010101" pitchFamily="2" charset="-122"/>
                <a:ea typeface="楷体_GB2312" pitchFamily="49" charset="-122"/>
              </a:rPr>
              <a:t>C</a:t>
            </a:r>
            <a:r>
              <a:rPr kumimoji="0" lang="zh-CN" altLang="en-US">
                <a:latin typeface="宋体" panose="02010600030101010101" pitchFamily="2" charset="-122"/>
                <a:ea typeface="楷体_GB2312" pitchFamily="49" charset="-122"/>
              </a:rPr>
              <a:t>是一个正的常数</a:t>
            </a:r>
            <a:r>
              <a:rPr kumimoji="0" lang="en-US" altLang="zh-CN">
                <a:latin typeface="宋体" panose="02010600030101010101" pitchFamily="2" charset="-122"/>
                <a:ea typeface="楷体_GB2312" pitchFamily="49" charset="-122"/>
              </a:rPr>
              <a:t>.</a:t>
            </a:r>
          </a:p>
          <a:p>
            <a:pPr eaLnBrk="1" hangingPunct="1">
              <a:lnSpc>
                <a:spcPct val="90000"/>
              </a:lnSpc>
              <a:buFont typeface="Wingdings" panose="05000000000000000000" pitchFamily="2" charset="2"/>
              <a:buNone/>
            </a:pPr>
            <a:r>
              <a:rPr kumimoji="0" lang="en-US" altLang="zh-CN">
                <a:latin typeface="宋体" panose="02010600030101010101" pitchFamily="2" charset="-122"/>
                <a:ea typeface="楷体_GB2312" pitchFamily="49" charset="-122"/>
              </a:rPr>
              <a:t>  (6) f=Ο(f)</a:t>
            </a:r>
          </a:p>
        </p:txBody>
      </p:sp>
    </p:spTree>
    <p:extLst>
      <p:ext uri="{BB962C8B-B14F-4D97-AF65-F5344CB8AC3E}">
        <p14:creationId xmlns:p14="http://schemas.microsoft.com/office/powerpoint/2010/main" val="11560441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450AA27F-422C-47AC-99D6-4316C860FA56}" type="slidenum">
              <a:rPr kumimoji="0" lang="en-US" altLang="zh-CN" sz="1400" smtClean="0"/>
              <a:pPr>
                <a:spcBef>
                  <a:spcPct val="0"/>
                </a:spcBef>
                <a:buClrTx/>
                <a:buSzTx/>
                <a:buFontTx/>
                <a:buNone/>
              </a:pPr>
              <a:t>46</a:t>
            </a:fld>
            <a:endParaRPr kumimoji="0" lang="en-US" altLang="zh-CN" sz="1400"/>
          </a:p>
        </p:txBody>
      </p:sp>
      <p:sp>
        <p:nvSpPr>
          <p:cNvPr id="66563" name="Rectangle 2"/>
          <p:cNvSpPr>
            <a:spLocks noGrp="1" noChangeArrowheads="1"/>
          </p:cNvSpPr>
          <p:nvPr>
            <p:ph type="title"/>
          </p:nvPr>
        </p:nvSpPr>
        <p:spPr/>
        <p:txBody>
          <a:bodyPr/>
          <a:lstStyle/>
          <a:p>
            <a:pPr eaLnBrk="1" hangingPunct="1"/>
            <a:r>
              <a:rPr lang="zh-CN" altLang="en-US" dirty="0">
                <a:latin typeface="Verdana" panose="020B0604030504040204" pitchFamily="34" charset="0"/>
                <a:ea typeface=""/>
                <a:cs typeface=""/>
              </a:rPr>
              <a:t>算法复杂性分析</a:t>
            </a:r>
          </a:p>
        </p:txBody>
      </p:sp>
      <p:sp>
        <p:nvSpPr>
          <p:cNvPr id="66564" name="Rectangle 3"/>
          <p:cNvSpPr>
            <a:spLocks noGrp="1" noChangeArrowheads="1"/>
          </p:cNvSpPr>
          <p:nvPr>
            <p:ph type="body" idx="1"/>
          </p:nvPr>
        </p:nvSpPr>
        <p:spPr>
          <a:xfrm>
            <a:off x="36513" y="1752600"/>
            <a:ext cx="9031287" cy="5105400"/>
          </a:xfrm>
        </p:spPr>
        <p:txBody>
          <a:bodyPr/>
          <a:lstStyle/>
          <a:p>
            <a:pPr eaLnBrk="1" hangingPunct="1">
              <a:lnSpc>
                <a:spcPct val="90000"/>
              </a:lnSpc>
            </a:pPr>
            <a:r>
              <a:rPr lang="zh-CN" altLang="en-US" sz="2800"/>
              <a:t>多项式定理</a:t>
            </a:r>
            <a:r>
              <a:rPr lang="en-US" altLang="zh-CN" sz="2800"/>
              <a:t>:</a:t>
            </a:r>
          </a:p>
          <a:p>
            <a:pPr eaLnBrk="1" hangingPunct="1">
              <a:lnSpc>
                <a:spcPct val="90000"/>
              </a:lnSpc>
              <a:buFont typeface="Wingdings" panose="05000000000000000000" pitchFamily="2" charset="2"/>
              <a:buNone/>
            </a:pPr>
            <a:r>
              <a:rPr lang="zh-CN" altLang="en-US" sz="2800"/>
              <a:t>定理</a:t>
            </a:r>
            <a:r>
              <a:rPr lang="en-US" altLang="zh-CN" sz="2800"/>
              <a:t>1  </a:t>
            </a:r>
            <a:r>
              <a:rPr lang="zh-CN" altLang="en-US" sz="2800"/>
              <a:t>若</a:t>
            </a:r>
            <a:r>
              <a:rPr lang="en-US" altLang="zh-CN" sz="2800"/>
              <a:t>A(n) = a</a:t>
            </a:r>
            <a:r>
              <a:rPr lang="en-US" altLang="zh-CN" sz="2800" baseline="-25000"/>
              <a:t>m</a:t>
            </a:r>
            <a:r>
              <a:rPr lang="en-US" altLang="zh-CN" sz="2800"/>
              <a:t>n</a:t>
            </a:r>
            <a:r>
              <a:rPr lang="en-US" altLang="zh-CN" sz="2800" baseline="30000"/>
              <a:t>m</a:t>
            </a:r>
            <a:r>
              <a:rPr lang="en-US" altLang="zh-CN" sz="2800"/>
              <a:t>+</a:t>
            </a:r>
            <a:r>
              <a:rPr lang="en-US" altLang="zh-CN" sz="2800">
                <a:latin typeface="宋体" panose="02010600030101010101" pitchFamily="2" charset="-122"/>
              </a:rPr>
              <a:t>…+a</a:t>
            </a:r>
            <a:r>
              <a:rPr lang="en-US" altLang="zh-CN" sz="2800" baseline="-25000">
                <a:latin typeface="宋体" panose="02010600030101010101" pitchFamily="2" charset="-122"/>
              </a:rPr>
              <a:t>1</a:t>
            </a:r>
            <a:r>
              <a:rPr lang="en-US" altLang="zh-CN" sz="2800">
                <a:latin typeface="宋体" panose="02010600030101010101" pitchFamily="2" charset="-122"/>
              </a:rPr>
              <a:t>n+a</a:t>
            </a:r>
            <a:r>
              <a:rPr lang="en-US" altLang="zh-CN" sz="2800" baseline="-25000">
                <a:latin typeface="宋体" panose="02010600030101010101" pitchFamily="2" charset="-122"/>
              </a:rPr>
              <a:t>0</a:t>
            </a:r>
            <a:r>
              <a:rPr lang="zh-CN" altLang="en-US" sz="2800">
                <a:latin typeface="宋体" panose="02010600030101010101" pitchFamily="2" charset="-122"/>
              </a:rPr>
              <a:t>是一个</a:t>
            </a:r>
            <a:r>
              <a:rPr lang="en-US" altLang="zh-CN" sz="2800">
                <a:latin typeface="宋体" panose="02010600030101010101" pitchFamily="2" charset="-122"/>
              </a:rPr>
              <a:t>m</a:t>
            </a:r>
            <a:r>
              <a:rPr lang="zh-CN" altLang="en-US" sz="2800">
                <a:latin typeface="宋体" panose="02010600030101010101" pitchFamily="2" charset="-122"/>
              </a:rPr>
              <a:t>次多项</a:t>
            </a:r>
          </a:p>
          <a:p>
            <a:pPr eaLnBrk="1" hangingPunct="1">
              <a:lnSpc>
                <a:spcPct val="90000"/>
              </a:lnSpc>
              <a:buFont typeface="Wingdings" panose="05000000000000000000" pitchFamily="2" charset="2"/>
              <a:buNone/>
            </a:pPr>
            <a:r>
              <a:rPr lang="zh-CN" altLang="en-US" sz="2800">
                <a:latin typeface="宋体" panose="02010600030101010101" pitchFamily="2" charset="-122"/>
              </a:rPr>
              <a:t>      式，则有</a:t>
            </a:r>
            <a:r>
              <a:rPr lang="en-US" altLang="zh-CN" sz="2800">
                <a:latin typeface="宋体" panose="02010600030101010101" pitchFamily="2" charset="-122"/>
              </a:rPr>
              <a:t>A(n) = </a:t>
            </a:r>
            <a:r>
              <a:rPr lang="el-GR" altLang="zh-CN" sz="2800">
                <a:latin typeface="宋体" panose="02010600030101010101" pitchFamily="2" charset="-122"/>
              </a:rPr>
              <a:t>Ο</a:t>
            </a:r>
            <a:r>
              <a:rPr lang="en-US" altLang="zh-CN" sz="2800">
                <a:latin typeface="宋体" panose="02010600030101010101" pitchFamily="2" charset="-122"/>
              </a:rPr>
              <a:t>(</a:t>
            </a:r>
            <a:r>
              <a:rPr lang="en-US" altLang="zh-CN" sz="2800"/>
              <a:t>n</a:t>
            </a:r>
            <a:r>
              <a:rPr lang="en-US" altLang="zh-CN" sz="2800" baseline="30000"/>
              <a:t>m</a:t>
            </a:r>
            <a:r>
              <a:rPr lang="en-US" altLang="zh-CN" sz="2800">
                <a:latin typeface="宋体" panose="02010600030101010101" pitchFamily="2" charset="-122"/>
              </a:rPr>
              <a:t>)</a:t>
            </a:r>
          </a:p>
          <a:p>
            <a:pPr eaLnBrk="1" hangingPunct="1">
              <a:lnSpc>
                <a:spcPct val="90000"/>
              </a:lnSpc>
              <a:buFont typeface="Wingdings" panose="05000000000000000000" pitchFamily="2" charset="2"/>
              <a:buNone/>
            </a:pPr>
            <a:r>
              <a:rPr lang="en-US" altLang="zh-CN" sz="2800">
                <a:latin typeface="宋体" panose="02010600030101010101" pitchFamily="2" charset="-122"/>
              </a:rPr>
              <a:t>  </a:t>
            </a:r>
            <a:r>
              <a:rPr lang="zh-CN" altLang="en-US" sz="2800">
                <a:latin typeface="宋体" panose="02010600030101010101" pitchFamily="2" charset="-122"/>
              </a:rPr>
              <a:t>即：变量</a:t>
            </a:r>
            <a:r>
              <a:rPr lang="en-US" altLang="zh-CN" sz="2800">
                <a:latin typeface="宋体" panose="02010600030101010101" pitchFamily="2" charset="-122"/>
              </a:rPr>
              <a:t>n</a:t>
            </a:r>
            <a:r>
              <a:rPr lang="zh-CN" altLang="en-US" sz="2800">
                <a:latin typeface="宋体" panose="02010600030101010101" pitchFamily="2" charset="-122"/>
              </a:rPr>
              <a:t>的固定阶数为</a:t>
            </a:r>
            <a:r>
              <a:rPr lang="en-US" altLang="zh-CN" sz="2800">
                <a:latin typeface="宋体" panose="02010600030101010101" pitchFamily="2" charset="-122"/>
              </a:rPr>
              <a:t>m</a:t>
            </a:r>
            <a:r>
              <a:rPr lang="zh-CN" altLang="en-US" sz="2800">
                <a:latin typeface="宋体" panose="02010600030101010101" pitchFamily="2" charset="-122"/>
              </a:rPr>
              <a:t>的任一多项式，与此多</a:t>
            </a:r>
          </a:p>
          <a:p>
            <a:pPr eaLnBrk="1" hangingPunct="1">
              <a:lnSpc>
                <a:spcPct val="90000"/>
              </a:lnSpc>
              <a:buFont typeface="Wingdings" panose="05000000000000000000" pitchFamily="2" charset="2"/>
              <a:buNone/>
            </a:pPr>
            <a:r>
              <a:rPr lang="zh-CN" altLang="en-US" sz="2800">
                <a:latin typeface="宋体" panose="02010600030101010101" pitchFamily="2" charset="-122"/>
              </a:rPr>
              <a:t>      项式的最高阶</a:t>
            </a:r>
            <a:r>
              <a:rPr lang="en-US" altLang="zh-CN" sz="2800"/>
              <a:t>n</a:t>
            </a:r>
            <a:r>
              <a:rPr lang="en-US" altLang="zh-CN" sz="2800" baseline="30000"/>
              <a:t>m</a:t>
            </a:r>
            <a:r>
              <a:rPr lang="zh-CN" altLang="en-US" sz="2800"/>
              <a:t>同阶。</a:t>
            </a:r>
          </a:p>
          <a:p>
            <a:pPr eaLnBrk="1" hangingPunct="1">
              <a:lnSpc>
                <a:spcPct val="90000"/>
              </a:lnSpc>
              <a:buFont typeface="Wingdings" panose="05000000000000000000" pitchFamily="2" charset="2"/>
              <a:buNone/>
            </a:pPr>
            <a:r>
              <a:rPr lang="zh-CN" altLang="en-US" sz="2800"/>
              <a:t>    证明：取</a:t>
            </a:r>
            <a:r>
              <a:rPr lang="en-US" altLang="zh-CN" sz="2800">
                <a:latin typeface="宋体" panose="02010600030101010101" pitchFamily="2" charset="-122"/>
              </a:rPr>
              <a:t>n</a:t>
            </a:r>
            <a:r>
              <a:rPr lang="en-US" altLang="zh-CN" sz="2800" baseline="-25000">
                <a:latin typeface="宋体" panose="02010600030101010101" pitchFamily="2" charset="-122"/>
              </a:rPr>
              <a:t>0</a:t>
            </a:r>
            <a:r>
              <a:rPr lang="en-US" altLang="zh-CN" sz="2800">
                <a:latin typeface="宋体" panose="02010600030101010101" pitchFamily="2" charset="-122"/>
              </a:rPr>
              <a:t>=1,</a:t>
            </a:r>
            <a:r>
              <a:rPr lang="zh-CN" altLang="en-US" sz="2800">
                <a:latin typeface="宋体" panose="02010600030101010101" pitchFamily="2" charset="-122"/>
              </a:rPr>
              <a:t>当</a:t>
            </a:r>
            <a:r>
              <a:rPr lang="en-US" altLang="zh-CN" sz="2800">
                <a:latin typeface="宋体" panose="02010600030101010101" pitchFamily="2" charset="-122"/>
              </a:rPr>
              <a:t>n≥n</a:t>
            </a:r>
            <a:r>
              <a:rPr lang="en-US" altLang="zh-CN" sz="2800" baseline="-25000">
                <a:latin typeface="宋体" panose="02010600030101010101" pitchFamily="2" charset="-122"/>
              </a:rPr>
              <a:t>0</a:t>
            </a:r>
            <a:r>
              <a:rPr lang="zh-CN" altLang="en-US" sz="2800">
                <a:latin typeface="宋体" panose="02010600030101010101" pitchFamily="2" charset="-122"/>
              </a:rPr>
              <a:t>时，有</a:t>
            </a:r>
          </a:p>
          <a:p>
            <a:pPr eaLnBrk="1" hangingPunct="1">
              <a:lnSpc>
                <a:spcPct val="90000"/>
              </a:lnSpc>
              <a:buFont typeface="Wingdings" panose="05000000000000000000" pitchFamily="2" charset="2"/>
              <a:buNone/>
            </a:pPr>
            <a:r>
              <a:rPr lang="zh-CN" altLang="en-US" sz="2800"/>
              <a:t>               </a:t>
            </a:r>
            <a:r>
              <a:rPr lang="en-US" altLang="zh-CN" sz="2800"/>
              <a:t>|A(n)|≤|a</a:t>
            </a:r>
            <a:r>
              <a:rPr lang="en-US" altLang="zh-CN" sz="2800" baseline="-25000"/>
              <a:t>m</a:t>
            </a:r>
            <a:r>
              <a:rPr lang="en-US" altLang="zh-CN" sz="2800"/>
              <a:t>|n</a:t>
            </a:r>
            <a:r>
              <a:rPr lang="en-US" altLang="zh-CN" sz="2800" baseline="30000"/>
              <a:t>m</a:t>
            </a:r>
            <a:r>
              <a:rPr lang="en-US" altLang="zh-CN" sz="2800"/>
              <a:t>+</a:t>
            </a:r>
            <a:r>
              <a:rPr lang="en-US" altLang="zh-CN" sz="2800">
                <a:latin typeface="Times New Roman" panose="02020603050405020304" pitchFamily="18" charset="0"/>
              </a:rPr>
              <a:t>…</a:t>
            </a:r>
            <a:r>
              <a:rPr lang="en-US" altLang="zh-CN" sz="2800"/>
              <a:t>+|a</a:t>
            </a:r>
            <a:r>
              <a:rPr lang="en-US" altLang="zh-CN" sz="2800" baseline="-25000"/>
              <a:t>1</a:t>
            </a:r>
            <a:r>
              <a:rPr lang="en-US" altLang="zh-CN" sz="2800"/>
              <a:t>|n+|a</a:t>
            </a:r>
            <a:r>
              <a:rPr lang="en-US" altLang="zh-CN" sz="2800" baseline="-25000"/>
              <a:t>0</a:t>
            </a:r>
            <a:r>
              <a:rPr lang="en-US" altLang="zh-CN" sz="2800"/>
              <a:t>|</a:t>
            </a:r>
          </a:p>
          <a:p>
            <a:pPr eaLnBrk="1" hangingPunct="1">
              <a:lnSpc>
                <a:spcPct val="90000"/>
              </a:lnSpc>
              <a:buFont typeface="Wingdings" panose="05000000000000000000" pitchFamily="2" charset="2"/>
              <a:buNone/>
            </a:pPr>
            <a:r>
              <a:rPr lang="en-US" altLang="zh-CN" sz="2800"/>
              <a:t>                        ≤(|a</a:t>
            </a:r>
            <a:r>
              <a:rPr lang="en-US" altLang="zh-CN" sz="2800" baseline="-25000"/>
              <a:t>m</a:t>
            </a:r>
            <a:r>
              <a:rPr lang="en-US" altLang="zh-CN" sz="2800"/>
              <a:t>|+|a</a:t>
            </a:r>
            <a:r>
              <a:rPr lang="en-US" altLang="zh-CN" sz="2800" baseline="-25000"/>
              <a:t>m-1</a:t>
            </a:r>
            <a:r>
              <a:rPr lang="en-US" altLang="zh-CN" sz="2800"/>
              <a:t>|/n+</a:t>
            </a:r>
            <a:r>
              <a:rPr lang="en-US" altLang="zh-CN" sz="2800">
                <a:latin typeface="Times New Roman" panose="02020603050405020304" pitchFamily="18" charset="0"/>
              </a:rPr>
              <a:t>…</a:t>
            </a:r>
            <a:r>
              <a:rPr lang="en-US" altLang="zh-CN" sz="2800"/>
              <a:t>+|a</a:t>
            </a:r>
            <a:r>
              <a:rPr lang="en-US" altLang="zh-CN" sz="2800" baseline="-25000"/>
              <a:t>0</a:t>
            </a:r>
            <a:r>
              <a:rPr lang="en-US" altLang="zh-CN" sz="2800"/>
              <a:t>|/n</a:t>
            </a:r>
            <a:r>
              <a:rPr lang="en-US" altLang="zh-CN" sz="2800" baseline="30000"/>
              <a:t>m</a:t>
            </a:r>
            <a:r>
              <a:rPr lang="en-US" altLang="zh-CN" sz="2800"/>
              <a:t>) n</a:t>
            </a:r>
            <a:r>
              <a:rPr lang="en-US" altLang="zh-CN" sz="2800" baseline="30000"/>
              <a:t>m</a:t>
            </a:r>
            <a:r>
              <a:rPr lang="en-US" altLang="zh-CN" sz="2800"/>
              <a:t> </a:t>
            </a:r>
          </a:p>
          <a:p>
            <a:pPr eaLnBrk="1" hangingPunct="1">
              <a:lnSpc>
                <a:spcPct val="90000"/>
              </a:lnSpc>
              <a:buFont typeface="Wingdings" panose="05000000000000000000" pitchFamily="2" charset="2"/>
              <a:buNone/>
            </a:pPr>
            <a:r>
              <a:rPr lang="en-US" altLang="zh-CN" sz="2800"/>
              <a:t>                        ≤(|a</a:t>
            </a:r>
            <a:r>
              <a:rPr lang="en-US" altLang="zh-CN" sz="2800" baseline="-25000"/>
              <a:t>m</a:t>
            </a:r>
            <a:r>
              <a:rPr lang="en-US" altLang="zh-CN" sz="2800"/>
              <a:t>|+|a</a:t>
            </a:r>
            <a:r>
              <a:rPr lang="en-US" altLang="zh-CN" sz="2800" baseline="-25000"/>
              <a:t>m-1</a:t>
            </a:r>
            <a:r>
              <a:rPr lang="en-US" altLang="zh-CN" sz="2800"/>
              <a:t>|+</a:t>
            </a:r>
            <a:r>
              <a:rPr lang="en-US" altLang="zh-CN" sz="2800">
                <a:latin typeface="Times New Roman" panose="02020603050405020304" pitchFamily="18" charset="0"/>
              </a:rPr>
              <a:t>…</a:t>
            </a:r>
            <a:r>
              <a:rPr lang="en-US" altLang="zh-CN" sz="2800"/>
              <a:t>+|a</a:t>
            </a:r>
            <a:r>
              <a:rPr lang="en-US" altLang="zh-CN" sz="2800" baseline="-25000"/>
              <a:t>0</a:t>
            </a:r>
            <a:r>
              <a:rPr lang="en-US" altLang="zh-CN" sz="2800"/>
              <a:t>|) n</a:t>
            </a:r>
            <a:r>
              <a:rPr lang="en-US" altLang="zh-CN" sz="2800" baseline="30000"/>
              <a:t>m</a:t>
            </a:r>
            <a:r>
              <a:rPr lang="en-US" altLang="zh-CN" sz="2800"/>
              <a:t> </a:t>
            </a:r>
          </a:p>
          <a:p>
            <a:pPr eaLnBrk="1" hangingPunct="1">
              <a:lnSpc>
                <a:spcPct val="90000"/>
              </a:lnSpc>
              <a:buFont typeface="Wingdings" panose="05000000000000000000" pitchFamily="2" charset="2"/>
              <a:buNone/>
            </a:pPr>
            <a:r>
              <a:rPr lang="en-US" altLang="zh-CN" sz="2800"/>
              <a:t>               </a:t>
            </a:r>
            <a:r>
              <a:rPr lang="zh-CN" altLang="en-US" sz="2800"/>
              <a:t>令</a:t>
            </a:r>
            <a:r>
              <a:rPr lang="en-US" altLang="zh-CN" sz="2800"/>
              <a:t>c= |a</a:t>
            </a:r>
            <a:r>
              <a:rPr lang="en-US" altLang="zh-CN" sz="2800" baseline="-25000"/>
              <a:t>m</a:t>
            </a:r>
            <a:r>
              <a:rPr lang="en-US" altLang="zh-CN" sz="2800"/>
              <a:t>|+|a</a:t>
            </a:r>
            <a:r>
              <a:rPr lang="en-US" altLang="zh-CN" sz="2800" baseline="-25000"/>
              <a:t>m-1</a:t>
            </a:r>
            <a:r>
              <a:rPr lang="en-US" altLang="zh-CN" sz="2800"/>
              <a:t>|+</a:t>
            </a:r>
            <a:r>
              <a:rPr lang="en-US" altLang="zh-CN" sz="2800">
                <a:latin typeface="Times New Roman" panose="02020603050405020304" pitchFamily="18" charset="0"/>
              </a:rPr>
              <a:t>…</a:t>
            </a:r>
            <a:r>
              <a:rPr lang="en-US" altLang="zh-CN" sz="2800"/>
              <a:t>+|a</a:t>
            </a:r>
            <a:r>
              <a:rPr lang="en-US" altLang="zh-CN" sz="2800" baseline="-25000"/>
              <a:t>0</a:t>
            </a:r>
            <a:r>
              <a:rPr lang="en-US" altLang="zh-CN" sz="2800"/>
              <a:t>|</a:t>
            </a:r>
          </a:p>
          <a:p>
            <a:pPr eaLnBrk="1" hangingPunct="1">
              <a:lnSpc>
                <a:spcPct val="90000"/>
              </a:lnSpc>
              <a:buFont typeface="Wingdings" panose="05000000000000000000" pitchFamily="2" charset="2"/>
              <a:buNone/>
            </a:pPr>
            <a:r>
              <a:rPr lang="en-US" altLang="zh-CN" sz="2800"/>
              <a:t>               </a:t>
            </a:r>
            <a:r>
              <a:rPr lang="zh-CN" altLang="en-US" sz="2800"/>
              <a:t>则，定理得证。</a:t>
            </a:r>
          </a:p>
        </p:txBody>
      </p:sp>
    </p:spTree>
    <p:extLst>
      <p:ext uri="{BB962C8B-B14F-4D97-AF65-F5344CB8AC3E}">
        <p14:creationId xmlns:p14="http://schemas.microsoft.com/office/powerpoint/2010/main" val="2752417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31841AEE-52F5-43A5-8D24-B1E22BDE69E7}" type="slidenum">
              <a:rPr kumimoji="0" lang="en-US" altLang="zh-CN" sz="1400" smtClean="0"/>
              <a:pPr>
                <a:spcBef>
                  <a:spcPct val="0"/>
                </a:spcBef>
                <a:buClrTx/>
                <a:buSzTx/>
                <a:buFontTx/>
                <a:buNone/>
              </a:pPr>
              <a:t>47</a:t>
            </a:fld>
            <a:endParaRPr kumimoji="0" lang="en-US" altLang="zh-CN" sz="1400"/>
          </a:p>
        </p:txBody>
      </p:sp>
      <p:sp>
        <p:nvSpPr>
          <p:cNvPr id="67587" name="Rectangle 2"/>
          <p:cNvSpPr>
            <a:spLocks noGrp="1" noChangeArrowheads="1"/>
          </p:cNvSpPr>
          <p:nvPr>
            <p:ph type="title"/>
          </p:nvPr>
        </p:nvSpPr>
        <p:spPr/>
        <p:txBody>
          <a:bodyPr/>
          <a:lstStyle/>
          <a:p>
            <a:pPr eaLnBrk="1" hangingPunct="1"/>
            <a:r>
              <a:rPr lang="zh-CN" altLang="en-US" dirty="0">
                <a:latin typeface="Verdana" panose="020B0604030504040204" pitchFamily="34" charset="0"/>
                <a:ea typeface=""/>
                <a:cs typeface=""/>
              </a:rPr>
              <a:t>算法复杂性分析</a:t>
            </a:r>
          </a:p>
        </p:txBody>
      </p:sp>
      <p:sp>
        <p:nvSpPr>
          <p:cNvPr id="67588" name="Rectangle 3"/>
          <p:cNvSpPr>
            <a:spLocks noGrp="1" noChangeArrowheads="1"/>
          </p:cNvSpPr>
          <p:nvPr>
            <p:ph type="body" idx="1"/>
          </p:nvPr>
        </p:nvSpPr>
        <p:spPr>
          <a:xfrm>
            <a:off x="36513" y="1752600"/>
            <a:ext cx="9031287" cy="5105400"/>
          </a:xfrm>
        </p:spPr>
        <p:txBody>
          <a:bodyPr/>
          <a:lstStyle/>
          <a:p>
            <a:pPr eaLnBrk="1" hangingPunct="1"/>
            <a:r>
              <a:rPr lang="zh-CN" altLang="en-US"/>
              <a:t>大</a:t>
            </a:r>
            <a:r>
              <a:rPr lang="en-US" altLang="zh-CN"/>
              <a:t>O</a:t>
            </a:r>
            <a:r>
              <a:rPr lang="zh-CN" altLang="en-US"/>
              <a:t>比率定理</a:t>
            </a:r>
            <a:r>
              <a:rPr lang="en-US" altLang="zh-CN"/>
              <a:t>: </a:t>
            </a:r>
            <a:r>
              <a:rPr lang="zh-CN" altLang="en-US"/>
              <a:t>对于函数</a:t>
            </a:r>
            <a:r>
              <a:rPr lang="en-US" altLang="zh-CN"/>
              <a:t>f(n)</a:t>
            </a:r>
            <a:r>
              <a:rPr lang="zh-CN" altLang="en-US"/>
              <a:t>和</a:t>
            </a:r>
            <a:r>
              <a:rPr lang="en-US" altLang="zh-CN"/>
              <a:t>g(n),</a:t>
            </a:r>
            <a:r>
              <a:rPr lang="zh-CN" altLang="en-US"/>
              <a:t>若</a:t>
            </a:r>
          </a:p>
          <a:p>
            <a:pPr eaLnBrk="1" hangingPunct="1">
              <a:buFont typeface="Wingdings" panose="05000000000000000000" pitchFamily="2" charset="2"/>
              <a:buNone/>
            </a:pPr>
            <a:r>
              <a:rPr lang="zh-CN" altLang="en-US"/>
              <a:t>  存在，则</a:t>
            </a:r>
            <a:r>
              <a:rPr lang="en-US" altLang="zh-CN"/>
              <a:t>f(n)=O ( g(n) )</a:t>
            </a:r>
            <a:r>
              <a:rPr lang="zh-CN" altLang="en-US"/>
              <a:t>当且仅当存在确定的常数</a:t>
            </a:r>
            <a:r>
              <a:rPr lang="en-US" altLang="zh-CN"/>
              <a:t>c</a:t>
            </a:r>
            <a:r>
              <a:rPr lang="zh-CN" altLang="en-US"/>
              <a:t>，有</a:t>
            </a:r>
          </a:p>
          <a:p>
            <a:pPr eaLnBrk="1" hangingPunct="1">
              <a:buFont typeface="Wingdings" panose="05000000000000000000" pitchFamily="2" charset="2"/>
              <a:buNone/>
            </a:pPr>
            <a:r>
              <a:rPr lang="zh-CN" altLang="en-US"/>
              <a:t>证明：如果</a:t>
            </a:r>
            <a:r>
              <a:rPr lang="en-US" altLang="zh-CN"/>
              <a:t>f(n)=O ( g(n) )</a:t>
            </a:r>
            <a:r>
              <a:rPr lang="zh-CN" altLang="en-US"/>
              <a:t>，则存在</a:t>
            </a:r>
            <a:r>
              <a:rPr lang="en-US" altLang="zh-CN"/>
              <a:t>c&gt;0</a:t>
            </a:r>
            <a:r>
              <a:rPr lang="zh-CN" altLang="en-US"/>
              <a:t>及某个</a:t>
            </a:r>
            <a:r>
              <a:rPr lang="en-US" altLang="zh-CN"/>
              <a:t>n</a:t>
            </a:r>
            <a:r>
              <a:rPr lang="en-US" altLang="zh-CN" baseline="-25000"/>
              <a:t>0</a:t>
            </a:r>
            <a:r>
              <a:rPr lang="en-US" altLang="zh-CN"/>
              <a:t>,</a:t>
            </a:r>
          </a:p>
          <a:p>
            <a:pPr eaLnBrk="1" hangingPunct="1">
              <a:buFont typeface="Wingdings" panose="05000000000000000000" pitchFamily="2" charset="2"/>
              <a:buNone/>
            </a:pPr>
            <a:r>
              <a:rPr lang="en-US" altLang="zh-CN"/>
              <a:t>        </a:t>
            </a:r>
            <a:r>
              <a:rPr lang="zh-CN" altLang="en-US"/>
              <a:t>使得对于所有的</a:t>
            </a:r>
            <a:r>
              <a:rPr lang="en-US" altLang="zh-CN"/>
              <a:t>n</a:t>
            </a:r>
            <a:r>
              <a:rPr lang="en-US" altLang="zh-CN">
                <a:sym typeface="Symbol" panose="05050102010706020507" pitchFamily="18" charset="2"/>
              </a:rPr>
              <a:t></a:t>
            </a:r>
            <a:r>
              <a:rPr lang="en-US" altLang="zh-CN"/>
              <a:t>n</a:t>
            </a:r>
            <a:r>
              <a:rPr lang="en-US" altLang="zh-CN" baseline="-25000"/>
              <a:t>0</a:t>
            </a:r>
            <a:r>
              <a:rPr lang="zh-CN" altLang="en-US"/>
              <a:t>，有</a:t>
            </a:r>
            <a:r>
              <a:rPr lang="en-US" altLang="zh-CN"/>
              <a:t>f(n)/ g(n)</a:t>
            </a:r>
            <a:r>
              <a:rPr lang="en-US" altLang="zh-CN">
                <a:sym typeface="Symbol" panose="05050102010706020507" pitchFamily="18" charset="2"/>
              </a:rPr>
              <a:t>c</a:t>
            </a:r>
            <a:r>
              <a:rPr lang="zh-CN" altLang="en-US">
                <a:sym typeface="Symbol" panose="05050102010706020507" pitchFamily="18" charset="2"/>
              </a:rPr>
              <a:t>，因此</a:t>
            </a:r>
            <a:endParaRPr lang="zh-CN" altLang="en-US"/>
          </a:p>
          <a:p>
            <a:pPr eaLnBrk="1" hangingPunct="1">
              <a:buFont typeface="Wingdings" panose="05000000000000000000" pitchFamily="2" charset="2"/>
              <a:buNone/>
            </a:pPr>
            <a:endParaRPr lang="zh-CN" altLang="en-US"/>
          </a:p>
          <a:p>
            <a:pPr eaLnBrk="1" hangingPunct="1">
              <a:buFont typeface="Wingdings" panose="05000000000000000000" pitchFamily="2" charset="2"/>
              <a:buNone/>
            </a:pPr>
            <a:r>
              <a:rPr lang="zh-CN" altLang="en-US"/>
              <a:t>        假定                   ，它表明存在一个</a:t>
            </a:r>
            <a:r>
              <a:rPr lang="en-US" altLang="zh-CN"/>
              <a:t>n</a:t>
            </a:r>
            <a:r>
              <a:rPr lang="en-US" altLang="zh-CN" baseline="-25000"/>
              <a:t>0 </a:t>
            </a:r>
            <a:r>
              <a:rPr lang="zh-CN" altLang="en-US"/>
              <a:t>，</a:t>
            </a:r>
          </a:p>
          <a:p>
            <a:pPr eaLnBrk="1" hangingPunct="1">
              <a:buFont typeface="Wingdings" panose="05000000000000000000" pitchFamily="2" charset="2"/>
              <a:buNone/>
            </a:pPr>
            <a:r>
              <a:rPr lang="zh-CN" altLang="en-US"/>
              <a:t>     使得对于所有的</a:t>
            </a:r>
            <a:r>
              <a:rPr lang="en-US" altLang="zh-CN"/>
              <a:t>n</a:t>
            </a:r>
            <a:r>
              <a:rPr lang="en-US" altLang="zh-CN">
                <a:sym typeface="Symbol" panose="05050102010706020507" pitchFamily="18" charset="2"/>
              </a:rPr>
              <a:t></a:t>
            </a:r>
            <a:r>
              <a:rPr lang="en-US" altLang="zh-CN"/>
              <a:t>n</a:t>
            </a:r>
            <a:r>
              <a:rPr lang="en-US" altLang="zh-CN" baseline="-25000"/>
              <a:t>0</a:t>
            </a:r>
            <a:r>
              <a:rPr lang="zh-CN" altLang="en-US"/>
              <a:t>，有</a:t>
            </a:r>
            <a:r>
              <a:rPr lang="en-US" altLang="zh-CN"/>
              <a:t>f(n) </a:t>
            </a:r>
            <a:r>
              <a:rPr lang="en-US" altLang="zh-CN">
                <a:sym typeface="Symbol" panose="05050102010706020507" pitchFamily="18" charset="2"/>
              </a:rPr>
              <a:t>max{1,c}*g(n).</a:t>
            </a:r>
            <a:endParaRPr lang="en-US" altLang="zh-CN"/>
          </a:p>
          <a:p>
            <a:pPr eaLnBrk="1" hangingPunct="1">
              <a:buFont typeface="Wingdings" panose="05000000000000000000" pitchFamily="2" charset="2"/>
              <a:buNone/>
            </a:pPr>
            <a:endParaRPr lang="en-US" altLang="zh-CN"/>
          </a:p>
        </p:txBody>
      </p:sp>
      <p:graphicFrame>
        <p:nvGraphicFramePr>
          <p:cNvPr id="67589" name="Object 1024"/>
          <p:cNvGraphicFramePr>
            <a:graphicFrameLocks noChangeAspect="1"/>
          </p:cNvGraphicFramePr>
          <p:nvPr/>
        </p:nvGraphicFramePr>
        <p:xfrm>
          <a:off x="7086600" y="1828800"/>
          <a:ext cx="1676400" cy="533400"/>
        </p:xfrm>
        <a:graphic>
          <a:graphicData uri="http://schemas.openxmlformats.org/presentationml/2006/ole">
            <mc:AlternateContent xmlns:mc="http://schemas.openxmlformats.org/markup-compatibility/2006">
              <mc:Choice xmlns:v="urn:schemas-microsoft-com:vml" Requires="v">
                <p:oleObj spid="_x0000_s33914" name="Equation" r:id="rId3" imgW="901309" imgH="317362" progId="Equation.3">
                  <p:embed/>
                </p:oleObj>
              </mc:Choice>
              <mc:Fallback>
                <p:oleObj name="Equation" r:id="rId3" imgW="901309" imgH="317362" progId="Equation.3">
                  <p:embed/>
                  <p:pic>
                    <p:nvPicPr>
                      <p:cNvPr id="67589" name="Object 10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6600" y="1828800"/>
                        <a:ext cx="16764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7590" name="Object 1025"/>
          <p:cNvGraphicFramePr>
            <a:graphicFrameLocks noChangeAspect="1"/>
          </p:cNvGraphicFramePr>
          <p:nvPr/>
        </p:nvGraphicFramePr>
        <p:xfrm>
          <a:off x="1857375" y="2927350"/>
          <a:ext cx="2078038" cy="533400"/>
        </p:xfrm>
        <a:graphic>
          <a:graphicData uri="http://schemas.openxmlformats.org/presentationml/2006/ole">
            <mc:AlternateContent xmlns:mc="http://schemas.openxmlformats.org/markup-compatibility/2006">
              <mc:Choice xmlns:v="urn:schemas-microsoft-com:vml" Requires="v">
                <p:oleObj spid="_x0000_s33915" name="Equation" r:id="rId5" imgW="1117115" imgH="317362" progId="Equation.3">
                  <p:embed/>
                </p:oleObj>
              </mc:Choice>
              <mc:Fallback>
                <p:oleObj name="Equation" r:id="rId5" imgW="1117115" imgH="317362" progId="Equation.3">
                  <p:embed/>
                  <p:pic>
                    <p:nvPicPr>
                      <p:cNvPr id="67590" name="Object 10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57375" y="2927350"/>
                        <a:ext cx="2078038"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7591" name="Object 1026"/>
          <p:cNvGraphicFramePr>
            <a:graphicFrameLocks noChangeAspect="1"/>
          </p:cNvGraphicFramePr>
          <p:nvPr/>
        </p:nvGraphicFramePr>
        <p:xfrm>
          <a:off x="1295400" y="4572000"/>
          <a:ext cx="2078038" cy="533400"/>
        </p:xfrm>
        <a:graphic>
          <a:graphicData uri="http://schemas.openxmlformats.org/presentationml/2006/ole">
            <mc:AlternateContent xmlns:mc="http://schemas.openxmlformats.org/markup-compatibility/2006">
              <mc:Choice xmlns:v="urn:schemas-microsoft-com:vml" Requires="v">
                <p:oleObj spid="_x0000_s33916" name="Equation" r:id="rId7" imgW="1117115" imgH="317362" progId="Equation.3">
                  <p:embed/>
                </p:oleObj>
              </mc:Choice>
              <mc:Fallback>
                <p:oleObj name="Equation" r:id="rId7" imgW="1117115" imgH="317362" progId="Equation.3">
                  <p:embed/>
                  <p:pic>
                    <p:nvPicPr>
                      <p:cNvPr id="67591" name="Object 102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95400" y="4572000"/>
                        <a:ext cx="2078038"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7592" name="Object 1027"/>
          <p:cNvGraphicFramePr>
            <a:graphicFrameLocks noChangeAspect="1"/>
          </p:cNvGraphicFramePr>
          <p:nvPr/>
        </p:nvGraphicFramePr>
        <p:xfrm>
          <a:off x="2209800" y="5235575"/>
          <a:ext cx="2078038" cy="533400"/>
        </p:xfrm>
        <a:graphic>
          <a:graphicData uri="http://schemas.openxmlformats.org/presentationml/2006/ole">
            <mc:AlternateContent xmlns:mc="http://schemas.openxmlformats.org/markup-compatibility/2006">
              <mc:Choice xmlns:v="urn:schemas-microsoft-com:vml" Requires="v">
                <p:oleObj spid="_x0000_s33917" name="Equation" r:id="rId8" imgW="1117115" imgH="317362" progId="Equation.3">
                  <p:embed/>
                </p:oleObj>
              </mc:Choice>
              <mc:Fallback>
                <p:oleObj name="Equation" r:id="rId8" imgW="1117115" imgH="317362" progId="Equation.3">
                  <p:embed/>
                  <p:pic>
                    <p:nvPicPr>
                      <p:cNvPr id="67592" name="Object 102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09800" y="5235575"/>
                        <a:ext cx="2078038"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4434636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5E0FAF2B-7F51-4413-A884-3F566F175D8B}" type="slidenum">
              <a:rPr kumimoji="0" lang="en-US" altLang="zh-CN" sz="1400" smtClean="0"/>
              <a:pPr>
                <a:spcBef>
                  <a:spcPct val="0"/>
                </a:spcBef>
                <a:buClrTx/>
                <a:buSzTx/>
                <a:buFontTx/>
                <a:buNone/>
              </a:pPr>
              <a:t>48</a:t>
            </a:fld>
            <a:endParaRPr kumimoji="0" lang="en-US" altLang="zh-CN" sz="1400"/>
          </a:p>
        </p:txBody>
      </p:sp>
      <p:sp>
        <p:nvSpPr>
          <p:cNvPr id="68611" name="Rectangle 1026"/>
          <p:cNvSpPr>
            <a:spLocks noGrp="1" noChangeArrowheads="1"/>
          </p:cNvSpPr>
          <p:nvPr>
            <p:ph type="title"/>
          </p:nvPr>
        </p:nvSpPr>
        <p:spPr/>
        <p:txBody>
          <a:bodyPr/>
          <a:lstStyle/>
          <a:p>
            <a:pPr eaLnBrk="1" hangingPunct="1"/>
            <a:r>
              <a:rPr lang="zh-CN" altLang="en-US" dirty="0">
                <a:latin typeface="Verdana" panose="020B0604030504040204" pitchFamily="34" charset="0"/>
                <a:ea typeface=""/>
                <a:cs typeface=""/>
              </a:rPr>
              <a:t>算法复杂性分析</a:t>
            </a:r>
          </a:p>
        </p:txBody>
      </p:sp>
      <p:sp>
        <p:nvSpPr>
          <p:cNvPr id="68612" name="Rectangle 1027"/>
          <p:cNvSpPr>
            <a:spLocks noGrp="1" noChangeArrowheads="1"/>
          </p:cNvSpPr>
          <p:nvPr>
            <p:ph type="body" idx="1"/>
          </p:nvPr>
        </p:nvSpPr>
        <p:spPr>
          <a:xfrm>
            <a:off x="0" y="1828800"/>
            <a:ext cx="9031288" cy="5029200"/>
          </a:xfrm>
        </p:spPr>
        <p:txBody>
          <a:bodyPr/>
          <a:lstStyle/>
          <a:p>
            <a:pPr eaLnBrk="1" hangingPunct="1">
              <a:lnSpc>
                <a:spcPct val="125000"/>
              </a:lnSpc>
              <a:buFont typeface="Wingdings" panose="05000000000000000000" pitchFamily="2" charset="2"/>
              <a:buNone/>
            </a:pPr>
            <a:r>
              <a:rPr lang="zh-CN" altLang="en-US"/>
              <a:t>例</a:t>
            </a:r>
            <a:r>
              <a:rPr lang="en-US" altLang="zh-CN"/>
              <a:t>7  </a:t>
            </a:r>
            <a:r>
              <a:rPr lang="zh-CN" altLang="en-US">
                <a:solidFill>
                  <a:schemeClr val="folHlink"/>
                </a:solidFill>
              </a:rPr>
              <a:t>因为</a:t>
            </a:r>
            <a:r>
              <a:rPr lang="zh-CN" altLang="en-US"/>
              <a:t>                       </a:t>
            </a:r>
            <a:r>
              <a:rPr lang="zh-CN" altLang="en-US">
                <a:solidFill>
                  <a:schemeClr val="folHlink"/>
                </a:solidFill>
              </a:rPr>
              <a:t>所以</a:t>
            </a:r>
            <a:r>
              <a:rPr lang="en-US" altLang="zh-CN"/>
              <a:t>3n+2= O(n)</a:t>
            </a:r>
          </a:p>
          <a:p>
            <a:pPr eaLnBrk="1" hangingPunct="1">
              <a:lnSpc>
                <a:spcPct val="125000"/>
              </a:lnSpc>
              <a:buFont typeface="Wingdings" panose="05000000000000000000" pitchFamily="2" charset="2"/>
              <a:buNone/>
            </a:pPr>
            <a:r>
              <a:rPr lang="en-US" altLang="zh-CN"/>
              <a:t>       </a:t>
            </a:r>
            <a:r>
              <a:rPr lang="zh-CN" altLang="en-US">
                <a:solidFill>
                  <a:schemeClr val="folHlink"/>
                </a:solidFill>
              </a:rPr>
              <a:t>因为</a:t>
            </a:r>
            <a:r>
              <a:rPr lang="zh-CN" altLang="en-US"/>
              <a:t>                           </a:t>
            </a:r>
          </a:p>
          <a:p>
            <a:pPr eaLnBrk="1" hangingPunct="1">
              <a:lnSpc>
                <a:spcPct val="125000"/>
              </a:lnSpc>
              <a:buFont typeface="Wingdings" panose="05000000000000000000" pitchFamily="2" charset="2"/>
              <a:buNone/>
            </a:pPr>
            <a:r>
              <a:rPr lang="zh-CN" altLang="en-US"/>
              <a:t>       </a:t>
            </a:r>
            <a:r>
              <a:rPr lang="zh-CN" altLang="en-US">
                <a:solidFill>
                  <a:schemeClr val="folHlink"/>
                </a:solidFill>
              </a:rPr>
              <a:t>所以 </a:t>
            </a:r>
            <a:r>
              <a:rPr lang="en-US" altLang="zh-CN"/>
              <a:t>10n</a:t>
            </a:r>
            <a:r>
              <a:rPr lang="en-US" altLang="zh-CN" baseline="30000"/>
              <a:t>2 </a:t>
            </a:r>
            <a:r>
              <a:rPr lang="en-US" altLang="zh-CN"/>
              <a:t>+</a:t>
            </a:r>
            <a:r>
              <a:rPr lang="en-US" altLang="zh-CN" baseline="30000"/>
              <a:t> </a:t>
            </a:r>
            <a:r>
              <a:rPr lang="en-US" altLang="zh-CN"/>
              <a:t>4n+2= O(n</a:t>
            </a:r>
            <a:r>
              <a:rPr lang="en-US" altLang="zh-CN" baseline="30000"/>
              <a:t>2</a:t>
            </a:r>
            <a:r>
              <a:rPr lang="en-US" altLang="zh-CN"/>
              <a:t>)</a:t>
            </a:r>
          </a:p>
          <a:p>
            <a:pPr eaLnBrk="1" hangingPunct="1">
              <a:lnSpc>
                <a:spcPct val="125000"/>
              </a:lnSpc>
              <a:buFont typeface="Wingdings" panose="05000000000000000000" pitchFamily="2" charset="2"/>
              <a:buNone/>
            </a:pPr>
            <a:r>
              <a:rPr lang="en-US" altLang="zh-CN"/>
              <a:t>       </a:t>
            </a:r>
            <a:r>
              <a:rPr lang="zh-CN" altLang="en-US">
                <a:solidFill>
                  <a:schemeClr val="folHlink"/>
                </a:solidFill>
              </a:rPr>
              <a:t>因为</a:t>
            </a:r>
            <a:r>
              <a:rPr lang="zh-CN" altLang="en-US"/>
              <a:t>                        </a:t>
            </a:r>
            <a:r>
              <a:rPr lang="zh-CN" altLang="en-US">
                <a:solidFill>
                  <a:schemeClr val="folHlink"/>
                </a:solidFill>
              </a:rPr>
              <a:t>所以</a:t>
            </a:r>
            <a:r>
              <a:rPr lang="en-US" altLang="zh-CN"/>
              <a:t>6*2</a:t>
            </a:r>
            <a:r>
              <a:rPr lang="en-US" altLang="zh-CN" baseline="30000"/>
              <a:t>n</a:t>
            </a:r>
            <a:r>
              <a:rPr lang="en-US" altLang="zh-CN"/>
              <a:t>+n</a:t>
            </a:r>
            <a:r>
              <a:rPr lang="en-US" altLang="zh-CN" baseline="30000"/>
              <a:t>2 </a:t>
            </a:r>
            <a:r>
              <a:rPr lang="en-US" altLang="zh-CN"/>
              <a:t>= O(2</a:t>
            </a:r>
            <a:r>
              <a:rPr lang="en-US" altLang="zh-CN" baseline="30000"/>
              <a:t>n</a:t>
            </a:r>
            <a:r>
              <a:rPr lang="en-US" altLang="zh-CN"/>
              <a:t>)</a:t>
            </a:r>
          </a:p>
          <a:p>
            <a:pPr eaLnBrk="1" hangingPunct="1">
              <a:lnSpc>
                <a:spcPct val="125000"/>
              </a:lnSpc>
              <a:buFont typeface="Wingdings" panose="05000000000000000000" pitchFamily="2" charset="2"/>
              <a:buNone/>
            </a:pPr>
            <a:r>
              <a:rPr lang="en-US" altLang="zh-CN"/>
              <a:t>       </a:t>
            </a:r>
            <a:r>
              <a:rPr lang="zh-CN" altLang="en-US">
                <a:solidFill>
                  <a:schemeClr val="folHlink"/>
                </a:solidFill>
              </a:rPr>
              <a:t>因为</a:t>
            </a:r>
            <a:r>
              <a:rPr lang="zh-CN" altLang="en-US"/>
              <a:t>                        </a:t>
            </a:r>
            <a:r>
              <a:rPr lang="zh-CN" altLang="en-US">
                <a:solidFill>
                  <a:schemeClr val="folHlink"/>
                </a:solidFill>
              </a:rPr>
              <a:t>所以</a:t>
            </a:r>
            <a:r>
              <a:rPr lang="en-US" altLang="zh-CN"/>
              <a:t>3n+3 = O(n</a:t>
            </a:r>
            <a:r>
              <a:rPr lang="en-US" altLang="zh-CN" baseline="30000"/>
              <a:t>2</a:t>
            </a:r>
            <a:r>
              <a:rPr lang="en-US" altLang="zh-CN"/>
              <a:t>)</a:t>
            </a:r>
          </a:p>
          <a:p>
            <a:pPr eaLnBrk="1" hangingPunct="1">
              <a:lnSpc>
                <a:spcPct val="125000"/>
              </a:lnSpc>
              <a:buFont typeface="Wingdings" panose="05000000000000000000" pitchFamily="2" charset="2"/>
              <a:buNone/>
            </a:pPr>
            <a:r>
              <a:rPr lang="en-US" altLang="zh-CN"/>
              <a:t>       </a:t>
            </a:r>
            <a:r>
              <a:rPr lang="zh-CN" altLang="en-US">
                <a:solidFill>
                  <a:schemeClr val="folHlink"/>
                </a:solidFill>
              </a:rPr>
              <a:t>因为</a:t>
            </a:r>
            <a:r>
              <a:rPr lang="zh-CN" altLang="en-US"/>
              <a:t>                        </a:t>
            </a:r>
            <a:r>
              <a:rPr lang="zh-CN" altLang="en-US">
                <a:solidFill>
                  <a:schemeClr val="folHlink"/>
                </a:solidFill>
              </a:rPr>
              <a:t>所以</a:t>
            </a:r>
            <a:r>
              <a:rPr lang="en-US" altLang="zh-CN"/>
              <a:t>3n</a:t>
            </a:r>
            <a:r>
              <a:rPr lang="en-US" altLang="zh-CN" baseline="30000"/>
              <a:t>2</a:t>
            </a:r>
            <a:r>
              <a:rPr lang="en-US" altLang="zh-CN"/>
              <a:t>+3</a:t>
            </a:r>
            <a:r>
              <a:rPr lang="en-US" altLang="zh-CN">
                <a:sym typeface="Symbol" panose="05050102010706020507" pitchFamily="18" charset="2"/>
              </a:rPr>
              <a:t> </a:t>
            </a:r>
            <a:r>
              <a:rPr lang="en-US" altLang="zh-CN"/>
              <a:t>O(n)</a:t>
            </a:r>
          </a:p>
        </p:txBody>
      </p:sp>
      <p:graphicFrame>
        <p:nvGraphicFramePr>
          <p:cNvPr id="68613" name="Object 1024"/>
          <p:cNvGraphicFramePr>
            <a:graphicFrameLocks noChangeAspect="1"/>
          </p:cNvGraphicFramePr>
          <p:nvPr/>
        </p:nvGraphicFramePr>
        <p:xfrm>
          <a:off x="1981200" y="2057400"/>
          <a:ext cx="2219325" cy="533400"/>
        </p:xfrm>
        <a:graphic>
          <a:graphicData uri="http://schemas.openxmlformats.org/presentationml/2006/ole">
            <mc:AlternateContent xmlns:mc="http://schemas.openxmlformats.org/markup-compatibility/2006">
              <mc:Choice xmlns:v="urn:schemas-microsoft-com:vml" Requires="v">
                <p:oleObj spid="_x0000_s34968" name="Equation" r:id="rId3" imgW="1193282" imgH="317362" progId="Equation.3">
                  <p:embed/>
                </p:oleObj>
              </mc:Choice>
              <mc:Fallback>
                <p:oleObj name="Equation" r:id="rId3" imgW="1193282" imgH="317362" progId="Equation.3">
                  <p:embed/>
                  <p:pic>
                    <p:nvPicPr>
                      <p:cNvPr id="68613" name="Object 10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2057400"/>
                        <a:ext cx="221932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8614" name="Object 1025"/>
          <p:cNvGraphicFramePr>
            <a:graphicFrameLocks noChangeAspect="1"/>
          </p:cNvGraphicFramePr>
          <p:nvPr/>
        </p:nvGraphicFramePr>
        <p:xfrm>
          <a:off x="1876425" y="2732088"/>
          <a:ext cx="3305175" cy="555625"/>
        </p:xfrm>
        <a:graphic>
          <a:graphicData uri="http://schemas.openxmlformats.org/presentationml/2006/ole">
            <mc:AlternateContent xmlns:mc="http://schemas.openxmlformats.org/markup-compatibility/2006">
              <mc:Choice xmlns:v="urn:schemas-microsoft-com:vml" Requires="v">
                <p:oleObj spid="_x0000_s34969" name="Equation" r:id="rId5" imgW="1778000" imgH="330200" progId="Equation.3">
                  <p:embed/>
                </p:oleObj>
              </mc:Choice>
              <mc:Fallback>
                <p:oleObj name="Equation" r:id="rId5" imgW="1778000" imgH="330200" progId="Equation.3">
                  <p:embed/>
                  <p:pic>
                    <p:nvPicPr>
                      <p:cNvPr id="68614" name="Object 10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76425" y="2732088"/>
                        <a:ext cx="3305175" cy="555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8615" name="Object 1026"/>
          <p:cNvGraphicFramePr>
            <a:graphicFrameLocks noChangeAspect="1"/>
          </p:cNvGraphicFramePr>
          <p:nvPr/>
        </p:nvGraphicFramePr>
        <p:xfrm>
          <a:off x="1838325" y="4114800"/>
          <a:ext cx="2809875" cy="554038"/>
        </p:xfrm>
        <a:graphic>
          <a:graphicData uri="http://schemas.openxmlformats.org/presentationml/2006/ole">
            <mc:AlternateContent xmlns:mc="http://schemas.openxmlformats.org/markup-compatibility/2006">
              <mc:Choice xmlns:v="urn:schemas-microsoft-com:vml" Requires="v">
                <p:oleObj spid="_x0000_s34970" name="Equation" r:id="rId7" imgW="1511300" imgH="330200" progId="Equation.3">
                  <p:embed/>
                </p:oleObj>
              </mc:Choice>
              <mc:Fallback>
                <p:oleObj name="Equation" r:id="rId7" imgW="1511300" imgH="330200" progId="Equation.3">
                  <p:embed/>
                  <p:pic>
                    <p:nvPicPr>
                      <p:cNvPr id="68615" name="Object 102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38325" y="4114800"/>
                        <a:ext cx="2809875" cy="554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8616" name="Object 1027"/>
          <p:cNvGraphicFramePr>
            <a:graphicFrameLocks noChangeAspect="1"/>
          </p:cNvGraphicFramePr>
          <p:nvPr/>
        </p:nvGraphicFramePr>
        <p:xfrm>
          <a:off x="2139950" y="4800600"/>
          <a:ext cx="2338388" cy="554038"/>
        </p:xfrm>
        <a:graphic>
          <a:graphicData uri="http://schemas.openxmlformats.org/presentationml/2006/ole">
            <mc:AlternateContent xmlns:mc="http://schemas.openxmlformats.org/markup-compatibility/2006">
              <mc:Choice xmlns:v="urn:schemas-microsoft-com:vml" Requires="v">
                <p:oleObj spid="_x0000_s34971" name="Equation" r:id="rId9" imgW="1257300" imgH="330200" progId="Equation.3">
                  <p:embed/>
                </p:oleObj>
              </mc:Choice>
              <mc:Fallback>
                <p:oleObj name="Equation" r:id="rId9" imgW="1257300" imgH="330200" progId="Equation.3">
                  <p:embed/>
                  <p:pic>
                    <p:nvPicPr>
                      <p:cNvPr id="68616" name="Object 102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39950" y="4800600"/>
                        <a:ext cx="2338388" cy="554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8617" name="Object 1028"/>
          <p:cNvGraphicFramePr>
            <a:graphicFrameLocks noChangeAspect="1"/>
          </p:cNvGraphicFramePr>
          <p:nvPr/>
        </p:nvGraphicFramePr>
        <p:xfrm>
          <a:off x="2046288" y="5486400"/>
          <a:ext cx="2408237" cy="554038"/>
        </p:xfrm>
        <a:graphic>
          <a:graphicData uri="http://schemas.openxmlformats.org/presentationml/2006/ole">
            <mc:AlternateContent xmlns:mc="http://schemas.openxmlformats.org/markup-compatibility/2006">
              <mc:Choice xmlns:v="urn:schemas-microsoft-com:vml" Requires="v">
                <p:oleObj spid="_x0000_s34972" name="Equation" r:id="rId11" imgW="1295400" imgH="330200" progId="Equation.3">
                  <p:embed/>
                </p:oleObj>
              </mc:Choice>
              <mc:Fallback>
                <p:oleObj name="Equation" r:id="rId11" imgW="1295400" imgH="330200" progId="Equation.3">
                  <p:embed/>
                  <p:pic>
                    <p:nvPicPr>
                      <p:cNvPr id="68617" name="Object 102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046288" y="5486400"/>
                        <a:ext cx="2408237" cy="554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6938683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55E56C6B-7051-4C4D-A227-BE67EB1AB686}" type="slidenum">
              <a:rPr kumimoji="0" lang="en-US" altLang="zh-CN" sz="1400" smtClean="0"/>
              <a:pPr>
                <a:spcBef>
                  <a:spcPct val="0"/>
                </a:spcBef>
                <a:buClrTx/>
                <a:buSzTx/>
                <a:buFontTx/>
                <a:buNone/>
              </a:pPr>
              <a:t>49</a:t>
            </a:fld>
            <a:endParaRPr kumimoji="0" lang="en-US" altLang="zh-CN" sz="1400"/>
          </a:p>
        </p:txBody>
      </p:sp>
      <p:sp>
        <p:nvSpPr>
          <p:cNvPr id="69635" name="Rectangle 2"/>
          <p:cNvSpPr>
            <a:spLocks noGrp="1" noChangeArrowheads="1"/>
          </p:cNvSpPr>
          <p:nvPr>
            <p:ph type="title"/>
          </p:nvPr>
        </p:nvSpPr>
        <p:spPr/>
        <p:txBody>
          <a:bodyPr/>
          <a:lstStyle/>
          <a:p>
            <a:pPr eaLnBrk="1" hangingPunct="1"/>
            <a:r>
              <a:rPr lang="zh-CN" altLang="en-US" dirty="0">
                <a:latin typeface="Verdana" panose="020B0604030504040204" pitchFamily="34" charset="0"/>
                <a:ea typeface=""/>
                <a:cs typeface=""/>
              </a:rPr>
              <a:t>算法复杂性分析</a:t>
            </a:r>
          </a:p>
        </p:txBody>
      </p:sp>
      <p:sp>
        <p:nvSpPr>
          <p:cNvPr id="69636" name="Rectangle 3"/>
          <p:cNvSpPr>
            <a:spLocks noGrp="1" noChangeArrowheads="1"/>
          </p:cNvSpPr>
          <p:nvPr>
            <p:ph type="body" idx="1"/>
          </p:nvPr>
        </p:nvSpPr>
        <p:spPr>
          <a:xfrm>
            <a:off x="0" y="1828800"/>
            <a:ext cx="9031288" cy="5029200"/>
          </a:xfrm>
        </p:spPr>
        <p:txBody>
          <a:bodyPr/>
          <a:lstStyle/>
          <a:p>
            <a:pPr eaLnBrk="1" hangingPunct="1"/>
            <a:r>
              <a:rPr lang="zh-CN" altLang="en-US"/>
              <a:t>计算时间的数量级对算法有效性的影响</a:t>
            </a:r>
          </a:p>
          <a:p>
            <a:pPr eaLnBrk="1" hangingPunct="1">
              <a:lnSpc>
                <a:spcPct val="120000"/>
              </a:lnSpc>
              <a:buFont typeface="Wingdings" panose="05000000000000000000" pitchFamily="2" charset="2"/>
              <a:buNone/>
            </a:pPr>
            <a:r>
              <a:rPr lang="zh-CN" altLang="en-US" sz="2600">
                <a:solidFill>
                  <a:srgbClr val="FF0066"/>
                </a:solidFill>
                <a:latin typeface="宋体" panose="02010600030101010101" pitchFamily="2" charset="-122"/>
              </a:rPr>
              <a:t>     数量级</a:t>
            </a:r>
            <a:r>
              <a:rPr lang="zh-CN" altLang="en-US" sz="2600">
                <a:latin typeface="宋体" panose="02010600030101010101" pitchFamily="2" charset="-122"/>
              </a:rPr>
              <a:t>的大小对算法的有效性有</a:t>
            </a:r>
            <a:r>
              <a:rPr lang="zh-CN" altLang="en-US" sz="2600">
                <a:solidFill>
                  <a:srgbClr val="FF0066"/>
                </a:solidFill>
                <a:latin typeface="宋体" panose="02010600030101010101" pitchFamily="2" charset="-122"/>
              </a:rPr>
              <a:t>决定性</a:t>
            </a:r>
            <a:r>
              <a:rPr lang="zh-CN" altLang="en-US" sz="2600">
                <a:latin typeface="宋体" panose="02010600030101010101" pitchFamily="2" charset="-122"/>
              </a:rPr>
              <a:t>的影响。</a:t>
            </a:r>
            <a:endParaRPr lang="zh-CN" altLang="en-US" sz="2600"/>
          </a:p>
          <a:p>
            <a:pPr eaLnBrk="1" hangingPunct="1">
              <a:lnSpc>
                <a:spcPct val="120000"/>
              </a:lnSpc>
              <a:buFont typeface="Wingdings" panose="05000000000000000000" pitchFamily="2" charset="2"/>
              <a:buNone/>
            </a:pPr>
            <a:r>
              <a:rPr lang="zh-CN" altLang="en-US" sz="2600"/>
              <a:t>         例：假设解决同一个问题的两个算法，它们都有</a:t>
            </a:r>
            <a:r>
              <a:rPr lang="en-US" altLang="zh-CN" sz="2600"/>
              <a:t>n</a:t>
            </a:r>
            <a:r>
              <a:rPr lang="zh-CN" altLang="en-US" sz="2600"/>
              <a:t>个输入，计算时间的数量级分别是</a:t>
            </a:r>
            <a:r>
              <a:rPr lang="en-US" altLang="zh-CN" sz="2600"/>
              <a:t>n</a:t>
            </a:r>
            <a:r>
              <a:rPr lang="en-US" altLang="zh-CN" sz="2600" baseline="30000"/>
              <a:t>2</a:t>
            </a:r>
            <a:r>
              <a:rPr lang="zh-CN" altLang="en-US" sz="2600"/>
              <a:t>和</a:t>
            </a:r>
            <a:r>
              <a:rPr lang="en-US" altLang="zh-CN" sz="2600"/>
              <a:t>nlogn</a:t>
            </a:r>
            <a:r>
              <a:rPr lang="zh-CN" altLang="en-US" sz="2600"/>
              <a:t>。则，</a:t>
            </a:r>
          </a:p>
          <a:p>
            <a:pPr eaLnBrk="1" hangingPunct="1">
              <a:lnSpc>
                <a:spcPct val="120000"/>
              </a:lnSpc>
              <a:buFont typeface="Wingdings" panose="05000000000000000000" pitchFamily="2" charset="2"/>
              <a:buNone/>
            </a:pPr>
            <a:r>
              <a:rPr lang="zh-CN" altLang="en-US" sz="2600"/>
              <a:t>   </a:t>
            </a:r>
            <a:r>
              <a:rPr lang="en-US" altLang="zh-CN" sz="2600"/>
              <a:t>n=1024</a:t>
            </a:r>
            <a:r>
              <a:rPr lang="zh-CN" altLang="en-US" sz="2600"/>
              <a:t>：分别需要</a:t>
            </a:r>
            <a:r>
              <a:rPr lang="en-US" altLang="zh-CN" sz="2600">
                <a:solidFill>
                  <a:srgbClr val="0000FF"/>
                </a:solidFill>
              </a:rPr>
              <a:t>1048576</a:t>
            </a:r>
            <a:r>
              <a:rPr lang="zh-CN" altLang="en-US" sz="2600"/>
              <a:t>和</a:t>
            </a:r>
            <a:r>
              <a:rPr lang="en-US" altLang="zh-CN" sz="2600">
                <a:solidFill>
                  <a:srgbClr val="0000FF"/>
                </a:solidFill>
              </a:rPr>
              <a:t>10240</a:t>
            </a:r>
            <a:r>
              <a:rPr lang="zh-CN" altLang="en-US" sz="2600"/>
              <a:t>次运算。</a:t>
            </a:r>
          </a:p>
          <a:p>
            <a:pPr eaLnBrk="1" hangingPunct="1">
              <a:lnSpc>
                <a:spcPct val="120000"/>
              </a:lnSpc>
              <a:buFont typeface="Wingdings" panose="05000000000000000000" pitchFamily="2" charset="2"/>
              <a:buNone/>
            </a:pPr>
            <a:r>
              <a:rPr lang="zh-CN" altLang="en-US" sz="2600"/>
              <a:t>   </a:t>
            </a:r>
            <a:r>
              <a:rPr lang="en-US" altLang="zh-CN" sz="2600"/>
              <a:t>n=2048</a:t>
            </a:r>
            <a:r>
              <a:rPr lang="zh-CN" altLang="en-US" sz="2600"/>
              <a:t>：分别需要</a:t>
            </a:r>
            <a:r>
              <a:rPr lang="en-US" altLang="zh-CN" sz="2600">
                <a:solidFill>
                  <a:srgbClr val="0000FF"/>
                </a:solidFill>
              </a:rPr>
              <a:t>4194304</a:t>
            </a:r>
            <a:r>
              <a:rPr lang="zh-CN" altLang="en-US" sz="2600"/>
              <a:t>和</a:t>
            </a:r>
            <a:r>
              <a:rPr lang="en-US" altLang="zh-CN" sz="2600">
                <a:solidFill>
                  <a:srgbClr val="0000FF"/>
                </a:solidFill>
              </a:rPr>
              <a:t>22528</a:t>
            </a:r>
            <a:r>
              <a:rPr lang="zh-CN" altLang="en-US" sz="2600"/>
              <a:t>次运算。</a:t>
            </a:r>
          </a:p>
          <a:p>
            <a:pPr eaLnBrk="1" hangingPunct="1">
              <a:lnSpc>
                <a:spcPct val="120000"/>
              </a:lnSpc>
              <a:buFont typeface="Wingdings" panose="05000000000000000000" pitchFamily="2" charset="2"/>
              <a:buNone/>
            </a:pPr>
            <a:r>
              <a:rPr lang="zh-CN" altLang="en-US" sz="2600"/>
              <a:t> 分析：在</a:t>
            </a:r>
            <a:r>
              <a:rPr lang="en-US" altLang="zh-CN" sz="2600"/>
              <a:t>n</a:t>
            </a:r>
            <a:r>
              <a:rPr lang="zh-CN" altLang="en-US" sz="2600"/>
              <a:t>加倍的情况下，一个</a:t>
            </a:r>
            <a:r>
              <a:rPr lang="el-GR" altLang="zh-CN" sz="2600">
                <a:latin typeface="宋体" panose="02010600030101010101" pitchFamily="2" charset="-122"/>
              </a:rPr>
              <a:t>Ο</a:t>
            </a:r>
            <a:r>
              <a:rPr lang="en-US" altLang="zh-CN" sz="2600">
                <a:latin typeface="宋体" panose="02010600030101010101" pitchFamily="2" charset="-122"/>
              </a:rPr>
              <a:t>(n</a:t>
            </a:r>
            <a:r>
              <a:rPr lang="en-US" altLang="zh-CN" sz="2600" baseline="30000">
                <a:latin typeface="宋体" panose="02010600030101010101" pitchFamily="2" charset="-122"/>
              </a:rPr>
              <a:t>2</a:t>
            </a:r>
            <a:r>
              <a:rPr lang="en-US" altLang="zh-CN" sz="2600">
                <a:latin typeface="宋体" panose="02010600030101010101" pitchFamily="2" charset="-122"/>
              </a:rPr>
              <a:t>)</a:t>
            </a:r>
            <a:r>
              <a:rPr lang="zh-CN" altLang="en-US" sz="2600">
                <a:latin typeface="宋体" panose="02010600030101010101" pitchFamily="2" charset="-122"/>
              </a:rPr>
              <a:t>的算法计算时间增长</a:t>
            </a:r>
            <a:r>
              <a:rPr lang="en-US" altLang="zh-CN" sz="2600">
                <a:solidFill>
                  <a:srgbClr val="FF0066"/>
                </a:solidFill>
                <a:latin typeface="宋体" panose="02010600030101010101" pitchFamily="2" charset="-122"/>
              </a:rPr>
              <a:t>4</a:t>
            </a:r>
          </a:p>
          <a:p>
            <a:pPr eaLnBrk="1" hangingPunct="1">
              <a:lnSpc>
                <a:spcPct val="120000"/>
              </a:lnSpc>
              <a:buFont typeface="Wingdings" panose="05000000000000000000" pitchFamily="2" charset="2"/>
              <a:buNone/>
            </a:pPr>
            <a:r>
              <a:rPr lang="en-US" altLang="zh-CN" sz="2600">
                <a:latin typeface="宋体" panose="02010600030101010101" pitchFamily="2" charset="-122"/>
              </a:rPr>
              <a:t>      </a:t>
            </a:r>
            <a:r>
              <a:rPr lang="zh-CN" altLang="en-US" sz="2600">
                <a:latin typeface="宋体" panose="02010600030101010101" pitchFamily="2" charset="-122"/>
              </a:rPr>
              <a:t>倍，而一个</a:t>
            </a:r>
            <a:r>
              <a:rPr lang="el-GR" altLang="zh-CN" sz="2600">
                <a:latin typeface="宋体" panose="02010600030101010101" pitchFamily="2" charset="-122"/>
              </a:rPr>
              <a:t>Ο</a:t>
            </a:r>
            <a:r>
              <a:rPr lang="en-US" altLang="zh-CN" sz="2600">
                <a:latin typeface="宋体" panose="02010600030101010101" pitchFamily="2" charset="-122"/>
              </a:rPr>
              <a:t>(nlogn)</a:t>
            </a:r>
            <a:r>
              <a:rPr lang="zh-CN" altLang="en-US" sz="2600">
                <a:latin typeface="宋体" panose="02010600030101010101" pitchFamily="2" charset="-122"/>
              </a:rPr>
              <a:t>算法则只用</a:t>
            </a:r>
            <a:r>
              <a:rPr lang="zh-CN" altLang="en-US" sz="2600">
                <a:solidFill>
                  <a:srgbClr val="FF0066"/>
                </a:solidFill>
                <a:latin typeface="宋体" panose="02010600030101010101" pitchFamily="2" charset="-122"/>
              </a:rPr>
              <a:t>两</a:t>
            </a:r>
            <a:r>
              <a:rPr lang="zh-CN" altLang="en-US" sz="2600">
                <a:latin typeface="宋体" panose="02010600030101010101" pitchFamily="2" charset="-122"/>
              </a:rPr>
              <a:t>倍多一点的时间即</a:t>
            </a:r>
          </a:p>
          <a:p>
            <a:pPr eaLnBrk="1" hangingPunct="1">
              <a:lnSpc>
                <a:spcPct val="120000"/>
              </a:lnSpc>
              <a:buFont typeface="Wingdings" panose="05000000000000000000" pitchFamily="2" charset="2"/>
              <a:buNone/>
            </a:pPr>
            <a:r>
              <a:rPr lang="zh-CN" altLang="en-US" sz="2600">
                <a:latin typeface="宋体" panose="02010600030101010101" pitchFamily="2" charset="-122"/>
              </a:rPr>
              <a:t>      可完成。</a:t>
            </a:r>
          </a:p>
        </p:txBody>
      </p:sp>
    </p:spTree>
    <p:extLst>
      <p:ext uri="{BB962C8B-B14F-4D97-AF65-F5344CB8AC3E}">
        <p14:creationId xmlns:p14="http://schemas.microsoft.com/office/powerpoint/2010/main" val="38822030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5B5741A2-4A64-43A6-9FA2-61FF8BB2476D}" type="slidenum">
              <a:rPr kumimoji="0" lang="en-US" altLang="zh-CN" sz="1400" smtClean="0"/>
              <a:pPr>
                <a:spcBef>
                  <a:spcPct val="0"/>
                </a:spcBef>
                <a:buClrTx/>
                <a:buSzTx/>
                <a:buFontTx/>
                <a:buNone/>
              </a:pPr>
              <a:t>5</a:t>
            </a:fld>
            <a:endParaRPr kumimoji="0" lang="en-US" altLang="zh-CN" sz="1400"/>
          </a:p>
        </p:txBody>
      </p:sp>
      <p:sp>
        <p:nvSpPr>
          <p:cNvPr id="10243" name="Rectangle 1026"/>
          <p:cNvSpPr>
            <a:spLocks noGrp="1" noChangeArrowheads="1"/>
          </p:cNvSpPr>
          <p:nvPr>
            <p:ph type="title"/>
          </p:nvPr>
        </p:nvSpPr>
        <p:spPr>
          <a:xfrm>
            <a:off x="179388" y="260350"/>
            <a:ext cx="8764587" cy="792163"/>
          </a:xfrm>
        </p:spPr>
        <p:txBody>
          <a:bodyPr/>
          <a:lstStyle/>
          <a:p>
            <a:pPr eaLnBrk="1" hangingPunct="1"/>
            <a:r>
              <a:rPr lang="zh-CN" altLang="en-US">
                <a:latin typeface="Verdana" panose="020B0604030504040204" pitchFamily="34" charset="0"/>
                <a:ea typeface="黑体" panose="02010609060101010101" pitchFamily="49" charset="-122"/>
              </a:rPr>
              <a:t>主要内容</a:t>
            </a:r>
          </a:p>
        </p:txBody>
      </p:sp>
      <p:sp>
        <p:nvSpPr>
          <p:cNvPr id="10244" name="Rectangle 1027"/>
          <p:cNvSpPr>
            <a:spLocks noGrp="1" noChangeArrowheads="1"/>
          </p:cNvSpPr>
          <p:nvPr>
            <p:ph type="body" idx="1"/>
          </p:nvPr>
        </p:nvSpPr>
        <p:spPr/>
        <p:txBody>
          <a:bodyPr/>
          <a:lstStyle/>
          <a:p>
            <a:pPr eaLnBrk="1" hangingPunct="1">
              <a:buFont typeface="Wingdings" panose="05000000000000000000" pitchFamily="2" charset="2"/>
              <a:buNone/>
            </a:pPr>
            <a:r>
              <a:rPr lang="en-US" altLang="zh-CN">
                <a:latin typeface="黑体" panose="02010609060101010101" pitchFamily="49" charset="-122"/>
                <a:ea typeface="黑体" panose="02010609060101010101" pitchFamily="49" charset="-122"/>
              </a:rPr>
              <a:t> </a:t>
            </a:r>
            <a:endParaRPr lang="zh-CN" altLang="en-US">
              <a:latin typeface="宋体" panose="02010600030101010101" pitchFamily="2"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175584702"/>
              </p:ext>
            </p:extLst>
          </p:nvPr>
        </p:nvGraphicFramePr>
        <p:xfrm>
          <a:off x="2699792" y="115888"/>
          <a:ext cx="6049962" cy="6553472"/>
        </p:xfrm>
        <a:graphic>
          <a:graphicData uri="http://schemas.openxmlformats.org/drawingml/2006/table">
            <a:tbl>
              <a:tblPr firstRow="1" firstCol="1" bandRow="1">
                <a:tableStyleId>{5C22544A-7EE6-4342-B048-85BDC9FD1C3A}</a:tableStyleId>
              </a:tblPr>
              <a:tblGrid>
                <a:gridCol w="1551594">
                  <a:extLst>
                    <a:ext uri="{9D8B030D-6E8A-4147-A177-3AD203B41FA5}">
                      <a16:colId xmlns="" xmlns:a16="http://schemas.microsoft.com/office/drawing/2014/main" val="20000"/>
                    </a:ext>
                  </a:extLst>
                </a:gridCol>
                <a:gridCol w="1498988">
                  <a:extLst>
                    <a:ext uri="{9D8B030D-6E8A-4147-A177-3AD203B41FA5}">
                      <a16:colId xmlns="" xmlns:a16="http://schemas.microsoft.com/office/drawing/2014/main" val="20001"/>
                    </a:ext>
                  </a:extLst>
                </a:gridCol>
                <a:gridCol w="1499690">
                  <a:extLst>
                    <a:ext uri="{9D8B030D-6E8A-4147-A177-3AD203B41FA5}">
                      <a16:colId xmlns="" xmlns:a16="http://schemas.microsoft.com/office/drawing/2014/main" val="20002"/>
                    </a:ext>
                  </a:extLst>
                </a:gridCol>
                <a:gridCol w="1499690">
                  <a:extLst>
                    <a:ext uri="{9D8B030D-6E8A-4147-A177-3AD203B41FA5}">
                      <a16:colId xmlns="" xmlns:a16="http://schemas.microsoft.com/office/drawing/2014/main" val="20003"/>
                    </a:ext>
                  </a:extLst>
                </a:gridCol>
              </a:tblGrid>
              <a:tr h="524279">
                <a:tc>
                  <a:txBody>
                    <a:bodyPr/>
                    <a:lstStyle/>
                    <a:p>
                      <a:pPr algn="just">
                        <a:spcAft>
                          <a:spcPts val="0"/>
                        </a:spcAft>
                      </a:pPr>
                      <a:r>
                        <a:rPr lang="en-US" sz="1600" kern="100" dirty="0">
                          <a:effectLst/>
                        </a:rPr>
                        <a:t> </a:t>
                      </a:r>
                      <a:endParaRPr lang="zh-CN" sz="1600" kern="100" dirty="0">
                        <a:effectLst/>
                        <a:latin typeface="Calibri"/>
                        <a:ea typeface="宋体"/>
                        <a:cs typeface="Times New Roman"/>
                      </a:endParaRPr>
                    </a:p>
                  </a:txBody>
                  <a:tcPr marL="32968" marR="32968" marT="0" marB="0"/>
                </a:tc>
                <a:tc>
                  <a:txBody>
                    <a:bodyPr/>
                    <a:lstStyle/>
                    <a:p>
                      <a:pPr algn="just">
                        <a:spcAft>
                          <a:spcPts val="0"/>
                        </a:spcAft>
                      </a:pPr>
                      <a:r>
                        <a:rPr lang="zh-CN" sz="1600" kern="100">
                          <a:effectLst/>
                        </a:rPr>
                        <a:t>章节名称</a:t>
                      </a:r>
                      <a:endParaRPr lang="zh-CN" sz="1600" kern="100">
                        <a:effectLst/>
                        <a:latin typeface="Calibri"/>
                        <a:ea typeface="宋体"/>
                        <a:cs typeface="Times New Roman"/>
                      </a:endParaRPr>
                    </a:p>
                  </a:txBody>
                  <a:tcPr marL="32968" marR="32968" marT="0" marB="0"/>
                </a:tc>
                <a:tc>
                  <a:txBody>
                    <a:bodyPr/>
                    <a:lstStyle/>
                    <a:p>
                      <a:pPr algn="just">
                        <a:spcAft>
                          <a:spcPts val="0"/>
                        </a:spcAft>
                      </a:pPr>
                      <a:r>
                        <a:rPr lang="zh-CN" sz="1600" kern="100">
                          <a:effectLst/>
                        </a:rPr>
                        <a:t>讲授内容及掌握程度</a:t>
                      </a:r>
                      <a:r>
                        <a:rPr lang="en-US" sz="1600" kern="100">
                          <a:effectLst/>
                        </a:rPr>
                        <a:t>             </a:t>
                      </a:r>
                      <a:endParaRPr lang="zh-CN" sz="1600" kern="100">
                        <a:effectLst/>
                        <a:latin typeface="Calibri"/>
                        <a:ea typeface="宋体"/>
                        <a:cs typeface="Times New Roman"/>
                      </a:endParaRPr>
                    </a:p>
                  </a:txBody>
                  <a:tcPr marL="32968" marR="32968" marT="0" marB="0"/>
                </a:tc>
                <a:tc>
                  <a:txBody>
                    <a:bodyPr/>
                    <a:lstStyle/>
                    <a:p>
                      <a:pPr algn="just">
                        <a:spcAft>
                          <a:spcPts val="0"/>
                        </a:spcAft>
                      </a:pPr>
                      <a:r>
                        <a:rPr lang="zh-CN" sz="1600" kern="100">
                          <a:effectLst/>
                        </a:rPr>
                        <a:t>研究学习要求（内容学时）</a:t>
                      </a:r>
                      <a:endParaRPr lang="zh-CN" sz="1600" kern="100">
                        <a:effectLst/>
                        <a:latin typeface="Calibri"/>
                        <a:ea typeface="宋体"/>
                        <a:cs typeface="Times New Roman"/>
                      </a:endParaRPr>
                    </a:p>
                  </a:txBody>
                  <a:tcPr marL="32968" marR="32968" marT="0" marB="0"/>
                </a:tc>
                <a:extLst>
                  <a:ext uri="{0D108BD9-81ED-4DB2-BD59-A6C34878D82A}">
                    <a16:rowId xmlns="" xmlns:a16="http://schemas.microsoft.com/office/drawing/2014/main" val="10000"/>
                  </a:ext>
                </a:extLst>
              </a:tr>
              <a:tr h="1310694">
                <a:tc>
                  <a:txBody>
                    <a:bodyPr/>
                    <a:lstStyle/>
                    <a:p>
                      <a:pPr algn="just">
                        <a:spcAft>
                          <a:spcPts val="0"/>
                        </a:spcAft>
                      </a:pPr>
                      <a:r>
                        <a:rPr lang="zh-CN" sz="1600" kern="100">
                          <a:effectLst/>
                        </a:rPr>
                        <a:t>第</a:t>
                      </a:r>
                      <a:r>
                        <a:rPr lang="en-US" sz="1600" kern="100">
                          <a:effectLst/>
                        </a:rPr>
                        <a:t>1</a:t>
                      </a:r>
                      <a:r>
                        <a:rPr lang="zh-CN" sz="1600" kern="100">
                          <a:effectLst/>
                        </a:rPr>
                        <a:t>周</a:t>
                      </a:r>
                      <a:r>
                        <a:rPr lang="en-US" sz="1600" kern="100">
                          <a:effectLst/>
                        </a:rPr>
                        <a:t>			</a:t>
                      </a:r>
                      <a:endParaRPr lang="zh-CN" sz="1600" kern="100">
                        <a:effectLst/>
                      </a:endParaRPr>
                    </a:p>
                    <a:p>
                      <a:pPr algn="just">
                        <a:spcAft>
                          <a:spcPts val="0"/>
                        </a:spcAft>
                      </a:pPr>
                      <a:r>
                        <a:rPr lang="en-US" sz="1600" kern="100">
                          <a:effectLst/>
                        </a:rPr>
                        <a:t> </a:t>
                      </a:r>
                      <a:endParaRPr lang="zh-CN" sz="1600" kern="100">
                        <a:effectLst/>
                        <a:latin typeface="Calibri"/>
                        <a:ea typeface="宋体"/>
                        <a:cs typeface="Times New Roman"/>
                      </a:endParaRPr>
                    </a:p>
                  </a:txBody>
                  <a:tcPr marL="32968" marR="32968" marT="0" marB="0"/>
                </a:tc>
                <a:tc>
                  <a:txBody>
                    <a:bodyPr/>
                    <a:lstStyle/>
                    <a:p>
                      <a:pPr algn="just">
                        <a:spcAft>
                          <a:spcPts val="0"/>
                        </a:spcAft>
                      </a:pPr>
                      <a:r>
                        <a:rPr lang="zh-CN" sz="1600" kern="100">
                          <a:effectLst/>
                        </a:rPr>
                        <a:t>导论</a:t>
                      </a:r>
                      <a:endParaRPr lang="zh-CN" sz="1600" kern="100">
                        <a:effectLst/>
                        <a:latin typeface="Calibri"/>
                        <a:ea typeface="宋体"/>
                        <a:cs typeface="Times New Roman"/>
                      </a:endParaRPr>
                    </a:p>
                  </a:txBody>
                  <a:tcPr marL="32968" marR="32968" marT="0" marB="0"/>
                </a:tc>
                <a:tc>
                  <a:txBody>
                    <a:bodyPr/>
                    <a:lstStyle/>
                    <a:p>
                      <a:pPr algn="just">
                        <a:spcAft>
                          <a:spcPts val="0"/>
                        </a:spcAft>
                      </a:pPr>
                      <a:r>
                        <a:rPr lang="zh-CN" sz="1600" kern="100">
                          <a:effectLst/>
                        </a:rPr>
                        <a:t>算法的概念</a:t>
                      </a:r>
                      <a:r>
                        <a:rPr lang="en-US" sz="1600" kern="100">
                          <a:effectLst/>
                        </a:rPr>
                        <a:t>, </a:t>
                      </a:r>
                      <a:r>
                        <a:rPr lang="zh-CN" sz="1600" kern="100">
                          <a:effectLst/>
                        </a:rPr>
                        <a:t>算法复杂性分析框架</a:t>
                      </a:r>
                      <a:r>
                        <a:rPr lang="en-US" sz="1600" kern="100">
                          <a:effectLst/>
                        </a:rPr>
                        <a:t>,</a:t>
                      </a:r>
                      <a:r>
                        <a:rPr lang="zh-CN" sz="1600" kern="100">
                          <a:effectLst/>
                        </a:rPr>
                        <a:t>渐进符号体系</a:t>
                      </a:r>
                      <a:endParaRPr lang="zh-CN" sz="1600" kern="100">
                        <a:effectLst/>
                        <a:latin typeface="Calibri"/>
                        <a:ea typeface="宋体"/>
                        <a:cs typeface="Times New Roman"/>
                      </a:endParaRPr>
                    </a:p>
                  </a:txBody>
                  <a:tcPr marL="32968" marR="32968" marT="0" marB="0"/>
                </a:tc>
                <a:tc>
                  <a:txBody>
                    <a:bodyPr/>
                    <a:lstStyle/>
                    <a:p>
                      <a:pPr algn="ctr">
                        <a:spcAft>
                          <a:spcPts val="0"/>
                        </a:spcAft>
                      </a:pPr>
                      <a:r>
                        <a:rPr lang="en-US" sz="1600" kern="100" dirty="0">
                          <a:effectLst/>
                        </a:rPr>
                        <a:t>3</a:t>
                      </a:r>
                      <a:endParaRPr lang="zh-CN" sz="1600" kern="100" dirty="0">
                        <a:effectLst/>
                        <a:latin typeface="Calibri"/>
                        <a:ea typeface="宋体"/>
                        <a:cs typeface="Times New Roman"/>
                      </a:endParaRPr>
                    </a:p>
                  </a:txBody>
                  <a:tcPr marL="32968" marR="32968" marT="0" marB="0"/>
                </a:tc>
                <a:extLst>
                  <a:ext uri="{0D108BD9-81ED-4DB2-BD59-A6C34878D82A}">
                    <a16:rowId xmlns="" xmlns:a16="http://schemas.microsoft.com/office/drawing/2014/main" val="10001"/>
                  </a:ext>
                </a:extLst>
              </a:tr>
              <a:tr h="1048554">
                <a:tc>
                  <a:txBody>
                    <a:bodyPr/>
                    <a:lstStyle/>
                    <a:p>
                      <a:pPr algn="just">
                        <a:spcAft>
                          <a:spcPts val="0"/>
                        </a:spcAft>
                      </a:pPr>
                      <a:r>
                        <a:rPr lang="zh-CN" sz="1600" kern="100">
                          <a:effectLst/>
                        </a:rPr>
                        <a:t>第</a:t>
                      </a:r>
                      <a:r>
                        <a:rPr lang="en-US" sz="1600" kern="100">
                          <a:effectLst/>
                        </a:rPr>
                        <a:t>2</a:t>
                      </a:r>
                      <a:r>
                        <a:rPr lang="zh-CN" sz="1600" kern="100">
                          <a:effectLst/>
                        </a:rPr>
                        <a:t>周</a:t>
                      </a:r>
                      <a:endParaRPr lang="zh-CN" sz="1600" kern="100">
                        <a:effectLst/>
                        <a:latin typeface="Calibri"/>
                        <a:ea typeface="宋体"/>
                        <a:cs typeface="Times New Roman"/>
                      </a:endParaRPr>
                    </a:p>
                  </a:txBody>
                  <a:tcPr marL="32968" marR="32968" marT="0" marB="0"/>
                </a:tc>
                <a:tc>
                  <a:txBody>
                    <a:bodyPr/>
                    <a:lstStyle/>
                    <a:p>
                      <a:pPr algn="just">
                        <a:spcAft>
                          <a:spcPts val="0"/>
                        </a:spcAft>
                      </a:pPr>
                      <a:r>
                        <a:rPr lang="zh-CN" sz="1600" kern="100" dirty="0">
                          <a:effectLst/>
                        </a:rPr>
                        <a:t>递归与分治策略</a:t>
                      </a:r>
                      <a:endParaRPr lang="zh-CN" sz="1600" kern="100" dirty="0">
                        <a:effectLst/>
                        <a:latin typeface="Calibri"/>
                        <a:ea typeface="宋体"/>
                        <a:cs typeface="Times New Roman"/>
                      </a:endParaRPr>
                    </a:p>
                  </a:txBody>
                  <a:tcPr marL="32968" marR="32968" marT="0" marB="0"/>
                </a:tc>
                <a:tc>
                  <a:txBody>
                    <a:bodyPr/>
                    <a:lstStyle/>
                    <a:p>
                      <a:pPr algn="just">
                        <a:spcAft>
                          <a:spcPts val="0"/>
                        </a:spcAft>
                      </a:pPr>
                      <a:r>
                        <a:rPr lang="zh-CN" sz="1600" kern="100">
                          <a:effectLst/>
                        </a:rPr>
                        <a:t>最大子数组，</a:t>
                      </a:r>
                      <a:r>
                        <a:rPr lang="en-US" sz="1600" kern="100">
                          <a:effectLst/>
                        </a:rPr>
                        <a:t>Strassen</a:t>
                      </a:r>
                      <a:r>
                        <a:rPr lang="zh-CN" sz="1600" kern="100">
                          <a:effectLst/>
                        </a:rPr>
                        <a:t>矩阵乘法</a:t>
                      </a:r>
                    </a:p>
                    <a:p>
                      <a:pPr algn="just">
                        <a:spcAft>
                          <a:spcPts val="0"/>
                        </a:spcAft>
                      </a:pPr>
                      <a:r>
                        <a:rPr lang="zh-CN" sz="1600" kern="100">
                          <a:effectLst/>
                        </a:rPr>
                        <a:t>递归式求解</a:t>
                      </a:r>
                      <a:endParaRPr lang="zh-CN" sz="1600" kern="100">
                        <a:effectLst/>
                        <a:latin typeface="Calibri"/>
                        <a:ea typeface="宋体"/>
                        <a:cs typeface="Times New Roman"/>
                      </a:endParaRPr>
                    </a:p>
                  </a:txBody>
                  <a:tcPr marL="32968" marR="32968" marT="0" marB="0"/>
                </a:tc>
                <a:tc>
                  <a:txBody>
                    <a:bodyPr/>
                    <a:lstStyle/>
                    <a:p>
                      <a:pPr algn="ctr">
                        <a:spcAft>
                          <a:spcPts val="0"/>
                        </a:spcAft>
                      </a:pPr>
                      <a:r>
                        <a:rPr lang="en-US" sz="1600" kern="100" dirty="0">
                          <a:effectLst/>
                        </a:rPr>
                        <a:t>3</a:t>
                      </a:r>
                      <a:endParaRPr lang="zh-CN" sz="1600" kern="100" dirty="0">
                        <a:effectLst/>
                        <a:latin typeface="Calibri"/>
                        <a:ea typeface="宋体"/>
                        <a:cs typeface="Times New Roman"/>
                      </a:endParaRPr>
                    </a:p>
                  </a:txBody>
                  <a:tcPr marL="32968" marR="32968" marT="0" marB="0"/>
                </a:tc>
                <a:extLst>
                  <a:ext uri="{0D108BD9-81ED-4DB2-BD59-A6C34878D82A}">
                    <a16:rowId xmlns="" xmlns:a16="http://schemas.microsoft.com/office/drawing/2014/main" val="10002"/>
                  </a:ext>
                </a:extLst>
              </a:tr>
              <a:tr h="786415">
                <a:tc>
                  <a:txBody>
                    <a:bodyPr/>
                    <a:lstStyle/>
                    <a:p>
                      <a:pPr algn="just">
                        <a:spcAft>
                          <a:spcPts val="0"/>
                        </a:spcAft>
                      </a:pPr>
                      <a:r>
                        <a:rPr lang="zh-CN" sz="1600" kern="100">
                          <a:effectLst/>
                        </a:rPr>
                        <a:t>第</a:t>
                      </a:r>
                      <a:r>
                        <a:rPr lang="en-US" sz="1600" kern="100">
                          <a:effectLst/>
                        </a:rPr>
                        <a:t>3</a:t>
                      </a:r>
                      <a:r>
                        <a:rPr lang="zh-CN" sz="1600" kern="100">
                          <a:effectLst/>
                        </a:rPr>
                        <a:t>周</a:t>
                      </a:r>
                      <a:endParaRPr lang="zh-CN" sz="1600" kern="100">
                        <a:effectLst/>
                        <a:latin typeface="Calibri"/>
                        <a:ea typeface="宋体"/>
                        <a:cs typeface="Times New Roman"/>
                      </a:endParaRPr>
                    </a:p>
                  </a:txBody>
                  <a:tcPr marL="32968" marR="32968" marT="0" marB="0"/>
                </a:tc>
                <a:tc>
                  <a:txBody>
                    <a:bodyPr/>
                    <a:lstStyle/>
                    <a:p>
                      <a:pPr algn="just">
                        <a:spcAft>
                          <a:spcPts val="0"/>
                        </a:spcAft>
                      </a:pPr>
                      <a:r>
                        <a:rPr lang="zh-CN" sz="1600" kern="100">
                          <a:effectLst/>
                        </a:rPr>
                        <a:t>概率分析与随机算法</a:t>
                      </a:r>
                      <a:endParaRPr lang="zh-CN" sz="1600" kern="100">
                        <a:effectLst/>
                        <a:latin typeface="Calibri"/>
                        <a:ea typeface="宋体"/>
                        <a:cs typeface="Times New Roman"/>
                      </a:endParaRPr>
                    </a:p>
                  </a:txBody>
                  <a:tcPr marL="32968" marR="32968" marT="0" marB="0"/>
                </a:tc>
                <a:tc>
                  <a:txBody>
                    <a:bodyPr/>
                    <a:lstStyle/>
                    <a:p>
                      <a:pPr algn="just">
                        <a:spcAft>
                          <a:spcPts val="0"/>
                        </a:spcAft>
                      </a:pPr>
                      <a:r>
                        <a:rPr lang="zh-CN" sz="1600" kern="100">
                          <a:effectLst/>
                        </a:rPr>
                        <a:t>随机算法分析，雇佣问题，生日悖论，球与箱子</a:t>
                      </a:r>
                      <a:endParaRPr lang="zh-CN" sz="1600" kern="100">
                        <a:effectLst/>
                        <a:latin typeface="Calibri"/>
                        <a:ea typeface="宋体"/>
                        <a:cs typeface="Times New Roman"/>
                      </a:endParaRPr>
                    </a:p>
                  </a:txBody>
                  <a:tcPr marL="32968" marR="32968" marT="0" marB="0"/>
                </a:tc>
                <a:tc>
                  <a:txBody>
                    <a:bodyPr/>
                    <a:lstStyle/>
                    <a:p>
                      <a:pPr algn="ctr">
                        <a:spcAft>
                          <a:spcPts val="0"/>
                        </a:spcAft>
                      </a:pPr>
                      <a:r>
                        <a:rPr lang="en-US" sz="1600" kern="100" dirty="0">
                          <a:effectLst/>
                        </a:rPr>
                        <a:t>3</a:t>
                      </a:r>
                      <a:endParaRPr lang="zh-CN" sz="1600" kern="100" dirty="0">
                        <a:effectLst/>
                        <a:latin typeface="Calibri"/>
                        <a:ea typeface="宋体"/>
                        <a:cs typeface="Times New Roman"/>
                      </a:endParaRPr>
                    </a:p>
                  </a:txBody>
                  <a:tcPr marL="32968" marR="32968" marT="0" marB="0"/>
                </a:tc>
                <a:extLst>
                  <a:ext uri="{0D108BD9-81ED-4DB2-BD59-A6C34878D82A}">
                    <a16:rowId xmlns="" xmlns:a16="http://schemas.microsoft.com/office/drawing/2014/main" val="10003"/>
                  </a:ext>
                </a:extLst>
              </a:tr>
              <a:tr h="524279">
                <a:tc>
                  <a:txBody>
                    <a:bodyPr/>
                    <a:lstStyle/>
                    <a:p>
                      <a:pPr algn="just">
                        <a:spcAft>
                          <a:spcPts val="0"/>
                        </a:spcAft>
                      </a:pPr>
                      <a:r>
                        <a:rPr lang="zh-CN" sz="1600" kern="100">
                          <a:effectLst/>
                        </a:rPr>
                        <a:t>第</a:t>
                      </a:r>
                      <a:r>
                        <a:rPr lang="en-US" sz="1600" kern="100">
                          <a:effectLst/>
                        </a:rPr>
                        <a:t>4</a:t>
                      </a:r>
                      <a:r>
                        <a:rPr lang="zh-CN" sz="1600" kern="100">
                          <a:effectLst/>
                        </a:rPr>
                        <a:t>周</a:t>
                      </a:r>
                      <a:endParaRPr lang="zh-CN" sz="1600" kern="100">
                        <a:effectLst/>
                        <a:latin typeface="Calibri"/>
                        <a:ea typeface="宋体"/>
                        <a:cs typeface="Times New Roman"/>
                      </a:endParaRPr>
                    </a:p>
                  </a:txBody>
                  <a:tcPr marL="32968" marR="32968" marT="0" marB="0"/>
                </a:tc>
                <a:tc>
                  <a:txBody>
                    <a:bodyPr/>
                    <a:lstStyle/>
                    <a:p>
                      <a:pPr algn="just">
                        <a:spcAft>
                          <a:spcPts val="0"/>
                        </a:spcAft>
                      </a:pPr>
                      <a:r>
                        <a:rPr lang="zh-CN" sz="1600" kern="100">
                          <a:effectLst/>
                        </a:rPr>
                        <a:t>排序与选择</a:t>
                      </a:r>
                      <a:endParaRPr lang="zh-CN" sz="1600" kern="100">
                        <a:effectLst/>
                        <a:latin typeface="Calibri"/>
                        <a:ea typeface="宋体"/>
                        <a:cs typeface="Times New Roman"/>
                      </a:endParaRPr>
                    </a:p>
                  </a:txBody>
                  <a:tcPr marL="32968" marR="32968" marT="0" marB="0"/>
                </a:tc>
                <a:tc>
                  <a:txBody>
                    <a:bodyPr/>
                    <a:lstStyle/>
                    <a:p>
                      <a:pPr algn="just">
                        <a:spcAft>
                          <a:spcPts val="0"/>
                        </a:spcAft>
                      </a:pPr>
                      <a:r>
                        <a:rPr lang="zh-CN" sz="1600" kern="100">
                          <a:effectLst/>
                        </a:rPr>
                        <a:t>快速排序分析，线性时间排序</a:t>
                      </a:r>
                      <a:endParaRPr lang="zh-CN" sz="1600" kern="100">
                        <a:effectLst/>
                        <a:latin typeface="Calibri"/>
                        <a:ea typeface="宋体"/>
                        <a:cs typeface="Times New Roman"/>
                      </a:endParaRPr>
                    </a:p>
                  </a:txBody>
                  <a:tcPr marL="32968" marR="32968" marT="0" marB="0"/>
                </a:tc>
                <a:tc>
                  <a:txBody>
                    <a:bodyPr/>
                    <a:lstStyle/>
                    <a:p>
                      <a:pPr algn="ctr">
                        <a:spcAft>
                          <a:spcPts val="0"/>
                        </a:spcAft>
                      </a:pPr>
                      <a:r>
                        <a:rPr lang="en-US" sz="1600" kern="100" dirty="0">
                          <a:effectLst/>
                        </a:rPr>
                        <a:t>3</a:t>
                      </a:r>
                      <a:endParaRPr lang="zh-CN" sz="1600" kern="100" dirty="0">
                        <a:effectLst/>
                        <a:latin typeface="Calibri"/>
                        <a:ea typeface="宋体"/>
                        <a:cs typeface="Times New Roman"/>
                      </a:endParaRPr>
                    </a:p>
                  </a:txBody>
                  <a:tcPr marL="32968" marR="32968" marT="0" marB="0"/>
                </a:tc>
                <a:extLst>
                  <a:ext uri="{0D108BD9-81ED-4DB2-BD59-A6C34878D82A}">
                    <a16:rowId xmlns="" xmlns:a16="http://schemas.microsoft.com/office/drawing/2014/main" val="10004"/>
                  </a:ext>
                </a:extLst>
              </a:tr>
              <a:tr h="262139">
                <a:tc>
                  <a:txBody>
                    <a:bodyPr/>
                    <a:lstStyle/>
                    <a:p>
                      <a:pPr algn="just">
                        <a:spcAft>
                          <a:spcPts val="0"/>
                        </a:spcAft>
                      </a:pPr>
                      <a:r>
                        <a:rPr lang="zh-CN" sz="1600" kern="100">
                          <a:effectLst/>
                        </a:rPr>
                        <a:t>第</a:t>
                      </a:r>
                      <a:r>
                        <a:rPr lang="en-US" sz="1600" kern="100">
                          <a:effectLst/>
                        </a:rPr>
                        <a:t>5</a:t>
                      </a:r>
                      <a:r>
                        <a:rPr lang="zh-CN" sz="1600" kern="100">
                          <a:effectLst/>
                        </a:rPr>
                        <a:t>周</a:t>
                      </a:r>
                      <a:endParaRPr lang="zh-CN" sz="1600" kern="100">
                        <a:effectLst/>
                        <a:latin typeface="Calibri"/>
                        <a:ea typeface="宋体"/>
                        <a:cs typeface="Times New Roman"/>
                      </a:endParaRPr>
                    </a:p>
                  </a:txBody>
                  <a:tcPr marL="32968" marR="32968" marT="0" marB="0"/>
                </a:tc>
                <a:tc>
                  <a:txBody>
                    <a:bodyPr/>
                    <a:lstStyle/>
                    <a:p>
                      <a:pPr algn="just">
                        <a:spcAft>
                          <a:spcPts val="0"/>
                        </a:spcAft>
                      </a:pPr>
                      <a:r>
                        <a:rPr lang="zh-CN" sz="1600" kern="100">
                          <a:effectLst/>
                        </a:rPr>
                        <a:t>排序与选择</a:t>
                      </a:r>
                      <a:endParaRPr lang="zh-CN" sz="1600" kern="100">
                        <a:effectLst/>
                        <a:latin typeface="Calibri"/>
                        <a:ea typeface="宋体"/>
                        <a:cs typeface="Times New Roman"/>
                      </a:endParaRPr>
                    </a:p>
                  </a:txBody>
                  <a:tcPr marL="32968" marR="32968" marT="0" marB="0"/>
                </a:tc>
                <a:tc>
                  <a:txBody>
                    <a:bodyPr/>
                    <a:lstStyle/>
                    <a:p>
                      <a:pPr algn="just">
                        <a:spcAft>
                          <a:spcPts val="0"/>
                        </a:spcAft>
                      </a:pPr>
                      <a:r>
                        <a:rPr lang="zh-CN" sz="1600" kern="100">
                          <a:effectLst/>
                        </a:rPr>
                        <a:t>中位数选择算法</a:t>
                      </a:r>
                      <a:endParaRPr lang="zh-CN" sz="1600" kern="100">
                        <a:effectLst/>
                        <a:latin typeface="Calibri"/>
                        <a:ea typeface="宋体"/>
                        <a:cs typeface="Times New Roman"/>
                      </a:endParaRPr>
                    </a:p>
                  </a:txBody>
                  <a:tcPr marL="32968" marR="32968" marT="0" marB="0"/>
                </a:tc>
                <a:tc>
                  <a:txBody>
                    <a:bodyPr/>
                    <a:lstStyle/>
                    <a:p>
                      <a:pPr algn="ctr">
                        <a:spcAft>
                          <a:spcPts val="0"/>
                        </a:spcAft>
                      </a:pPr>
                      <a:r>
                        <a:rPr lang="en-US" sz="1600" kern="100" dirty="0">
                          <a:effectLst/>
                        </a:rPr>
                        <a:t>3</a:t>
                      </a:r>
                      <a:endParaRPr lang="zh-CN" sz="1600" kern="100" dirty="0">
                        <a:effectLst/>
                        <a:latin typeface="Calibri"/>
                        <a:ea typeface="宋体"/>
                        <a:cs typeface="Times New Roman"/>
                      </a:endParaRPr>
                    </a:p>
                  </a:txBody>
                  <a:tcPr marL="32968" marR="32968" marT="0" marB="0"/>
                </a:tc>
                <a:extLst>
                  <a:ext uri="{0D108BD9-81ED-4DB2-BD59-A6C34878D82A}">
                    <a16:rowId xmlns="" xmlns:a16="http://schemas.microsoft.com/office/drawing/2014/main" val="10005"/>
                  </a:ext>
                </a:extLst>
              </a:tr>
              <a:tr h="524279">
                <a:tc>
                  <a:txBody>
                    <a:bodyPr/>
                    <a:lstStyle/>
                    <a:p>
                      <a:pPr algn="just">
                        <a:spcAft>
                          <a:spcPts val="0"/>
                        </a:spcAft>
                      </a:pPr>
                      <a:r>
                        <a:rPr lang="zh-CN" sz="1600" kern="100">
                          <a:effectLst/>
                        </a:rPr>
                        <a:t>第</a:t>
                      </a:r>
                      <a:r>
                        <a:rPr lang="en-US" sz="1600" kern="100">
                          <a:effectLst/>
                        </a:rPr>
                        <a:t>6</a:t>
                      </a:r>
                      <a:r>
                        <a:rPr lang="zh-CN" sz="1600" kern="100">
                          <a:effectLst/>
                        </a:rPr>
                        <a:t>周</a:t>
                      </a:r>
                      <a:endParaRPr lang="zh-CN" sz="1600" kern="100">
                        <a:effectLst/>
                        <a:latin typeface="Calibri"/>
                        <a:ea typeface="宋体"/>
                        <a:cs typeface="Times New Roman"/>
                      </a:endParaRPr>
                    </a:p>
                  </a:txBody>
                  <a:tcPr marL="32968" marR="32968" marT="0" marB="0"/>
                </a:tc>
                <a:tc>
                  <a:txBody>
                    <a:bodyPr/>
                    <a:lstStyle/>
                    <a:p>
                      <a:pPr algn="just">
                        <a:spcAft>
                          <a:spcPts val="0"/>
                        </a:spcAft>
                      </a:pPr>
                      <a:r>
                        <a:rPr lang="zh-CN" sz="1600" kern="100">
                          <a:effectLst/>
                        </a:rPr>
                        <a:t>动态规划</a:t>
                      </a:r>
                      <a:endParaRPr lang="zh-CN" sz="1600" kern="100">
                        <a:effectLst/>
                        <a:latin typeface="Calibri"/>
                        <a:ea typeface="宋体"/>
                        <a:cs typeface="Times New Roman"/>
                      </a:endParaRPr>
                    </a:p>
                  </a:txBody>
                  <a:tcPr marL="32968" marR="32968" marT="0" marB="0"/>
                </a:tc>
                <a:tc>
                  <a:txBody>
                    <a:bodyPr/>
                    <a:lstStyle/>
                    <a:p>
                      <a:pPr algn="just">
                        <a:spcAft>
                          <a:spcPts val="0"/>
                        </a:spcAft>
                      </a:pPr>
                      <a:r>
                        <a:rPr lang="zh-CN" sz="1600" kern="100">
                          <a:effectLst/>
                        </a:rPr>
                        <a:t>动态规划原理，矩阵连乘</a:t>
                      </a:r>
                      <a:endParaRPr lang="zh-CN" sz="1600" kern="100">
                        <a:effectLst/>
                        <a:latin typeface="Calibri"/>
                        <a:ea typeface="宋体"/>
                        <a:cs typeface="Times New Roman"/>
                      </a:endParaRPr>
                    </a:p>
                  </a:txBody>
                  <a:tcPr marL="32968" marR="32968" marT="0" marB="0"/>
                </a:tc>
                <a:tc>
                  <a:txBody>
                    <a:bodyPr/>
                    <a:lstStyle/>
                    <a:p>
                      <a:pPr algn="ctr">
                        <a:spcAft>
                          <a:spcPts val="0"/>
                        </a:spcAft>
                      </a:pPr>
                      <a:r>
                        <a:rPr lang="en-US" sz="1600" kern="100" dirty="0">
                          <a:effectLst/>
                        </a:rPr>
                        <a:t>3</a:t>
                      </a:r>
                      <a:endParaRPr lang="zh-CN" sz="1600" kern="100" dirty="0">
                        <a:effectLst/>
                        <a:latin typeface="Calibri"/>
                        <a:ea typeface="宋体"/>
                        <a:cs typeface="Times New Roman"/>
                      </a:endParaRPr>
                    </a:p>
                  </a:txBody>
                  <a:tcPr marL="32968" marR="32968" marT="0" marB="0"/>
                </a:tc>
                <a:extLst>
                  <a:ext uri="{0D108BD9-81ED-4DB2-BD59-A6C34878D82A}">
                    <a16:rowId xmlns="" xmlns:a16="http://schemas.microsoft.com/office/drawing/2014/main" val="10006"/>
                  </a:ext>
                </a:extLst>
              </a:tr>
              <a:tr h="524279">
                <a:tc>
                  <a:txBody>
                    <a:bodyPr/>
                    <a:lstStyle/>
                    <a:p>
                      <a:pPr algn="just">
                        <a:spcAft>
                          <a:spcPts val="0"/>
                        </a:spcAft>
                      </a:pPr>
                      <a:r>
                        <a:rPr lang="zh-CN" sz="1600" kern="100">
                          <a:effectLst/>
                        </a:rPr>
                        <a:t>第</a:t>
                      </a:r>
                      <a:r>
                        <a:rPr lang="en-US" sz="1600" kern="100">
                          <a:effectLst/>
                        </a:rPr>
                        <a:t>7</a:t>
                      </a:r>
                      <a:r>
                        <a:rPr lang="zh-CN" sz="1600" kern="100">
                          <a:effectLst/>
                        </a:rPr>
                        <a:t>周</a:t>
                      </a:r>
                      <a:endParaRPr lang="zh-CN" sz="1600" kern="100">
                        <a:effectLst/>
                        <a:latin typeface="Calibri"/>
                        <a:ea typeface="宋体"/>
                        <a:cs typeface="Times New Roman"/>
                      </a:endParaRPr>
                    </a:p>
                  </a:txBody>
                  <a:tcPr marL="32968" marR="32968" marT="0" marB="0"/>
                </a:tc>
                <a:tc>
                  <a:txBody>
                    <a:bodyPr/>
                    <a:lstStyle/>
                    <a:p>
                      <a:pPr algn="just">
                        <a:spcAft>
                          <a:spcPts val="0"/>
                        </a:spcAft>
                      </a:pPr>
                      <a:r>
                        <a:rPr lang="zh-CN" sz="1600" kern="100">
                          <a:effectLst/>
                        </a:rPr>
                        <a:t>动态规划</a:t>
                      </a:r>
                      <a:endParaRPr lang="zh-CN" sz="1600" kern="100">
                        <a:effectLst/>
                        <a:latin typeface="Calibri"/>
                        <a:ea typeface="宋体"/>
                        <a:cs typeface="Times New Roman"/>
                      </a:endParaRPr>
                    </a:p>
                  </a:txBody>
                  <a:tcPr marL="32968" marR="32968" marT="0" marB="0"/>
                </a:tc>
                <a:tc>
                  <a:txBody>
                    <a:bodyPr/>
                    <a:lstStyle/>
                    <a:p>
                      <a:pPr algn="just">
                        <a:spcAft>
                          <a:spcPts val="0"/>
                        </a:spcAft>
                      </a:pPr>
                      <a:r>
                        <a:rPr lang="zh-CN" sz="1600" kern="100">
                          <a:effectLst/>
                        </a:rPr>
                        <a:t>最长公共子链，最优二叉搜索树</a:t>
                      </a:r>
                      <a:endParaRPr lang="zh-CN" sz="1600" kern="100">
                        <a:effectLst/>
                        <a:latin typeface="Calibri"/>
                        <a:ea typeface="宋体"/>
                        <a:cs typeface="Times New Roman"/>
                      </a:endParaRPr>
                    </a:p>
                  </a:txBody>
                  <a:tcPr marL="32968" marR="32968" marT="0" marB="0"/>
                </a:tc>
                <a:tc>
                  <a:txBody>
                    <a:bodyPr/>
                    <a:lstStyle/>
                    <a:p>
                      <a:pPr algn="ctr">
                        <a:spcAft>
                          <a:spcPts val="0"/>
                        </a:spcAft>
                      </a:pPr>
                      <a:r>
                        <a:rPr lang="en-US" sz="1600" kern="100" dirty="0">
                          <a:effectLst/>
                        </a:rPr>
                        <a:t>3</a:t>
                      </a:r>
                      <a:endParaRPr lang="zh-CN" sz="1600" kern="100" dirty="0">
                        <a:effectLst/>
                        <a:latin typeface="Calibri"/>
                        <a:ea typeface="宋体"/>
                        <a:cs typeface="Times New Roman"/>
                      </a:endParaRPr>
                    </a:p>
                  </a:txBody>
                  <a:tcPr marL="32968" marR="32968" marT="0" marB="0"/>
                </a:tc>
                <a:extLst>
                  <a:ext uri="{0D108BD9-81ED-4DB2-BD59-A6C34878D82A}">
                    <a16:rowId xmlns="" xmlns:a16="http://schemas.microsoft.com/office/drawing/2014/main" val="10007"/>
                  </a:ext>
                </a:extLst>
              </a:tr>
              <a:tr h="786415">
                <a:tc>
                  <a:txBody>
                    <a:bodyPr/>
                    <a:lstStyle/>
                    <a:p>
                      <a:pPr algn="just">
                        <a:spcAft>
                          <a:spcPts val="0"/>
                        </a:spcAft>
                      </a:pPr>
                      <a:r>
                        <a:rPr lang="zh-CN" sz="1600" kern="100">
                          <a:effectLst/>
                        </a:rPr>
                        <a:t>第</a:t>
                      </a:r>
                      <a:r>
                        <a:rPr lang="en-US" sz="1600" kern="100">
                          <a:effectLst/>
                        </a:rPr>
                        <a:t>8</a:t>
                      </a:r>
                      <a:r>
                        <a:rPr lang="zh-CN" sz="1600" kern="100">
                          <a:effectLst/>
                        </a:rPr>
                        <a:t>周</a:t>
                      </a:r>
                      <a:endParaRPr lang="zh-CN" sz="1600" kern="100">
                        <a:effectLst/>
                        <a:latin typeface="Calibri"/>
                        <a:ea typeface="宋体"/>
                        <a:cs typeface="Times New Roman"/>
                      </a:endParaRPr>
                    </a:p>
                  </a:txBody>
                  <a:tcPr marL="32968" marR="32968" marT="0" marB="0"/>
                </a:tc>
                <a:tc>
                  <a:txBody>
                    <a:bodyPr/>
                    <a:lstStyle/>
                    <a:p>
                      <a:pPr algn="just">
                        <a:spcAft>
                          <a:spcPts val="0"/>
                        </a:spcAft>
                      </a:pPr>
                      <a:r>
                        <a:rPr lang="zh-CN" sz="1600" kern="100">
                          <a:effectLst/>
                        </a:rPr>
                        <a:t>贪心算法</a:t>
                      </a:r>
                      <a:endParaRPr lang="zh-CN" sz="1600" kern="100">
                        <a:effectLst/>
                        <a:latin typeface="Calibri"/>
                        <a:ea typeface="宋体"/>
                        <a:cs typeface="Times New Roman"/>
                      </a:endParaRPr>
                    </a:p>
                  </a:txBody>
                  <a:tcPr marL="32968" marR="32968" marT="0" marB="0"/>
                </a:tc>
                <a:tc>
                  <a:txBody>
                    <a:bodyPr/>
                    <a:lstStyle/>
                    <a:p>
                      <a:pPr algn="just">
                        <a:spcAft>
                          <a:spcPts val="0"/>
                        </a:spcAft>
                      </a:pPr>
                      <a:r>
                        <a:rPr lang="zh-CN" sz="1600" kern="100">
                          <a:effectLst/>
                        </a:rPr>
                        <a:t>算法原理，赫夫曼编码编码，活动选择</a:t>
                      </a:r>
                      <a:endParaRPr lang="zh-CN" sz="1600" kern="100">
                        <a:effectLst/>
                        <a:latin typeface="Calibri"/>
                        <a:ea typeface="宋体"/>
                        <a:cs typeface="Times New Roman"/>
                      </a:endParaRPr>
                    </a:p>
                  </a:txBody>
                  <a:tcPr marL="32968" marR="32968" marT="0" marB="0"/>
                </a:tc>
                <a:tc>
                  <a:txBody>
                    <a:bodyPr/>
                    <a:lstStyle/>
                    <a:p>
                      <a:pPr algn="ctr">
                        <a:spcAft>
                          <a:spcPts val="0"/>
                        </a:spcAft>
                      </a:pPr>
                      <a:r>
                        <a:rPr lang="en-US" sz="1600" kern="100" dirty="0">
                          <a:effectLst/>
                        </a:rPr>
                        <a:t>3</a:t>
                      </a:r>
                      <a:endParaRPr lang="zh-CN" sz="1600" kern="100" dirty="0">
                        <a:effectLst/>
                        <a:latin typeface="Calibri"/>
                        <a:ea typeface="宋体"/>
                        <a:cs typeface="Times New Roman"/>
                      </a:endParaRPr>
                    </a:p>
                  </a:txBody>
                  <a:tcPr marL="32968" marR="32968" marT="0" marB="0"/>
                </a:tc>
                <a:extLst>
                  <a:ext uri="{0D108BD9-81ED-4DB2-BD59-A6C34878D82A}">
                    <a16:rowId xmlns="" xmlns:a16="http://schemas.microsoft.com/office/drawing/2014/main" val="10008"/>
                  </a:ext>
                </a:extLst>
              </a:tr>
              <a:tr h="262139">
                <a:tc>
                  <a:txBody>
                    <a:bodyPr/>
                    <a:lstStyle/>
                    <a:p>
                      <a:pPr algn="just">
                        <a:spcAft>
                          <a:spcPts val="0"/>
                        </a:spcAft>
                      </a:pPr>
                      <a:r>
                        <a:rPr lang="zh-CN" sz="1600" kern="100">
                          <a:effectLst/>
                        </a:rPr>
                        <a:t>第</a:t>
                      </a:r>
                      <a:r>
                        <a:rPr lang="en-US" sz="1600" kern="100">
                          <a:effectLst/>
                        </a:rPr>
                        <a:t>9</a:t>
                      </a:r>
                      <a:r>
                        <a:rPr lang="zh-CN" sz="1600" kern="100">
                          <a:effectLst/>
                        </a:rPr>
                        <a:t>周</a:t>
                      </a:r>
                      <a:endParaRPr lang="zh-CN" sz="1600" kern="100">
                        <a:effectLst/>
                        <a:latin typeface="Calibri"/>
                        <a:ea typeface="宋体"/>
                        <a:cs typeface="Times New Roman"/>
                      </a:endParaRPr>
                    </a:p>
                  </a:txBody>
                  <a:tcPr marL="32968" marR="32968" marT="0" marB="0"/>
                </a:tc>
                <a:tc>
                  <a:txBody>
                    <a:bodyPr/>
                    <a:lstStyle/>
                    <a:p>
                      <a:pPr algn="just">
                        <a:spcAft>
                          <a:spcPts val="0"/>
                        </a:spcAft>
                      </a:pPr>
                      <a:r>
                        <a:rPr lang="zh-CN" sz="1600" kern="100">
                          <a:effectLst/>
                        </a:rPr>
                        <a:t>期中考试</a:t>
                      </a:r>
                      <a:endParaRPr lang="zh-CN" sz="1600" kern="100">
                        <a:effectLst/>
                        <a:latin typeface="Calibri"/>
                        <a:ea typeface="宋体"/>
                        <a:cs typeface="Times New Roman"/>
                      </a:endParaRPr>
                    </a:p>
                  </a:txBody>
                  <a:tcPr marL="32968" marR="32968" marT="0" marB="0"/>
                </a:tc>
                <a:tc>
                  <a:txBody>
                    <a:bodyPr/>
                    <a:lstStyle/>
                    <a:p>
                      <a:pPr algn="just">
                        <a:spcAft>
                          <a:spcPts val="0"/>
                        </a:spcAft>
                      </a:pPr>
                      <a:r>
                        <a:rPr lang="en-US" sz="1600" kern="100">
                          <a:effectLst/>
                        </a:rPr>
                        <a:t> </a:t>
                      </a:r>
                      <a:endParaRPr lang="zh-CN" sz="1600" kern="100">
                        <a:effectLst/>
                        <a:latin typeface="Calibri"/>
                        <a:ea typeface="宋体"/>
                        <a:cs typeface="Times New Roman"/>
                      </a:endParaRPr>
                    </a:p>
                  </a:txBody>
                  <a:tcPr marL="32968" marR="32968" marT="0" marB="0"/>
                </a:tc>
                <a:tc>
                  <a:txBody>
                    <a:bodyPr/>
                    <a:lstStyle/>
                    <a:p>
                      <a:pPr algn="ctr">
                        <a:spcAft>
                          <a:spcPts val="0"/>
                        </a:spcAft>
                      </a:pPr>
                      <a:r>
                        <a:rPr lang="en-US" sz="1600" kern="100" dirty="0">
                          <a:effectLst/>
                        </a:rPr>
                        <a:t> </a:t>
                      </a:r>
                      <a:endParaRPr lang="zh-CN" sz="1600" kern="100" dirty="0">
                        <a:effectLst/>
                        <a:latin typeface="Calibri"/>
                        <a:ea typeface="宋体"/>
                        <a:cs typeface="Times New Roman"/>
                      </a:endParaRPr>
                    </a:p>
                  </a:txBody>
                  <a:tcPr marL="32968" marR="32968" marT="0" marB="0"/>
                </a:tc>
                <a:extLst>
                  <a:ext uri="{0D108BD9-81ED-4DB2-BD59-A6C34878D82A}">
                    <a16:rowId xmlns="" xmlns:a16="http://schemas.microsoft.com/office/drawing/2014/main" val="10009"/>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5E6535DF-3F2E-430D-97AE-3FC5E06A27E9}" type="slidenum">
              <a:rPr kumimoji="0" lang="en-US" altLang="zh-CN" sz="1400" smtClean="0"/>
              <a:pPr>
                <a:spcBef>
                  <a:spcPct val="0"/>
                </a:spcBef>
                <a:buClrTx/>
                <a:buSzTx/>
                <a:buFontTx/>
                <a:buNone/>
              </a:pPr>
              <a:t>50</a:t>
            </a:fld>
            <a:endParaRPr kumimoji="0" lang="en-US" altLang="zh-CN" sz="1400"/>
          </a:p>
        </p:txBody>
      </p:sp>
      <p:sp>
        <p:nvSpPr>
          <p:cNvPr id="70659" name="Rectangle 2"/>
          <p:cNvSpPr>
            <a:spLocks noGrp="1" noChangeArrowheads="1"/>
          </p:cNvSpPr>
          <p:nvPr>
            <p:ph type="title"/>
          </p:nvPr>
        </p:nvSpPr>
        <p:spPr/>
        <p:txBody>
          <a:bodyPr/>
          <a:lstStyle/>
          <a:p>
            <a:pPr eaLnBrk="1" hangingPunct="1"/>
            <a:r>
              <a:rPr lang="zh-CN" altLang="en-US" dirty="0">
                <a:latin typeface="Verdana" panose="020B0604030504040204" pitchFamily="34" charset="0"/>
                <a:ea typeface=""/>
                <a:cs typeface=""/>
              </a:rPr>
              <a:t>算法复杂性分析</a:t>
            </a:r>
          </a:p>
        </p:txBody>
      </p:sp>
      <p:sp>
        <p:nvSpPr>
          <p:cNvPr id="70660" name="Rectangle 3"/>
          <p:cNvSpPr>
            <a:spLocks noGrp="1" noChangeArrowheads="1"/>
          </p:cNvSpPr>
          <p:nvPr>
            <p:ph type="body" idx="1"/>
          </p:nvPr>
        </p:nvSpPr>
        <p:spPr>
          <a:xfrm>
            <a:off x="0" y="1828800"/>
            <a:ext cx="9031288" cy="5029200"/>
          </a:xfrm>
        </p:spPr>
        <p:txBody>
          <a:bodyPr/>
          <a:lstStyle/>
          <a:p>
            <a:pPr eaLnBrk="1" hangingPunct="1">
              <a:buFont typeface="Wingdings" panose="05000000000000000000" pitchFamily="2" charset="2"/>
              <a:buNone/>
            </a:pPr>
            <a:r>
              <a:rPr lang="zh-CN" altLang="en-US" sz="3000">
                <a:solidFill>
                  <a:schemeClr val="tx2"/>
                </a:solidFill>
              </a:rPr>
              <a:t>算法分类（计算时间）</a:t>
            </a:r>
          </a:p>
          <a:p>
            <a:pPr eaLnBrk="1" hangingPunct="1">
              <a:buFont typeface="Wingdings" panose="05000000000000000000" pitchFamily="2" charset="2"/>
              <a:buChar char="Ø"/>
            </a:pPr>
            <a:r>
              <a:rPr lang="zh-CN" altLang="en-US" sz="3000"/>
              <a:t>多项式时间算法：可用多项式（函数）对其计算时间限界的算法。</a:t>
            </a:r>
          </a:p>
          <a:p>
            <a:pPr eaLnBrk="1" hangingPunct="1">
              <a:buFont typeface="Wingdings" panose="05000000000000000000" pitchFamily="2" charset="2"/>
              <a:buNone/>
            </a:pPr>
            <a:r>
              <a:rPr lang="zh-CN" altLang="en-US" sz="2600"/>
              <a:t>    常见的多项式限界函数有：</a:t>
            </a:r>
          </a:p>
          <a:p>
            <a:pPr eaLnBrk="1" hangingPunct="1">
              <a:buFont typeface="Wingdings" panose="05000000000000000000" pitchFamily="2" charset="2"/>
              <a:buNone/>
            </a:pPr>
            <a:r>
              <a:rPr lang="zh-CN" altLang="en-US" sz="2200">
                <a:latin typeface="宋体" panose="02010600030101010101" pitchFamily="2" charset="-122"/>
              </a:rPr>
              <a:t>        </a:t>
            </a:r>
            <a:r>
              <a:rPr lang="el-GR" altLang="zh-CN" sz="2200">
                <a:latin typeface="宋体" panose="02010600030101010101" pitchFamily="2" charset="-122"/>
              </a:rPr>
              <a:t>Ο</a:t>
            </a:r>
            <a:r>
              <a:rPr lang="en-US" altLang="zh-CN" sz="2200">
                <a:latin typeface="宋体" panose="02010600030101010101" pitchFamily="2" charset="-122"/>
              </a:rPr>
              <a:t>(1) &lt; </a:t>
            </a:r>
            <a:r>
              <a:rPr lang="el-GR" altLang="zh-CN" sz="2200">
                <a:latin typeface="宋体" panose="02010600030101010101" pitchFamily="2" charset="-122"/>
              </a:rPr>
              <a:t>Ο</a:t>
            </a:r>
            <a:r>
              <a:rPr lang="en-US" altLang="zh-CN" sz="2200">
                <a:latin typeface="宋体" panose="02010600030101010101" pitchFamily="2" charset="-122"/>
              </a:rPr>
              <a:t>(logn) &lt; </a:t>
            </a:r>
            <a:r>
              <a:rPr lang="el-GR" altLang="zh-CN" sz="2200">
                <a:latin typeface="宋体" panose="02010600030101010101" pitchFamily="2" charset="-122"/>
              </a:rPr>
              <a:t>Ο</a:t>
            </a:r>
            <a:r>
              <a:rPr lang="en-US" altLang="zh-CN" sz="2200">
                <a:latin typeface="宋体" panose="02010600030101010101" pitchFamily="2" charset="-122"/>
              </a:rPr>
              <a:t>(n) &lt; </a:t>
            </a:r>
            <a:r>
              <a:rPr lang="el-GR" altLang="zh-CN" sz="2200">
                <a:latin typeface="宋体" panose="02010600030101010101" pitchFamily="2" charset="-122"/>
              </a:rPr>
              <a:t>Ο</a:t>
            </a:r>
            <a:r>
              <a:rPr lang="en-US" altLang="zh-CN" sz="2200">
                <a:latin typeface="宋体" panose="02010600030101010101" pitchFamily="2" charset="-122"/>
              </a:rPr>
              <a:t>(nlogn) &lt; </a:t>
            </a:r>
            <a:r>
              <a:rPr lang="el-GR" altLang="zh-CN" sz="2200">
                <a:latin typeface="宋体" panose="02010600030101010101" pitchFamily="2" charset="-122"/>
              </a:rPr>
              <a:t>Ο</a:t>
            </a:r>
            <a:r>
              <a:rPr lang="en-US" altLang="zh-CN" sz="2200">
                <a:latin typeface="宋体" panose="02010600030101010101" pitchFamily="2" charset="-122"/>
              </a:rPr>
              <a:t>(n</a:t>
            </a:r>
            <a:r>
              <a:rPr lang="en-US" altLang="zh-CN" sz="2200" baseline="30000">
                <a:latin typeface="宋体" panose="02010600030101010101" pitchFamily="2" charset="-122"/>
              </a:rPr>
              <a:t>2</a:t>
            </a:r>
            <a:r>
              <a:rPr lang="en-US" altLang="zh-CN" sz="2200">
                <a:latin typeface="宋体" panose="02010600030101010101" pitchFamily="2" charset="-122"/>
              </a:rPr>
              <a:t>) &lt; </a:t>
            </a:r>
            <a:r>
              <a:rPr lang="el-GR" altLang="zh-CN" sz="2200">
                <a:latin typeface="宋体" panose="02010600030101010101" pitchFamily="2" charset="-122"/>
              </a:rPr>
              <a:t>Ο</a:t>
            </a:r>
            <a:r>
              <a:rPr lang="en-US" altLang="zh-CN" sz="2200">
                <a:latin typeface="宋体" panose="02010600030101010101" pitchFamily="2" charset="-122"/>
              </a:rPr>
              <a:t>(n</a:t>
            </a:r>
            <a:r>
              <a:rPr lang="en-US" altLang="zh-CN" sz="2200" baseline="30000">
                <a:latin typeface="宋体" panose="02010600030101010101" pitchFamily="2" charset="-122"/>
              </a:rPr>
              <a:t>3</a:t>
            </a:r>
            <a:r>
              <a:rPr lang="en-US" altLang="zh-CN" sz="2200">
                <a:latin typeface="宋体" panose="02010600030101010101" pitchFamily="2" charset="-122"/>
              </a:rPr>
              <a:t>)</a:t>
            </a:r>
          </a:p>
          <a:p>
            <a:pPr eaLnBrk="1" hangingPunct="1">
              <a:buFont typeface="Wingdings" panose="05000000000000000000" pitchFamily="2" charset="2"/>
              <a:buChar char="Ø"/>
            </a:pPr>
            <a:r>
              <a:rPr lang="zh-CN" altLang="en-US" sz="3000"/>
              <a:t>指数时间算法：计算时间用指数函数限界的算法</a:t>
            </a:r>
          </a:p>
          <a:p>
            <a:pPr eaLnBrk="1" hangingPunct="1">
              <a:buFont typeface="Wingdings" panose="05000000000000000000" pitchFamily="2" charset="2"/>
              <a:buNone/>
            </a:pPr>
            <a:r>
              <a:rPr lang="zh-CN" altLang="en-US" sz="2600"/>
              <a:t>    常见的指数时间限界函数：</a:t>
            </a:r>
          </a:p>
          <a:p>
            <a:pPr eaLnBrk="1" hangingPunct="1">
              <a:buFont typeface="Wingdings" panose="05000000000000000000" pitchFamily="2" charset="2"/>
              <a:buNone/>
            </a:pPr>
            <a:r>
              <a:rPr lang="zh-CN" altLang="en-US" sz="2200">
                <a:latin typeface="宋体" panose="02010600030101010101" pitchFamily="2" charset="-122"/>
              </a:rPr>
              <a:t>        </a:t>
            </a:r>
            <a:r>
              <a:rPr lang="el-GR" altLang="zh-CN" sz="2200">
                <a:latin typeface="宋体" panose="02010600030101010101" pitchFamily="2" charset="-122"/>
              </a:rPr>
              <a:t>Ο</a:t>
            </a:r>
            <a:r>
              <a:rPr lang="en-US" altLang="zh-CN" sz="2200">
                <a:latin typeface="宋体" panose="02010600030101010101" pitchFamily="2" charset="-122"/>
              </a:rPr>
              <a:t>(2</a:t>
            </a:r>
            <a:r>
              <a:rPr lang="en-US" altLang="zh-CN" sz="2200" baseline="30000">
                <a:latin typeface="宋体" panose="02010600030101010101" pitchFamily="2" charset="-122"/>
              </a:rPr>
              <a:t>n</a:t>
            </a:r>
            <a:r>
              <a:rPr lang="en-US" altLang="zh-CN" sz="2200">
                <a:latin typeface="宋体" panose="02010600030101010101" pitchFamily="2" charset="-122"/>
              </a:rPr>
              <a:t>) &lt; </a:t>
            </a:r>
            <a:r>
              <a:rPr lang="el-GR" altLang="zh-CN" sz="2200">
                <a:latin typeface="宋体" panose="02010600030101010101" pitchFamily="2" charset="-122"/>
              </a:rPr>
              <a:t>Ο</a:t>
            </a:r>
            <a:r>
              <a:rPr lang="en-US" altLang="zh-CN" sz="2200">
                <a:latin typeface="宋体" panose="02010600030101010101" pitchFamily="2" charset="-122"/>
              </a:rPr>
              <a:t>(n</a:t>
            </a:r>
            <a:r>
              <a:rPr lang="zh-CN" altLang="en-US" sz="2200">
                <a:latin typeface="宋体" panose="02010600030101010101" pitchFamily="2" charset="-122"/>
              </a:rPr>
              <a:t>！</a:t>
            </a:r>
            <a:r>
              <a:rPr lang="en-US" altLang="zh-CN" sz="2200">
                <a:latin typeface="宋体" panose="02010600030101010101" pitchFamily="2" charset="-122"/>
              </a:rPr>
              <a:t>) &lt; </a:t>
            </a:r>
            <a:r>
              <a:rPr lang="el-GR" altLang="zh-CN" sz="2200">
                <a:latin typeface="宋体" panose="02010600030101010101" pitchFamily="2" charset="-122"/>
              </a:rPr>
              <a:t>Ο</a:t>
            </a:r>
            <a:r>
              <a:rPr lang="en-US" altLang="zh-CN" sz="2200">
                <a:latin typeface="宋体" panose="02010600030101010101" pitchFamily="2" charset="-122"/>
              </a:rPr>
              <a:t>(n</a:t>
            </a:r>
            <a:r>
              <a:rPr lang="en-US" altLang="zh-CN" sz="2200" baseline="30000">
                <a:latin typeface="宋体" panose="02010600030101010101" pitchFamily="2" charset="-122"/>
              </a:rPr>
              <a:t>n</a:t>
            </a:r>
            <a:r>
              <a:rPr lang="en-US" altLang="zh-CN" sz="2200">
                <a:latin typeface="宋体" panose="02010600030101010101" pitchFamily="2" charset="-122"/>
              </a:rPr>
              <a:t>)</a:t>
            </a:r>
          </a:p>
          <a:p>
            <a:pPr eaLnBrk="1" hangingPunct="1">
              <a:buFont typeface="Wingdings" panose="05000000000000000000" pitchFamily="2" charset="2"/>
              <a:buNone/>
            </a:pPr>
            <a:r>
              <a:rPr lang="zh-CN" altLang="en-US" sz="3000">
                <a:latin typeface="宋体" panose="02010600030101010101" pitchFamily="2" charset="-122"/>
              </a:rPr>
              <a:t>说明：当</a:t>
            </a:r>
            <a:r>
              <a:rPr lang="en-US" altLang="zh-CN" sz="3000">
                <a:latin typeface="宋体" panose="02010600030101010101" pitchFamily="2" charset="-122"/>
              </a:rPr>
              <a:t>n</a:t>
            </a:r>
            <a:r>
              <a:rPr lang="zh-CN" altLang="en-US" sz="3000">
                <a:latin typeface="宋体" panose="02010600030101010101" pitchFamily="2" charset="-122"/>
              </a:rPr>
              <a:t>取值较大时，指数时间算法和多项式时间</a:t>
            </a:r>
          </a:p>
          <a:p>
            <a:pPr eaLnBrk="1" hangingPunct="1">
              <a:buFont typeface="Wingdings" panose="05000000000000000000" pitchFamily="2" charset="2"/>
              <a:buNone/>
            </a:pPr>
            <a:r>
              <a:rPr lang="zh-CN" altLang="en-US" sz="3000">
                <a:latin typeface="宋体" panose="02010600030101010101" pitchFamily="2" charset="-122"/>
              </a:rPr>
              <a:t>      算法在计算时间上非常悬殊。</a:t>
            </a:r>
          </a:p>
        </p:txBody>
      </p:sp>
    </p:spTree>
    <p:extLst>
      <p:ext uri="{BB962C8B-B14F-4D97-AF65-F5344CB8AC3E}">
        <p14:creationId xmlns:p14="http://schemas.microsoft.com/office/powerpoint/2010/main" val="15800950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86EB13EC-4FEB-42B6-A8A9-CDF041095A36}" type="slidenum">
              <a:rPr kumimoji="0" lang="en-US" altLang="zh-CN" sz="1400" smtClean="0"/>
              <a:pPr>
                <a:spcBef>
                  <a:spcPct val="0"/>
                </a:spcBef>
                <a:buClrTx/>
                <a:buSzTx/>
                <a:buFontTx/>
                <a:buNone/>
              </a:pPr>
              <a:t>51</a:t>
            </a:fld>
            <a:endParaRPr kumimoji="0" lang="en-US" altLang="zh-CN" sz="1400"/>
          </a:p>
        </p:txBody>
      </p:sp>
      <p:sp>
        <p:nvSpPr>
          <p:cNvPr id="71683" name="Rectangle 2"/>
          <p:cNvSpPr>
            <a:spLocks noGrp="1" noChangeArrowheads="1"/>
          </p:cNvSpPr>
          <p:nvPr>
            <p:ph type="title"/>
          </p:nvPr>
        </p:nvSpPr>
        <p:spPr/>
        <p:txBody>
          <a:bodyPr/>
          <a:lstStyle/>
          <a:p>
            <a:pPr eaLnBrk="1" hangingPunct="1"/>
            <a:r>
              <a:rPr lang="zh-CN" altLang="en-US" sz="3400" b="1"/>
              <a:t>典型的计算时间函数曲线</a:t>
            </a:r>
          </a:p>
        </p:txBody>
      </p:sp>
      <p:graphicFrame>
        <p:nvGraphicFramePr>
          <p:cNvPr id="71684" name="Object 0"/>
          <p:cNvGraphicFramePr>
            <a:graphicFrameLocks noGrp="1" noChangeAspect="1"/>
          </p:cNvGraphicFramePr>
          <p:nvPr>
            <p:ph type="body" idx="1"/>
          </p:nvPr>
        </p:nvGraphicFramePr>
        <p:xfrm>
          <a:off x="1828800" y="1828800"/>
          <a:ext cx="5562600" cy="5029200"/>
        </p:xfrm>
        <a:graphic>
          <a:graphicData uri="http://schemas.openxmlformats.org/presentationml/2006/ole">
            <mc:AlternateContent xmlns:mc="http://schemas.openxmlformats.org/markup-compatibility/2006">
              <mc:Choice xmlns:v="urn:schemas-microsoft-com:vml" Requires="v">
                <p:oleObj spid="_x0000_s35871" name="Image" r:id="rId3" imgW="2329268" imgH="2466463" progId="Photoshop.Image.5">
                  <p:embed/>
                </p:oleObj>
              </mc:Choice>
              <mc:Fallback>
                <p:oleObj name="Image" r:id="rId3" imgW="2329268" imgH="2466463" progId="Photoshop.Image.5">
                  <p:embed/>
                  <p:pic>
                    <p:nvPicPr>
                      <p:cNvPr id="71684" name="Object 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1828800"/>
                        <a:ext cx="55626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7836112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F5A4CBC0-242A-4437-9A2B-9F16BC3159FD}" type="slidenum">
              <a:rPr kumimoji="0" lang="en-US" altLang="zh-CN" sz="1400" smtClean="0"/>
              <a:pPr>
                <a:spcBef>
                  <a:spcPct val="0"/>
                </a:spcBef>
                <a:buClrTx/>
                <a:buSzTx/>
                <a:buFontTx/>
                <a:buNone/>
              </a:pPr>
              <a:t>52</a:t>
            </a:fld>
            <a:endParaRPr kumimoji="0" lang="en-US" altLang="zh-CN" sz="1400"/>
          </a:p>
        </p:txBody>
      </p:sp>
      <p:sp>
        <p:nvSpPr>
          <p:cNvPr id="72707" name="Rectangle 2"/>
          <p:cNvSpPr>
            <a:spLocks noGrp="1" noChangeArrowheads="1"/>
          </p:cNvSpPr>
          <p:nvPr>
            <p:ph type="title"/>
          </p:nvPr>
        </p:nvSpPr>
        <p:spPr/>
        <p:txBody>
          <a:bodyPr/>
          <a:lstStyle/>
          <a:p>
            <a:pPr eaLnBrk="1" hangingPunct="1"/>
            <a:r>
              <a:rPr lang="zh-CN" altLang="en-US" sz="3400" b="1"/>
              <a:t>典型的计算时间函数曲线</a:t>
            </a:r>
          </a:p>
        </p:txBody>
      </p:sp>
      <p:sp>
        <p:nvSpPr>
          <p:cNvPr id="72708" name="Rectangle 4"/>
          <p:cNvSpPr>
            <a:spLocks noGrp="1" noChangeArrowheads="1"/>
          </p:cNvSpPr>
          <p:nvPr>
            <p:ph type="body" idx="1"/>
          </p:nvPr>
        </p:nvSpPr>
        <p:spPr/>
        <p:txBody>
          <a:bodyPr/>
          <a:lstStyle/>
          <a:p>
            <a:pPr eaLnBrk="1" hangingPunct="1">
              <a:lnSpc>
                <a:spcPct val="90000"/>
              </a:lnSpc>
            </a:pPr>
            <a:r>
              <a:rPr lang="zh-CN" altLang="en-US" sz="3000"/>
              <a:t>当数据集的规模很大时，要在现有的计算机系统上运行具有比</a:t>
            </a:r>
            <a:r>
              <a:rPr lang="el-GR" altLang="zh-CN" sz="3000">
                <a:solidFill>
                  <a:srgbClr val="0000FF"/>
                </a:solidFill>
                <a:latin typeface="宋体" panose="02010600030101010101" pitchFamily="2" charset="-122"/>
              </a:rPr>
              <a:t>Ο</a:t>
            </a:r>
            <a:r>
              <a:rPr lang="en-US" altLang="zh-CN" sz="3000">
                <a:solidFill>
                  <a:srgbClr val="0000FF"/>
                </a:solidFill>
                <a:latin typeface="宋体" panose="02010600030101010101" pitchFamily="2" charset="-122"/>
              </a:rPr>
              <a:t>(nlogn)</a:t>
            </a:r>
            <a:r>
              <a:rPr lang="zh-CN" altLang="en-US" sz="3000">
                <a:latin typeface="宋体" panose="02010600030101010101" pitchFamily="2" charset="-122"/>
              </a:rPr>
              <a:t>复杂度还高的算法是比较困难的。</a:t>
            </a:r>
          </a:p>
          <a:p>
            <a:pPr eaLnBrk="1" hangingPunct="1">
              <a:lnSpc>
                <a:spcPct val="90000"/>
              </a:lnSpc>
              <a:buFont typeface="Wingdings" panose="05000000000000000000" pitchFamily="2" charset="2"/>
              <a:buNone/>
            </a:pPr>
            <a:endParaRPr lang="zh-CN" altLang="en-US" sz="3000">
              <a:latin typeface="宋体" panose="02010600030101010101" pitchFamily="2" charset="-122"/>
            </a:endParaRPr>
          </a:p>
          <a:p>
            <a:pPr eaLnBrk="1" hangingPunct="1">
              <a:lnSpc>
                <a:spcPct val="90000"/>
              </a:lnSpc>
            </a:pPr>
            <a:r>
              <a:rPr lang="zh-CN" altLang="en-US" sz="3000">
                <a:latin typeface="宋体" panose="02010600030101010101" pitchFamily="2" charset="-122"/>
              </a:rPr>
              <a:t>指数时间算法只有在</a:t>
            </a:r>
            <a:r>
              <a:rPr lang="en-US" altLang="zh-CN" sz="3000">
                <a:latin typeface="宋体" panose="02010600030101010101" pitchFamily="2" charset="-122"/>
              </a:rPr>
              <a:t>n</a:t>
            </a:r>
            <a:r>
              <a:rPr lang="zh-CN" altLang="en-US" sz="3000">
                <a:latin typeface="宋体" panose="02010600030101010101" pitchFamily="2" charset="-122"/>
              </a:rPr>
              <a:t>取值</a:t>
            </a:r>
            <a:r>
              <a:rPr lang="zh-CN" altLang="en-US" sz="3000">
                <a:solidFill>
                  <a:srgbClr val="0000FF"/>
                </a:solidFill>
                <a:latin typeface="宋体" panose="02010600030101010101" pitchFamily="2" charset="-122"/>
              </a:rPr>
              <a:t>非常小时</a:t>
            </a:r>
            <a:r>
              <a:rPr lang="zh-CN" altLang="en-US" sz="3000">
                <a:latin typeface="宋体" panose="02010600030101010101" pitchFamily="2" charset="-122"/>
              </a:rPr>
              <a:t>才实用。</a:t>
            </a:r>
          </a:p>
          <a:p>
            <a:pPr eaLnBrk="1" hangingPunct="1">
              <a:lnSpc>
                <a:spcPct val="90000"/>
              </a:lnSpc>
              <a:buFont typeface="Wingdings" panose="05000000000000000000" pitchFamily="2" charset="2"/>
              <a:buNone/>
            </a:pPr>
            <a:endParaRPr lang="zh-CN" altLang="en-US" sz="3000">
              <a:latin typeface="宋体" panose="02010600030101010101" pitchFamily="2" charset="-122"/>
            </a:endParaRPr>
          </a:p>
          <a:p>
            <a:pPr eaLnBrk="1" hangingPunct="1">
              <a:lnSpc>
                <a:spcPct val="90000"/>
              </a:lnSpc>
            </a:pPr>
            <a:r>
              <a:rPr lang="zh-CN" altLang="en-US" sz="3000">
                <a:latin typeface="宋体" panose="02010600030101010101" pitchFamily="2" charset="-122"/>
              </a:rPr>
              <a:t>要想在顺序处理机上扩大所处理问题的规模，有效的途径是</a:t>
            </a:r>
            <a:r>
              <a:rPr lang="zh-CN" altLang="en-US" sz="3000">
                <a:solidFill>
                  <a:srgbClr val="0000FF"/>
                </a:solidFill>
                <a:latin typeface="宋体" panose="02010600030101010101" pitchFamily="2" charset="-122"/>
              </a:rPr>
              <a:t>降低算法的计算复杂度</a:t>
            </a:r>
            <a:r>
              <a:rPr lang="zh-CN" altLang="en-US" sz="3000">
                <a:latin typeface="宋体" panose="02010600030101010101" pitchFamily="2" charset="-122"/>
              </a:rPr>
              <a:t>，而不是（仅仅依靠）提高计算机的速度。</a:t>
            </a:r>
            <a:endParaRPr lang="zh-CN" altLang="en-US"/>
          </a:p>
        </p:txBody>
      </p:sp>
    </p:spTree>
    <p:extLst>
      <p:ext uri="{BB962C8B-B14F-4D97-AF65-F5344CB8AC3E}">
        <p14:creationId xmlns:p14="http://schemas.microsoft.com/office/powerpoint/2010/main" val="16480829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8F1575A1-9F1F-43FD-B07A-273D5F7C5F64}" type="slidenum">
              <a:rPr kumimoji="0" lang="en-US" altLang="zh-CN" sz="1400" smtClean="0"/>
              <a:pPr>
                <a:spcBef>
                  <a:spcPct val="0"/>
                </a:spcBef>
                <a:buClrTx/>
                <a:buSzTx/>
                <a:buFontTx/>
                <a:buNone/>
              </a:pPr>
              <a:t>53</a:t>
            </a:fld>
            <a:endParaRPr kumimoji="0" lang="en-US" altLang="zh-CN" sz="1400"/>
          </a:p>
        </p:txBody>
      </p:sp>
      <p:sp>
        <p:nvSpPr>
          <p:cNvPr id="73731" name="Rectangle 2"/>
          <p:cNvSpPr>
            <a:spLocks noGrp="1" noChangeArrowheads="1"/>
          </p:cNvSpPr>
          <p:nvPr>
            <p:ph type="title"/>
          </p:nvPr>
        </p:nvSpPr>
        <p:spPr>
          <a:xfrm>
            <a:off x="533400" y="76200"/>
            <a:ext cx="7793038" cy="762000"/>
          </a:xfrm>
        </p:spPr>
        <p:txBody>
          <a:bodyPr/>
          <a:lstStyle/>
          <a:p>
            <a:pPr eaLnBrk="1" hangingPunct="1"/>
            <a:r>
              <a:rPr lang="zh-CN" altLang="en-US" sz="3400" b="1"/>
              <a:t>计算时间函数值比较</a:t>
            </a:r>
          </a:p>
        </p:txBody>
      </p:sp>
      <p:sp>
        <p:nvSpPr>
          <p:cNvPr id="73732" name="Rectangle 3"/>
          <p:cNvSpPr>
            <a:spLocks noGrp="1" noChangeArrowheads="1"/>
          </p:cNvSpPr>
          <p:nvPr>
            <p:ph type="body" idx="1"/>
          </p:nvPr>
        </p:nvSpPr>
        <p:spPr/>
        <p:txBody>
          <a:bodyPr/>
          <a:lstStyle/>
          <a:p>
            <a:pPr eaLnBrk="1" hangingPunct="1">
              <a:buFont typeface="Wingdings" panose="05000000000000000000" pitchFamily="2" charset="2"/>
              <a:buNone/>
            </a:pPr>
            <a:endParaRPr lang="zh-CN" altLang="zh-CN"/>
          </a:p>
        </p:txBody>
      </p:sp>
      <p:pic>
        <p:nvPicPr>
          <p:cNvPr id="73733" name="Picture 4" descr="t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990600"/>
            <a:ext cx="8915400"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734" name="Line 5"/>
          <p:cNvSpPr>
            <a:spLocks noChangeShapeType="1"/>
          </p:cNvSpPr>
          <p:nvPr/>
        </p:nvSpPr>
        <p:spPr bwMode="auto">
          <a:xfrm>
            <a:off x="611188" y="2276475"/>
            <a:ext cx="0" cy="3889375"/>
          </a:xfrm>
          <a:prstGeom prst="line">
            <a:avLst/>
          </a:prstGeom>
          <a:noFill/>
          <a:ln w="9525">
            <a:solidFill>
              <a:srgbClr val="FF0066"/>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22811043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F3B56897-C81C-476D-A0F4-65EC7A0C2682}" type="slidenum">
              <a:rPr kumimoji="0" lang="en-US" altLang="zh-CN" sz="1400" smtClean="0"/>
              <a:pPr>
                <a:spcBef>
                  <a:spcPct val="0"/>
                </a:spcBef>
                <a:buClrTx/>
                <a:buSzTx/>
                <a:buFontTx/>
                <a:buNone/>
              </a:pPr>
              <a:t>54</a:t>
            </a:fld>
            <a:endParaRPr kumimoji="0" lang="en-US" altLang="zh-CN" sz="1400"/>
          </a:p>
        </p:txBody>
      </p:sp>
      <p:sp>
        <p:nvSpPr>
          <p:cNvPr id="74755" name="Rectangle 2"/>
          <p:cNvSpPr>
            <a:spLocks noGrp="1" noChangeArrowheads="1"/>
          </p:cNvSpPr>
          <p:nvPr>
            <p:ph type="title"/>
          </p:nvPr>
        </p:nvSpPr>
        <p:spPr/>
        <p:txBody>
          <a:bodyPr/>
          <a:lstStyle/>
          <a:p>
            <a:pPr eaLnBrk="1" hangingPunct="1"/>
            <a:r>
              <a:rPr lang="zh-CN" altLang="en-US" dirty="0">
                <a:latin typeface="Verdana" panose="020B0604030504040204" pitchFamily="34" charset="0"/>
                <a:ea typeface=""/>
                <a:cs typeface=""/>
              </a:rPr>
              <a:t>算法复杂性分析</a:t>
            </a:r>
          </a:p>
        </p:txBody>
      </p:sp>
      <p:sp>
        <p:nvSpPr>
          <p:cNvPr id="74756" name="Rectangle 3"/>
          <p:cNvSpPr>
            <a:spLocks noGrp="1" noChangeArrowheads="1"/>
          </p:cNvSpPr>
          <p:nvPr>
            <p:ph type="body" idx="1"/>
          </p:nvPr>
        </p:nvSpPr>
        <p:spPr>
          <a:xfrm>
            <a:off x="228600" y="1828800"/>
            <a:ext cx="8802688" cy="5029200"/>
          </a:xfrm>
        </p:spPr>
        <p:txBody>
          <a:bodyPr/>
          <a:lstStyle/>
          <a:p>
            <a:pPr eaLnBrk="1" hangingPunct="1">
              <a:lnSpc>
                <a:spcPct val="125000"/>
              </a:lnSpc>
              <a:buFont typeface="Wingdings" panose="05000000000000000000" pitchFamily="2" charset="2"/>
              <a:buNone/>
            </a:pPr>
            <a:r>
              <a:rPr kumimoji="0" lang="en-US" altLang="zh-CN" sz="2800">
                <a:solidFill>
                  <a:schemeClr val="tx2"/>
                </a:solidFill>
                <a:latin typeface="Arial" panose="020B0604020202020204" pitchFamily="34" charset="0"/>
              </a:rPr>
              <a:t>2</a:t>
            </a:r>
            <a:r>
              <a:rPr kumimoji="0" lang="zh-CN" altLang="en-US" sz="2800">
                <a:solidFill>
                  <a:schemeClr val="tx2"/>
                </a:solidFill>
                <a:latin typeface="Arial" panose="020B0604020202020204" pitchFamily="34" charset="0"/>
              </a:rPr>
              <a:t>）下界函数</a:t>
            </a:r>
            <a:endParaRPr lang="zh-CN" altLang="en-US" sz="2800"/>
          </a:p>
          <a:p>
            <a:pPr eaLnBrk="1" hangingPunct="1">
              <a:lnSpc>
                <a:spcPct val="125000"/>
              </a:lnSpc>
              <a:buFont typeface="Wingdings" panose="05000000000000000000" pitchFamily="2" charset="2"/>
              <a:buNone/>
            </a:pPr>
            <a:r>
              <a:rPr lang="zh-CN" altLang="en-US" sz="2800"/>
              <a:t>定义</a:t>
            </a:r>
            <a:r>
              <a:rPr lang="en-US" altLang="zh-CN" sz="2800"/>
              <a:t>1.2  </a:t>
            </a:r>
            <a:r>
              <a:rPr lang="zh-CN" altLang="en-US" sz="2800"/>
              <a:t>如果存在两个正常数</a:t>
            </a:r>
            <a:r>
              <a:rPr lang="en-US" altLang="zh-CN" sz="2800"/>
              <a:t>c</a:t>
            </a:r>
            <a:r>
              <a:rPr lang="zh-CN" altLang="en-US" sz="2800"/>
              <a:t>和</a:t>
            </a:r>
            <a:r>
              <a:rPr lang="en-US" altLang="zh-CN" sz="2800"/>
              <a:t>n</a:t>
            </a:r>
            <a:r>
              <a:rPr lang="en-US" altLang="zh-CN" sz="2800" baseline="-25000"/>
              <a:t>0</a:t>
            </a:r>
            <a:r>
              <a:rPr lang="zh-CN" altLang="en-US" sz="2800"/>
              <a:t>，对于所有的</a:t>
            </a:r>
            <a:r>
              <a:rPr lang="en-US" altLang="zh-CN" sz="2800"/>
              <a:t>n</a:t>
            </a:r>
            <a:r>
              <a:rPr lang="en-US" altLang="zh-CN" sz="2800">
                <a:latin typeface="宋体" panose="02010600030101010101" pitchFamily="2" charset="-122"/>
              </a:rPr>
              <a:t>≥n</a:t>
            </a:r>
            <a:r>
              <a:rPr lang="en-US" altLang="zh-CN" sz="2800" baseline="-25000">
                <a:latin typeface="宋体" panose="02010600030101010101" pitchFamily="2" charset="-122"/>
              </a:rPr>
              <a:t>0</a:t>
            </a:r>
            <a:r>
              <a:rPr lang="zh-CN" altLang="en-US" sz="2800">
                <a:latin typeface="宋体" panose="02010600030101010101" pitchFamily="2" charset="-122"/>
              </a:rPr>
              <a:t>，有   </a:t>
            </a:r>
          </a:p>
          <a:p>
            <a:pPr eaLnBrk="1" hangingPunct="1">
              <a:lnSpc>
                <a:spcPct val="110000"/>
              </a:lnSpc>
              <a:buFont typeface="Wingdings" panose="05000000000000000000" pitchFamily="2" charset="2"/>
              <a:buNone/>
            </a:pPr>
            <a:r>
              <a:rPr lang="zh-CN" altLang="en-US" sz="2800">
                <a:latin typeface="宋体" panose="02010600030101010101" pitchFamily="2" charset="-122"/>
              </a:rPr>
              <a:t>              </a:t>
            </a:r>
            <a:r>
              <a:rPr lang="en-US" altLang="zh-CN" sz="2800">
                <a:latin typeface="宋体" panose="02010600030101010101" pitchFamily="2" charset="-122"/>
              </a:rPr>
              <a:t>|f(n)| ≥ c|g(n)|</a:t>
            </a:r>
          </a:p>
          <a:p>
            <a:pPr eaLnBrk="1" hangingPunct="1">
              <a:lnSpc>
                <a:spcPct val="110000"/>
              </a:lnSpc>
              <a:buFont typeface="Wingdings" panose="05000000000000000000" pitchFamily="2" charset="2"/>
              <a:buNone/>
            </a:pPr>
            <a:r>
              <a:rPr lang="en-US" altLang="zh-CN" sz="2800">
                <a:latin typeface="宋体" panose="02010600030101010101" pitchFamily="2" charset="-122"/>
              </a:rPr>
              <a:t>      </a:t>
            </a:r>
            <a:r>
              <a:rPr lang="zh-CN" altLang="en-US" sz="2800">
                <a:latin typeface="宋体" panose="02010600030101010101" pitchFamily="2" charset="-122"/>
              </a:rPr>
              <a:t>则记作</a:t>
            </a:r>
            <a:r>
              <a:rPr lang="en-US" altLang="zh-CN" sz="2800">
                <a:solidFill>
                  <a:srgbClr val="0000FF"/>
                </a:solidFill>
                <a:latin typeface="宋体" panose="02010600030101010101" pitchFamily="2" charset="-122"/>
              </a:rPr>
              <a:t>f(n) = </a:t>
            </a:r>
            <a:r>
              <a:rPr lang="el-GR" altLang="zh-CN" sz="2800">
                <a:solidFill>
                  <a:srgbClr val="0000FF"/>
                </a:solidFill>
                <a:latin typeface="宋体" panose="02010600030101010101" pitchFamily="2" charset="-122"/>
              </a:rPr>
              <a:t>Ω</a:t>
            </a:r>
            <a:r>
              <a:rPr lang="en-US" altLang="zh-CN" sz="2800">
                <a:solidFill>
                  <a:srgbClr val="0000FF"/>
                </a:solidFill>
                <a:latin typeface="宋体" panose="02010600030101010101" pitchFamily="2" charset="-122"/>
              </a:rPr>
              <a:t>(g(n))</a:t>
            </a:r>
          </a:p>
          <a:p>
            <a:pPr eaLnBrk="1" hangingPunct="1">
              <a:lnSpc>
                <a:spcPct val="90000"/>
              </a:lnSpc>
              <a:buFont typeface="Wingdings" panose="05000000000000000000" pitchFamily="2" charset="2"/>
              <a:buNone/>
            </a:pPr>
            <a:r>
              <a:rPr lang="zh-CN" altLang="en-US" sz="2600">
                <a:latin typeface="宋体" panose="02010600030101010101" pitchFamily="2" charset="-122"/>
              </a:rPr>
              <a:t>含义：</a:t>
            </a:r>
          </a:p>
          <a:p>
            <a:pPr eaLnBrk="1" hangingPunct="1">
              <a:lnSpc>
                <a:spcPct val="90000"/>
              </a:lnSpc>
            </a:pPr>
            <a:r>
              <a:rPr lang="zh-CN" altLang="en-US" sz="2600">
                <a:latin typeface="宋体" panose="02010600030101010101" pitchFamily="2" charset="-122"/>
              </a:rPr>
              <a:t>如果算法用</a:t>
            </a:r>
            <a:r>
              <a:rPr lang="en-US" altLang="zh-CN" sz="2600">
                <a:latin typeface="宋体" panose="02010600030101010101" pitchFamily="2" charset="-122"/>
              </a:rPr>
              <a:t>n</a:t>
            </a:r>
            <a:r>
              <a:rPr lang="zh-CN" altLang="en-US" sz="2600">
                <a:latin typeface="宋体" panose="02010600030101010101" pitchFamily="2" charset="-122"/>
              </a:rPr>
              <a:t>值不变的同一类数据在某台机器上运行时，所用的时间总是不小于</a:t>
            </a:r>
            <a:r>
              <a:rPr lang="en-US" altLang="zh-CN" sz="2600">
                <a:latin typeface="宋体" panose="02010600030101010101" pitchFamily="2" charset="-122"/>
              </a:rPr>
              <a:t>|g(n)|</a:t>
            </a:r>
            <a:r>
              <a:rPr lang="zh-CN" altLang="en-US" sz="2600">
                <a:latin typeface="宋体" panose="02010600030101010101" pitchFamily="2" charset="-122"/>
              </a:rPr>
              <a:t>的一个常数倍。所以</a:t>
            </a:r>
            <a:r>
              <a:rPr lang="en-US" altLang="zh-CN" sz="2600">
                <a:latin typeface="宋体" panose="02010600030101010101" pitchFamily="2" charset="-122"/>
              </a:rPr>
              <a:t>g(n)</a:t>
            </a:r>
            <a:r>
              <a:rPr lang="zh-CN" altLang="en-US" sz="2600">
                <a:latin typeface="宋体" panose="02010600030101010101" pitchFamily="2" charset="-122"/>
              </a:rPr>
              <a:t>是计算时间</a:t>
            </a:r>
            <a:r>
              <a:rPr lang="en-US" altLang="zh-CN" sz="2600">
                <a:latin typeface="宋体" panose="02010600030101010101" pitchFamily="2" charset="-122"/>
              </a:rPr>
              <a:t>f(n)</a:t>
            </a:r>
            <a:r>
              <a:rPr lang="zh-CN" altLang="en-US" sz="2600">
                <a:latin typeface="宋体" panose="02010600030101010101" pitchFamily="2" charset="-122"/>
              </a:rPr>
              <a:t>的一个</a:t>
            </a:r>
            <a:r>
              <a:rPr lang="zh-CN" altLang="en-US" sz="2600">
                <a:solidFill>
                  <a:srgbClr val="FF0066"/>
                </a:solidFill>
                <a:latin typeface="宋体" panose="02010600030101010101" pitchFamily="2" charset="-122"/>
              </a:rPr>
              <a:t>下界函数</a:t>
            </a:r>
            <a:r>
              <a:rPr lang="zh-CN" altLang="en-US" sz="2600">
                <a:latin typeface="宋体" panose="02010600030101010101" pitchFamily="2" charset="-122"/>
              </a:rPr>
              <a:t>。</a:t>
            </a:r>
          </a:p>
          <a:p>
            <a:pPr eaLnBrk="1" hangingPunct="1">
              <a:lnSpc>
                <a:spcPct val="90000"/>
              </a:lnSpc>
            </a:pPr>
            <a:r>
              <a:rPr lang="zh-CN" altLang="en-US" sz="2600">
                <a:latin typeface="宋体" panose="02010600030101010101" pitchFamily="2" charset="-122"/>
              </a:rPr>
              <a:t>试图求出“</a:t>
            </a:r>
            <a:r>
              <a:rPr lang="zh-CN" altLang="en-US" sz="2600">
                <a:solidFill>
                  <a:srgbClr val="0000FF"/>
                </a:solidFill>
                <a:latin typeface="宋体" panose="02010600030101010101" pitchFamily="2" charset="-122"/>
              </a:rPr>
              <a:t>最大</a:t>
            </a:r>
            <a:r>
              <a:rPr lang="zh-CN" altLang="en-US" sz="2600">
                <a:latin typeface="宋体" panose="02010600030101010101" pitchFamily="2" charset="-122"/>
              </a:rPr>
              <a:t>”的</a:t>
            </a:r>
            <a:r>
              <a:rPr lang="en-US" altLang="zh-CN" sz="2600">
                <a:latin typeface="宋体" panose="02010600030101010101" pitchFamily="2" charset="-122"/>
              </a:rPr>
              <a:t>g(n)</a:t>
            </a:r>
            <a:r>
              <a:rPr lang="zh-CN" altLang="en-US" sz="2600">
                <a:latin typeface="宋体" panose="02010600030101010101" pitchFamily="2" charset="-122"/>
              </a:rPr>
              <a:t>，使得</a:t>
            </a:r>
            <a:r>
              <a:rPr lang="en-US" altLang="zh-CN" sz="2600">
                <a:latin typeface="宋体" panose="02010600030101010101" pitchFamily="2" charset="-122"/>
              </a:rPr>
              <a:t>f(n) = </a:t>
            </a:r>
            <a:r>
              <a:rPr lang="el-GR" altLang="zh-CN" sz="2600">
                <a:latin typeface="宋体" panose="02010600030101010101" pitchFamily="2" charset="-122"/>
              </a:rPr>
              <a:t>Ω</a:t>
            </a:r>
            <a:r>
              <a:rPr lang="en-US" altLang="zh-CN" sz="2600">
                <a:latin typeface="宋体" panose="02010600030101010101" pitchFamily="2" charset="-122"/>
              </a:rPr>
              <a:t>(g(n))</a:t>
            </a:r>
            <a:r>
              <a:rPr lang="zh-CN" altLang="en-US" sz="2600">
                <a:latin typeface="宋体" panose="02010600030101010101" pitchFamily="2" charset="-122"/>
              </a:rPr>
              <a:t>。</a:t>
            </a:r>
            <a:endParaRPr lang="zh-CN" altLang="en-US" sz="2800"/>
          </a:p>
        </p:txBody>
      </p:sp>
    </p:spTree>
    <p:extLst>
      <p:ext uri="{BB962C8B-B14F-4D97-AF65-F5344CB8AC3E}">
        <p14:creationId xmlns:p14="http://schemas.microsoft.com/office/powerpoint/2010/main" val="29348490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0893FC30-4CA1-45DE-B583-3012296F21B8}" type="slidenum">
              <a:rPr kumimoji="0" lang="en-US" altLang="zh-CN" sz="1400" smtClean="0"/>
              <a:pPr>
                <a:spcBef>
                  <a:spcPct val="0"/>
                </a:spcBef>
                <a:buClrTx/>
                <a:buSzTx/>
                <a:buFontTx/>
                <a:buNone/>
              </a:pPr>
              <a:t>55</a:t>
            </a:fld>
            <a:endParaRPr kumimoji="0" lang="en-US" altLang="zh-CN" sz="1400"/>
          </a:p>
        </p:txBody>
      </p:sp>
      <p:pic>
        <p:nvPicPr>
          <p:cNvPr id="75779" name="Picture 2" descr="figs2_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990600"/>
            <a:ext cx="6781800" cy="586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6739" name="Text Box 3"/>
          <p:cNvSpPr txBox="1">
            <a:spLocks noChangeArrowheads="1"/>
          </p:cNvSpPr>
          <p:nvPr/>
        </p:nvSpPr>
        <p:spPr bwMode="auto">
          <a:xfrm>
            <a:off x="152400" y="120650"/>
            <a:ext cx="2895600" cy="641350"/>
          </a:xfrm>
          <a:prstGeom prst="rect">
            <a:avLst/>
          </a:prstGeom>
          <a:noFill/>
          <a:ln w="9525">
            <a:noFill/>
            <a:miter lim="800000"/>
            <a:headEnd/>
            <a:tailEnd/>
          </a:ln>
          <a:effectLst/>
        </p:spPr>
        <p:txBody>
          <a:bodyPr>
            <a:spAutoFit/>
          </a:bodyPr>
          <a:lstStyle/>
          <a:p>
            <a:pPr eaLnBrk="1" hangingPunct="1">
              <a:spcBef>
                <a:spcPct val="50000"/>
              </a:spcBef>
              <a:defRPr/>
            </a:pPr>
            <a:r>
              <a:rPr lang="en-US" altLang="zh-CN" sz="3600" b="0">
                <a:solidFill>
                  <a:schemeClr val="tx2"/>
                </a:solidFill>
                <a:effectLst>
                  <a:outerShdw blurRad="38100" dist="38100" dir="2700000" algn="tl">
                    <a:srgbClr val="C0C0C0"/>
                  </a:outerShdw>
                </a:effectLst>
                <a:latin typeface="Impact" pitchFamily="34" charset="0"/>
              </a:rPr>
              <a:t>Big-omega</a:t>
            </a:r>
          </a:p>
        </p:txBody>
      </p:sp>
      <p:sp>
        <p:nvSpPr>
          <p:cNvPr id="75781" name="Rectangle 4"/>
          <p:cNvSpPr>
            <a:spLocks noChangeArrowheads="1"/>
          </p:cNvSpPr>
          <p:nvPr/>
        </p:nvSpPr>
        <p:spPr bwMode="auto">
          <a:xfrm>
            <a:off x="457200" y="6172200"/>
            <a:ext cx="1447800" cy="5334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Tree>
    <p:extLst>
      <p:ext uri="{BB962C8B-B14F-4D97-AF65-F5344CB8AC3E}">
        <p14:creationId xmlns:p14="http://schemas.microsoft.com/office/powerpoint/2010/main" val="34869605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B5E298C1-24D8-4E1B-A406-9CD0D68E5BE2}" type="slidenum">
              <a:rPr kumimoji="0" lang="en-US" altLang="zh-CN" sz="1400" smtClean="0"/>
              <a:pPr>
                <a:spcBef>
                  <a:spcPct val="0"/>
                </a:spcBef>
                <a:buClrTx/>
                <a:buSzTx/>
                <a:buFontTx/>
                <a:buNone/>
              </a:pPr>
              <a:t>56</a:t>
            </a:fld>
            <a:endParaRPr kumimoji="0" lang="en-US" altLang="zh-CN" sz="1400"/>
          </a:p>
        </p:txBody>
      </p:sp>
      <p:sp>
        <p:nvSpPr>
          <p:cNvPr id="76803" name="Rectangle 2"/>
          <p:cNvSpPr>
            <a:spLocks noGrp="1" noChangeArrowheads="1"/>
          </p:cNvSpPr>
          <p:nvPr>
            <p:ph type="title"/>
          </p:nvPr>
        </p:nvSpPr>
        <p:spPr/>
        <p:txBody>
          <a:bodyPr/>
          <a:lstStyle/>
          <a:p>
            <a:pPr eaLnBrk="1" hangingPunct="1"/>
            <a:r>
              <a:rPr lang="zh-CN" altLang="en-US" dirty="0">
                <a:latin typeface="Verdana" panose="020B0604030504040204" pitchFamily="34" charset="0"/>
                <a:ea typeface=""/>
                <a:cs typeface=""/>
              </a:rPr>
              <a:t>算法复杂性分析</a:t>
            </a:r>
          </a:p>
        </p:txBody>
      </p:sp>
      <p:sp>
        <p:nvSpPr>
          <p:cNvPr id="76804" name="Rectangle 3"/>
          <p:cNvSpPr>
            <a:spLocks noGrp="1" noChangeArrowheads="1"/>
          </p:cNvSpPr>
          <p:nvPr>
            <p:ph type="body" idx="1"/>
          </p:nvPr>
        </p:nvSpPr>
        <p:spPr>
          <a:xfrm>
            <a:off x="76200" y="1828800"/>
            <a:ext cx="8955088" cy="4459288"/>
          </a:xfrm>
        </p:spPr>
        <p:txBody>
          <a:bodyPr/>
          <a:lstStyle/>
          <a:p>
            <a:pPr eaLnBrk="1" hangingPunct="1">
              <a:lnSpc>
                <a:spcPct val="125000"/>
              </a:lnSpc>
              <a:buFont typeface="Wingdings" panose="05000000000000000000" pitchFamily="2" charset="2"/>
              <a:buNone/>
            </a:pPr>
            <a:r>
              <a:rPr kumimoji="0" lang="en-US" altLang="zh-CN" sz="2800">
                <a:solidFill>
                  <a:schemeClr val="tx2"/>
                </a:solidFill>
                <a:latin typeface="Arial" panose="020B0604020202020204" pitchFamily="34" charset="0"/>
              </a:rPr>
              <a:t>2</a:t>
            </a:r>
            <a:r>
              <a:rPr kumimoji="0" lang="zh-CN" altLang="en-US" sz="2800">
                <a:solidFill>
                  <a:schemeClr val="tx2"/>
                </a:solidFill>
                <a:latin typeface="Arial" panose="020B0604020202020204" pitchFamily="34" charset="0"/>
              </a:rPr>
              <a:t>）下界函数</a:t>
            </a:r>
          </a:p>
          <a:p>
            <a:pPr eaLnBrk="1" hangingPunct="1">
              <a:lnSpc>
                <a:spcPct val="125000"/>
              </a:lnSpc>
              <a:buFont typeface="Wingdings" panose="05000000000000000000" pitchFamily="2" charset="2"/>
              <a:buNone/>
            </a:pPr>
            <a:r>
              <a:rPr kumimoji="0" lang="zh-CN" altLang="en-US" sz="2800">
                <a:latin typeface="Arial" panose="020B0604020202020204" pitchFamily="34" charset="0"/>
              </a:rPr>
              <a:t>例</a:t>
            </a:r>
            <a:r>
              <a:rPr kumimoji="0" lang="en-US" altLang="zh-CN" sz="2800">
                <a:latin typeface="Arial" panose="020B0604020202020204" pitchFamily="34" charset="0"/>
              </a:rPr>
              <a:t>1</a:t>
            </a:r>
            <a:r>
              <a:rPr kumimoji="0" lang="zh-CN" altLang="en-US" sz="2800">
                <a:latin typeface="Arial" panose="020B0604020202020204" pitchFamily="34" charset="0"/>
              </a:rPr>
              <a:t>：</a:t>
            </a:r>
          </a:p>
          <a:p>
            <a:pPr eaLnBrk="1" hangingPunct="1">
              <a:lnSpc>
                <a:spcPct val="125000"/>
              </a:lnSpc>
              <a:buFont typeface="Wingdings" panose="05000000000000000000" pitchFamily="2" charset="2"/>
              <a:buNone/>
            </a:pPr>
            <a:r>
              <a:rPr kumimoji="0" lang="zh-CN" altLang="en-US" sz="2800">
                <a:latin typeface="Arial" panose="020B0604020202020204" pitchFamily="34" charset="0"/>
              </a:rPr>
              <a:t>对于所有的</a:t>
            </a:r>
            <a:r>
              <a:rPr kumimoji="0" lang="en-US" altLang="zh-CN" sz="2800">
                <a:latin typeface="Arial" panose="020B0604020202020204" pitchFamily="34" charset="0"/>
              </a:rPr>
              <a:t>n,</a:t>
            </a:r>
            <a:r>
              <a:rPr kumimoji="0" lang="zh-CN" altLang="en-US" sz="2800">
                <a:latin typeface="Arial" panose="020B0604020202020204" pitchFamily="34" charset="0"/>
              </a:rPr>
              <a:t>有 </a:t>
            </a:r>
            <a:r>
              <a:rPr kumimoji="0" lang="en-US" altLang="zh-CN" sz="2800">
                <a:latin typeface="Arial" panose="020B0604020202020204" pitchFamily="34" charset="0"/>
              </a:rPr>
              <a:t>f(n)=3n+2&gt;3n, </a:t>
            </a:r>
            <a:r>
              <a:rPr kumimoji="0" lang="zh-CN" altLang="en-US" sz="2800">
                <a:latin typeface="Arial" panose="020B0604020202020204" pitchFamily="34" charset="0"/>
              </a:rPr>
              <a:t>因此 </a:t>
            </a:r>
            <a:r>
              <a:rPr kumimoji="0" lang="en-US" altLang="zh-CN" sz="2800">
                <a:latin typeface="Arial" panose="020B0604020202020204" pitchFamily="34" charset="0"/>
              </a:rPr>
              <a:t>f(n)= </a:t>
            </a:r>
            <a:r>
              <a:rPr lang="el-GR" altLang="zh-CN" sz="2800">
                <a:latin typeface="宋体" panose="02010600030101010101" pitchFamily="2" charset="-122"/>
              </a:rPr>
              <a:t>Ω</a:t>
            </a:r>
            <a:r>
              <a:rPr lang="en-US" altLang="zh-CN" sz="2800">
                <a:latin typeface="宋体" panose="02010600030101010101" pitchFamily="2" charset="-122"/>
              </a:rPr>
              <a:t>(n)</a:t>
            </a:r>
          </a:p>
          <a:p>
            <a:pPr eaLnBrk="1" hangingPunct="1">
              <a:lnSpc>
                <a:spcPct val="125000"/>
              </a:lnSpc>
              <a:buFont typeface="Wingdings" panose="05000000000000000000" pitchFamily="2" charset="2"/>
              <a:buNone/>
            </a:pPr>
            <a:r>
              <a:rPr kumimoji="0" lang="en-US" altLang="zh-CN" sz="2800">
                <a:latin typeface="Arial" panose="020B0604020202020204" pitchFamily="34" charset="0"/>
              </a:rPr>
              <a:t>                     </a:t>
            </a:r>
            <a:r>
              <a:rPr kumimoji="0" lang="zh-CN" altLang="en-US" sz="2800">
                <a:latin typeface="Arial" panose="020B0604020202020204" pitchFamily="34" charset="0"/>
              </a:rPr>
              <a:t>有</a:t>
            </a:r>
            <a:r>
              <a:rPr kumimoji="0" lang="en-US" altLang="zh-CN" sz="2800">
                <a:latin typeface="Arial" panose="020B0604020202020204" pitchFamily="34" charset="0"/>
              </a:rPr>
              <a:t>f(n)=100n+6&gt;100n,</a:t>
            </a:r>
            <a:r>
              <a:rPr kumimoji="0" lang="zh-CN" altLang="en-US" sz="2800">
                <a:latin typeface="Arial" panose="020B0604020202020204" pitchFamily="34" charset="0"/>
              </a:rPr>
              <a:t>因此 </a:t>
            </a:r>
            <a:r>
              <a:rPr kumimoji="0" lang="en-US" altLang="zh-CN" sz="2800">
                <a:latin typeface="Arial" panose="020B0604020202020204" pitchFamily="34" charset="0"/>
              </a:rPr>
              <a:t>f(n)= </a:t>
            </a:r>
            <a:r>
              <a:rPr lang="el-GR" altLang="zh-CN" sz="2800">
                <a:latin typeface="宋体" panose="02010600030101010101" pitchFamily="2" charset="-122"/>
              </a:rPr>
              <a:t>Ω</a:t>
            </a:r>
            <a:r>
              <a:rPr lang="en-US" altLang="zh-CN" sz="2800">
                <a:latin typeface="宋体" panose="02010600030101010101" pitchFamily="2" charset="-122"/>
              </a:rPr>
              <a:t>(n)</a:t>
            </a:r>
          </a:p>
          <a:p>
            <a:pPr eaLnBrk="1" hangingPunct="1">
              <a:lnSpc>
                <a:spcPct val="125000"/>
              </a:lnSpc>
              <a:buFont typeface="Wingdings" panose="05000000000000000000" pitchFamily="2" charset="2"/>
              <a:buNone/>
            </a:pPr>
            <a:r>
              <a:rPr kumimoji="0" lang="en-US" altLang="zh-CN" sz="2800">
                <a:latin typeface="Arial" panose="020B0604020202020204" pitchFamily="34" charset="0"/>
              </a:rPr>
              <a:t>                      3n+2, 100n+6 </a:t>
            </a:r>
            <a:r>
              <a:rPr kumimoji="0" lang="zh-CN" altLang="en-US" sz="2800">
                <a:latin typeface="Arial" panose="020B0604020202020204" pitchFamily="34" charset="0"/>
              </a:rPr>
              <a:t>都是带有下限的线性函数。</a:t>
            </a:r>
          </a:p>
          <a:p>
            <a:pPr eaLnBrk="1" hangingPunct="1">
              <a:lnSpc>
                <a:spcPct val="125000"/>
              </a:lnSpc>
              <a:buFont typeface="Wingdings" panose="05000000000000000000" pitchFamily="2" charset="2"/>
              <a:buNone/>
            </a:pPr>
            <a:r>
              <a:rPr kumimoji="0" lang="zh-CN" altLang="en-US" sz="2800">
                <a:latin typeface="Arial" panose="020B0604020202020204" pitchFamily="34" charset="0"/>
              </a:rPr>
              <a:t>例</a:t>
            </a:r>
            <a:r>
              <a:rPr kumimoji="0" lang="en-US" altLang="zh-CN" sz="2800">
                <a:latin typeface="Arial" panose="020B0604020202020204" pitchFamily="34" charset="0"/>
              </a:rPr>
              <a:t>2</a:t>
            </a:r>
            <a:r>
              <a:rPr kumimoji="0" lang="zh-CN" altLang="en-US" sz="2800">
                <a:latin typeface="Arial" panose="020B0604020202020204" pitchFamily="34" charset="0"/>
              </a:rPr>
              <a:t>：</a:t>
            </a:r>
          </a:p>
          <a:p>
            <a:pPr eaLnBrk="1" hangingPunct="1">
              <a:lnSpc>
                <a:spcPct val="125000"/>
              </a:lnSpc>
              <a:buFont typeface="Wingdings" panose="05000000000000000000" pitchFamily="2" charset="2"/>
              <a:buNone/>
            </a:pPr>
            <a:r>
              <a:rPr kumimoji="0" lang="zh-CN" altLang="en-US" sz="2800">
                <a:latin typeface="Arial" panose="020B0604020202020204" pitchFamily="34" charset="0"/>
              </a:rPr>
              <a:t>对于所有的</a:t>
            </a:r>
            <a:r>
              <a:rPr kumimoji="0" lang="en-US" altLang="zh-CN" sz="2800">
                <a:latin typeface="Arial" panose="020B0604020202020204" pitchFamily="34" charset="0"/>
              </a:rPr>
              <a:t>n</a:t>
            </a:r>
            <a:r>
              <a:rPr kumimoji="0" lang="en-US" altLang="zh-CN" sz="2800">
                <a:latin typeface="Arial" panose="020B0604020202020204" pitchFamily="34" charset="0"/>
                <a:sym typeface="Symbol" panose="05050102010706020507" pitchFamily="18" charset="2"/>
              </a:rPr>
              <a:t>0</a:t>
            </a:r>
            <a:r>
              <a:rPr kumimoji="0" lang="en-US" altLang="zh-CN" sz="2800">
                <a:latin typeface="Arial" panose="020B0604020202020204" pitchFamily="34" charset="0"/>
              </a:rPr>
              <a:t>,</a:t>
            </a:r>
            <a:r>
              <a:rPr kumimoji="0" lang="zh-CN" altLang="en-US" sz="2800">
                <a:latin typeface="Arial" panose="020B0604020202020204" pitchFamily="34" charset="0"/>
              </a:rPr>
              <a:t>有</a:t>
            </a:r>
            <a:r>
              <a:rPr kumimoji="0" lang="en-US" altLang="zh-CN" sz="2800">
                <a:latin typeface="Arial" panose="020B0604020202020204" pitchFamily="34" charset="0"/>
              </a:rPr>
              <a:t>f(n)=9n</a:t>
            </a:r>
            <a:r>
              <a:rPr kumimoji="0" lang="en-US" altLang="zh-CN" sz="2800" baseline="30000">
                <a:latin typeface="Arial" panose="020B0604020202020204" pitchFamily="34" charset="0"/>
              </a:rPr>
              <a:t>2</a:t>
            </a:r>
            <a:r>
              <a:rPr kumimoji="0" lang="en-US" altLang="zh-CN" sz="2800">
                <a:latin typeface="Arial" panose="020B0604020202020204" pitchFamily="34" charset="0"/>
              </a:rPr>
              <a:t>+2n+2&gt;9n</a:t>
            </a:r>
            <a:r>
              <a:rPr kumimoji="0" lang="en-US" altLang="zh-CN" sz="2800" baseline="30000">
                <a:latin typeface="Arial" panose="020B0604020202020204" pitchFamily="34" charset="0"/>
              </a:rPr>
              <a:t>2</a:t>
            </a:r>
            <a:r>
              <a:rPr kumimoji="0" lang="en-US" altLang="zh-CN" sz="2800">
                <a:latin typeface="Arial" panose="020B0604020202020204" pitchFamily="34" charset="0"/>
              </a:rPr>
              <a:t>, </a:t>
            </a:r>
            <a:r>
              <a:rPr kumimoji="0" lang="zh-CN" altLang="en-US" sz="2800">
                <a:latin typeface="Arial" panose="020B0604020202020204" pitchFamily="34" charset="0"/>
              </a:rPr>
              <a:t>因此</a:t>
            </a:r>
            <a:r>
              <a:rPr kumimoji="0" lang="en-US" altLang="zh-CN" sz="2800">
                <a:latin typeface="Arial" panose="020B0604020202020204" pitchFamily="34" charset="0"/>
              </a:rPr>
              <a:t>f(n)= </a:t>
            </a:r>
            <a:r>
              <a:rPr lang="el-GR" altLang="zh-CN" sz="2800">
                <a:latin typeface="宋体" panose="02010600030101010101" pitchFamily="2" charset="-122"/>
              </a:rPr>
              <a:t>Ω</a:t>
            </a:r>
            <a:r>
              <a:rPr lang="en-US" altLang="zh-CN" sz="2800">
                <a:latin typeface="宋体" panose="02010600030101010101" pitchFamily="2" charset="-122"/>
              </a:rPr>
              <a:t>(n</a:t>
            </a:r>
            <a:r>
              <a:rPr kumimoji="0" lang="en-US" altLang="zh-CN" sz="2800" baseline="30000">
                <a:latin typeface="Arial" panose="020B0604020202020204" pitchFamily="34" charset="0"/>
              </a:rPr>
              <a:t>2</a:t>
            </a:r>
            <a:r>
              <a:rPr lang="en-US" altLang="zh-CN" sz="2800">
                <a:latin typeface="宋体" panose="02010600030101010101" pitchFamily="2" charset="-122"/>
              </a:rPr>
              <a:t>)</a:t>
            </a:r>
          </a:p>
          <a:p>
            <a:pPr eaLnBrk="1" hangingPunct="1">
              <a:lnSpc>
                <a:spcPct val="125000"/>
              </a:lnSpc>
              <a:buFont typeface="Wingdings" panose="05000000000000000000" pitchFamily="2" charset="2"/>
              <a:buNone/>
            </a:pPr>
            <a:r>
              <a:rPr kumimoji="0" lang="en-US" altLang="zh-CN" sz="2800">
                <a:latin typeface="Arial" panose="020B0604020202020204" pitchFamily="34" charset="0"/>
              </a:rPr>
              <a:t>                   </a:t>
            </a:r>
            <a:r>
              <a:rPr kumimoji="0" lang="zh-CN" altLang="en-US" sz="2800">
                <a:latin typeface="Arial" panose="020B0604020202020204" pitchFamily="34" charset="0"/>
              </a:rPr>
              <a:t>有</a:t>
            </a:r>
            <a:r>
              <a:rPr kumimoji="0" lang="en-US" altLang="zh-CN" sz="2800">
                <a:latin typeface="Arial" panose="020B0604020202020204" pitchFamily="34" charset="0"/>
              </a:rPr>
              <a:t>f(n)=100n</a:t>
            </a:r>
            <a:r>
              <a:rPr kumimoji="0" lang="en-US" altLang="zh-CN" sz="2800" baseline="30000">
                <a:latin typeface="Arial" panose="020B0604020202020204" pitchFamily="34" charset="0"/>
              </a:rPr>
              <a:t>2</a:t>
            </a:r>
            <a:r>
              <a:rPr kumimoji="0" lang="en-US" altLang="zh-CN" sz="2800">
                <a:latin typeface="Arial" panose="020B0604020202020204" pitchFamily="34" charset="0"/>
              </a:rPr>
              <a:t>+8n+6&gt;100n</a:t>
            </a:r>
            <a:r>
              <a:rPr kumimoji="0" lang="en-US" altLang="zh-CN" sz="2800" baseline="30000">
                <a:latin typeface="Arial" panose="020B0604020202020204" pitchFamily="34" charset="0"/>
              </a:rPr>
              <a:t>2</a:t>
            </a:r>
            <a:r>
              <a:rPr kumimoji="0" lang="en-US" altLang="zh-CN" sz="2800">
                <a:latin typeface="Arial" panose="020B0604020202020204" pitchFamily="34" charset="0"/>
              </a:rPr>
              <a:t>, </a:t>
            </a:r>
            <a:r>
              <a:rPr kumimoji="0" lang="zh-CN" altLang="en-US" sz="2800">
                <a:latin typeface="Arial" panose="020B0604020202020204" pitchFamily="34" charset="0"/>
              </a:rPr>
              <a:t>因此</a:t>
            </a:r>
            <a:r>
              <a:rPr kumimoji="0" lang="en-US" altLang="zh-CN" sz="2800">
                <a:latin typeface="Arial" panose="020B0604020202020204" pitchFamily="34" charset="0"/>
              </a:rPr>
              <a:t>f(n)= </a:t>
            </a:r>
            <a:r>
              <a:rPr lang="el-GR" altLang="zh-CN" sz="2800">
                <a:latin typeface="宋体" panose="02010600030101010101" pitchFamily="2" charset="-122"/>
              </a:rPr>
              <a:t>Ω</a:t>
            </a:r>
            <a:r>
              <a:rPr lang="en-US" altLang="zh-CN" sz="2800">
                <a:latin typeface="宋体" panose="02010600030101010101" pitchFamily="2" charset="-122"/>
              </a:rPr>
              <a:t>(n</a:t>
            </a:r>
            <a:r>
              <a:rPr kumimoji="0" lang="en-US" altLang="zh-CN" sz="2800" baseline="30000">
                <a:latin typeface="Arial" panose="020B0604020202020204" pitchFamily="34" charset="0"/>
              </a:rPr>
              <a:t>2</a:t>
            </a:r>
            <a:r>
              <a:rPr lang="en-US" altLang="zh-CN" sz="2800">
                <a:latin typeface="宋体" panose="02010600030101010101" pitchFamily="2" charset="-122"/>
              </a:rPr>
              <a:t>)</a:t>
            </a:r>
          </a:p>
        </p:txBody>
      </p:sp>
      <p:sp>
        <p:nvSpPr>
          <p:cNvPr id="86020" name="AutoShape 4"/>
          <p:cNvSpPr>
            <a:spLocks/>
          </p:cNvSpPr>
          <p:nvPr/>
        </p:nvSpPr>
        <p:spPr bwMode="auto">
          <a:xfrm>
            <a:off x="5410200" y="1600200"/>
            <a:ext cx="1981200" cy="815975"/>
          </a:xfrm>
          <a:prstGeom prst="borderCallout2">
            <a:avLst>
              <a:gd name="adj1" fmla="val 14009"/>
              <a:gd name="adj2" fmla="val 103847"/>
              <a:gd name="adj3" fmla="val 14009"/>
              <a:gd name="adj4" fmla="val 103847"/>
              <a:gd name="adj5" fmla="val 496889"/>
              <a:gd name="adj6" fmla="val 150481"/>
            </a:avLst>
          </a:prstGeom>
          <a:solidFill>
            <a:schemeClr val="accent1"/>
          </a:solidFill>
          <a:ln w="9525">
            <a:solidFill>
              <a:schemeClr val="tx1"/>
            </a:solidFill>
            <a:miter lim="800000"/>
            <a:headEnd/>
            <a:tailEnd/>
          </a:ln>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400" b="0"/>
              <a:t>这种下限更有实际意义</a:t>
            </a:r>
          </a:p>
        </p:txBody>
      </p:sp>
      <p:cxnSp>
        <p:nvCxnSpPr>
          <p:cNvPr id="86025" name="AutoShape 9"/>
          <p:cNvCxnSpPr>
            <a:cxnSpLocks noChangeShapeType="1"/>
          </p:cNvCxnSpPr>
          <p:nvPr/>
        </p:nvCxnSpPr>
        <p:spPr bwMode="auto">
          <a:xfrm flipH="1" flipV="1">
            <a:off x="5603875" y="2438400"/>
            <a:ext cx="1330325" cy="815975"/>
          </a:xfrm>
          <a:prstGeom prst="straightConnector1">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8174015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6020"/>
                                        </p:tgtEl>
                                        <p:attrNameLst>
                                          <p:attrName>style.visibility</p:attrName>
                                        </p:attrNameLst>
                                      </p:cBhvr>
                                      <p:to>
                                        <p:strVal val="visible"/>
                                      </p:to>
                                    </p:set>
                                    <p:animEffect transition="in" filter="blinds(horizontal)">
                                      <p:cBhvr>
                                        <p:cTn id="7" dur="500"/>
                                        <p:tgtEl>
                                          <p:spTgt spid="8602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86025"/>
                                        </p:tgtEl>
                                        <p:attrNameLst>
                                          <p:attrName>style.visibility</p:attrName>
                                        </p:attrNameLst>
                                      </p:cBhvr>
                                      <p:to>
                                        <p:strVal val="visible"/>
                                      </p:to>
                                    </p:set>
                                    <p:animEffect transition="in" filter="blinds(horizontal)">
                                      <p:cBhvr>
                                        <p:cTn id="12" dur="500"/>
                                        <p:tgtEl>
                                          <p:spTgt spid="860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20" grpId="0" animBg="1"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4D34E05A-F8E4-4C4B-B9E0-6E09FD502583}" type="slidenum">
              <a:rPr kumimoji="0" lang="en-US" altLang="zh-CN" sz="1400" smtClean="0"/>
              <a:pPr>
                <a:spcBef>
                  <a:spcPct val="0"/>
                </a:spcBef>
                <a:buClrTx/>
                <a:buSzTx/>
                <a:buFontTx/>
                <a:buNone/>
              </a:pPr>
              <a:t>57</a:t>
            </a:fld>
            <a:endParaRPr kumimoji="0" lang="en-US" altLang="zh-CN" sz="1400"/>
          </a:p>
        </p:txBody>
      </p:sp>
      <p:sp>
        <p:nvSpPr>
          <p:cNvPr id="77827" name="Rectangle 2"/>
          <p:cNvSpPr>
            <a:spLocks noGrp="1" noChangeArrowheads="1"/>
          </p:cNvSpPr>
          <p:nvPr>
            <p:ph type="title"/>
          </p:nvPr>
        </p:nvSpPr>
        <p:spPr/>
        <p:txBody>
          <a:bodyPr/>
          <a:lstStyle/>
          <a:p>
            <a:pPr eaLnBrk="1" hangingPunct="1"/>
            <a:r>
              <a:rPr lang="zh-CN" altLang="en-US" dirty="0">
                <a:latin typeface="Verdana" panose="020B0604030504040204" pitchFamily="34" charset="0"/>
                <a:ea typeface=""/>
                <a:cs typeface=""/>
              </a:rPr>
              <a:t>算法复杂性分析</a:t>
            </a:r>
          </a:p>
        </p:txBody>
      </p:sp>
      <p:sp>
        <p:nvSpPr>
          <p:cNvPr id="77828" name="Rectangle 3"/>
          <p:cNvSpPr>
            <a:spLocks noGrp="1" noChangeArrowheads="1"/>
          </p:cNvSpPr>
          <p:nvPr>
            <p:ph type="body" idx="1"/>
          </p:nvPr>
        </p:nvSpPr>
        <p:spPr>
          <a:xfrm>
            <a:off x="76200" y="1828800"/>
            <a:ext cx="8955088" cy="4724400"/>
          </a:xfrm>
        </p:spPr>
        <p:txBody>
          <a:bodyPr/>
          <a:lstStyle/>
          <a:p>
            <a:pPr eaLnBrk="1" hangingPunct="1">
              <a:lnSpc>
                <a:spcPct val="125000"/>
              </a:lnSpc>
              <a:buFont typeface="Wingdings" panose="05000000000000000000" pitchFamily="2" charset="2"/>
              <a:buNone/>
            </a:pPr>
            <a:r>
              <a:rPr kumimoji="0" lang="zh-CN" altLang="en-US" sz="2800">
                <a:latin typeface="Arial" panose="020B0604020202020204" pitchFamily="34" charset="0"/>
              </a:rPr>
              <a:t>例</a:t>
            </a:r>
            <a:r>
              <a:rPr kumimoji="0" lang="en-US" altLang="zh-CN" sz="2800">
                <a:latin typeface="Arial" panose="020B0604020202020204" pitchFamily="34" charset="0"/>
              </a:rPr>
              <a:t>2 </a:t>
            </a:r>
            <a:r>
              <a:rPr kumimoji="0" lang="zh-CN" altLang="en-US" sz="2800">
                <a:latin typeface="Arial" panose="020B0604020202020204" pitchFamily="34" charset="0"/>
              </a:rPr>
              <a:t>：</a:t>
            </a:r>
          </a:p>
          <a:p>
            <a:pPr eaLnBrk="1" hangingPunct="1">
              <a:lnSpc>
                <a:spcPct val="125000"/>
              </a:lnSpc>
              <a:buFont typeface="Wingdings" panose="05000000000000000000" pitchFamily="2" charset="2"/>
              <a:buNone/>
            </a:pPr>
            <a:r>
              <a:rPr kumimoji="0" lang="zh-CN" altLang="en-US" sz="2800">
                <a:latin typeface="Arial" panose="020B0604020202020204" pitchFamily="34" charset="0"/>
              </a:rPr>
              <a:t>对于所有的</a:t>
            </a:r>
            <a:r>
              <a:rPr kumimoji="0" lang="en-US" altLang="zh-CN" sz="2800">
                <a:latin typeface="Arial" panose="020B0604020202020204" pitchFamily="34" charset="0"/>
              </a:rPr>
              <a:t>n</a:t>
            </a:r>
            <a:r>
              <a:rPr kumimoji="0" lang="en-US" altLang="zh-CN" sz="2800">
                <a:latin typeface="Arial" panose="020B0604020202020204" pitchFamily="34" charset="0"/>
                <a:sym typeface="Symbol" panose="05050102010706020507" pitchFamily="18" charset="2"/>
              </a:rPr>
              <a:t>0</a:t>
            </a:r>
            <a:r>
              <a:rPr kumimoji="0" lang="en-US" altLang="zh-CN" sz="2800">
                <a:latin typeface="Arial" panose="020B0604020202020204" pitchFamily="34" charset="0"/>
              </a:rPr>
              <a:t>, </a:t>
            </a:r>
            <a:r>
              <a:rPr kumimoji="0" lang="zh-CN" altLang="en-US" sz="2800">
                <a:latin typeface="Arial" panose="020B0604020202020204" pitchFamily="34" charset="0"/>
              </a:rPr>
              <a:t>有</a:t>
            </a:r>
            <a:r>
              <a:rPr kumimoji="0" lang="en-US" altLang="zh-CN" sz="2800">
                <a:latin typeface="Arial" panose="020B0604020202020204" pitchFamily="34" charset="0"/>
              </a:rPr>
              <a:t>f(n)=6*2</a:t>
            </a:r>
            <a:r>
              <a:rPr kumimoji="0" lang="en-US" altLang="zh-CN" sz="2800" baseline="30000">
                <a:latin typeface="Arial" panose="020B0604020202020204" pitchFamily="34" charset="0"/>
              </a:rPr>
              <a:t>n</a:t>
            </a:r>
            <a:r>
              <a:rPr kumimoji="0" lang="en-US" altLang="zh-CN" sz="2800">
                <a:latin typeface="Arial" panose="020B0604020202020204" pitchFamily="34" charset="0"/>
              </a:rPr>
              <a:t>+n</a:t>
            </a:r>
            <a:r>
              <a:rPr kumimoji="0" lang="en-US" altLang="zh-CN" sz="2800" baseline="30000">
                <a:latin typeface="Arial" panose="020B0604020202020204" pitchFamily="34" charset="0"/>
              </a:rPr>
              <a:t>2</a:t>
            </a:r>
            <a:r>
              <a:rPr kumimoji="0" lang="en-US" altLang="zh-CN" sz="2800">
                <a:latin typeface="Arial" panose="020B0604020202020204" pitchFamily="34" charset="0"/>
              </a:rPr>
              <a:t>&gt; 6*2</a:t>
            </a:r>
            <a:r>
              <a:rPr kumimoji="0" lang="en-US" altLang="zh-CN" sz="2800" baseline="30000">
                <a:latin typeface="Arial" panose="020B0604020202020204" pitchFamily="34" charset="0"/>
              </a:rPr>
              <a:t>n</a:t>
            </a:r>
            <a:r>
              <a:rPr kumimoji="0" lang="en-US" altLang="zh-CN" sz="2800">
                <a:latin typeface="Arial" panose="020B0604020202020204" pitchFamily="34" charset="0"/>
              </a:rPr>
              <a:t>, </a:t>
            </a:r>
            <a:r>
              <a:rPr kumimoji="0" lang="zh-CN" altLang="en-US" sz="2800">
                <a:latin typeface="Arial" panose="020B0604020202020204" pitchFamily="34" charset="0"/>
              </a:rPr>
              <a:t>因此</a:t>
            </a:r>
            <a:r>
              <a:rPr kumimoji="0" lang="en-US" altLang="zh-CN" sz="2800">
                <a:latin typeface="Arial" panose="020B0604020202020204" pitchFamily="34" charset="0"/>
              </a:rPr>
              <a:t>f(n)= </a:t>
            </a:r>
            <a:r>
              <a:rPr lang="el-GR" altLang="zh-CN" sz="2800">
                <a:latin typeface="宋体" panose="02010600030101010101" pitchFamily="2" charset="-122"/>
              </a:rPr>
              <a:t>Ω</a:t>
            </a:r>
            <a:r>
              <a:rPr lang="en-US" altLang="zh-CN" sz="2800">
                <a:latin typeface="宋体" panose="02010600030101010101" pitchFamily="2" charset="-122"/>
              </a:rPr>
              <a:t>(</a:t>
            </a:r>
            <a:r>
              <a:rPr kumimoji="0" lang="en-US" altLang="zh-CN" sz="2800">
                <a:latin typeface="Arial" panose="020B0604020202020204" pitchFamily="34" charset="0"/>
              </a:rPr>
              <a:t>2</a:t>
            </a:r>
            <a:r>
              <a:rPr kumimoji="0" lang="en-US" altLang="zh-CN" sz="2800" baseline="30000">
                <a:latin typeface="Arial" panose="020B0604020202020204" pitchFamily="34" charset="0"/>
              </a:rPr>
              <a:t>n</a:t>
            </a:r>
            <a:r>
              <a:rPr lang="en-US" altLang="zh-CN" sz="2800">
                <a:latin typeface="宋体" panose="02010600030101010101" pitchFamily="2" charset="-122"/>
              </a:rPr>
              <a:t>)</a:t>
            </a:r>
          </a:p>
          <a:p>
            <a:pPr eaLnBrk="1" hangingPunct="1">
              <a:lnSpc>
                <a:spcPct val="125000"/>
              </a:lnSpc>
              <a:buFont typeface="Wingdings" panose="05000000000000000000" pitchFamily="2" charset="2"/>
              <a:buNone/>
            </a:pPr>
            <a:r>
              <a:rPr kumimoji="0" lang="zh-CN" altLang="en-US" sz="2800">
                <a:latin typeface="Arial" panose="020B0604020202020204" pitchFamily="34" charset="0"/>
              </a:rPr>
              <a:t>例</a:t>
            </a:r>
            <a:r>
              <a:rPr kumimoji="0" lang="en-US" altLang="zh-CN" sz="2800">
                <a:latin typeface="Arial" panose="020B0604020202020204" pitchFamily="34" charset="0"/>
              </a:rPr>
              <a:t>3</a:t>
            </a:r>
            <a:r>
              <a:rPr kumimoji="0" lang="zh-CN" altLang="en-US" sz="2800">
                <a:latin typeface="Arial" panose="020B0604020202020204" pitchFamily="34" charset="0"/>
              </a:rPr>
              <a:t>：</a:t>
            </a:r>
          </a:p>
          <a:p>
            <a:pPr eaLnBrk="1" hangingPunct="1">
              <a:lnSpc>
                <a:spcPct val="125000"/>
              </a:lnSpc>
              <a:buFont typeface="Wingdings" panose="05000000000000000000" pitchFamily="2" charset="2"/>
              <a:buNone/>
            </a:pPr>
            <a:r>
              <a:rPr kumimoji="0" lang="zh-CN" altLang="en-US" sz="2800">
                <a:latin typeface="Arial" panose="020B0604020202020204" pitchFamily="34" charset="0"/>
              </a:rPr>
              <a:t>   </a:t>
            </a:r>
            <a:r>
              <a:rPr kumimoji="0" lang="en-US" altLang="zh-CN" sz="2800">
                <a:latin typeface="Arial" panose="020B0604020202020204" pitchFamily="34" charset="0"/>
              </a:rPr>
              <a:t>3n+2 = </a:t>
            </a:r>
            <a:r>
              <a:rPr lang="el-GR" altLang="zh-CN" sz="2800">
                <a:latin typeface="宋体" panose="02010600030101010101" pitchFamily="2" charset="-122"/>
              </a:rPr>
              <a:t>Ω</a:t>
            </a:r>
            <a:r>
              <a:rPr lang="en-US" altLang="zh-CN" sz="2800">
                <a:latin typeface="宋体" panose="02010600030101010101" pitchFamily="2" charset="-122"/>
              </a:rPr>
              <a:t>(1),</a:t>
            </a:r>
          </a:p>
          <a:p>
            <a:pPr eaLnBrk="1" hangingPunct="1">
              <a:lnSpc>
                <a:spcPct val="125000"/>
              </a:lnSpc>
              <a:buFont typeface="Wingdings" panose="05000000000000000000" pitchFamily="2" charset="2"/>
              <a:buNone/>
            </a:pPr>
            <a:r>
              <a:rPr lang="en-US" altLang="zh-CN" sz="2800">
                <a:latin typeface="宋体" panose="02010600030101010101" pitchFamily="2" charset="-122"/>
              </a:rPr>
              <a:t>  </a:t>
            </a:r>
            <a:r>
              <a:rPr kumimoji="0" lang="en-US" altLang="zh-CN" sz="2800">
                <a:latin typeface="Arial" panose="020B0604020202020204" pitchFamily="34" charset="0"/>
              </a:rPr>
              <a:t>6*2</a:t>
            </a:r>
            <a:r>
              <a:rPr kumimoji="0" lang="en-US" altLang="zh-CN" sz="2800" baseline="30000">
                <a:latin typeface="Arial" panose="020B0604020202020204" pitchFamily="34" charset="0"/>
              </a:rPr>
              <a:t>n </a:t>
            </a:r>
            <a:r>
              <a:rPr kumimoji="0" lang="en-US" altLang="zh-CN" sz="2800">
                <a:latin typeface="Arial" panose="020B0604020202020204" pitchFamily="34" charset="0"/>
              </a:rPr>
              <a:t>= </a:t>
            </a:r>
            <a:r>
              <a:rPr lang="el-GR" altLang="zh-CN" sz="2800">
                <a:latin typeface="宋体" panose="02010600030101010101" pitchFamily="2" charset="-122"/>
              </a:rPr>
              <a:t>Ω</a:t>
            </a:r>
            <a:r>
              <a:rPr lang="en-US" altLang="zh-CN" sz="2800">
                <a:latin typeface="宋体" panose="02010600030101010101" pitchFamily="2" charset="-122"/>
              </a:rPr>
              <a:t>(1),</a:t>
            </a:r>
          </a:p>
          <a:p>
            <a:pPr eaLnBrk="1" hangingPunct="1">
              <a:lnSpc>
                <a:spcPct val="125000"/>
              </a:lnSpc>
              <a:buFont typeface="Wingdings" panose="05000000000000000000" pitchFamily="2" charset="2"/>
              <a:buNone/>
            </a:pPr>
            <a:r>
              <a:rPr lang="en-US" altLang="zh-CN" sz="2800">
                <a:latin typeface="宋体" panose="02010600030101010101" pitchFamily="2" charset="-122"/>
              </a:rPr>
              <a:t>  </a:t>
            </a:r>
            <a:r>
              <a:rPr kumimoji="0" lang="en-US" altLang="zh-CN" sz="2800">
                <a:latin typeface="Arial" panose="020B0604020202020204" pitchFamily="34" charset="0"/>
              </a:rPr>
              <a:t>6*2</a:t>
            </a:r>
            <a:r>
              <a:rPr kumimoji="0" lang="en-US" altLang="zh-CN" sz="2800" baseline="30000">
                <a:latin typeface="Arial" panose="020B0604020202020204" pitchFamily="34" charset="0"/>
              </a:rPr>
              <a:t>n </a:t>
            </a:r>
            <a:r>
              <a:rPr kumimoji="0" lang="en-US" altLang="zh-CN" sz="2800">
                <a:latin typeface="Arial" panose="020B0604020202020204" pitchFamily="34" charset="0"/>
              </a:rPr>
              <a:t>= </a:t>
            </a:r>
            <a:r>
              <a:rPr lang="el-GR" altLang="zh-CN" sz="2800">
                <a:latin typeface="宋体" panose="02010600030101010101" pitchFamily="2" charset="-122"/>
              </a:rPr>
              <a:t>Ω</a:t>
            </a:r>
            <a:r>
              <a:rPr lang="en-US" altLang="zh-CN" sz="2800">
                <a:latin typeface="宋体" panose="02010600030101010101" pitchFamily="2" charset="-122"/>
              </a:rPr>
              <a:t>(n</a:t>
            </a:r>
            <a:r>
              <a:rPr kumimoji="0" lang="en-US" altLang="zh-CN" sz="2800" baseline="30000">
                <a:latin typeface="Arial" panose="020B0604020202020204" pitchFamily="34" charset="0"/>
              </a:rPr>
              <a:t>70</a:t>
            </a:r>
            <a:r>
              <a:rPr lang="en-US" altLang="zh-CN" sz="2800">
                <a:latin typeface="宋体" panose="02010600030101010101" pitchFamily="2" charset="-122"/>
              </a:rPr>
              <a:t>),</a:t>
            </a:r>
          </a:p>
          <a:p>
            <a:pPr eaLnBrk="1" hangingPunct="1">
              <a:lnSpc>
                <a:spcPct val="125000"/>
              </a:lnSpc>
              <a:buFont typeface="Wingdings" panose="05000000000000000000" pitchFamily="2" charset="2"/>
              <a:buNone/>
            </a:pPr>
            <a:r>
              <a:rPr kumimoji="0" lang="en-US" altLang="zh-CN" sz="2800">
                <a:latin typeface="Arial" panose="020B0604020202020204" pitchFamily="34" charset="0"/>
              </a:rPr>
              <a:t>    6*2</a:t>
            </a:r>
            <a:r>
              <a:rPr kumimoji="0" lang="en-US" altLang="zh-CN" sz="2800" baseline="30000">
                <a:latin typeface="Arial" panose="020B0604020202020204" pitchFamily="34" charset="0"/>
              </a:rPr>
              <a:t>n </a:t>
            </a:r>
            <a:r>
              <a:rPr kumimoji="0" lang="en-US" altLang="zh-CN" sz="2800">
                <a:latin typeface="Arial" panose="020B0604020202020204" pitchFamily="34" charset="0"/>
              </a:rPr>
              <a:t>= </a:t>
            </a:r>
            <a:r>
              <a:rPr lang="el-GR" altLang="zh-CN" sz="2800">
                <a:latin typeface="宋体" panose="02010600030101010101" pitchFamily="2" charset="-122"/>
              </a:rPr>
              <a:t>Ω</a:t>
            </a:r>
            <a:r>
              <a:rPr lang="en-US" altLang="zh-CN" sz="2800">
                <a:latin typeface="宋体" panose="02010600030101010101" pitchFamily="2" charset="-122"/>
              </a:rPr>
              <a:t>(n</a:t>
            </a:r>
            <a:r>
              <a:rPr kumimoji="0" lang="en-US" altLang="zh-CN" sz="2800" baseline="30000">
                <a:latin typeface="Arial" panose="020B0604020202020204" pitchFamily="34" charset="0"/>
              </a:rPr>
              <a:t>5.5</a:t>
            </a:r>
            <a:r>
              <a:rPr lang="en-US" altLang="zh-CN" sz="2800">
                <a:latin typeface="宋体" panose="02010600030101010101" pitchFamily="2" charset="-122"/>
              </a:rPr>
              <a:t>)</a:t>
            </a:r>
          </a:p>
        </p:txBody>
      </p:sp>
    </p:spTree>
    <p:extLst>
      <p:ext uri="{BB962C8B-B14F-4D97-AF65-F5344CB8AC3E}">
        <p14:creationId xmlns:p14="http://schemas.microsoft.com/office/powerpoint/2010/main" val="27397568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E03DAF85-2EF8-4476-8804-270BC992D09D}" type="slidenum">
              <a:rPr kumimoji="0" lang="en-US" altLang="zh-CN" sz="1400" smtClean="0"/>
              <a:pPr>
                <a:spcBef>
                  <a:spcPct val="0"/>
                </a:spcBef>
                <a:buClrTx/>
                <a:buSzTx/>
                <a:buFontTx/>
                <a:buNone/>
              </a:pPr>
              <a:t>58</a:t>
            </a:fld>
            <a:endParaRPr kumimoji="0" lang="en-US" altLang="zh-CN" sz="1400"/>
          </a:p>
        </p:txBody>
      </p:sp>
      <p:sp>
        <p:nvSpPr>
          <p:cNvPr id="78851" name="Rectangle 2"/>
          <p:cNvSpPr>
            <a:spLocks noGrp="1" noChangeArrowheads="1"/>
          </p:cNvSpPr>
          <p:nvPr>
            <p:ph type="title"/>
          </p:nvPr>
        </p:nvSpPr>
        <p:spPr/>
        <p:txBody>
          <a:bodyPr/>
          <a:lstStyle/>
          <a:p>
            <a:pPr eaLnBrk="1" hangingPunct="1"/>
            <a:r>
              <a:rPr lang="zh-CN" altLang="en-US" dirty="0">
                <a:latin typeface="Verdana" panose="020B0604030504040204" pitchFamily="34" charset="0"/>
                <a:ea typeface=""/>
                <a:cs typeface=""/>
              </a:rPr>
              <a:t>算法复杂性分析</a:t>
            </a:r>
          </a:p>
        </p:txBody>
      </p:sp>
      <p:sp>
        <p:nvSpPr>
          <p:cNvPr id="78852" name="Rectangle 3"/>
          <p:cNvSpPr>
            <a:spLocks noGrp="1" noChangeArrowheads="1"/>
          </p:cNvSpPr>
          <p:nvPr>
            <p:ph type="body" idx="1"/>
          </p:nvPr>
        </p:nvSpPr>
        <p:spPr>
          <a:xfrm>
            <a:off x="36513" y="1752600"/>
            <a:ext cx="9031287" cy="5105400"/>
          </a:xfrm>
        </p:spPr>
        <p:txBody>
          <a:bodyPr/>
          <a:lstStyle/>
          <a:p>
            <a:pPr eaLnBrk="1" hangingPunct="1"/>
            <a:r>
              <a:rPr lang="el-GR" altLang="zh-CN" sz="3000">
                <a:latin typeface="宋体" panose="02010600030101010101" pitchFamily="2" charset="-122"/>
              </a:rPr>
              <a:t>Ω</a:t>
            </a:r>
            <a:r>
              <a:rPr lang="zh-CN" altLang="en-US"/>
              <a:t>比率定理</a:t>
            </a:r>
            <a:r>
              <a:rPr lang="en-US" altLang="zh-CN"/>
              <a:t>: </a:t>
            </a:r>
            <a:r>
              <a:rPr lang="zh-CN" altLang="en-US"/>
              <a:t>对于函数</a:t>
            </a:r>
            <a:r>
              <a:rPr lang="en-US" altLang="zh-CN"/>
              <a:t>f(n)</a:t>
            </a:r>
            <a:r>
              <a:rPr lang="zh-CN" altLang="en-US"/>
              <a:t>和</a:t>
            </a:r>
            <a:r>
              <a:rPr lang="en-US" altLang="zh-CN"/>
              <a:t>g(n),</a:t>
            </a:r>
            <a:r>
              <a:rPr lang="zh-CN" altLang="en-US"/>
              <a:t>若</a:t>
            </a:r>
          </a:p>
          <a:p>
            <a:pPr eaLnBrk="1" hangingPunct="1">
              <a:buFont typeface="Wingdings" panose="05000000000000000000" pitchFamily="2" charset="2"/>
              <a:buNone/>
            </a:pPr>
            <a:r>
              <a:rPr lang="zh-CN" altLang="en-US"/>
              <a:t>  存在，则</a:t>
            </a:r>
            <a:r>
              <a:rPr lang="en-US" altLang="zh-CN"/>
              <a:t>f(n)= </a:t>
            </a:r>
            <a:r>
              <a:rPr lang="el-GR" altLang="zh-CN" sz="3000">
                <a:latin typeface="宋体" panose="02010600030101010101" pitchFamily="2" charset="-122"/>
              </a:rPr>
              <a:t>Ω</a:t>
            </a:r>
            <a:r>
              <a:rPr lang="en-US" altLang="zh-CN"/>
              <a:t> ( g(n) )</a:t>
            </a:r>
            <a:r>
              <a:rPr lang="zh-CN" altLang="en-US"/>
              <a:t>对于确定的常数</a:t>
            </a:r>
            <a:r>
              <a:rPr lang="en-US" altLang="zh-CN"/>
              <a:t>c</a:t>
            </a:r>
            <a:r>
              <a:rPr lang="zh-CN" altLang="en-US"/>
              <a:t>，有</a:t>
            </a:r>
          </a:p>
          <a:p>
            <a:pPr eaLnBrk="1" hangingPunct="1">
              <a:buFont typeface="Wingdings" panose="05000000000000000000" pitchFamily="2" charset="2"/>
              <a:buNone/>
            </a:pPr>
            <a:endParaRPr lang="zh-CN" altLang="en-US"/>
          </a:p>
          <a:p>
            <a:pPr eaLnBrk="1" hangingPunct="1">
              <a:buFont typeface="Wingdings" panose="05000000000000000000" pitchFamily="2" charset="2"/>
              <a:buNone/>
            </a:pPr>
            <a:r>
              <a:rPr lang="zh-CN" altLang="en-US"/>
              <a:t>例</a:t>
            </a:r>
            <a:r>
              <a:rPr lang="en-US" altLang="zh-CN"/>
              <a:t>4 </a:t>
            </a:r>
            <a:r>
              <a:rPr lang="zh-CN" altLang="en-US"/>
              <a:t>因为                       所以</a:t>
            </a:r>
            <a:r>
              <a:rPr lang="en-US" altLang="zh-CN"/>
              <a:t>3n+2=</a:t>
            </a:r>
            <a:r>
              <a:rPr lang="el-GR" altLang="zh-CN" sz="3000">
                <a:latin typeface="宋体" panose="02010600030101010101" pitchFamily="2" charset="-122"/>
              </a:rPr>
              <a:t>Ω</a:t>
            </a:r>
            <a:r>
              <a:rPr lang="en-US" altLang="zh-CN" sz="3000">
                <a:latin typeface="宋体" panose="02010600030101010101" pitchFamily="2" charset="-122"/>
              </a:rPr>
              <a:t>(n)</a:t>
            </a:r>
          </a:p>
          <a:p>
            <a:pPr eaLnBrk="1" hangingPunct="1">
              <a:buFont typeface="Wingdings" panose="05000000000000000000" pitchFamily="2" charset="2"/>
              <a:buNone/>
            </a:pPr>
            <a:r>
              <a:rPr lang="en-US" altLang="zh-CN" sz="3000">
                <a:latin typeface="宋体" panose="02010600030101010101" pitchFamily="2" charset="-122"/>
              </a:rPr>
              <a:t>    </a:t>
            </a:r>
            <a:r>
              <a:rPr lang="zh-CN" altLang="en-US" sz="3000">
                <a:latin typeface="宋体" panose="02010600030101010101" pitchFamily="2" charset="-122"/>
              </a:rPr>
              <a:t>因为                   所以</a:t>
            </a:r>
            <a:r>
              <a:rPr lang="en-US" altLang="zh-CN" sz="3000">
                <a:latin typeface="宋体" panose="02010600030101010101" pitchFamily="2" charset="-122"/>
              </a:rPr>
              <a:t>10n</a:t>
            </a:r>
            <a:r>
              <a:rPr lang="en-US" altLang="zh-CN" sz="3000" baseline="30000">
                <a:latin typeface="宋体" panose="02010600030101010101" pitchFamily="2" charset="-122"/>
              </a:rPr>
              <a:t>2</a:t>
            </a:r>
            <a:r>
              <a:rPr lang="en-US" altLang="zh-CN" sz="3000">
                <a:latin typeface="宋体" panose="02010600030101010101" pitchFamily="2" charset="-122"/>
              </a:rPr>
              <a:t>+4n+2=</a:t>
            </a:r>
            <a:r>
              <a:rPr lang="el-GR" altLang="zh-CN" sz="3000">
                <a:latin typeface="宋体" panose="02010600030101010101" pitchFamily="2" charset="-122"/>
              </a:rPr>
              <a:t>Ω</a:t>
            </a:r>
            <a:r>
              <a:rPr lang="en-US" altLang="zh-CN" sz="3000">
                <a:latin typeface="宋体" panose="02010600030101010101" pitchFamily="2" charset="-122"/>
              </a:rPr>
              <a:t>(n</a:t>
            </a:r>
            <a:r>
              <a:rPr lang="en-US" altLang="zh-CN" sz="3000" baseline="30000">
                <a:latin typeface="宋体" panose="02010600030101010101" pitchFamily="2" charset="-122"/>
              </a:rPr>
              <a:t>2</a:t>
            </a:r>
            <a:r>
              <a:rPr lang="en-US" altLang="zh-CN" sz="3000">
                <a:latin typeface="宋体" panose="02010600030101010101" pitchFamily="2" charset="-122"/>
              </a:rPr>
              <a:t>)</a:t>
            </a:r>
          </a:p>
          <a:p>
            <a:pPr eaLnBrk="1" hangingPunct="1">
              <a:buFont typeface="Wingdings" panose="05000000000000000000" pitchFamily="2" charset="2"/>
              <a:buNone/>
            </a:pPr>
            <a:r>
              <a:rPr lang="en-US" altLang="zh-CN"/>
              <a:t>      </a:t>
            </a:r>
            <a:r>
              <a:rPr lang="zh-CN" altLang="en-US"/>
              <a:t>因为                         所以</a:t>
            </a:r>
            <a:r>
              <a:rPr lang="en-US" altLang="zh-CN"/>
              <a:t>6*2</a:t>
            </a:r>
            <a:r>
              <a:rPr lang="en-US" altLang="zh-CN" baseline="30000"/>
              <a:t>n</a:t>
            </a:r>
            <a:r>
              <a:rPr lang="en-US" altLang="zh-CN"/>
              <a:t>+n</a:t>
            </a:r>
            <a:r>
              <a:rPr lang="en-US" altLang="zh-CN" baseline="30000"/>
              <a:t>2</a:t>
            </a:r>
            <a:r>
              <a:rPr lang="en-US" altLang="zh-CN"/>
              <a:t>=</a:t>
            </a:r>
            <a:r>
              <a:rPr lang="el-GR" altLang="zh-CN" sz="3000">
                <a:latin typeface="宋体" panose="02010600030101010101" pitchFamily="2" charset="-122"/>
              </a:rPr>
              <a:t>Ω</a:t>
            </a:r>
            <a:r>
              <a:rPr lang="en-US" altLang="zh-CN" sz="3000">
                <a:latin typeface="宋体" panose="02010600030101010101" pitchFamily="2" charset="-122"/>
              </a:rPr>
              <a:t>(</a:t>
            </a:r>
            <a:r>
              <a:rPr lang="en-US" altLang="zh-CN"/>
              <a:t>2</a:t>
            </a:r>
            <a:r>
              <a:rPr lang="en-US" altLang="zh-CN" baseline="30000"/>
              <a:t>n</a:t>
            </a:r>
            <a:r>
              <a:rPr lang="en-US" altLang="zh-CN" sz="3000">
                <a:latin typeface="宋体" panose="02010600030101010101" pitchFamily="2" charset="-122"/>
              </a:rPr>
              <a:t>)</a:t>
            </a:r>
          </a:p>
          <a:p>
            <a:pPr eaLnBrk="1" hangingPunct="1">
              <a:buFont typeface="Wingdings" panose="05000000000000000000" pitchFamily="2" charset="2"/>
              <a:buNone/>
            </a:pPr>
            <a:r>
              <a:rPr lang="en-US" altLang="zh-CN"/>
              <a:t>      </a:t>
            </a:r>
            <a:r>
              <a:rPr lang="zh-CN" altLang="en-US"/>
              <a:t>因为                       所以</a:t>
            </a:r>
            <a:r>
              <a:rPr lang="en-US" altLang="zh-CN"/>
              <a:t>3n</a:t>
            </a:r>
            <a:r>
              <a:rPr lang="en-US" altLang="zh-CN" baseline="30000"/>
              <a:t>2</a:t>
            </a:r>
            <a:r>
              <a:rPr lang="en-US" altLang="zh-CN"/>
              <a:t>+5</a:t>
            </a:r>
            <a:r>
              <a:rPr lang="en-US" altLang="zh-CN">
                <a:sym typeface="Symbol" panose="05050102010706020507" pitchFamily="18" charset="2"/>
              </a:rPr>
              <a:t></a:t>
            </a:r>
            <a:r>
              <a:rPr lang="el-GR" altLang="zh-CN" sz="3000">
                <a:latin typeface="宋体" panose="02010600030101010101" pitchFamily="2" charset="-122"/>
              </a:rPr>
              <a:t>Ω</a:t>
            </a:r>
            <a:r>
              <a:rPr lang="en-US" altLang="zh-CN" sz="3000">
                <a:latin typeface="宋体" panose="02010600030101010101" pitchFamily="2" charset="-122"/>
              </a:rPr>
              <a:t>(n</a:t>
            </a:r>
            <a:r>
              <a:rPr lang="en-US" altLang="zh-CN" sz="3000" baseline="30000">
                <a:latin typeface="宋体" panose="02010600030101010101" pitchFamily="2" charset="-122"/>
              </a:rPr>
              <a:t>3</a:t>
            </a:r>
            <a:r>
              <a:rPr lang="en-US" altLang="zh-CN" sz="3000">
                <a:latin typeface="宋体" panose="02010600030101010101" pitchFamily="2" charset="-122"/>
              </a:rPr>
              <a:t>) </a:t>
            </a:r>
            <a:endParaRPr lang="en-US" altLang="zh-CN"/>
          </a:p>
          <a:p>
            <a:pPr eaLnBrk="1" hangingPunct="1">
              <a:buFont typeface="Wingdings" panose="05000000000000000000" pitchFamily="2" charset="2"/>
              <a:buNone/>
            </a:pPr>
            <a:endParaRPr lang="en-US" altLang="zh-CN"/>
          </a:p>
        </p:txBody>
      </p:sp>
      <p:graphicFrame>
        <p:nvGraphicFramePr>
          <p:cNvPr id="78853" name="Object 0"/>
          <p:cNvGraphicFramePr>
            <a:graphicFrameLocks noChangeAspect="1"/>
          </p:cNvGraphicFramePr>
          <p:nvPr/>
        </p:nvGraphicFramePr>
        <p:xfrm>
          <a:off x="7086600" y="1828800"/>
          <a:ext cx="1676400" cy="533400"/>
        </p:xfrm>
        <a:graphic>
          <a:graphicData uri="http://schemas.openxmlformats.org/presentationml/2006/ole">
            <mc:AlternateContent xmlns:mc="http://schemas.openxmlformats.org/markup-compatibility/2006">
              <mc:Choice xmlns:v="urn:schemas-microsoft-com:vml" Requires="v">
                <p:oleObj spid="_x0000_s37046" name="Equation" r:id="rId3" imgW="901309" imgH="317362" progId="Equation.3">
                  <p:embed/>
                </p:oleObj>
              </mc:Choice>
              <mc:Fallback>
                <p:oleObj name="Equation" r:id="rId3" imgW="901309" imgH="317362" progId="Equation.3">
                  <p:embed/>
                  <p:pic>
                    <p:nvPicPr>
                      <p:cNvPr id="78853" name="Object 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6600" y="1828800"/>
                        <a:ext cx="16764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8854" name="Object 1"/>
          <p:cNvGraphicFramePr>
            <a:graphicFrameLocks noChangeAspect="1"/>
          </p:cNvGraphicFramePr>
          <p:nvPr/>
        </p:nvGraphicFramePr>
        <p:xfrm>
          <a:off x="1857375" y="2927350"/>
          <a:ext cx="2078038" cy="533400"/>
        </p:xfrm>
        <a:graphic>
          <a:graphicData uri="http://schemas.openxmlformats.org/presentationml/2006/ole">
            <mc:AlternateContent xmlns:mc="http://schemas.openxmlformats.org/markup-compatibility/2006">
              <mc:Choice xmlns:v="urn:schemas-microsoft-com:vml" Requires="v">
                <p:oleObj spid="_x0000_s37047" name="Equation" r:id="rId5" imgW="1117115" imgH="317362" progId="Equation.3">
                  <p:embed/>
                </p:oleObj>
              </mc:Choice>
              <mc:Fallback>
                <p:oleObj name="Equation" r:id="rId5" imgW="1117115" imgH="317362" progId="Equation.3">
                  <p:embed/>
                  <p:pic>
                    <p:nvPicPr>
                      <p:cNvPr id="78854"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57375" y="2927350"/>
                        <a:ext cx="2078038"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8855" name="Object 2"/>
          <p:cNvGraphicFramePr>
            <a:graphicFrameLocks noChangeAspect="1"/>
          </p:cNvGraphicFramePr>
          <p:nvPr/>
        </p:nvGraphicFramePr>
        <p:xfrm>
          <a:off x="1816100" y="3581400"/>
          <a:ext cx="2408238" cy="533400"/>
        </p:xfrm>
        <a:graphic>
          <a:graphicData uri="http://schemas.openxmlformats.org/presentationml/2006/ole">
            <mc:AlternateContent xmlns:mc="http://schemas.openxmlformats.org/markup-compatibility/2006">
              <mc:Choice xmlns:v="urn:schemas-microsoft-com:vml" Requires="v">
                <p:oleObj spid="_x0000_s37048" name="Equation" r:id="rId7" imgW="1294838" imgH="317362" progId="Equation.3">
                  <p:embed/>
                </p:oleObj>
              </mc:Choice>
              <mc:Fallback>
                <p:oleObj name="Equation" r:id="rId7" imgW="1294838" imgH="317362" progId="Equation.3">
                  <p:embed/>
                  <p:pic>
                    <p:nvPicPr>
                      <p:cNvPr id="78855" name="Object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16100" y="3581400"/>
                        <a:ext cx="2408238"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8856" name="Object 3"/>
          <p:cNvGraphicFramePr>
            <a:graphicFrameLocks noChangeAspect="1"/>
          </p:cNvGraphicFramePr>
          <p:nvPr/>
        </p:nvGraphicFramePr>
        <p:xfrm>
          <a:off x="1828800" y="4181475"/>
          <a:ext cx="3352800" cy="554038"/>
        </p:xfrm>
        <a:graphic>
          <a:graphicData uri="http://schemas.openxmlformats.org/presentationml/2006/ole">
            <mc:AlternateContent xmlns:mc="http://schemas.openxmlformats.org/markup-compatibility/2006">
              <mc:Choice xmlns:v="urn:schemas-microsoft-com:vml" Requires="v">
                <p:oleObj spid="_x0000_s37049" name="Equation" r:id="rId9" imgW="1803400" imgH="330200" progId="Equation.3">
                  <p:embed/>
                </p:oleObj>
              </mc:Choice>
              <mc:Fallback>
                <p:oleObj name="Equation" r:id="rId9" imgW="1803400" imgH="330200" progId="Equation.3">
                  <p:embed/>
                  <p:pic>
                    <p:nvPicPr>
                      <p:cNvPr id="78856" name="Object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28800" y="4181475"/>
                        <a:ext cx="3352800" cy="554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8857" name="Object 4"/>
          <p:cNvGraphicFramePr>
            <a:graphicFrameLocks noChangeAspect="1"/>
          </p:cNvGraphicFramePr>
          <p:nvPr/>
        </p:nvGraphicFramePr>
        <p:xfrm>
          <a:off x="1801813" y="4791075"/>
          <a:ext cx="2998787" cy="554038"/>
        </p:xfrm>
        <a:graphic>
          <a:graphicData uri="http://schemas.openxmlformats.org/presentationml/2006/ole">
            <mc:AlternateContent xmlns:mc="http://schemas.openxmlformats.org/markup-compatibility/2006">
              <mc:Choice xmlns:v="urn:schemas-microsoft-com:vml" Requires="v">
                <p:oleObj spid="_x0000_s37050" name="Equation" r:id="rId11" imgW="1612900" imgH="330200" progId="Equation.3">
                  <p:embed/>
                </p:oleObj>
              </mc:Choice>
              <mc:Fallback>
                <p:oleObj name="Equation" r:id="rId11" imgW="1612900" imgH="330200" progId="Equation.3">
                  <p:embed/>
                  <p:pic>
                    <p:nvPicPr>
                      <p:cNvPr id="78857" name="Object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801813" y="4791075"/>
                        <a:ext cx="2998787" cy="554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8858" name="Object 5"/>
          <p:cNvGraphicFramePr>
            <a:graphicFrameLocks noChangeAspect="1"/>
          </p:cNvGraphicFramePr>
          <p:nvPr/>
        </p:nvGraphicFramePr>
        <p:xfrm>
          <a:off x="1800225" y="5322888"/>
          <a:ext cx="2527300" cy="555625"/>
        </p:xfrm>
        <a:graphic>
          <a:graphicData uri="http://schemas.openxmlformats.org/presentationml/2006/ole">
            <mc:AlternateContent xmlns:mc="http://schemas.openxmlformats.org/markup-compatibility/2006">
              <mc:Choice xmlns:v="urn:schemas-microsoft-com:vml" Requires="v">
                <p:oleObj spid="_x0000_s37051" name="Equation" r:id="rId13" imgW="1358900" imgH="330200" progId="Equation.3">
                  <p:embed/>
                </p:oleObj>
              </mc:Choice>
              <mc:Fallback>
                <p:oleObj name="Equation" r:id="rId13" imgW="1358900" imgH="330200" progId="Equation.3">
                  <p:embed/>
                  <p:pic>
                    <p:nvPicPr>
                      <p:cNvPr id="78858" name="Object 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800225" y="5322888"/>
                        <a:ext cx="2527300" cy="555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3719312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D7DBA319-2785-4140-8B0A-CDE6AC5EE3DF}" type="slidenum">
              <a:rPr kumimoji="0" lang="en-US" altLang="zh-CN" sz="1400" smtClean="0"/>
              <a:pPr>
                <a:spcBef>
                  <a:spcPct val="0"/>
                </a:spcBef>
                <a:buClrTx/>
                <a:buSzTx/>
                <a:buFontTx/>
                <a:buNone/>
              </a:pPr>
              <a:t>59</a:t>
            </a:fld>
            <a:endParaRPr kumimoji="0" lang="en-US" altLang="zh-CN" sz="1400"/>
          </a:p>
        </p:txBody>
      </p:sp>
      <p:sp>
        <p:nvSpPr>
          <p:cNvPr id="79875" name="Rectangle 2"/>
          <p:cNvSpPr>
            <a:spLocks noGrp="1" noChangeArrowheads="1"/>
          </p:cNvSpPr>
          <p:nvPr>
            <p:ph type="title"/>
          </p:nvPr>
        </p:nvSpPr>
        <p:spPr/>
        <p:txBody>
          <a:bodyPr/>
          <a:lstStyle/>
          <a:p>
            <a:pPr eaLnBrk="1" hangingPunct="1"/>
            <a:r>
              <a:rPr lang="zh-CN" altLang="en-US" dirty="0">
                <a:latin typeface="Verdana" panose="020B0604030504040204" pitchFamily="34" charset="0"/>
                <a:ea typeface=""/>
                <a:cs typeface=""/>
              </a:rPr>
              <a:t>算法复杂性分析</a:t>
            </a:r>
          </a:p>
        </p:txBody>
      </p:sp>
      <p:sp>
        <p:nvSpPr>
          <p:cNvPr id="79876" name="Rectangle 3"/>
          <p:cNvSpPr>
            <a:spLocks noGrp="1" noChangeArrowheads="1"/>
          </p:cNvSpPr>
          <p:nvPr>
            <p:ph type="body" idx="1"/>
          </p:nvPr>
        </p:nvSpPr>
        <p:spPr>
          <a:xfrm>
            <a:off x="76200" y="1828800"/>
            <a:ext cx="8955088" cy="4459288"/>
          </a:xfrm>
        </p:spPr>
        <p:txBody>
          <a:bodyPr/>
          <a:lstStyle/>
          <a:p>
            <a:pPr eaLnBrk="1" hangingPunct="1">
              <a:lnSpc>
                <a:spcPct val="90000"/>
              </a:lnSpc>
              <a:buClr>
                <a:schemeClr val="tx2"/>
              </a:buClr>
              <a:buSzPct val="70000"/>
              <a:buFont typeface="Wingdings" panose="05000000000000000000" pitchFamily="2" charset="2"/>
              <a:buNone/>
            </a:pPr>
            <a:r>
              <a:rPr kumimoji="0" lang="en-US" altLang="zh-CN" sz="3000">
                <a:solidFill>
                  <a:schemeClr val="tx2"/>
                </a:solidFill>
                <a:latin typeface="Arial" panose="020B0604020202020204" pitchFamily="34" charset="0"/>
              </a:rPr>
              <a:t>3</a:t>
            </a:r>
            <a:r>
              <a:rPr kumimoji="0" lang="zh-CN" altLang="en-US" sz="3000">
                <a:solidFill>
                  <a:schemeClr val="tx2"/>
                </a:solidFill>
                <a:latin typeface="Arial" panose="020B0604020202020204" pitchFamily="34" charset="0"/>
              </a:rPr>
              <a:t>）“平均情况”限界函数</a:t>
            </a:r>
          </a:p>
          <a:p>
            <a:pPr eaLnBrk="1" hangingPunct="1">
              <a:lnSpc>
                <a:spcPct val="90000"/>
              </a:lnSpc>
              <a:buClr>
                <a:schemeClr val="tx2"/>
              </a:buClr>
              <a:buSzPct val="70000"/>
              <a:buFont typeface="Wingdings" panose="05000000000000000000" pitchFamily="2" charset="2"/>
              <a:buNone/>
            </a:pPr>
            <a:r>
              <a:rPr lang="zh-CN" altLang="en-US" sz="2800"/>
              <a:t>定义</a:t>
            </a:r>
            <a:r>
              <a:rPr lang="en-US" altLang="zh-CN" sz="2800"/>
              <a:t>1.3  </a:t>
            </a:r>
            <a:r>
              <a:rPr lang="zh-CN" altLang="en-US" sz="2800"/>
              <a:t>如果存在正常数</a:t>
            </a:r>
            <a:r>
              <a:rPr lang="en-US" altLang="zh-CN" sz="2800">
                <a:latin typeface="宋体" panose="02010600030101010101" pitchFamily="2" charset="-122"/>
              </a:rPr>
              <a:t>c</a:t>
            </a:r>
            <a:r>
              <a:rPr lang="en-US" altLang="zh-CN" sz="2800" baseline="-25000">
                <a:latin typeface="宋体" panose="02010600030101010101" pitchFamily="2" charset="-122"/>
              </a:rPr>
              <a:t>1</a:t>
            </a:r>
            <a:r>
              <a:rPr lang="zh-CN" altLang="en-US" sz="2800"/>
              <a:t>，</a:t>
            </a:r>
            <a:r>
              <a:rPr lang="en-US" altLang="zh-CN" sz="2800">
                <a:latin typeface="宋体" panose="02010600030101010101" pitchFamily="2" charset="-122"/>
              </a:rPr>
              <a:t>c</a:t>
            </a:r>
            <a:r>
              <a:rPr lang="en-US" altLang="zh-CN" sz="2800" baseline="-25000">
                <a:latin typeface="宋体" panose="02010600030101010101" pitchFamily="2" charset="-122"/>
              </a:rPr>
              <a:t>2</a:t>
            </a:r>
            <a:r>
              <a:rPr lang="zh-CN" altLang="en-US" sz="2800"/>
              <a:t>和</a:t>
            </a:r>
            <a:r>
              <a:rPr lang="en-US" altLang="zh-CN" sz="2800"/>
              <a:t>n</a:t>
            </a:r>
            <a:r>
              <a:rPr lang="en-US" altLang="zh-CN" sz="2800" baseline="-25000"/>
              <a:t>0</a:t>
            </a:r>
            <a:r>
              <a:rPr lang="zh-CN" altLang="en-US" sz="2800"/>
              <a:t>，对于所有的</a:t>
            </a:r>
            <a:r>
              <a:rPr lang="en-US" altLang="zh-CN" sz="2800"/>
              <a:t>n</a:t>
            </a:r>
            <a:r>
              <a:rPr lang="en-US" altLang="zh-CN" sz="2800">
                <a:latin typeface="宋体" panose="02010600030101010101" pitchFamily="2" charset="-122"/>
              </a:rPr>
              <a:t>≥n</a:t>
            </a:r>
            <a:r>
              <a:rPr lang="en-US" altLang="zh-CN" sz="2800" baseline="-25000">
                <a:latin typeface="宋体" panose="02010600030101010101" pitchFamily="2" charset="-122"/>
              </a:rPr>
              <a:t>0</a:t>
            </a:r>
            <a:r>
              <a:rPr lang="zh-CN" altLang="en-US" sz="2800">
                <a:latin typeface="宋体" panose="02010600030101010101" pitchFamily="2" charset="-122"/>
              </a:rPr>
              <a:t>，有   </a:t>
            </a:r>
          </a:p>
          <a:p>
            <a:pPr eaLnBrk="1" hangingPunct="1">
              <a:lnSpc>
                <a:spcPct val="125000"/>
              </a:lnSpc>
              <a:buFont typeface="Wingdings" panose="05000000000000000000" pitchFamily="2" charset="2"/>
              <a:buNone/>
            </a:pPr>
            <a:r>
              <a:rPr lang="zh-CN" altLang="en-US" sz="2800">
                <a:latin typeface="宋体" panose="02010600030101010101" pitchFamily="2" charset="-122"/>
              </a:rPr>
              <a:t>       </a:t>
            </a:r>
            <a:r>
              <a:rPr lang="en-US" altLang="zh-CN" sz="2800">
                <a:latin typeface="宋体" panose="02010600030101010101" pitchFamily="2" charset="-122"/>
              </a:rPr>
              <a:t>c</a:t>
            </a:r>
            <a:r>
              <a:rPr lang="en-US" altLang="zh-CN" sz="2800" baseline="-25000">
                <a:latin typeface="宋体" panose="02010600030101010101" pitchFamily="2" charset="-122"/>
              </a:rPr>
              <a:t>1</a:t>
            </a:r>
            <a:r>
              <a:rPr lang="en-US" altLang="zh-CN" sz="2800">
                <a:latin typeface="宋体" panose="02010600030101010101" pitchFamily="2" charset="-122"/>
              </a:rPr>
              <a:t>|g(n)| ≤|f(n)| ≤ c</a:t>
            </a:r>
            <a:r>
              <a:rPr lang="en-US" altLang="zh-CN" sz="2800" baseline="-25000">
                <a:latin typeface="宋体" panose="02010600030101010101" pitchFamily="2" charset="-122"/>
              </a:rPr>
              <a:t>2</a:t>
            </a:r>
            <a:r>
              <a:rPr lang="en-US" altLang="zh-CN" sz="2800">
                <a:latin typeface="宋体" panose="02010600030101010101" pitchFamily="2" charset="-122"/>
              </a:rPr>
              <a:t>|g(n)|</a:t>
            </a:r>
          </a:p>
          <a:p>
            <a:pPr eaLnBrk="1" hangingPunct="1">
              <a:lnSpc>
                <a:spcPct val="125000"/>
              </a:lnSpc>
              <a:buFont typeface="Wingdings" panose="05000000000000000000" pitchFamily="2" charset="2"/>
              <a:buNone/>
            </a:pPr>
            <a:r>
              <a:rPr lang="en-US" altLang="zh-CN" sz="2800">
                <a:latin typeface="宋体" panose="02010600030101010101" pitchFamily="2" charset="-122"/>
              </a:rPr>
              <a:t>      </a:t>
            </a:r>
            <a:r>
              <a:rPr lang="zh-CN" altLang="en-US" sz="2800">
                <a:latin typeface="宋体" panose="02010600030101010101" pitchFamily="2" charset="-122"/>
              </a:rPr>
              <a:t>则记作</a:t>
            </a:r>
          </a:p>
          <a:p>
            <a:pPr eaLnBrk="1" hangingPunct="1">
              <a:lnSpc>
                <a:spcPct val="90000"/>
              </a:lnSpc>
              <a:buFont typeface="Wingdings" panose="05000000000000000000" pitchFamily="2" charset="2"/>
              <a:buNone/>
            </a:pPr>
            <a:r>
              <a:rPr lang="zh-CN" altLang="en-US" sz="2800">
                <a:latin typeface="宋体" panose="02010600030101010101" pitchFamily="2" charset="-122"/>
              </a:rPr>
              <a:t>含义：</a:t>
            </a:r>
          </a:p>
          <a:p>
            <a:pPr eaLnBrk="1" hangingPunct="1">
              <a:lnSpc>
                <a:spcPct val="90000"/>
              </a:lnSpc>
            </a:pPr>
            <a:r>
              <a:rPr lang="zh-CN" altLang="en-US" sz="2600">
                <a:latin typeface="宋体" panose="02010600030101010101" pitchFamily="2" charset="-122"/>
              </a:rPr>
              <a:t>算法在最好和最坏情况下的计算时间就一个常数因子范围内而言是相同的。可看作：</a:t>
            </a:r>
          </a:p>
          <a:p>
            <a:pPr eaLnBrk="1" hangingPunct="1">
              <a:lnSpc>
                <a:spcPct val="90000"/>
              </a:lnSpc>
              <a:buFont typeface="Wingdings" panose="05000000000000000000" pitchFamily="2" charset="2"/>
              <a:buNone/>
            </a:pPr>
            <a:r>
              <a:rPr lang="zh-CN" altLang="en-US" sz="2600">
                <a:latin typeface="宋体" panose="02010600030101010101" pitchFamily="2" charset="-122"/>
              </a:rPr>
              <a:t>  既有</a:t>
            </a:r>
            <a:r>
              <a:rPr lang="en-US" altLang="zh-CN" sz="2800">
                <a:latin typeface="宋体" panose="02010600030101010101" pitchFamily="2" charset="-122"/>
              </a:rPr>
              <a:t>f(n) = </a:t>
            </a:r>
            <a:r>
              <a:rPr lang="el-GR" altLang="zh-CN" sz="2800">
                <a:latin typeface="宋体" panose="02010600030101010101" pitchFamily="2" charset="-122"/>
              </a:rPr>
              <a:t>Ω</a:t>
            </a:r>
            <a:r>
              <a:rPr lang="en-US" altLang="zh-CN" sz="2800">
                <a:latin typeface="宋体" panose="02010600030101010101" pitchFamily="2" charset="-122"/>
              </a:rPr>
              <a:t>(g(n))</a:t>
            </a:r>
            <a:r>
              <a:rPr lang="zh-CN" altLang="en-US" sz="2800">
                <a:latin typeface="宋体" panose="02010600030101010101" pitchFamily="2" charset="-122"/>
              </a:rPr>
              <a:t>，又有</a:t>
            </a:r>
            <a:r>
              <a:rPr lang="en-US" altLang="zh-CN" sz="2800">
                <a:latin typeface="宋体" panose="02010600030101010101" pitchFamily="2" charset="-122"/>
              </a:rPr>
              <a:t>f(n) = </a:t>
            </a:r>
            <a:r>
              <a:rPr lang="el-GR" altLang="zh-CN" sz="2800">
                <a:latin typeface="宋体" panose="02010600030101010101" pitchFamily="2" charset="-122"/>
              </a:rPr>
              <a:t>Ο</a:t>
            </a:r>
            <a:r>
              <a:rPr lang="en-US" altLang="zh-CN" sz="2800">
                <a:latin typeface="宋体" panose="02010600030101010101" pitchFamily="2" charset="-122"/>
              </a:rPr>
              <a:t>(g(n))</a:t>
            </a:r>
          </a:p>
        </p:txBody>
      </p:sp>
      <p:graphicFrame>
        <p:nvGraphicFramePr>
          <p:cNvPr id="79877" name="Object 0"/>
          <p:cNvGraphicFramePr>
            <a:graphicFrameLocks noChangeAspect="1"/>
          </p:cNvGraphicFramePr>
          <p:nvPr/>
        </p:nvGraphicFramePr>
        <p:xfrm>
          <a:off x="2514600" y="4114800"/>
          <a:ext cx="1939925" cy="409575"/>
        </p:xfrm>
        <a:graphic>
          <a:graphicData uri="http://schemas.openxmlformats.org/presentationml/2006/ole">
            <mc:AlternateContent xmlns:mc="http://schemas.openxmlformats.org/markup-compatibility/2006">
              <mc:Choice xmlns:v="urn:schemas-microsoft-com:vml" Requires="v">
                <p:oleObj spid="_x0000_s37920" name="Equation" r:id="rId3" imgW="990170" imgH="203112" progId="Equation.3">
                  <p:embed/>
                </p:oleObj>
              </mc:Choice>
              <mc:Fallback>
                <p:oleObj name="Equation" r:id="rId3" imgW="990170" imgH="203112" progId="Equation.3">
                  <p:embed/>
                  <p:pic>
                    <p:nvPicPr>
                      <p:cNvPr id="79877" name="Object 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4600" y="4114800"/>
                        <a:ext cx="1939925" cy="409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7702041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FA2A7434-D0C7-4097-AAB5-28AC0D000176}" type="slidenum">
              <a:rPr kumimoji="0" lang="en-US" altLang="zh-CN" sz="1400" smtClean="0"/>
              <a:pPr>
                <a:spcBef>
                  <a:spcPct val="0"/>
                </a:spcBef>
                <a:buClrTx/>
                <a:buSzTx/>
                <a:buFontTx/>
                <a:buNone/>
              </a:pPr>
              <a:t>6</a:t>
            </a:fld>
            <a:endParaRPr kumimoji="0" lang="en-US" altLang="zh-CN" sz="1400"/>
          </a:p>
        </p:txBody>
      </p:sp>
      <p:sp>
        <p:nvSpPr>
          <p:cNvPr id="11267" name="Rectangle 1026"/>
          <p:cNvSpPr>
            <a:spLocks noGrp="1" noChangeArrowheads="1"/>
          </p:cNvSpPr>
          <p:nvPr>
            <p:ph type="title"/>
          </p:nvPr>
        </p:nvSpPr>
        <p:spPr>
          <a:xfrm>
            <a:off x="179388" y="333375"/>
            <a:ext cx="8764587" cy="863600"/>
          </a:xfrm>
        </p:spPr>
        <p:txBody>
          <a:bodyPr/>
          <a:lstStyle/>
          <a:p>
            <a:pPr eaLnBrk="1" hangingPunct="1"/>
            <a:r>
              <a:rPr lang="zh-CN" altLang="en-US">
                <a:latin typeface="Verdana" panose="020B0604030504040204" pitchFamily="34" charset="0"/>
                <a:ea typeface="黑体" panose="02010609060101010101" pitchFamily="49" charset="-122"/>
              </a:rPr>
              <a:t>主要内容</a:t>
            </a:r>
          </a:p>
        </p:txBody>
      </p:sp>
      <p:sp>
        <p:nvSpPr>
          <p:cNvPr id="11268" name="Rectangle 1027"/>
          <p:cNvSpPr>
            <a:spLocks noGrp="1" noChangeArrowheads="1"/>
          </p:cNvSpPr>
          <p:nvPr>
            <p:ph type="body" idx="1"/>
          </p:nvPr>
        </p:nvSpPr>
        <p:spPr/>
        <p:txBody>
          <a:bodyPr/>
          <a:lstStyle/>
          <a:p>
            <a:pPr eaLnBrk="1" hangingPunct="1">
              <a:buFont typeface="Wingdings" panose="05000000000000000000" pitchFamily="2" charset="2"/>
              <a:buNone/>
            </a:pPr>
            <a:r>
              <a:rPr lang="en-US" altLang="zh-CN">
                <a:latin typeface="黑体" panose="02010609060101010101" pitchFamily="49" charset="-122"/>
                <a:ea typeface="黑体" panose="02010609060101010101" pitchFamily="49" charset="-122"/>
              </a:rPr>
              <a:t> </a:t>
            </a:r>
            <a:endParaRPr lang="zh-CN" altLang="en-US">
              <a:latin typeface="宋体" panose="02010600030101010101" pitchFamily="2"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3166934842"/>
              </p:ext>
            </p:extLst>
          </p:nvPr>
        </p:nvGraphicFramePr>
        <p:xfrm>
          <a:off x="2700338" y="115888"/>
          <a:ext cx="6192836" cy="6553203"/>
        </p:xfrm>
        <a:graphic>
          <a:graphicData uri="http://schemas.openxmlformats.org/drawingml/2006/table">
            <a:tbl>
              <a:tblPr firstRow="1" firstCol="1" bandRow="1">
                <a:tableStyleId>{5C22544A-7EE6-4342-B048-85BDC9FD1C3A}</a:tableStyleId>
              </a:tblPr>
              <a:tblGrid>
                <a:gridCol w="1547846">
                  <a:extLst>
                    <a:ext uri="{9D8B030D-6E8A-4147-A177-3AD203B41FA5}">
                      <a16:colId xmlns="" xmlns:a16="http://schemas.microsoft.com/office/drawing/2014/main" val="20000"/>
                    </a:ext>
                  </a:extLst>
                </a:gridCol>
                <a:gridCol w="1547846">
                  <a:extLst>
                    <a:ext uri="{9D8B030D-6E8A-4147-A177-3AD203B41FA5}">
                      <a16:colId xmlns="" xmlns:a16="http://schemas.microsoft.com/office/drawing/2014/main" val="20001"/>
                    </a:ext>
                  </a:extLst>
                </a:gridCol>
                <a:gridCol w="1548572">
                  <a:extLst>
                    <a:ext uri="{9D8B030D-6E8A-4147-A177-3AD203B41FA5}">
                      <a16:colId xmlns="" xmlns:a16="http://schemas.microsoft.com/office/drawing/2014/main" val="20002"/>
                    </a:ext>
                  </a:extLst>
                </a:gridCol>
                <a:gridCol w="1548572">
                  <a:extLst>
                    <a:ext uri="{9D8B030D-6E8A-4147-A177-3AD203B41FA5}">
                      <a16:colId xmlns="" xmlns:a16="http://schemas.microsoft.com/office/drawing/2014/main" val="20003"/>
                    </a:ext>
                  </a:extLst>
                </a:gridCol>
              </a:tblGrid>
              <a:tr h="468087">
                <a:tc>
                  <a:txBody>
                    <a:bodyPr/>
                    <a:lstStyle/>
                    <a:p>
                      <a:pPr algn="just">
                        <a:spcAft>
                          <a:spcPts val="0"/>
                        </a:spcAft>
                      </a:pPr>
                      <a:r>
                        <a:rPr lang="en-US" sz="1500" kern="100" dirty="0">
                          <a:effectLst/>
                        </a:rPr>
                        <a:t> </a:t>
                      </a:r>
                      <a:endParaRPr lang="zh-CN" sz="1500" kern="100" dirty="0">
                        <a:effectLst/>
                        <a:latin typeface="Calibri"/>
                        <a:ea typeface="宋体"/>
                        <a:cs typeface="Times New Roman"/>
                      </a:endParaRPr>
                    </a:p>
                  </a:txBody>
                  <a:tcPr marL="32962" marR="32962" marT="0" marB="0"/>
                </a:tc>
                <a:tc>
                  <a:txBody>
                    <a:bodyPr/>
                    <a:lstStyle/>
                    <a:p>
                      <a:pPr algn="just">
                        <a:spcAft>
                          <a:spcPts val="0"/>
                        </a:spcAft>
                      </a:pPr>
                      <a:r>
                        <a:rPr lang="zh-CN" sz="1500" kern="100">
                          <a:effectLst/>
                        </a:rPr>
                        <a:t>章节名称</a:t>
                      </a:r>
                      <a:endParaRPr lang="zh-CN" sz="1500" kern="100">
                        <a:effectLst/>
                        <a:latin typeface="Calibri"/>
                        <a:ea typeface="宋体"/>
                        <a:cs typeface="Times New Roman"/>
                      </a:endParaRPr>
                    </a:p>
                  </a:txBody>
                  <a:tcPr marL="32962" marR="32962" marT="0" marB="0"/>
                </a:tc>
                <a:tc>
                  <a:txBody>
                    <a:bodyPr/>
                    <a:lstStyle/>
                    <a:p>
                      <a:pPr algn="just">
                        <a:spcAft>
                          <a:spcPts val="0"/>
                        </a:spcAft>
                      </a:pPr>
                      <a:r>
                        <a:rPr lang="zh-CN" sz="1500" kern="100">
                          <a:effectLst/>
                        </a:rPr>
                        <a:t>讲授内容及掌握程度</a:t>
                      </a:r>
                      <a:r>
                        <a:rPr lang="en-US" sz="1500" kern="100">
                          <a:effectLst/>
                        </a:rPr>
                        <a:t>             </a:t>
                      </a:r>
                      <a:endParaRPr lang="zh-CN" sz="1500" kern="100">
                        <a:effectLst/>
                        <a:latin typeface="Calibri"/>
                        <a:ea typeface="宋体"/>
                        <a:cs typeface="Times New Roman"/>
                      </a:endParaRPr>
                    </a:p>
                  </a:txBody>
                  <a:tcPr marL="32962" marR="32962" marT="0" marB="0"/>
                </a:tc>
                <a:tc>
                  <a:txBody>
                    <a:bodyPr/>
                    <a:lstStyle/>
                    <a:p>
                      <a:pPr algn="just">
                        <a:spcAft>
                          <a:spcPts val="0"/>
                        </a:spcAft>
                      </a:pPr>
                      <a:r>
                        <a:rPr lang="zh-CN" sz="1500" kern="100">
                          <a:effectLst/>
                        </a:rPr>
                        <a:t>研究学习要求（内容学时）</a:t>
                      </a:r>
                      <a:endParaRPr lang="zh-CN" sz="1500" kern="100">
                        <a:effectLst/>
                        <a:latin typeface="Calibri"/>
                        <a:ea typeface="宋体"/>
                        <a:cs typeface="Times New Roman"/>
                      </a:endParaRPr>
                    </a:p>
                  </a:txBody>
                  <a:tcPr marL="32962" marR="32962" marT="0" marB="0"/>
                </a:tc>
                <a:extLst>
                  <a:ext uri="{0D108BD9-81ED-4DB2-BD59-A6C34878D82A}">
                    <a16:rowId xmlns="" xmlns:a16="http://schemas.microsoft.com/office/drawing/2014/main" val="10000"/>
                  </a:ext>
                </a:extLst>
              </a:tr>
              <a:tr h="702128">
                <a:tc>
                  <a:txBody>
                    <a:bodyPr/>
                    <a:lstStyle/>
                    <a:p>
                      <a:pPr algn="just">
                        <a:spcAft>
                          <a:spcPts val="0"/>
                        </a:spcAft>
                      </a:pPr>
                      <a:r>
                        <a:rPr lang="zh-CN" sz="1500" kern="100" dirty="0">
                          <a:effectLst/>
                        </a:rPr>
                        <a:t>第</a:t>
                      </a:r>
                      <a:r>
                        <a:rPr lang="en-US" sz="1500" kern="100" dirty="0">
                          <a:effectLst/>
                        </a:rPr>
                        <a:t>10</a:t>
                      </a:r>
                      <a:r>
                        <a:rPr lang="zh-CN" sz="1500" kern="100" dirty="0">
                          <a:effectLst/>
                        </a:rPr>
                        <a:t>周</a:t>
                      </a:r>
                      <a:endParaRPr lang="zh-CN" sz="1500" kern="100" dirty="0">
                        <a:effectLst/>
                        <a:latin typeface="Calibri"/>
                        <a:ea typeface="宋体"/>
                        <a:cs typeface="Times New Roman"/>
                      </a:endParaRPr>
                    </a:p>
                  </a:txBody>
                  <a:tcPr marL="32962" marR="32962" marT="0" marB="0"/>
                </a:tc>
                <a:tc>
                  <a:txBody>
                    <a:bodyPr/>
                    <a:lstStyle/>
                    <a:p>
                      <a:pPr algn="just">
                        <a:spcAft>
                          <a:spcPts val="0"/>
                        </a:spcAft>
                      </a:pPr>
                      <a:r>
                        <a:rPr lang="zh-CN" sz="1500" kern="100">
                          <a:effectLst/>
                        </a:rPr>
                        <a:t>图算法</a:t>
                      </a:r>
                      <a:endParaRPr lang="zh-CN" sz="1500" kern="100">
                        <a:effectLst/>
                        <a:latin typeface="Calibri"/>
                        <a:ea typeface="宋体"/>
                        <a:cs typeface="Times New Roman"/>
                      </a:endParaRPr>
                    </a:p>
                  </a:txBody>
                  <a:tcPr marL="32962" marR="32962" marT="0" marB="0"/>
                </a:tc>
                <a:tc>
                  <a:txBody>
                    <a:bodyPr/>
                    <a:lstStyle/>
                    <a:p>
                      <a:pPr algn="just">
                        <a:spcAft>
                          <a:spcPts val="0"/>
                        </a:spcAft>
                      </a:pPr>
                      <a:r>
                        <a:rPr lang="zh-CN" sz="1500" kern="100">
                          <a:effectLst/>
                        </a:rPr>
                        <a:t>深度</a:t>
                      </a:r>
                      <a:r>
                        <a:rPr lang="en-US" sz="1500" kern="100">
                          <a:effectLst/>
                        </a:rPr>
                        <a:t>/</a:t>
                      </a:r>
                      <a:r>
                        <a:rPr lang="zh-CN" sz="1500" kern="100">
                          <a:effectLst/>
                        </a:rPr>
                        <a:t>广度优先搜索，最小生成树，单源最短路径</a:t>
                      </a:r>
                      <a:endParaRPr lang="zh-CN" sz="1500" kern="100">
                        <a:effectLst/>
                        <a:latin typeface="Calibri"/>
                        <a:ea typeface="宋体"/>
                        <a:cs typeface="Times New Roman"/>
                      </a:endParaRPr>
                    </a:p>
                  </a:txBody>
                  <a:tcPr marL="32962" marR="32962" marT="0" marB="0"/>
                </a:tc>
                <a:tc>
                  <a:txBody>
                    <a:bodyPr/>
                    <a:lstStyle/>
                    <a:p>
                      <a:pPr algn="ctr">
                        <a:spcAft>
                          <a:spcPts val="0"/>
                        </a:spcAft>
                      </a:pPr>
                      <a:r>
                        <a:rPr lang="en-US" sz="1500" kern="100" dirty="0">
                          <a:effectLst/>
                        </a:rPr>
                        <a:t>3</a:t>
                      </a:r>
                      <a:endParaRPr lang="zh-CN" sz="1500" kern="100" dirty="0">
                        <a:effectLst/>
                        <a:latin typeface="Calibri"/>
                        <a:ea typeface="宋体"/>
                        <a:cs typeface="Times New Roman"/>
                      </a:endParaRPr>
                    </a:p>
                  </a:txBody>
                  <a:tcPr marL="32962" marR="32962" marT="0" marB="0"/>
                </a:tc>
                <a:extLst>
                  <a:ext uri="{0D108BD9-81ED-4DB2-BD59-A6C34878D82A}">
                    <a16:rowId xmlns="" xmlns:a16="http://schemas.microsoft.com/office/drawing/2014/main" val="10001"/>
                  </a:ext>
                </a:extLst>
              </a:tr>
              <a:tr h="468087">
                <a:tc>
                  <a:txBody>
                    <a:bodyPr/>
                    <a:lstStyle/>
                    <a:p>
                      <a:pPr algn="just">
                        <a:spcAft>
                          <a:spcPts val="0"/>
                        </a:spcAft>
                      </a:pPr>
                      <a:r>
                        <a:rPr lang="zh-CN" sz="1500" kern="100">
                          <a:effectLst/>
                        </a:rPr>
                        <a:t>第</a:t>
                      </a:r>
                      <a:r>
                        <a:rPr lang="en-US" sz="1500" kern="100">
                          <a:effectLst/>
                        </a:rPr>
                        <a:t>11</a:t>
                      </a:r>
                      <a:r>
                        <a:rPr lang="zh-CN" sz="1500" kern="100">
                          <a:effectLst/>
                        </a:rPr>
                        <a:t>周</a:t>
                      </a:r>
                      <a:endParaRPr lang="zh-CN" sz="1500" kern="100">
                        <a:effectLst/>
                        <a:latin typeface="Calibri"/>
                        <a:ea typeface="宋体"/>
                        <a:cs typeface="Times New Roman"/>
                      </a:endParaRPr>
                    </a:p>
                  </a:txBody>
                  <a:tcPr marL="32962" marR="32962" marT="0" marB="0"/>
                </a:tc>
                <a:tc>
                  <a:txBody>
                    <a:bodyPr/>
                    <a:lstStyle/>
                    <a:p>
                      <a:pPr algn="just">
                        <a:spcAft>
                          <a:spcPts val="0"/>
                        </a:spcAft>
                      </a:pPr>
                      <a:r>
                        <a:rPr lang="zh-CN" sz="1500" kern="100">
                          <a:effectLst/>
                        </a:rPr>
                        <a:t>图算法</a:t>
                      </a:r>
                      <a:endParaRPr lang="zh-CN" sz="1500" kern="100">
                        <a:effectLst/>
                        <a:latin typeface="Calibri"/>
                        <a:ea typeface="宋体"/>
                        <a:cs typeface="Times New Roman"/>
                      </a:endParaRPr>
                    </a:p>
                  </a:txBody>
                  <a:tcPr marL="32962" marR="32962" marT="0" marB="0"/>
                </a:tc>
                <a:tc>
                  <a:txBody>
                    <a:bodyPr/>
                    <a:lstStyle/>
                    <a:p>
                      <a:pPr algn="just">
                        <a:spcAft>
                          <a:spcPts val="0"/>
                        </a:spcAft>
                      </a:pPr>
                      <a:r>
                        <a:rPr lang="zh-CN" sz="1500" kern="100">
                          <a:effectLst/>
                        </a:rPr>
                        <a:t>所有节点最短路径，矩阵乘法</a:t>
                      </a:r>
                      <a:endParaRPr lang="zh-CN" sz="1500" kern="100">
                        <a:effectLst/>
                        <a:latin typeface="Calibri"/>
                        <a:ea typeface="宋体"/>
                        <a:cs typeface="Times New Roman"/>
                      </a:endParaRPr>
                    </a:p>
                  </a:txBody>
                  <a:tcPr marL="32962" marR="32962" marT="0" marB="0"/>
                </a:tc>
                <a:tc>
                  <a:txBody>
                    <a:bodyPr/>
                    <a:lstStyle/>
                    <a:p>
                      <a:pPr algn="ctr">
                        <a:spcAft>
                          <a:spcPts val="0"/>
                        </a:spcAft>
                      </a:pPr>
                      <a:r>
                        <a:rPr lang="en-US" sz="1500" kern="100" dirty="0">
                          <a:effectLst/>
                        </a:rPr>
                        <a:t>3</a:t>
                      </a:r>
                      <a:endParaRPr lang="zh-CN" sz="1500" kern="100" dirty="0">
                        <a:effectLst/>
                        <a:latin typeface="Calibri"/>
                        <a:ea typeface="宋体"/>
                        <a:cs typeface="Times New Roman"/>
                      </a:endParaRPr>
                    </a:p>
                  </a:txBody>
                  <a:tcPr marL="32962" marR="32962" marT="0" marB="0"/>
                </a:tc>
                <a:extLst>
                  <a:ext uri="{0D108BD9-81ED-4DB2-BD59-A6C34878D82A}">
                    <a16:rowId xmlns="" xmlns:a16="http://schemas.microsoft.com/office/drawing/2014/main" val="10002"/>
                  </a:ext>
                </a:extLst>
              </a:tr>
              <a:tr h="468087">
                <a:tc>
                  <a:txBody>
                    <a:bodyPr/>
                    <a:lstStyle/>
                    <a:p>
                      <a:pPr algn="just">
                        <a:spcAft>
                          <a:spcPts val="0"/>
                        </a:spcAft>
                      </a:pPr>
                      <a:r>
                        <a:rPr lang="zh-CN" sz="1500" kern="100">
                          <a:effectLst/>
                        </a:rPr>
                        <a:t>第</a:t>
                      </a:r>
                      <a:r>
                        <a:rPr lang="en-US" sz="1500" kern="100">
                          <a:effectLst/>
                        </a:rPr>
                        <a:t>12</a:t>
                      </a:r>
                      <a:r>
                        <a:rPr lang="zh-CN" sz="1500" kern="100">
                          <a:effectLst/>
                        </a:rPr>
                        <a:t>周</a:t>
                      </a:r>
                      <a:endParaRPr lang="zh-CN" sz="1500" kern="100">
                        <a:effectLst/>
                        <a:latin typeface="Calibri"/>
                        <a:ea typeface="宋体"/>
                        <a:cs typeface="Times New Roman"/>
                      </a:endParaRPr>
                    </a:p>
                  </a:txBody>
                  <a:tcPr marL="32962" marR="32962" marT="0" marB="0"/>
                </a:tc>
                <a:tc>
                  <a:txBody>
                    <a:bodyPr/>
                    <a:lstStyle/>
                    <a:p>
                      <a:pPr algn="just">
                        <a:spcAft>
                          <a:spcPts val="0"/>
                        </a:spcAft>
                      </a:pPr>
                      <a:r>
                        <a:rPr lang="zh-CN" sz="1500" kern="100">
                          <a:effectLst/>
                        </a:rPr>
                        <a:t>图算法</a:t>
                      </a:r>
                      <a:endParaRPr lang="zh-CN" sz="1500" kern="100">
                        <a:effectLst/>
                        <a:latin typeface="Calibri"/>
                        <a:ea typeface="宋体"/>
                        <a:cs typeface="Times New Roman"/>
                      </a:endParaRPr>
                    </a:p>
                  </a:txBody>
                  <a:tcPr marL="32962" marR="32962" marT="0" marB="0"/>
                </a:tc>
                <a:tc>
                  <a:txBody>
                    <a:bodyPr/>
                    <a:lstStyle/>
                    <a:p>
                      <a:pPr algn="just">
                        <a:spcAft>
                          <a:spcPts val="0"/>
                        </a:spcAft>
                      </a:pPr>
                      <a:r>
                        <a:rPr lang="zh-CN" sz="1500" kern="100">
                          <a:effectLst/>
                        </a:rPr>
                        <a:t>最大流算法，最大二分匹配</a:t>
                      </a:r>
                      <a:endParaRPr lang="zh-CN" sz="1500" kern="100">
                        <a:effectLst/>
                        <a:latin typeface="Calibri"/>
                        <a:ea typeface="宋体"/>
                        <a:cs typeface="Times New Roman"/>
                      </a:endParaRPr>
                    </a:p>
                  </a:txBody>
                  <a:tcPr marL="32962" marR="32962" marT="0" marB="0"/>
                </a:tc>
                <a:tc>
                  <a:txBody>
                    <a:bodyPr/>
                    <a:lstStyle/>
                    <a:p>
                      <a:pPr algn="ctr">
                        <a:spcAft>
                          <a:spcPts val="0"/>
                        </a:spcAft>
                      </a:pPr>
                      <a:r>
                        <a:rPr lang="en-US" sz="1500" kern="100" dirty="0">
                          <a:effectLst/>
                        </a:rPr>
                        <a:t>3</a:t>
                      </a:r>
                      <a:endParaRPr lang="zh-CN" sz="1500" kern="100" dirty="0">
                        <a:effectLst/>
                        <a:latin typeface="Calibri"/>
                        <a:ea typeface="宋体"/>
                        <a:cs typeface="Times New Roman"/>
                      </a:endParaRPr>
                    </a:p>
                  </a:txBody>
                  <a:tcPr marL="32962" marR="32962" marT="0" marB="0"/>
                </a:tc>
                <a:extLst>
                  <a:ext uri="{0D108BD9-81ED-4DB2-BD59-A6C34878D82A}">
                    <a16:rowId xmlns="" xmlns:a16="http://schemas.microsoft.com/office/drawing/2014/main" val="10003"/>
                  </a:ext>
                </a:extLst>
              </a:tr>
              <a:tr h="702128">
                <a:tc>
                  <a:txBody>
                    <a:bodyPr/>
                    <a:lstStyle/>
                    <a:p>
                      <a:pPr algn="just">
                        <a:spcAft>
                          <a:spcPts val="0"/>
                        </a:spcAft>
                      </a:pPr>
                      <a:r>
                        <a:rPr lang="zh-CN" sz="1500" kern="100">
                          <a:effectLst/>
                        </a:rPr>
                        <a:t>第</a:t>
                      </a:r>
                      <a:r>
                        <a:rPr lang="en-US" sz="1500" kern="100">
                          <a:effectLst/>
                        </a:rPr>
                        <a:t>13</a:t>
                      </a:r>
                      <a:r>
                        <a:rPr lang="zh-CN" sz="1500" kern="100">
                          <a:effectLst/>
                        </a:rPr>
                        <a:t>周</a:t>
                      </a:r>
                      <a:endParaRPr lang="zh-CN" sz="1500" kern="100">
                        <a:effectLst/>
                        <a:latin typeface="Calibri"/>
                        <a:ea typeface="宋体"/>
                        <a:cs typeface="Times New Roman"/>
                      </a:endParaRPr>
                    </a:p>
                  </a:txBody>
                  <a:tcPr marL="32962" marR="32962" marT="0" marB="0"/>
                </a:tc>
                <a:tc>
                  <a:txBody>
                    <a:bodyPr/>
                    <a:lstStyle/>
                    <a:p>
                      <a:pPr algn="just">
                        <a:spcAft>
                          <a:spcPts val="0"/>
                        </a:spcAft>
                      </a:pPr>
                      <a:r>
                        <a:rPr lang="zh-CN" sz="1500" kern="100">
                          <a:effectLst/>
                        </a:rPr>
                        <a:t>矩阵运算</a:t>
                      </a:r>
                      <a:endParaRPr lang="zh-CN" sz="1500" kern="100">
                        <a:effectLst/>
                        <a:latin typeface="Calibri"/>
                        <a:ea typeface="宋体"/>
                        <a:cs typeface="Times New Roman"/>
                      </a:endParaRPr>
                    </a:p>
                  </a:txBody>
                  <a:tcPr marL="32962" marR="32962" marT="0" marB="0"/>
                </a:tc>
                <a:tc>
                  <a:txBody>
                    <a:bodyPr/>
                    <a:lstStyle/>
                    <a:p>
                      <a:pPr algn="just">
                        <a:spcAft>
                          <a:spcPts val="0"/>
                        </a:spcAft>
                      </a:pPr>
                      <a:r>
                        <a:rPr lang="zh-CN" sz="1500" kern="100">
                          <a:effectLst/>
                        </a:rPr>
                        <a:t>求解线性方程组，矩阵求逆，最小二乘法</a:t>
                      </a:r>
                      <a:endParaRPr lang="zh-CN" sz="1500" kern="100">
                        <a:effectLst/>
                        <a:latin typeface="Calibri"/>
                        <a:ea typeface="宋体"/>
                        <a:cs typeface="Times New Roman"/>
                      </a:endParaRPr>
                    </a:p>
                  </a:txBody>
                  <a:tcPr marL="32962" marR="32962" marT="0" marB="0"/>
                </a:tc>
                <a:tc>
                  <a:txBody>
                    <a:bodyPr/>
                    <a:lstStyle/>
                    <a:p>
                      <a:pPr algn="ctr">
                        <a:spcAft>
                          <a:spcPts val="0"/>
                        </a:spcAft>
                      </a:pPr>
                      <a:r>
                        <a:rPr lang="en-US" sz="1500" kern="100" dirty="0">
                          <a:effectLst/>
                        </a:rPr>
                        <a:t>3</a:t>
                      </a:r>
                      <a:endParaRPr lang="zh-CN" sz="1500" kern="100" dirty="0">
                        <a:effectLst/>
                        <a:latin typeface="Calibri"/>
                        <a:ea typeface="宋体"/>
                        <a:cs typeface="Times New Roman"/>
                      </a:endParaRPr>
                    </a:p>
                  </a:txBody>
                  <a:tcPr marL="32962" marR="32962" marT="0" marB="0"/>
                </a:tc>
                <a:extLst>
                  <a:ext uri="{0D108BD9-81ED-4DB2-BD59-A6C34878D82A}">
                    <a16:rowId xmlns="" xmlns:a16="http://schemas.microsoft.com/office/drawing/2014/main" val="10004"/>
                  </a:ext>
                </a:extLst>
              </a:tr>
              <a:tr h="702128">
                <a:tc>
                  <a:txBody>
                    <a:bodyPr/>
                    <a:lstStyle/>
                    <a:p>
                      <a:pPr algn="just">
                        <a:spcAft>
                          <a:spcPts val="0"/>
                        </a:spcAft>
                      </a:pPr>
                      <a:r>
                        <a:rPr lang="zh-CN" sz="1500" kern="100">
                          <a:effectLst/>
                        </a:rPr>
                        <a:t>第</a:t>
                      </a:r>
                      <a:r>
                        <a:rPr lang="en-US" sz="1500" kern="100">
                          <a:effectLst/>
                        </a:rPr>
                        <a:t>14</a:t>
                      </a:r>
                      <a:r>
                        <a:rPr lang="zh-CN" sz="1500" kern="100">
                          <a:effectLst/>
                        </a:rPr>
                        <a:t>周</a:t>
                      </a:r>
                      <a:endParaRPr lang="zh-CN" sz="1500" kern="100">
                        <a:effectLst/>
                        <a:latin typeface="Calibri"/>
                        <a:ea typeface="宋体"/>
                        <a:cs typeface="Times New Roman"/>
                      </a:endParaRPr>
                    </a:p>
                  </a:txBody>
                  <a:tcPr marL="32962" marR="32962" marT="0" marB="0"/>
                </a:tc>
                <a:tc>
                  <a:txBody>
                    <a:bodyPr/>
                    <a:lstStyle/>
                    <a:p>
                      <a:pPr algn="just">
                        <a:spcAft>
                          <a:spcPts val="0"/>
                        </a:spcAft>
                      </a:pPr>
                      <a:r>
                        <a:rPr lang="zh-CN" sz="1500" kern="100">
                          <a:effectLst/>
                        </a:rPr>
                        <a:t>多项式与快速傅里叶变换</a:t>
                      </a:r>
                      <a:endParaRPr lang="zh-CN" sz="1500" kern="100">
                        <a:effectLst/>
                        <a:latin typeface="Calibri"/>
                        <a:ea typeface="宋体"/>
                        <a:cs typeface="Times New Roman"/>
                      </a:endParaRPr>
                    </a:p>
                  </a:txBody>
                  <a:tcPr marL="32962" marR="32962" marT="0" marB="0"/>
                </a:tc>
                <a:tc>
                  <a:txBody>
                    <a:bodyPr/>
                    <a:lstStyle/>
                    <a:p>
                      <a:pPr algn="just">
                        <a:spcAft>
                          <a:spcPts val="0"/>
                        </a:spcAft>
                      </a:pPr>
                      <a:r>
                        <a:rPr lang="zh-CN" sz="1500" kern="100">
                          <a:effectLst/>
                        </a:rPr>
                        <a:t>多项式表示，高效傅里叶变换实现</a:t>
                      </a:r>
                      <a:endParaRPr lang="zh-CN" sz="1500" kern="100">
                        <a:effectLst/>
                        <a:latin typeface="Calibri"/>
                        <a:ea typeface="宋体"/>
                        <a:cs typeface="Times New Roman"/>
                      </a:endParaRPr>
                    </a:p>
                  </a:txBody>
                  <a:tcPr marL="32962" marR="32962" marT="0" marB="0"/>
                </a:tc>
                <a:tc>
                  <a:txBody>
                    <a:bodyPr/>
                    <a:lstStyle/>
                    <a:p>
                      <a:pPr algn="ctr">
                        <a:spcAft>
                          <a:spcPts val="0"/>
                        </a:spcAft>
                      </a:pPr>
                      <a:r>
                        <a:rPr lang="en-US" sz="1500" kern="100" dirty="0">
                          <a:effectLst/>
                        </a:rPr>
                        <a:t>3</a:t>
                      </a:r>
                      <a:endParaRPr lang="zh-CN" sz="1500" kern="100" dirty="0">
                        <a:effectLst/>
                        <a:latin typeface="Calibri"/>
                        <a:ea typeface="宋体"/>
                        <a:cs typeface="Times New Roman"/>
                      </a:endParaRPr>
                    </a:p>
                  </a:txBody>
                  <a:tcPr marL="32962" marR="32962" marT="0" marB="0"/>
                </a:tc>
                <a:extLst>
                  <a:ext uri="{0D108BD9-81ED-4DB2-BD59-A6C34878D82A}">
                    <a16:rowId xmlns="" xmlns:a16="http://schemas.microsoft.com/office/drawing/2014/main" val="10005"/>
                  </a:ext>
                </a:extLst>
              </a:tr>
              <a:tr h="702128">
                <a:tc>
                  <a:txBody>
                    <a:bodyPr/>
                    <a:lstStyle/>
                    <a:p>
                      <a:pPr algn="just">
                        <a:spcAft>
                          <a:spcPts val="0"/>
                        </a:spcAft>
                      </a:pPr>
                      <a:r>
                        <a:rPr lang="zh-CN" sz="1500" kern="100">
                          <a:effectLst/>
                        </a:rPr>
                        <a:t>第</a:t>
                      </a:r>
                      <a:r>
                        <a:rPr lang="en-US" sz="1500" kern="100">
                          <a:effectLst/>
                        </a:rPr>
                        <a:t>15</a:t>
                      </a:r>
                      <a:r>
                        <a:rPr lang="zh-CN" sz="1500" kern="100">
                          <a:effectLst/>
                        </a:rPr>
                        <a:t>周</a:t>
                      </a:r>
                      <a:endParaRPr lang="zh-CN" sz="1500" kern="100">
                        <a:effectLst/>
                        <a:latin typeface="Calibri"/>
                        <a:ea typeface="宋体"/>
                        <a:cs typeface="Times New Roman"/>
                      </a:endParaRPr>
                    </a:p>
                  </a:txBody>
                  <a:tcPr marL="32962" marR="32962" marT="0" marB="0"/>
                </a:tc>
                <a:tc>
                  <a:txBody>
                    <a:bodyPr/>
                    <a:lstStyle/>
                    <a:p>
                      <a:pPr algn="just">
                        <a:spcAft>
                          <a:spcPts val="0"/>
                        </a:spcAft>
                      </a:pPr>
                      <a:r>
                        <a:rPr lang="zh-CN" sz="1500" kern="100">
                          <a:effectLst/>
                        </a:rPr>
                        <a:t>数论算法</a:t>
                      </a:r>
                      <a:endParaRPr lang="zh-CN" sz="1500" kern="100">
                        <a:effectLst/>
                        <a:latin typeface="Calibri"/>
                        <a:ea typeface="宋体"/>
                        <a:cs typeface="Times New Roman"/>
                      </a:endParaRPr>
                    </a:p>
                  </a:txBody>
                  <a:tcPr marL="32962" marR="32962" marT="0" marB="0"/>
                </a:tc>
                <a:tc>
                  <a:txBody>
                    <a:bodyPr/>
                    <a:lstStyle/>
                    <a:p>
                      <a:pPr algn="just">
                        <a:spcAft>
                          <a:spcPts val="0"/>
                        </a:spcAft>
                      </a:pPr>
                      <a:r>
                        <a:rPr lang="zh-CN" sz="1500" kern="100">
                          <a:effectLst/>
                        </a:rPr>
                        <a:t>数论基础，因数分解，素数测试，</a:t>
                      </a:r>
                      <a:r>
                        <a:rPr lang="en-US" sz="1500" kern="100">
                          <a:effectLst/>
                        </a:rPr>
                        <a:t>RSA</a:t>
                      </a:r>
                      <a:r>
                        <a:rPr lang="zh-CN" sz="1500" kern="100">
                          <a:effectLst/>
                        </a:rPr>
                        <a:t>加密系统</a:t>
                      </a:r>
                      <a:endParaRPr lang="zh-CN" sz="1500" kern="100">
                        <a:effectLst/>
                        <a:latin typeface="Calibri"/>
                        <a:ea typeface="宋体"/>
                        <a:cs typeface="Times New Roman"/>
                      </a:endParaRPr>
                    </a:p>
                  </a:txBody>
                  <a:tcPr marL="32962" marR="32962" marT="0" marB="0"/>
                </a:tc>
                <a:tc>
                  <a:txBody>
                    <a:bodyPr/>
                    <a:lstStyle/>
                    <a:p>
                      <a:pPr algn="ctr">
                        <a:spcAft>
                          <a:spcPts val="0"/>
                        </a:spcAft>
                      </a:pPr>
                      <a:r>
                        <a:rPr lang="en-US" sz="1500" kern="100" dirty="0">
                          <a:effectLst/>
                        </a:rPr>
                        <a:t>3</a:t>
                      </a:r>
                      <a:endParaRPr lang="zh-CN" sz="1500" kern="100" dirty="0">
                        <a:effectLst/>
                        <a:latin typeface="Calibri"/>
                        <a:ea typeface="宋体"/>
                        <a:cs typeface="Times New Roman"/>
                      </a:endParaRPr>
                    </a:p>
                  </a:txBody>
                  <a:tcPr marL="32962" marR="32962" marT="0" marB="0"/>
                </a:tc>
                <a:extLst>
                  <a:ext uri="{0D108BD9-81ED-4DB2-BD59-A6C34878D82A}">
                    <a16:rowId xmlns="" xmlns:a16="http://schemas.microsoft.com/office/drawing/2014/main" val="10006"/>
                  </a:ext>
                </a:extLst>
              </a:tr>
              <a:tr h="936172">
                <a:tc>
                  <a:txBody>
                    <a:bodyPr/>
                    <a:lstStyle/>
                    <a:p>
                      <a:pPr algn="just">
                        <a:spcAft>
                          <a:spcPts val="0"/>
                        </a:spcAft>
                      </a:pPr>
                      <a:r>
                        <a:rPr lang="zh-CN" sz="1500" kern="100" dirty="0">
                          <a:effectLst/>
                        </a:rPr>
                        <a:t>第</a:t>
                      </a:r>
                      <a:r>
                        <a:rPr lang="en-US" sz="1500" kern="100" dirty="0">
                          <a:effectLst/>
                        </a:rPr>
                        <a:t>16</a:t>
                      </a:r>
                      <a:r>
                        <a:rPr lang="zh-CN" sz="1500" kern="100" dirty="0">
                          <a:effectLst/>
                        </a:rPr>
                        <a:t>周</a:t>
                      </a:r>
                      <a:endParaRPr lang="zh-CN" sz="1500" kern="100" dirty="0">
                        <a:effectLst/>
                        <a:latin typeface="Calibri"/>
                        <a:ea typeface="宋体"/>
                        <a:cs typeface="Times New Roman"/>
                      </a:endParaRPr>
                    </a:p>
                  </a:txBody>
                  <a:tcPr marL="32962" marR="32962" marT="0" marB="0"/>
                </a:tc>
                <a:tc>
                  <a:txBody>
                    <a:bodyPr/>
                    <a:lstStyle/>
                    <a:p>
                      <a:pPr algn="just">
                        <a:spcAft>
                          <a:spcPts val="0"/>
                        </a:spcAft>
                      </a:pPr>
                      <a:r>
                        <a:rPr lang="en-US" sz="1500" kern="100">
                          <a:effectLst/>
                        </a:rPr>
                        <a:t>NP</a:t>
                      </a:r>
                      <a:r>
                        <a:rPr lang="zh-CN" sz="1500" kern="100">
                          <a:effectLst/>
                        </a:rPr>
                        <a:t>完全性与近似算法</a:t>
                      </a:r>
                      <a:endParaRPr lang="zh-CN" sz="1500" kern="100">
                        <a:effectLst/>
                        <a:latin typeface="Calibri"/>
                        <a:ea typeface="宋体"/>
                        <a:cs typeface="Times New Roman"/>
                      </a:endParaRPr>
                    </a:p>
                  </a:txBody>
                  <a:tcPr marL="32962" marR="32962" marT="0" marB="0"/>
                </a:tc>
                <a:tc>
                  <a:txBody>
                    <a:bodyPr/>
                    <a:lstStyle/>
                    <a:p>
                      <a:pPr algn="just">
                        <a:spcAft>
                          <a:spcPts val="0"/>
                        </a:spcAft>
                      </a:pPr>
                      <a:r>
                        <a:rPr lang="zh-CN" sz="1500" kern="100">
                          <a:effectLst/>
                        </a:rPr>
                        <a:t>多项式时间算法与</a:t>
                      </a:r>
                      <a:r>
                        <a:rPr lang="en-US" sz="1500" kern="100">
                          <a:effectLst/>
                        </a:rPr>
                        <a:t>NP</a:t>
                      </a:r>
                      <a:r>
                        <a:rPr lang="zh-CN" sz="1500" kern="100">
                          <a:effectLst/>
                        </a:rPr>
                        <a:t>理论，顶点覆盖问题，旅行商问题</a:t>
                      </a:r>
                      <a:endParaRPr lang="zh-CN" sz="1500" kern="100">
                        <a:effectLst/>
                        <a:latin typeface="Calibri"/>
                        <a:ea typeface="宋体"/>
                        <a:cs typeface="Times New Roman"/>
                      </a:endParaRPr>
                    </a:p>
                  </a:txBody>
                  <a:tcPr marL="32962" marR="32962" marT="0" marB="0"/>
                </a:tc>
                <a:tc>
                  <a:txBody>
                    <a:bodyPr/>
                    <a:lstStyle/>
                    <a:p>
                      <a:pPr algn="ctr">
                        <a:spcAft>
                          <a:spcPts val="0"/>
                        </a:spcAft>
                      </a:pPr>
                      <a:r>
                        <a:rPr lang="en-US" sz="1500" kern="100" dirty="0">
                          <a:effectLst/>
                        </a:rPr>
                        <a:t>3</a:t>
                      </a:r>
                      <a:endParaRPr lang="zh-CN" sz="1500" kern="100" dirty="0">
                        <a:effectLst/>
                        <a:latin typeface="Calibri"/>
                        <a:ea typeface="宋体"/>
                        <a:cs typeface="Times New Roman"/>
                      </a:endParaRPr>
                    </a:p>
                  </a:txBody>
                  <a:tcPr marL="32962" marR="32962" marT="0" marB="0"/>
                </a:tc>
                <a:extLst>
                  <a:ext uri="{0D108BD9-81ED-4DB2-BD59-A6C34878D82A}">
                    <a16:rowId xmlns="" xmlns:a16="http://schemas.microsoft.com/office/drawing/2014/main" val="10007"/>
                  </a:ext>
                </a:extLst>
              </a:tr>
              <a:tr h="702128">
                <a:tc>
                  <a:txBody>
                    <a:bodyPr/>
                    <a:lstStyle/>
                    <a:p>
                      <a:pPr algn="just">
                        <a:spcAft>
                          <a:spcPts val="0"/>
                        </a:spcAft>
                      </a:pPr>
                      <a:r>
                        <a:rPr lang="zh-CN" sz="1500" kern="100">
                          <a:effectLst/>
                        </a:rPr>
                        <a:t>第</a:t>
                      </a:r>
                      <a:r>
                        <a:rPr lang="en-US" sz="1500" kern="100">
                          <a:effectLst/>
                        </a:rPr>
                        <a:t>17</a:t>
                      </a:r>
                      <a:r>
                        <a:rPr lang="zh-CN" sz="1500" kern="100">
                          <a:effectLst/>
                        </a:rPr>
                        <a:t>周</a:t>
                      </a:r>
                      <a:endParaRPr lang="zh-CN" sz="1500" kern="100">
                        <a:effectLst/>
                        <a:latin typeface="Calibri"/>
                        <a:ea typeface="宋体"/>
                        <a:cs typeface="Times New Roman"/>
                      </a:endParaRPr>
                    </a:p>
                  </a:txBody>
                  <a:tcPr marL="32962" marR="32962" marT="0" marB="0"/>
                </a:tc>
                <a:tc>
                  <a:txBody>
                    <a:bodyPr/>
                    <a:lstStyle/>
                    <a:p>
                      <a:pPr algn="just">
                        <a:spcAft>
                          <a:spcPts val="0"/>
                        </a:spcAft>
                      </a:pPr>
                      <a:r>
                        <a:rPr lang="en-US" sz="1500" kern="100">
                          <a:effectLst/>
                        </a:rPr>
                        <a:t>NP</a:t>
                      </a:r>
                      <a:r>
                        <a:rPr lang="zh-CN" sz="1500" kern="100">
                          <a:effectLst/>
                        </a:rPr>
                        <a:t>完全性与近似算法</a:t>
                      </a:r>
                      <a:endParaRPr lang="zh-CN" sz="1500" kern="100">
                        <a:effectLst/>
                        <a:latin typeface="Calibri"/>
                        <a:ea typeface="宋体"/>
                        <a:cs typeface="Times New Roman"/>
                      </a:endParaRPr>
                    </a:p>
                  </a:txBody>
                  <a:tcPr marL="32962" marR="32962" marT="0" marB="0"/>
                </a:tc>
                <a:tc>
                  <a:txBody>
                    <a:bodyPr/>
                    <a:lstStyle/>
                    <a:p>
                      <a:pPr algn="just">
                        <a:spcAft>
                          <a:spcPts val="0"/>
                        </a:spcAft>
                      </a:pPr>
                      <a:r>
                        <a:rPr lang="zh-CN" sz="1500" kern="100">
                          <a:effectLst/>
                        </a:rPr>
                        <a:t>近似算法原理，顶点覆盖问题，旅行商问题</a:t>
                      </a:r>
                      <a:endParaRPr lang="zh-CN" sz="1500" kern="100">
                        <a:effectLst/>
                        <a:latin typeface="Calibri"/>
                        <a:ea typeface="宋体"/>
                        <a:cs typeface="Times New Roman"/>
                      </a:endParaRPr>
                    </a:p>
                  </a:txBody>
                  <a:tcPr marL="32962" marR="32962" marT="0" marB="0"/>
                </a:tc>
                <a:tc>
                  <a:txBody>
                    <a:bodyPr/>
                    <a:lstStyle/>
                    <a:p>
                      <a:pPr algn="ctr">
                        <a:spcAft>
                          <a:spcPts val="0"/>
                        </a:spcAft>
                      </a:pPr>
                      <a:r>
                        <a:rPr lang="en-US" sz="1500" kern="100" dirty="0">
                          <a:effectLst/>
                        </a:rPr>
                        <a:t>3</a:t>
                      </a:r>
                      <a:endParaRPr lang="zh-CN" sz="1500" kern="100" dirty="0">
                        <a:effectLst/>
                        <a:latin typeface="Calibri"/>
                        <a:ea typeface="宋体"/>
                        <a:cs typeface="Times New Roman"/>
                      </a:endParaRPr>
                    </a:p>
                  </a:txBody>
                  <a:tcPr marL="32962" marR="32962" marT="0" marB="0"/>
                </a:tc>
                <a:extLst>
                  <a:ext uri="{0D108BD9-81ED-4DB2-BD59-A6C34878D82A}">
                    <a16:rowId xmlns="" xmlns:a16="http://schemas.microsoft.com/office/drawing/2014/main" val="10008"/>
                  </a:ext>
                </a:extLst>
              </a:tr>
              <a:tr h="468087">
                <a:tc>
                  <a:txBody>
                    <a:bodyPr/>
                    <a:lstStyle/>
                    <a:p>
                      <a:pPr algn="just">
                        <a:spcAft>
                          <a:spcPts val="0"/>
                        </a:spcAft>
                      </a:pPr>
                      <a:r>
                        <a:rPr lang="zh-CN" sz="1500" kern="100">
                          <a:effectLst/>
                        </a:rPr>
                        <a:t>第</a:t>
                      </a:r>
                      <a:r>
                        <a:rPr lang="en-US" sz="1500" kern="100">
                          <a:effectLst/>
                        </a:rPr>
                        <a:t>18</a:t>
                      </a:r>
                      <a:r>
                        <a:rPr lang="zh-CN" sz="1500" kern="100">
                          <a:effectLst/>
                        </a:rPr>
                        <a:t>周</a:t>
                      </a:r>
                      <a:endParaRPr lang="zh-CN" sz="1500" kern="100">
                        <a:effectLst/>
                        <a:latin typeface="Calibri"/>
                        <a:ea typeface="宋体"/>
                        <a:cs typeface="Times New Roman"/>
                      </a:endParaRPr>
                    </a:p>
                  </a:txBody>
                  <a:tcPr marL="32962" marR="32962" marT="0" marB="0"/>
                </a:tc>
                <a:tc>
                  <a:txBody>
                    <a:bodyPr/>
                    <a:lstStyle/>
                    <a:p>
                      <a:pPr algn="just">
                        <a:spcAft>
                          <a:spcPts val="0"/>
                        </a:spcAft>
                      </a:pPr>
                      <a:r>
                        <a:rPr lang="en-US" sz="1500" kern="100">
                          <a:effectLst/>
                        </a:rPr>
                        <a:t>NP</a:t>
                      </a:r>
                      <a:r>
                        <a:rPr lang="zh-CN" sz="1500" kern="100">
                          <a:effectLst/>
                        </a:rPr>
                        <a:t>完全性与近似算法，复习</a:t>
                      </a:r>
                      <a:endParaRPr lang="zh-CN" sz="1500" kern="100">
                        <a:effectLst/>
                        <a:latin typeface="Calibri"/>
                        <a:ea typeface="宋体"/>
                        <a:cs typeface="Times New Roman"/>
                      </a:endParaRPr>
                    </a:p>
                  </a:txBody>
                  <a:tcPr marL="32962" marR="32962" marT="0" marB="0"/>
                </a:tc>
                <a:tc>
                  <a:txBody>
                    <a:bodyPr/>
                    <a:lstStyle/>
                    <a:p>
                      <a:pPr algn="just">
                        <a:spcAft>
                          <a:spcPts val="0"/>
                        </a:spcAft>
                      </a:pPr>
                      <a:r>
                        <a:rPr lang="zh-CN" sz="1500" kern="100">
                          <a:effectLst/>
                        </a:rPr>
                        <a:t>子集问题</a:t>
                      </a:r>
                      <a:endParaRPr lang="zh-CN" sz="1500" kern="100">
                        <a:effectLst/>
                        <a:latin typeface="Calibri"/>
                        <a:ea typeface="宋体"/>
                        <a:cs typeface="Times New Roman"/>
                      </a:endParaRPr>
                    </a:p>
                  </a:txBody>
                  <a:tcPr marL="32962" marR="32962" marT="0" marB="0"/>
                </a:tc>
                <a:tc>
                  <a:txBody>
                    <a:bodyPr/>
                    <a:lstStyle/>
                    <a:p>
                      <a:pPr algn="ctr">
                        <a:spcAft>
                          <a:spcPts val="0"/>
                        </a:spcAft>
                      </a:pPr>
                      <a:r>
                        <a:rPr lang="en-US" sz="1500" kern="100" dirty="0">
                          <a:effectLst/>
                        </a:rPr>
                        <a:t>3</a:t>
                      </a:r>
                      <a:endParaRPr lang="zh-CN" sz="1500" kern="100" dirty="0">
                        <a:effectLst/>
                        <a:latin typeface="Calibri"/>
                        <a:ea typeface="宋体"/>
                        <a:cs typeface="Times New Roman"/>
                      </a:endParaRPr>
                    </a:p>
                  </a:txBody>
                  <a:tcPr marL="32962" marR="32962" marT="0" marB="0"/>
                </a:tc>
                <a:extLst>
                  <a:ext uri="{0D108BD9-81ED-4DB2-BD59-A6C34878D82A}">
                    <a16:rowId xmlns="" xmlns:a16="http://schemas.microsoft.com/office/drawing/2014/main" val="10009"/>
                  </a:ext>
                </a:extLst>
              </a:tr>
              <a:tr h="234043">
                <a:tc>
                  <a:txBody>
                    <a:bodyPr/>
                    <a:lstStyle/>
                    <a:p>
                      <a:pPr algn="just">
                        <a:spcAft>
                          <a:spcPts val="0"/>
                        </a:spcAft>
                      </a:pPr>
                      <a:r>
                        <a:rPr lang="zh-CN" sz="1500" kern="100">
                          <a:effectLst/>
                        </a:rPr>
                        <a:t>第</a:t>
                      </a:r>
                      <a:r>
                        <a:rPr lang="en-US" sz="1500" kern="100">
                          <a:effectLst/>
                        </a:rPr>
                        <a:t>19</a:t>
                      </a:r>
                      <a:r>
                        <a:rPr lang="zh-CN" sz="1500" kern="100">
                          <a:effectLst/>
                        </a:rPr>
                        <a:t>周</a:t>
                      </a:r>
                      <a:endParaRPr lang="zh-CN" sz="1500" kern="100">
                        <a:effectLst/>
                        <a:latin typeface="Calibri"/>
                        <a:ea typeface="宋体"/>
                        <a:cs typeface="Times New Roman"/>
                      </a:endParaRPr>
                    </a:p>
                  </a:txBody>
                  <a:tcPr marL="32962" marR="32962" marT="0" marB="0"/>
                </a:tc>
                <a:tc>
                  <a:txBody>
                    <a:bodyPr/>
                    <a:lstStyle/>
                    <a:p>
                      <a:pPr algn="just">
                        <a:spcAft>
                          <a:spcPts val="0"/>
                        </a:spcAft>
                      </a:pPr>
                      <a:r>
                        <a:rPr lang="zh-CN" sz="1500" kern="100">
                          <a:effectLst/>
                        </a:rPr>
                        <a:t>考试</a:t>
                      </a:r>
                      <a:endParaRPr lang="zh-CN" sz="1500" kern="100">
                        <a:effectLst/>
                        <a:latin typeface="Calibri"/>
                        <a:ea typeface="宋体"/>
                        <a:cs typeface="Times New Roman"/>
                      </a:endParaRPr>
                    </a:p>
                  </a:txBody>
                  <a:tcPr marL="32962" marR="32962" marT="0" marB="0"/>
                </a:tc>
                <a:tc>
                  <a:txBody>
                    <a:bodyPr/>
                    <a:lstStyle/>
                    <a:p>
                      <a:pPr algn="just">
                        <a:spcAft>
                          <a:spcPts val="0"/>
                        </a:spcAft>
                      </a:pPr>
                      <a:r>
                        <a:rPr lang="en-US" sz="1500" kern="100">
                          <a:effectLst/>
                        </a:rPr>
                        <a:t> </a:t>
                      </a:r>
                      <a:endParaRPr lang="zh-CN" sz="1500" kern="100">
                        <a:effectLst/>
                        <a:latin typeface="Calibri"/>
                        <a:ea typeface="宋体"/>
                        <a:cs typeface="Times New Roman"/>
                      </a:endParaRPr>
                    </a:p>
                  </a:txBody>
                  <a:tcPr marL="32962" marR="32962" marT="0" marB="0"/>
                </a:tc>
                <a:tc>
                  <a:txBody>
                    <a:bodyPr/>
                    <a:lstStyle/>
                    <a:p>
                      <a:pPr algn="just">
                        <a:spcAft>
                          <a:spcPts val="0"/>
                        </a:spcAft>
                      </a:pPr>
                      <a:r>
                        <a:rPr lang="en-US" sz="1500" kern="100" dirty="0">
                          <a:effectLst/>
                        </a:rPr>
                        <a:t> </a:t>
                      </a:r>
                      <a:endParaRPr lang="zh-CN" sz="1500" kern="100" dirty="0">
                        <a:effectLst/>
                        <a:latin typeface="Calibri"/>
                        <a:ea typeface="宋体"/>
                        <a:cs typeface="Times New Roman"/>
                      </a:endParaRPr>
                    </a:p>
                  </a:txBody>
                  <a:tcPr marL="32962" marR="32962" marT="0" marB="0"/>
                </a:tc>
                <a:extLst>
                  <a:ext uri="{0D108BD9-81ED-4DB2-BD59-A6C34878D82A}">
                    <a16:rowId xmlns="" xmlns:a16="http://schemas.microsoft.com/office/drawing/2014/main" val="10010"/>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12EDECCD-71FF-431C-BBF7-216541F53D11}" type="slidenum">
              <a:rPr kumimoji="0" lang="en-US" altLang="zh-CN" sz="1400" smtClean="0"/>
              <a:pPr>
                <a:spcBef>
                  <a:spcPct val="0"/>
                </a:spcBef>
                <a:buClrTx/>
                <a:buSzTx/>
                <a:buFontTx/>
                <a:buNone/>
              </a:pPr>
              <a:t>60</a:t>
            </a:fld>
            <a:endParaRPr kumimoji="0" lang="en-US" altLang="zh-CN" sz="1400"/>
          </a:p>
        </p:txBody>
      </p:sp>
      <p:pic>
        <p:nvPicPr>
          <p:cNvPr id="80899" name="Picture 2" descr="figs2_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914400"/>
            <a:ext cx="7391400" cy="586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900" name="Rectangle 3"/>
          <p:cNvSpPr>
            <a:spLocks noChangeArrowheads="1"/>
          </p:cNvSpPr>
          <p:nvPr/>
        </p:nvSpPr>
        <p:spPr bwMode="auto">
          <a:xfrm>
            <a:off x="1143000" y="6172200"/>
            <a:ext cx="1447800" cy="5334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17764" name="Text Box 4"/>
          <p:cNvSpPr txBox="1">
            <a:spLocks noChangeArrowheads="1"/>
          </p:cNvSpPr>
          <p:nvPr/>
        </p:nvSpPr>
        <p:spPr bwMode="auto">
          <a:xfrm>
            <a:off x="152400" y="228600"/>
            <a:ext cx="2590800" cy="641350"/>
          </a:xfrm>
          <a:prstGeom prst="rect">
            <a:avLst/>
          </a:prstGeom>
          <a:noFill/>
          <a:ln w="9525">
            <a:noFill/>
            <a:miter lim="800000"/>
            <a:headEnd/>
            <a:tailEnd/>
          </a:ln>
          <a:effectLst/>
        </p:spPr>
        <p:txBody>
          <a:bodyPr>
            <a:spAutoFit/>
          </a:bodyPr>
          <a:lstStyle/>
          <a:p>
            <a:pPr eaLnBrk="1" hangingPunct="1">
              <a:spcBef>
                <a:spcPct val="50000"/>
              </a:spcBef>
              <a:defRPr/>
            </a:pPr>
            <a:r>
              <a:rPr lang="en-US" altLang="zh-CN" sz="3600" b="0">
                <a:solidFill>
                  <a:schemeClr val="tx2"/>
                </a:solidFill>
                <a:effectLst>
                  <a:outerShdw blurRad="38100" dist="38100" dir="2700000" algn="tl">
                    <a:srgbClr val="C0C0C0"/>
                  </a:outerShdw>
                </a:effectLst>
                <a:latin typeface="Impact" pitchFamily="34" charset="0"/>
              </a:rPr>
              <a:t>Big-theta</a:t>
            </a:r>
          </a:p>
        </p:txBody>
      </p:sp>
    </p:spTree>
    <p:extLst>
      <p:ext uri="{BB962C8B-B14F-4D97-AF65-F5344CB8AC3E}">
        <p14:creationId xmlns:p14="http://schemas.microsoft.com/office/powerpoint/2010/main" val="1436898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ABFA6203-070E-4761-8D9F-5ED1F415FD08}" type="slidenum">
              <a:rPr kumimoji="0" lang="en-US" altLang="zh-CN" sz="1400" smtClean="0"/>
              <a:pPr>
                <a:spcBef>
                  <a:spcPct val="0"/>
                </a:spcBef>
                <a:buClrTx/>
                <a:buSzTx/>
                <a:buFontTx/>
                <a:buNone/>
              </a:pPr>
              <a:t>61</a:t>
            </a:fld>
            <a:endParaRPr kumimoji="0" lang="en-US" altLang="zh-CN" sz="1400"/>
          </a:p>
        </p:txBody>
      </p:sp>
      <p:sp>
        <p:nvSpPr>
          <p:cNvPr id="81923" name="Rectangle 1026"/>
          <p:cNvSpPr>
            <a:spLocks noGrp="1" noChangeArrowheads="1"/>
          </p:cNvSpPr>
          <p:nvPr>
            <p:ph type="title"/>
          </p:nvPr>
        </p:nvSpPr>
        <p:spPr/>
        <p:txBody>
          <a:bodyPr/>
          <a:lstStyle/>
          <a:p>
            <a:pPr eaLnBrk="1" hangingPunct="1"/>
            <a:r>
              <a:rPr lang="zh-CN" altLang="en-US" dirty="0">
                <a:latin typeface="Verdana" panose="020B0604030504040204" pitchFamily="34" charset="0"/>
                <a:ea typeface=""/>
                <a:cs typeface=""/>
              </a:rPr>
              <a:t>算法复杂性分析</a:t>
            </a:r>
          </a:p>
        </p:txBody>
      </p:sp>
      <p:sp>
        <p:nvSpPr>
          <p:cNvPr id="81924" name="Rectangle 1027"/>
          <p:cNvSpPr>
            <a:spLocks noGrp="1" noChangeArrowheads="1"/>
          </p:cNvSpPr>
          <p:nvPr>
            <p:ph type="body" idx="1"/>
          </p:nvPr>
        </p:nvSpPr>
        <p:spPr>
          <a:xfrm>
            <a:off x="76200" y="1828800"/>
            <a:ext cx="8955088" cy="4459288"/>
          </a:xfrm>
        </p:spPr>
        <p:txBody>
          <a:bodyPr/>
          <a:lstStyle/>
          <a:p>
            <a:pPr eaLnBrk="1" hangingPunct="1">
              <a:buClr>
                <a:schemeClr val="tx2"/>
              </a:buClr>
              <a:buSzPct val="70000"/>
              <a:buFont typeface="Wingdings" panose="05000000000000000000" pitchFamily="2" charset="2"/>
              <a:buNone/>
            </a:pPr>
            <a:r>
              <a:rPr kumimoji="0" lang="en-US" altLang="zh-CN" sz="3400">
                <a:solidFill>
                  <a:schemeClr val="tx2"/>
                </a:solidFill>
                <a:latin typeface="Arial" panose="020B0604020202020204" pitchFamily="34" charset="0"/>
              </a:rPr>
              <a:t>3</a:t>
            </a:r>
            <a:r>
              <a:rPr kumimoji="0" lang="zh-CN" altLang="en-US" sz="3400">
                <a:solidFill>
                  <a:schemeClr val="tx2"/>
                </a:solidFill>
                <a:latin typeface="Arial" panose="020B0604020202020204" pitchFamily="34" charset="0"/>
              </a:rPr>
              <a:t>）“平均情况”限界函数</a:t>
            </a:r>
          </a:p>
          <a:p>
            <a:pPr eaLnBrk="1" hangingPunct="1">
              <a:lnSpc>
                <a:spcPct val="125000"/>
              </a:lnSpc>
              <a:buClr>
                <a:schemeClr val="tx2"/>
              </a:buClr>
              <a:buSzPct val="70000"/>
              <a:buFont typeface="Wingdings" panose="05000000000000000000" pitchFamily="2" charset="2"/>
              <a:buNone/>
            </a:pPr>
            <a:r>
              <a:rPr kumimoji="0" lang="zh-CN" altLang="en-US" sz="2800">
                <a:latin typeface="Arial" panose="020B0604020202020204" pitchFamily="34" charset="0"/>
              </a:rPr>
              <a:t>例： </a:t>
            </a:r>
            <a:r>
              <a:rPr kumimoji="0" lang="en-US" altLang="zh-CN" sz="2800">
                <a:latin typeface="Arial" panose="020B0604020202020204" pitchFamily="34" charset="0"/>
              </a:rPr>
              <a:t>3n+2 = </a:t>
            </a:r>
            <a:r>
              <a:rPr kumimoji="0" lang="en-US" altLang="zh-CN" sz="2800">
                <a:latin typeface="Arial" panose="020B0604020202020204" pitchFamily="34" charset="0"/>
                <a:sym typeface="Symbol" panose="05050102010706020507" pitchFamily="18" charset="2"/>
              </a:rPr>
              <a:t>(n),    100n+6 </a:t>
            </a:r>
            <a:r>
              <a:rPr kumimoji="0" lang="en-US" altLang="zh-CN" sz="2800">
                <a:latin typeface="Arial" panose="020B0604020202020204" pitchFamily="34" charset="0"/>
              </a:rPr>
              <a:t>= </a:t>
            </a:r>
            <a:r>
              <a:rPr kumimoji="0" lang="en-US" altLang="zh-CN" sz="2800">
                <a:latin typeface="Arial" panose="020B0604020202020204" pitchFamily="34" charset="0"/>
                <a:sym typeface="Symbol" panose="05050102010706020507" pitchFamily="18" charset="2"/>
              </a:rPr>
              <a:t>(n)</a:t>
            </a:r>
          </a:p>
          <a:p>
            <a:pPr eaLnBrk="1" hangingPunct="1">
              <a:lnSpc>
                <a:spcPct val="125000"/>
              </a:lnSpc>
              <a:buClr>
                <a:schemeClr val="tx2"/>
              </a:buClr>
              <a:buSzPct val="70000"/>
              <a:buFont typeface="Wingdings" panose="05000000000000000000" pitchFamily="2" charset="2"/>
              <a:buNone/>
            </a:pPr>
            <a:r>
              <a:rPr kumimoji="0" lang="en-US" altLang="zh-CN" sz="2800">
                <a:latin typeface="Arial" panose="020B0604020202020204" pitchFamily="34" charset="0"/>
                <a:sym typeface="Symbol" panose="05050102010706020507" pitchFamily="18" charset="2"/>
              </a:rPr>
              <a:t>        10n</a:t>
            </a:r>
            <a:r>
              <a:rPr kumimoji="0" lang="en-US" altLang="zh-CN" sz="2800" baseline="30000">
                <a:latin typeface="Arial" panose="020B0604020202020204" pitchFamily="34" charset="0"/>
                <a:sym typeface="Symbol" panose="05050102010706020507" pitchFamily="18" charset="2"/>
              </a:rPr>
              <a:t>2 </a:t>
            </a:r>
            <a:r>
              <a:rPr kumimoji="0" lang="en-US" altLang="zh-CN" sz="2800">
                <a:latin typeface="Arial" panose="020B0604020202020204" pitchFamily="34" charset="0"/>
              </a:rPr>
              <a:t>+4n+2 =</a:t>
            </a:r>
            <a:r>
              <a:rPr kumimoji="0" lang="en-US" altLang="zh-CN" sz="2800">
                <a:latin typeface="Arial" panose="020B0604020202020204" pitchFamily="34" charset="0"/>
                <a:sym typeface="Symbol" panose="05050102010706020507" pitchFamily="18" charset="2"/>
              </a:rPr>
              <a:t>(n</a:t>
            </a:r>
            <a:r>
              <a:rPr kumimoji="0" lang="en-US" altLang="zh-CN" sz="2800" baseline="30000">
                <a:latin typeface="Arial" panose="020B0604020202020204" pitchFamily="34" charset="0"/>
                <a:sym typeface="Symbol" panose="05050102010706020507" pitchFamily="18" charset="2"/>
              </a:rPr>
              <a:t>2</a:t>
            </a:r>
            <a:r>
              <a:rPr kumimoji="0" lang="en-US" altLang="zh-CN" sz="2800">
                <a:latin typeface="Arial" panose="020B0604020202020204" pitchFamily="34" charset="0"/>
                <a:sym typeface="Symbol" panose="05050102010706020507" pitchFamily="18" charset="2"/>
              </a:rPr>
              <a:t>), 1000n</a:t>
            </a:r>
            <a:r>
              <a:rPr kumimoji="0" lang="en-US" altLang="zh-CN" sz="2800" baseline="30000">
                <a:latin typeface="Arial" panose="020B0604020202020204" pitchFamily="34" charset="0"/>
                <a:sym typeface="Symbol" panose="05050102010706020507" pitchFamily="18" charset="2"/>
              </a:rPr>
              <a:t>2 </a:t>
            </a:r>
            <a:r>
              <a:rPr kumimoji="0" lang="en-US" altLang="zh-CN" sz="2800">
                <a:latin typeface="Arial" panose="020B0604020202020204" pitchFamily="34" charset="0"/>
              </a:rPr>
              <a:t>+10n-6 =</a:t>
            </a:r>
            <a:r>
              <a:rPr kumimoji="0" lang="en-US" altLang="zh-CN" sz="2800">
                <a:latin typeface="Arial" panose="020B0604020202020204" pitchFamily="34" charset="0"/>
                <a:sym typeface="Symbol" panose="05050102010706020507" pitchFamily="18" charset="2"/>
              </a:rPr>
              <a:t>(n</a:t>
            </a:r>
            <a:r>
              <a:rPr kumimoji="0" lang="en-US" altLang="zh-CN" sz="2800" baseline="30000">
                <a:latin typeface="Arial" panose="020B0604020202020204" pitchFamily="34" charset="0"/>
                <a:sym typeface="Symbol" panose="05050102010706020507" pitchFamily="18" charset="2"/>
              </a:rPr>
              <a:t>2</a:t>
            </a:r>
            <a:r>
              <a:rPr kumimoji="0" lang="en-US" altLang="zh-CN" sz="2800">
                <a:latin typeface="Arial" panose="020B0604020202020204" pitchFamily="34" charset="0"/>
                <a:sym typeface="Symbol" panose="05050102010706020507" pitchFamily="18" charset="2"/>
              </a:rPr>
              <a:t>)</a:t>
            </a:r>
          </a:p>
          <a:p>
            <a:pPr eaLnBrk="1" hangingPunct="1">
              <a:lnSpc>
                <a:spcPct val="125000"/>
              </a:lnSpc>
              <a:buClr>
                <a:schemeClr val="tx2"/>
              </a:buClr>
              <a:buSzPct val="70000"/>
              <a:buFont typeface="Wingdings" panose="05000000000000000000" pitchFamily="2" charset="2"/>
              <a:buNone/>
            </a:pPr>
            <a:r>
              <a:rPr kumimoji="0" lang="en-US" altLang="zh-CN" sz="2800">
                <a:latin typeface="Arial" panose="020B0604020202020204" pitchFamily="34" charset="0"/>
                <a:sym typeface="Symbol" panose="05050102010706020507" pitchFamily="18" charset="2"/>
              </a:rPr>
              <a:t>        6*2</a:t>
            </a:r>
            <a:r>
              <a:rPr kumimoji="0" lang="en-US" altLang="zh-CN" sz="2800" baseline="30000">
                <a:latin typeface="Arial" panose="020B0604020202020204" pitchFamily="34" charset="0"/>
                <a:sym typeface="Symbol" panose="05050102010706020507" pitchFamily="18" charset="2"/>
              </a:rPr>
              <a:t>n </a:t>
            </a:r>
            <a:r>
              <a:rPr kumimoji="0" lang="en-US" altLang="zh-CN" sz="2800">
                <a:latin typeface="Arial" panose="020B0604020202020204" pitchFamily="34" charset="0"/>
              </a:rPr>
              <a:t>+n</a:t>
            </a:r>
            <a:r>
              <a:rPr kumimoji="0" lang="en-US" altLang="zh-CN" sz="2800" baseline="30000">
                <a:latin typeface="Arial" panose="020B0604020202020204" pitchFamily="34" charset="0"/>
              </a:rPr>
              <a:t>2</a:t>
            </a:r>
            <a:r>
              <a:rPr kumimoji="0" lang="en-US" altLang="zh-CN" sz="2800">
                <a:latin typeface="Arial" panose="020B0604020202020204" pitchFamily="34" charset="0"/>
              </a:rPr>
              <a:t> =</a:t>
            </a:r>
            <a:r>
              <a:rPr kumimoji="0" lang="en-US" altLang="zh-CN" sz="2800">
                <a:latin typeface="Arial" panose="020B0604020202020204" pitchFamily="34" charset="0"/>
                <a:sym typeface="Symbol" panose="05050102010706020507" pitchFamily="18" charset="2"/>
              </a:rPr>
              <a:t>(2</a:t>
            </a:r>
            <a:r>
              <a:rPr kumimoji="0" lang="en-US" altLang="zh-CN" sz="2800" baseline="30000">
                <a:latin typeface="Arial" panose="020B0604020202020204" pitchFamily="34" charset="0"/>
                <a:sym typeface="Symbol" panose="05050102010706020507" pitchFamily="18" charset="2"/>
              </a:rPr>
              <a:t>n</a:t>
            </a:r>
            <a:r>
              <a:rPr kumimoji="0" lang="en-US" altLang="zh-CN" sz="2800">
                <a:latin typeface="Arial" panose="020B0604020202020204" pitchFamily="34" charset="0"/>
                <a:sym typeface="Symbol" panose="05050102010706020507" pitchFamily="18" charset="2"/>
              </a:rPr>
              <a:t>)</a:t>
            </a:r>
          </a:p>
          <a:p>
            <a:pPr eaLnBrk="1" hangingPunct="1">
              <a:lnSpc>
                <a:spcPct val="125000"/>
              </a:lnSpc>
              <a:buClr>
                <a:schemeClr val="tx2"/>
              </a:buClr>
              <a:buSzPct val="70000"/>
              <a:buFont typeface="Wingdings" panose="05000000000000000000" pitchFamily="2" charset="2"/>
              <a:buNone/>
            </a:pPr>
            <a:r>
              <a:rPr kumimoji="0" lang="en-US" altLang="zh-CN" sz="2800">
                <a:latin typeface="Arial" panose="020B0604020202020204" pitchFamily="34" charset="0"/>
                <a:sym typeface="Symbol" panose="05050102010706020507" pitchFamily="18" charset="2"/>
              </a:rPr>
              <a:t>        </a:t>
            </a:r>
            <a:r>
              <a:rPr kumimoji="0" lang="zh-CN" altLang="en-US" sz="2800">
                <a:latin typeface="Arial" panose="020B0604020202020204" pitchFamily="34" charset="0"/>
                <a:sym typeface="Symbol" panose="05050102010706020507" pitchFamily="18" charset="2"/>
              </a:rPr>
              <a:t>由于</a:t>
            </a:r>
            <a:r>
              <a:rPr lang="en-US" altLang="zh-CN"/>
              <a:t>3n</a:t>
            </a:r>
            <a:r>
              <a:rPr lang="en-US" altLang="zh-CN" baseline="30000"/>
              <a:t>2</a:t>
            </a:r>
            <a:r>
              <a:rPr lang="en-US" altLang="zh-CN"/>
              <a:t>+3</a:t>
            </a:r>
            <a:r>
              <a:rPr lang="en-US" altLang="zh-CN">
                <a:sym typeface="Symbol" panose="05050102010706020507" pitchFamily="18" charset="2"/>
              </a:rPr>
              <a:t> </a:t>
            </a:r>
            <a:r>
              <a:rPr lang="en-US" altLang="zh-CN"/>
              <a:t>O(n)</a:t>
            </a:r>
            <a:r>
              <a:rPr lang="zh-CN" altLang="en-US"/>
              <a:t>，所以</a:t>
            </a:r>
            <a:r>
              <a:rPr lang="en-US" altLang="zh-CN"/>
              <a:t>3n</a:t>
            </a:r>
            <a:r>
              <a:rPr lang="en-US" altLang="zh-CN" baseline="30000"/>
              <a:t>2</a:t>
            </a:r>
            <a:r>
              <a:rPr lang="en-US" altLang="zh-CN"/>
              <a:t>+3</a:t>
            </a:r>
            <a:r>
              <a:rPr lang="en-US" altLang="zh-CN">
                <a:sym typeface="Symbol" panose="05050102010706020507" pitchFamily="18" charset="2"/>
              </a:rPr>
              <a:t> </a:t>
            </a:r>
            <a:r>
              <a:rPr kumimoji="0" lang="en-US" altLang="zh-CN" sz="2800">
                <a:latin typeface="Arial" panose="020B0604020202020204" pitchFamily="34" charset="0"/>
                <a:sym typeface="Symbol" panose="05050102010706020507" pitchFamily="18" charset="2"/>
              </a:rPr>
              <a:t></a:t>
            </a:r>
            <a:r>
              <a:rPr lang="en-US" altLang="zh-CN"/>
              <a:t>(n)</a:t>
            </a:r>
          </a:p>
          <a:p>
            <a:pPr eaLnBrk="1" hangingPunct="1">
              <a:lnSpc>
                <a:spcPct val="125000"/>
              </a:lnSpc>
              <a:buClr>
                <a:schemeClr val="tx2"/>
              </a:buClr>
              <a:buSzPct val="70000"/>
              <a:buFont typeface="Wingdings" panose="05000000000000000000" pitchFamily="2" charset="2"/>
              <a:buNone/>
            </a:pPr>
            <a:r>
              <a:rPr lang="en-US" altLang="zh-CN"/>
              <a:t>      </a:t>
            </a:r>
            <a:r>
              <a:rPr lang="zh-CN" altLang="en-US"/>
              <a:t>由于</a:t>
            </a:r>
            <a:r>
              <a:rPr lang="en-US" altLang="zh-CN"/>
              <a:t>3n</a:t>
            </a:r>
            <a:r>
              <a:rPr lang="en-US" altLang="zh-CN" baseline="30000"/>
              <a:t>2</a:t>
            </a:r>
            <a:r>
              <a:rPr lang="en-US" altLang="zh-CN"/>
              <a:t>+5</a:t>
            </a:r>
            <a:r>
              <a:rPr lang="en-US" altLang="zh-CN">
                <a:sym typeface="Symbol" panose="05050102010706020507" pitchFamily="18" charset="2"/>
              </a:rPr>
              <a:t></a:t>
            </a:r>
            <a:r>
              <a:rPr lang="el-GR" altLang="zh-CN" sz="3000">
                <a:latin typeface="宋体" panose="02010600030101010101" pitchFamily="2" charset="-122"/>
              </a:rPr>
              <a:t>Ω</a:t>
            </a:r>
            <a:r>
              <a:rPr lang="en-US" altLang="zh-CN" sz="3000">
                <a:latin typeface="宋体" panose="02010600030101010101" pitchFamily="2" charset="-122"/>
              </a:rPr>
              <a:t>(n</a:t>
            </a:r>
            <a:r>
              <a:rPr lang="en-US" altLang="zh-CN" sz="3000" baseline="30000">
                <a:latin typeface="宋体" panose="02010600030101010101" pitchFamily="2" charset="-122"/>
              </a:rPr>
              <a:t>3</a:t>
            </a:r>
            <a:r>
              <a:rPr lang="en-US" altLang="zh-CN" sz="3000">
                <a:latin typeface="宋体" panose="02010600030101010101" pitchFamily="2" charset="-122"/>
              </a:rPr>
              <a:t>)</a:t>
            </a:r>
            <a:r>
              <a:rPr lang="zh-CN" altLang="en-US" sz="3000">
                <a:latin typeface="宋体" panose="02010600030101010101" pitchFamily="2" charset="-122"/>
              </a:rPr>
              <a:t>，所以</a:t>
            </a:r>
            <a:r>
              <a:rPr lang="en-US" altLang="zh-CN"/>
              <a:t>3n</a:t>
            </a:r>
            <a:r>
              <a:rPr lang="en-US" altLang="zh-CN" baseline="30000"/>
              <a:t>2</a:t>
            </a:r>
            <a:r>
              <a:rPr lang="en-US" altLang="zh-CN"/>
              <a:t>+5</a:t>
            </a:r>
            <a:r>
              <a:rPr lang="en-US" altLang="zh-CN">
                <a:sym typeface="Symbol" panose="05050102010706020507" pitchFamily="18" charset="2"/>
              </a:rPr>
              <a:t> </a:t>
            </a:r>
            <a:r>
              <a:rPr kumimoji="0" lang="en-US" altLang="zh-CN" sz="2800">
                <a:latin typeface="Arial" panose="020B0604020202020204" pitchFamily="34" charset="0"/>
                <a:sym typeface="Symbol" panose="05050102010706020507" pitchFamily="18" charset="2"/>
              </a:rPr>
              <a:t></a:t>
            </a:r>
            <a:r>
              <a:rPr lang="en-US" altLang="zh-CN" sz="3000">
                <a:latin typeface="宋体" panose="02010600030101010101" pitchFamily="2" charset="-122"/>
              </a:rPr>
              <a:t>(n</a:t>
            </a:r>
            <a:r>
              <a:rPr lang="en-US" altLang="zh-CN" sz="3000" baseline="30000">
                <a:latin typeface="宋体" panose="02010600030101010101" pitchFamily="2" charset="-122"/>
              </a:rPr>
              <a:t>3</a:t>
            </a:r>
            <a:r>
              <a:rPr lang="en-US" altLang="zh-CN" sz="3000">
                <a:latin typeface="宋体" panose="02010600030101010101" pitchFamily="2" charset="-122"/>
              </a:rPr>
              <a:t>)</a:t>
            </a:r>
          </a:p>
        </p:txBody>
      </p:sp>
    </p:spTree>
    <p:extLst>
      <p:ext uri="{BB962C8B-B14F-4D97-AF65-F5344CB8AC3E}">
        <p14:creationId xmlns:p14="http://schemas.microsoft.com/office/powerpoint/2010/main" val="19120697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5D37901E-5C9B-4640-ACC1-02227FFA4C73}" type="slidenum">
              <a:rPr kumimoji="0" lang="en-US" altLang="zh-CN" sz="1400" smtClean="0"/>
              <a:pPr>
                <a:spcBef>
                  <a:spcPct val="0"/>
                </a:spcBef>
                <a:buClrTx/>
                <a:buSzTx/>
                <a:buFontTx/>
                <a:buNone/>
              </a:pPr>
              <a:t>62</a:t>
            </a:fld>
            <a:endParaRPr kumimoji="0" lang="en-US" altLang="zh-CN" sz="1400"/>
          </a:p>
        </p:txBody>
      </p:sp>
      <p:sp>
        <p:nvSpPr>
          <p:cNvPr id="82947" name="Rectangle 2"/>
          <p:cNvSpPr>
            <a:spLocks noGrp="1" noChangeArrowheads="1"/>
          </p:cNvSpPr>
          <p:nvPr>
            <p:ph type="title"/>
          </p:nvPr>
        </p:nvSpPr>
        <p:spPr/>
        <p:txBody>
          <a:bodyPr/>
          <a:lstStyle/>
          <a:p>
            <a:pPr eaLnBrk="1" hangingPunct="1"/>
            <a:r>
              <a:rPr lang="zh-CN" altLang="en-US" dirty="0">
                <a:latin typeface="Verdana" panose="020B0604030504040204" pitchFamily="34" charset="0"/>
                <a:ea typeface=""/>
                <a:cs typeface=""/>
              </a:rPr>
              <a:t>算法复杂性分析</a:t>
            </a:r>
          </a:p>
        </p:txBody>
      </p:sp>
      <p:sp>
        <p:nvSpPr>
          <p:cNvPr id="82948" name="Rectangle 3"/>
          <p:cNvSpPr>
            <a:spLocks noGrp="1" noChangeArrowheads="1"/>
          </p:cNvSpPr>
          <p:nvPr>
            <p:ph type="body" idx="1"/>
          </p:nvPr>
        </p:nvSpPr>
        <p:spPr>
          <a:xfrm>
            <a:off x="76200" y="1828800"/>
            <a:ext cx="8955088" cy="4459288"/>
          </a:xfrm>
        </p:spPr>
        <p:txBody>
          <a:bodyPr/>
          <a:lstStyle/>
          <a:p>
            <a:pPr eaLnBrk="1" hangingPunct="1">
              <a:buClr>
                <a:schemeClr val="tx2"/>
              </a:buClr>
              <a:buSzPct val="70000"/>
              <a:buFont typeface="Wingdings" panose="05000000000000000000" pitchFamily="2" charset="2"/>
              <a:buNone/>
            </a:pPr>
            <a:r>
              <a:rPr kumimoji="0" lang="en-US" altLang="zh-CN" sz="3400">
                <a:solidFill>
                  <a:schemeClr val="tx2"/>
                </a:solidFill>
                <a:latin typeface="Arial" panose="020B0604020202020204" pitchFamily="34" charset="0"/>
              </a:rPr>
              <a:t>3</a:t>
            </a:r>
            <a:r>
              <a:rPr kumimoji="0" lang="zh-CN" altLang="en-US" sz="3400">
                <a:solidFill>
                  <a:schemeClr val="tx2"/>
                </a:solidFill>
                <a:latin typeface="Arial" panose="020B0604020202020204" pitchFamily="34" charset="0"/>
              </a:rPr>
              <a:t>）“平均情况”限界函数</a:t>
            </a:r>
          </a:p>
          <a:p>
            <a:pPr eaLnBrk="1" hangingPunct="1"/>
            <a:r>
              <a:rPr kumimoji="0" lang="zh-CN" altLang="en-US" sz="2800">
                <a:latin typeface="Arial" panose="020B0604020202020204" pitchFamily="34" charset="0"/>
                <a:sym typeface="Symbol" panose="05050102010706020507" pitchFamily="18" charset="2"/>
              </a:rPr>
              <a:t></a:t>
            </a:r>
            <a:r>
              <a:rPr lang="zh-CN" altLang="en-US"/>
              <a:t>比率定理</a:t>
            </a:r>
            <a:r>
              <a:rPr lang="en-US" altLang="zh-CN"/>
              <a:t>: </a:t>
            </a:r>
            <a:r>
              <a:rPr lang="zh-CN" altLang="en-US"/>
              <a:t>对于函数</a:t>
            </a:r>
            <a:r>
              <a:rPr lang="en-US" altLang="zh-CN"/>
              <a:t>f(n)</a:t>
            </a:r>
            <a:r>
              <a:rPr lang="zh-CN" altLang="en-US"/>
              <a:t>和</a:t>
            </a:r>
            <a:r>
              <a:rPr lang="en-US" altLang="zh-CN"/>
              <a:t>g(n),</a:t>
            </a:r>
            <a:r>
              <a:rPr lang="zh-CN" altLang="en-US"/>
              <a:t>若             及</a:t>
            </a:r>
          </a:p>
          <a:p>
            <a:pPr eaLnBrk="1" hangingPunct="1">
              <a:buFont typeface="Wingdings" panose="05000000000000000000" pitchFamily="2" charset="2"/>
              <a:buNone/>
            </a:pPr>
            <a:r>
              <a:rPr lang="zh-CN" altLang="en-US"/>
              <a:t>                 存在，则</a:t>
            </a:r>
            <a:r>
              <a:rPr lang="en-US" altLang="zh-CN"/>
              <a:t>f(n)= </a:t>
            </a:r>
            <a:r>
              <a:rPr kumimoji="0" lang="en-US" altLang="zh-CN" sz="2800">
                <a:latin typeface="Arial" panose="020B0604020202020204" pitchFamily="34" charset="0"/>
                <a:sym typeface="Symbol" panose="05050102010706020507" pitchFamily="18" charset="2"/>
              </a:rPr>
              <a:t></a:t>
            </a:r>
            <a:r>
              <a:rPr lang="en-US" altLang="zh-CN"/>
              <a:t> ( g(n) )</a:t>
            </a:r>
            <a:r>
              <a:rPr lang="zh-CN" altLang="en-US"/>
              <a:t>当且仅当存在确定的常数</a:t>
            </a:r>
            <a:r>
              <a:rPr lang="en-US" altLang="zh-CN"/>
              <a:t>c</a:t>
            </a:r>
            <a:r>
              <a:rPr lang="zh-CN" altLang="en-US"/>
              <a:t>，有                 及</a:t>
            </a:r>
          </a:p>
          <a:p>
            <a:pPr eaLnBrk="1" hangingPunct="1">
              <a:buFont typeface="Wingdings" panose="05000000000000000000" pitchFamily="2" charset="2"/>
              <a:buNone/>
            </a:pPr>
            <a:endParaRPr lang="zh-CN" altLang="en-US"/>
          </a:p>
          <a:p>
            <a:pPr eaLnBrk="1" hangingPunct="1">
              <a:buFont typeface="Wingdings" panose="05000000000000000000" pitchFamily="2" charset="2"/>
              <a:buNone/>
            </a:pPr>
            <a:r>
              <a:rPr lang="zh-CN" altLang="en-US"/>
              <a:t>例：因为                   且</a:t>
            </a:r>
          </a:p>
          <a:p>
            <a:pPr eaLnBrk="1" hangingPunct="1">
              <a:buFont typeface="Wingdings" panose="05000000000000000000" pitchFamily="2" charset="2"/>
              <a:buNone/>
            </a:pPr>
            <a:r>
              <a:rPr lang="zh-CN" altLang="en-US"/>
              <a:t>      所以</a:t>
            </a:r>
            <a:r>
              <a:rPr kumimoji="0" lang="en-US" altLang="zh-CN" sz="2800">
                <a:latin typeface="Arial" panose="020B0604020202020204" pitchFamily="34" charset="0"/>
              </a:rPr>
              <a:t>3n+2 = </a:t>
            </a:r>
            <a:r>
              <a:rPr kumimoji="0" lang="en-US" altLang="zh-CN" sz="2800">
                <a:latin typeface="Arial" panose="020B0604020202020204" pitchFamily="34" charset="0"/>
                <a:sym typeface="Symbol" panose="05050102010706020507" pitchFamily="18" charset="2"/>
              </a:rPr>
              <a:t>(n)</a:t>
            </a:r>
          </a:p>
        </p:txBody>
      </p:sp>
      <p:graphicFrame>
        <p:nvGraphicFramePr>
          <p:cNvPr id="82949" name="Object 0"/>
          <p:cNvGraphicFramePr>
            <a:graphicFrameLocks noChangeAspect="1"/>
          </p:cNvGraphicFramePr>
          <p:nvPr/>
        </p:nvGraphicFramePr>
        <p:xfrm>
          <a:off x="609600" y="3048000"/>
          <a:ext cx="1676400" cy="533400"/>
        </p:xfrm>
        <a:graphic>
          <a:graphicData uri="http://schemas.openxmlformats.org/presentationml/2006/ole">
            <mc:AlternateContent xmlns:mc="http://schemas.openxmlformats.org/markup-compatibility/2006">
              <mc:Choice xmlns:v="urn:schemas-microsoft-com:vml" Requires="v">
                <p:oleObj spid="_x0000_s39094" name="Equation" r:id="rId3" imgW="901309" imgH="317362" progId="Equation.3">
                  <p:embed/>
                </p:oleObj>
              </mc:Choice>
              <mc:Fallback>
                <p:oleObj name="Equation" r:id="rId3" imgW="901309" imgH="317362" progId="Equation.3">
                  <p:embed/>
                  <p:pic>
                    <p:nvPicPr>
                      <p:cNvPr id="82949" name="Object 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3048000"/>
                        <a:ext cx="16764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950" name="Object 1"/>
          <p:cNvGraphicFramePr>
            <a:graphicFrameLocks noChangeAspect="1"/>
          </p:cNvGraphicFramePr>
          <p:nvPr/>
        </p:nvGraphicFramePr>
        <p:xfrm>
          <a:off x="6781800" y="2513013"/>
          <a:ext cx="1676400" cy="533400"/>
        </p:xfrm>
        <a:graphic>
          <a:graphicData uri="http://schemas.openxmlformats.org/presentationml/2006/ole">
            <mc:AlternateContent xmlns:mc="http://schemas.openxmlformats.org/markup-compatibility/2006">
              <mc:Choice xmlns:v="urn:schemas-microsoft-com:vml" Requires="v">
                <p:oleObj spid="_x0000_s39095" name="Equation" r:id="rId5" imgW="901309" imgH="317362" progId="Equation.3">
                  <p:embed/>
                </p:oleObj>
              </mc:Choice>
              <mc:Fallback>
                <p:oleObj name="Equation" r:id="rId5" imgW="901309" imgH="317362" progId="Equation.3">
                  <p:embed/>
                  <p:pic>
                    <p:nvPicPr>
                      <p:cNvPr id="8295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81800" y="2513013"/>
                        <a:ext cx="16764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951" name="Object 2"/>
          <p:cNvGraphicFramePr>
            <a:graphicFrameLocks noChangeAspect="1"/>
          </p:cNvGraphicFramePr>
          <p:nvPr/>
        </p:nvGraphicFramePr>
        <p:xfrm>
          <a:off x="3962400" y="3624263"/>
          <a:ext cx="2076450" cy="533400"/>
        </p:xfrm>
        <a:graphic>
          <a:graphicData uri="http://schemas.openxmlformats.org/presentationml/2006/ole">
            <mc:AlternateContent xmlns:mc="http://schemas.openxmlformats.org/markup-compatibility/2006">
              <mc:Choice xmlns:v="urn:schemas-microsoft-com:vml" Requires="v">
                <p:oleObj spid="_x0000_s39096" name="Equation" r:id="rId7" imgW="1117115" imgH="317362" progId="Equation.3">
                  <p:embed/>
                </p:oleObj>
              </mc:Choice>
              <mc:Fallback>
                <p:oleObj name="Equation" r:id="rId7" imgW="1117115" imgH="317362" progId="Equation.3">
                  <p:embed/>
                  <p:pic>
                    <p:nvPicPr>
                      <p:cNvPr id="82951" name="Object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62400" y="3624263"/>
                        <a:ext cx="207645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952" name="Object 3"/>
          <p:cNvGraphicFramePr>
            <a:graphicFrameLocks noChangeAspect="1"/>
          </p:cNvGraphicFramePr>
          <p:nvPr/>
        </p:nvGraphicFramePr>
        <p:xfrm>
          <a:off x="6553200" y="3581400"/>
          <a:ext cx="2078038" cy="533400"/>
        </p:xfrm>
        <a:graphic>
          <a:graphicData uri="http://schemas.openxmlformats.org/presentationml/2006/ole">
            <mc:AlternateContent xmlns:mc="http://schemas.openxmlformats.org/markup-compatibility/2006">
              <mc:Choice xmlns:v="urn:schemas-microsoft-com:vml" Requires="v">
                <p:oleObj spid="_x0000_s39097" name="Equation" r:id="rId9" imgW="1117115" imgH="317362" progId="Equation.3">
                  <p:embed/>
                </p:oleObj>
              </mc:Choice>
              <mc:Fallback>
                <p:oleObj name="Equation" r:id="rId9" imgW="1117115" imgH="317362" progId="Equation.3">
                  <p:embed/>
                  <p:pic>
                    <p:nvPicPr>
                      <p:cNvPr id="82952" name="Object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553200" y="3581400"/>
                        <a:ext cx="2078038"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953" name="Object 4"/>
          <p:cNvGraphicFramePr>
            <a:graphicFrameLocks noChangeAspect="1"/>
          </p:cNvGraphicFramePr>
          <p:nvPr/>
        </p:nvGraphicFramePr>
        <p:xfrm>
          <a:off x="1905000" y="4800600"/>
          <a:ext cx="2217738" cy="533400"/>
        </p:xfrm>
        <a:graphic>
          <a:graphicData uri="http://schemas.openxmlformats.org/presentationml/2006/ole">
            <mc:AlternateContent xmlns:mc="http://schemas.openxmlformats.org/markup-compatibility/2006">
              <mc:Choice xmlns:v="urn:schemas-microsoft-com:vml" Requires="v">
                <p:oleObj spid="_x0000_s39098" name="Equation" r:id="rId11" imgW="1193282" imgH="317362" progId="Equation.3">
                  <p:embed/>
                </p:oleObj>
              </mc:Choice>
              <mc:Fallback>
                <p:oleObj name="Equation" r:id="rId11" imgW="1193282" imgH="317362" progId="Equation.3">
                  <p:embed/>
                  <p:pic>
                    <p:nvPicPr>
                      <p:cNvPr id="82953" name="Object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905000" y="4800600"/>
                        <a:ext cx="2217738"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954" name="Object 5"/>
          <p:cNvGraphicFramePr>
            <a:graphicFrameLocks noChangeAspect="1"/>
          </p:cNvGraphicFramePr>
          <p:nvPr/>
        </p:nvGraphicFramePr>
        <p:xfrm>
          <a:off x="4724400" y="4800600"/>
          <a:ext cx="2454275" cy="533400"/>
        </p:xfrm>
        <a:graphic>
          <a:graphicData uri="http://schemas.openxmlformats.org/presentationml/2006/ole">
            <mc:AlternateContent xmlns:mc="http://schemas.openxmlformats.org/markup-compatibility/2006">
              <mc:Choice xmlns:v="urn:schemas-microsoft-com:vml" Requires="v">
                <p:oleObj spid="_x0000_s39099" name="Equation" r:id="rId13" imgW="1320227" imgH="317362" progId="Equation.3">
                  <p:embed/>
                </p:oleObj>
              </mc:Choice>
              <mc:Fallback>
                <p:oleObj name="Equation" r:id="rId13" imgW="1320227" imgH="317362" progId="Equation.3">
                  <p:embed/>
                  <p:pic>
                    <p:nvPicPr>
                      <p:cNvPr id="82954" name="Object 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724400" y="4800600"/>
                        <a:ext cx="24542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6913972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1897001A-B6DB-4B44-8505-43F4698A0F6D}" type="slidenum">
              <a:rPr kumimoji="0" lang="en-US" altLang="zh-CN" sz="1400" smtClean="0"/>
              <a:pPr>
                <a:spcBef>
                  <a:spcPct val="0"/>
                </a:spcBef>
                <a:buClrTx/>
                <a:buSzTx/>
                <a:buFontTx/>
                <a:buNone/>
              </a:pPr>
              <a:t>63</a:t>
            </a:fld>
            <a:endParaRPr kumimoji="0" lang="en-US" altLang="zh-CN" sz="1400"/>
          </a:p>
        </p:txBody>
      </p:sp>
      <p:sp>
        <p:nvSpPr>
          <p:cNvPr id="83971" name="Rectangle 2"/>
          <p:cNvSpPr>
            <a:spLocks noGrp="1" noChangeArrowheads="1"/>
          </p:cNvSpPr>
          <p:nvPr>
            <p:ph type="title"/>
          </p:nvPr>
        </p:nvSpPr>
        <p:spPr/>
        <p:txBody>
          <a:bodyPr/>
          <a:lstStyle/>
          <a:p>
            <a:pPr eaLnBrk="1" hangingPunct="1"/>
            <a:r>
              <a:rPr lang="zh-CN" altLang="en-US" dirty="0">
                <a:latin typeface="Verdana" panose="020B0604030504040204" pitchFamily="34" charset="0"/>
                <a:ea typeface=""/>
                <a:cs typeface=""/>
              </a:rPr>
              <a:t>算法复杂性分析</a:t>
            </a:r>
          </a:p>
        </p:txBody>
      </p:sp>
      <p:sp>
        <p:nvSpPr>
          <p:cNvPr id="83972" name="Rectangle 3"/>
          <p:cNvSpPr>
            <a:spLocks noGrp="1" noChangeArrowheads="1"/>
          </p:cNvSpPr>
          <p:nvPr>
            <p:ph type="body" idx="1"/>
          </p:nvPr>
        </p:nvSpPr>
        <p:spPr>
          <a:xfrm>
            <a:off x="76200" y="1828800"/>
            <a:ext cx="8955088" cy="4459288"/>
          </a:xfrm>
        </p:spPr>
        <p:txBody>
          <a:bodyPr/>
          <a:lstStyle/>
          <a:p>
            <a:pPr eaLnBrk="1" hangingPunct="1">
              <a:lnSpc>
                <a:spcPct val="90000"/>
              </a:lnSpc>
              <a:buClr>
                <a:schemeClr val="tx2"/>
              </a:buClr>
              <a:buSzPct val="70000"/>
              <a:buFont typeface="Wingdings" panose="05000000000000000000" pitchFamily="2" charset="2"/>
              <a:buNone/>
            </a:pPr>
            <a:r>
              <a:rPr kumimoji="0" lang="en-US" altLang="zh-CN" sz="3000">
                <a:solidFill>
                  <a:schemeClr val="tx2"/>
                </a:solidFill>
                <a:latin typeface="Arial" panose="020B0604020202020204" pitchFamily="34" charset="0"/>
              </a:rPr>
              <a:t>4</a:t>
            </a:r>
            <a:r>
              <a:rPr kumimoji="0" lang="zh-CN" altLang="en-US" sz="3000">
                <a:solidFill>
                  <a:schemeClr val="tx2"/>
                </a:solidFill>
                <a:latin typeface="Arial" panose="020B0604020202020204" pitchFamily="34" charset="0"/>
              </a:rPr>
              <a:t>）“低阶”限界函数</a:t>
            </a:r>
          </a:p>
          <a:p>
            <a:pPr eaLnBrk="1" hangingPunct="1">
              <a:lnSpc>
                <a:spcPct val="90000"/>
              </a:lnSpc>
              <a:buClr>
                <a:schemeClr val="tx2"/>
              </a:buClr>
              <a:buSzPct val="70000"/>
              <a:buFont typeface="Wingdings" panose="05000000000000000000" pitchFamily="2" charset="2"/>
              <a:buNone/>
            </a:pPr>
            <a:r>
              <a:rPr lang="zh-CN" altLang="en-US" sz="2800"/>
              <a:t>定义</a:t>
            </a:r>
            <a:r>
              <a:rPr lang="en-US" altLang="zh-CN" sz="2800"/>
              <a:t>1.4  </a:t>
            </a:r>
            <a:r>
              <a:rPr lang="zh-CN" altLang="en-US" sz="2800"/>
              <a:t>如果对于任意给定的</a:t>
            </a:r>
            <a:r>
              <a:rPr lang="zh-CN" altLang="en-US" sz="2800">
                <a:sym typeface="Symbol" panose="05050102010706020507" pitchFamily="18" charset="2"/>
              </a:rPr>
              <a:t></a:t>
            </a:r>
            <a:r>
              <a:rPr lang="en-US" altLang="zh-CN" sz="2800">
                <a:sym typeface="Symbol" panose="05050102010706020507" pitchFamily="18" charset="2"/>
              </a:rPr>
              <a:t>&gt;0 </a:t>
            </a:r>
            <a:r>
              <a:rPr lang="zh-CN" altLang="en-US" sz="2800">
                <a:latin typeface="宋体" panose="02010600030101010101" pitchFamily="2" charset="-122"/>
              </a:rPr>
              <a:t>，</a:t>
            </a:r>
            <a:r>
              <a:rPr lang="zh-CN" altLang="en-US" sz="2800">
                <a:sym typeface="Symbol" panose="05050102010706020507" pitchFamily="18" charset="2"/>
              </a:rPr>
              <a:t>都存在正整数</a:t>
            </a:r>
            <a:r>
              <a:rPr lang="en-US" altLang="zh-CN" sz="2800">
                <a:latin typeface="宋体" panose="02010600030101010101" pitchFamily="2" charset="-122"/>
              </a:rPr>
              <a:t>n</a:t>
            </a:r>
            <a:r>
              <a:rPr lang="en-US" altLang="zh-CN" sz="2800" baseline="-25000">
                <a:latin typeface="宋体" panose="02010600030101010101" pitchFamily="2" charset="-122"/>
              </a:rPr>
              <a:t>0 </a:t>
            </a:r>
            <a:r>
              <a:rPr lang="zh-CN" altLang="en-US" sz="2800">
                <a:latin typeface="宋体" panose="02010600030101010101" pitchFamily="2" charset="-122"/>
              </a:rPr>
              <a:t>，</a:t>
            </a:r>
            <a:r>
              <a:rPr lang="zh-CN" altLang="en-US" sz="2800"/>
              <a:t>于所有的</a:t>
            </a:r>
            <a:r>
              <a:rPr lang="en-US" altLang="zh-CN" sz="2800"/>
              <a:t>n</a:t>
            </a:r>
            <a:r>
              <a:rPr lang="en-US" altLang="zh-CN" sz="2800">
                <a:latin typeface="宋体" panose="02010600030101010101" pitchFamily="2" charset="-122"/>
              </a:rPr>
              <a:t>≥n</a:t>
            </a:r>
            <a:r>
              <a:rPr lang="en-US" altLang="zh-CN" sz="2800" baseline="-25000">
                <a:latin typeface="宋体" panose="02010600030101010101" pitchFamily="2" charset="-122"/>
              </a:rPr>
              <a:t>0</a:t>
            </a:r>
            <a:r>
              <a:rPr lang="zh-CN" altLang="en-US" sz="2800">
                <a:latin typeface="宋体" panose="02010600030101010101" pitchFamily="2" charset="-122"/>
              </a:rPr>
              <a:t>，有   </a:t>
            </a:r>
          </a:p>
          <a:p>
            <a:pPr eaLnBrk="1" hangingPunct="1">
              <a:lnSpc>
                <a:spcPct val="125000"/>
              </a:lnSpc>
              <a:buFont typeface="Wingdings" panose="05000000000000000000" pitchFamily="2" charset="2"/>
              <a:buNone/>
            </a:pPr>
            <a:r>
              <a:rPr lang="zh-CN" altLang="en-US" sz="2800">
                <a:latin typeface="宋体" panose="02010600030101010101" pitchFamily="2" charset="-122"/>
              </a:rPr>
              <a:t>       </a:t>
            </a:r>
            <a:r>
              <a:rPr lang="en-US" altLang="zh-CN" sz="2800">
                <a:latin typeface="宋体" panose="02010600030101010101" pitchFamily="2" charset="-122"/>
              </a:rPr>
              <a:t>f(n)/g(n)&lt;</a:t>
            </a:r>
            <a:r>
              <a:rPr lang="en-US" altLang="zh-CN" sz="2800">
                <a:sym typeface="Symbol" panose="05050102010706020507" pitchFamily="18" charset="2"/>
              </a:rPr>
              <a:t></a:t>
            </a:r>
            <a:endParaRPr lang="en-US" altLang="zh-CN" sz="2800">
              <a:latin typeface="宋体" panose="02010600030101010101" pitchFamily="2" charset="-122"/>
            </a:endParaRPr>
          </a:p>
          <a:p>
            <a:pPr eaLnBrk="1" hangingPunct="1">
              <a:lnSpc>
                <a:spcPct val="125000"/>
              </a:lnSpc>
              <a:buFont typeface="Wingdings" panose="05000000000000000000" pitchFamily="2" charset="2"/>
              <a:buNone/>
            </a:pPr>
            <a:r>
              <a:rPr lang="en-US" altLang="zh-CN" sz="2800">
                <a:latin typeface="宋体" panose="02010600030101010101" pitchFamily="2" charset="-122"/>
              </a:rPr>
              <a:t>      </a:t>
            </a:r>
            <a:r>
              <a:rPr lang="zh-CN" altLang="en-US" sz="2800">
                <a:latin typeface="宋体" panose="02010600030101010101" pitchFamily="2" charset="-122"/>
              </a:rPr>
              <a:t>则记作 </a:t>
            </a:r>
            <a:r>
              <a:rPr lang="en-US" altLang="zh-CN" sz="2800">
                <a:solidFill>
                  <a:srgbClr val="0000FF"/>
                </a:solidFill>
                <a:latin typeface="宋体" panose="02010600030101010101" pitchFamily="2" charset="-122"/>
              </a:rPr>
              <a:t>f(n) = o(g(n))</a:t>
            </a:r>
            <a:endParaRPr lang="en-US" altLang="zh-CN" sz="2800">
              <a:latin typeface="宋体" panose="02010600030101010101" pitchFamily="2" charset="-122"/>
            </a:endParaRPr>
          </a:p>
          <a:p>
            <a:pPr eaLnBrk="1" hangingPunct="1">
              <a:lnSpc>
                <a:spcPct val="90000"/>
              </a:lnSpc>
              <a:buFont typeface="Wingdings" panose="05000000000000000000" pitchFamily="2" charset="2"/>
              <a:buNone/>
            </a:pPr>
            <a:r>
              <a:rPr lang="zh-CN" altLang="en-US" sz="2800">
                <a:latin typeface="宋体" panose="02010600030101010101" pitchFamily="2" charset="-122"/>
              </a:rPr>
              <a:t>含义：</a:t>
            </a:r>
          </a:p>
          <a:p>
            <a:pPr eaLnBrk="1" hangingPunct="1">
              <a:lnSpc>
                <a:spcPct val="90000"/>
              </a:lnSpc>
            </a:pPr>
            <a:r>
              <a:rPr lang="zh-CN" altLang="en-US" sz="2800">
                <a:latin typeface="宋体" panose="02010600030101010101" pitchFamily="2" charset="-122"/>
              </a:rPr>
              <a:t>当</a:t>
            </a:r>
            <a:r>
              <a:rPr lang="en-US" altLang="zh-CN" sz="2800">
                <a:latin typeface="宋体" panose="02010600030101010101" pitchFamily="2" charset="-122"/>
              </a:rPr>
              <a:t>n</a:t>
            </a:r>
            <a:r>
              <a:rPr lang="zh-CN" altLang="en-US" sz="2800">
                <a:latin typeface="宋体" panose="02010600030101010101" pitchFamily="2" charset="-122"/>
              </a:rPr>
              <a:t>充分大时，</a:t>
            </a:r>
            <a:r>
              <a:rPr lang="en-US" altLang="zh-CN" sz="2800">
                <a:latin typeface="宋体" panose="02010600030101010101" pitchFamily="2" charset="-122"/>
              </a:rPr>
              <a:t>f(n)</a:t>
            </a:r>
            <a:r>
              <a:rPr lang="zh-CN" altLang="en-US" sz="2800">
                <a:latin typeface="宋体" panose="02010600030101010101" pitchFamily="2" charset="-122"/>
              </a:rPr>
              <a:t>的阶比</a:t>
            </a:r>
            <a:r>
              <a:rPr lang="en-US" altLang="zh-CN" sz="2800">
                <a:latin typeface="宋体" panose="02010600030101010101" pitchFamily="2" charset="-122"/>
              </a:rPr>
              <a:t>g(n)</a:t>
            </a:r>
            <a:r>
              <a:rPr lang="zh-CN" altLang="en-US" sz="2800">
                <a:latin typeface="宋体" panose="02010600030101010101" pitchFamily="2" charset="-122"/>
              </a:rPr>
              <a:t>的阶低。</a:t>
            </a:r>
          </a:p>
          <a:p>
            <a:pPr eaLnBrk="1" hangingPunct="1">
              <a:lnSpc>
                <a:spcPct val="90000"/>
              </a:lnSpc>
              <a:buFont typeface="Wingdings" panose="05000000000000000000" pitchFamily="2" charset="2"/>
              <a:buNone/>
            </a:pPr>
            <a:r>
              <a:rPr kumimoji="0" lang="zh-CN" altLang="en-US" sz="2800">
                <a:latin typeface="楷体_GB2312" pitchFamily="49" charset="-122"/>
                <a:ea typeface="楷体_GB2312" pitchFamily="49" charset="-122"/>
              </a:rPr>
              <a:t>例如： </a:t>
            </a:r>
            <a:r>
              <a:rPr kumimoji="0" lang="en-US" altLang="zh-CN" sz="2400">
                <a:latin typeface="Arial" panose="020B0604020202020204" pitchFamily="34" charset="0"/>
              </a:rPr>
              <a:t>3n+2 = </a:t>
            </a:r>
            <a:r>
              <a:rPr kumimoji="0" lang="en-US" altLang="zh-CN" sz="2800">
                <a:latin typeface="楷体_GB2312" pitchFamily="49" charset="-122"/>
                <a:ea typeface="楷体_GB2312" pitchFamily="49" charset="-122"/>
              </a:rPr>
              <a:t>o</a:t>
            </a:r>
            <a:r>
              <a:rPr kumimoji="0" lang="en-US" altLang="zh-CN" sz="2400">
                <a:latin typeface="Arial" panose="020B0604020202020204" pitchFamily="34" charset="0"/>
                <a:sym typeface="Symbol" panose="05050102010706020507" pitchFamily="18" charset="2"/>
              </a:rPr>
              <a:t>(n</a:t>
            </a:r>
            <a:r>
              <a:rPr kumimoji="0" lang="en-US" altLang="zh-CN" sz="2800" baseline="30000">
                <a:latin typeface="楷体_GB2312" pitchFamily="49" charset="-122"/>
                <a:ea typeface="楷体_GB2312" pitchFamily="49" charset="-122"/>
              </a:rPr>
              <a:t>2</a:t>
            </a:r>
            <a:r>
              <a:rPr kumimoji="0" lang="en-US" altLang="zh-CN" sz="2400">
                <a:latin typeface="Arial" panose="020B0604020202020204" pitchFamily="34" charset="0"/>
                <a:sym typeface="Symbol" panose="05050102010706020507" pitchFamily="18" charset="2"/>
              </a:rPr>
              <a:t>)</a:t>
            </a:r>
            <a:endParaRPr kumimoji="0" lang="en-US" altLang="zh-CN" sz="2800">
              <a:latin typeface="楷体_GB2312" pitchFamily="49" charset="-122"/>
              <a:ea typeface="楷体_GB2312" pitchFamily="49" charset="-122"/>
            </a:endParaRPr>
          </a:p>
          <a:p>
            <a:pPr eaLnBrk="1" hangingPunct="1">
              <a:lnSpc>
                <a:spcPct val="90000"/>
              </a:lnSpc>
              <a:buFont typeface="Wingdings" panose="05000000000000000000" pitchFamily="2" charset="2"/>
              <a:buNone/>
            </a:pPr>
            <a:r>
              <a:rPr kumimoji="0" lang="en-US" altLang="zh-CN" sz="2800">
                <a:latin typeface="楷体_GB2312" pitchFamily="49" charset="-122"/>
                <a:ea typeface="楷体_GB2312" pitchFamily="49" charset="-122"/>
              </a:rPr>
              <a:t>       4NlogN+7=o(3N</a:t>
            </a:r>
            <a:r>
              <a:rPr kumimoji="0" lang="en-US" altLang="zh-CN" sz="2800" baseline="30000">
                <a:latin typeface="楷体_GB2312" pitchFamily="49" charset="-122"/>
                <a:ea typeface="楷体_GB2312" pitchFamily="49" charset="-122"/>
              </a:rPr>
              <a:t>2</a:t>
            </a:r>
            <a:r>
              <a:rPr kumimoji="0" lang="en-US" altLang="zh-CN" sz="2800">
                <a:latin typeface="楷体_GB2312" pitchFamily="49" charset="-122"/>
                <a:ea typeface="楷体_GB2312" pitchFamily="49" charset="-122"/>
              </a:rPr>
              <a:t>+4NlogN+7)</a:t>
            </a:r>
          </a:p>
        </p:txBody>
      </p:sp>
    </p:spTree>
    <p:extLst>
      <p:ext uri="{BB962C8B-B14F-4D97-AF65-F5344CB8AC3E}">
        <p14:creationId xmlns:p14="http://schemas.microsoft.com/office/powerpoint/2010/main" val="29443189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1897001A-B6DB-4B44-8505-43F4698A0F6D}" type="slidenum">
              <a:rPr kumimoji="0" lang="en-US" altLang="zh-CN" sz="1400" smtClean="0"/>
              <a:pPr>
                <a:spcBef>
                  <a:spcPct val="0"/>
                </a:spcBef>
                <a:buClrTx/>
                <a:buSzTx/>
                <a:buFontTx/>
                <a:buNone/>
              </a:pPr>
              <a:t>64</a:t>
            </a:fld>
            <a:endParaRPr kumimoji="0" lang="en-US" altLang="zh-CN" sz="1400"/>
          </a:p>
        </p:txBody>
      </p:sp>
      <p:sp>
        <p:nvSpPr>
          <p:cNvPr id="83971" name="Rectangle 2"/>
          <p:cNvSpPr>
            <a:spLocks noGrp="1" noChangeArrowheads="1"/>
          </p:cNvSpPr>
          <p:nvPr>
            <p:ph type="title"/>
          </p:nvPr>
        </p:nvSpPr>
        <p:spPr/>
        <p:txBody>
          <a:bodyPr/>
          <a:lstStyle/>
          <a:p>
            <a:pPr eaLnBrk="1" hangingPunct="1"/>
            <a:r>
              <a:rPr lang="zh-CN" altLang="en-US" dirty="0">
                <a:latin typeface="Verdana" panose="020B0604030504040204" pitchFamily="34" charset="0"/>
                <a:ea typeface=""/>
                <a:cs typeface=""/>
              </a:rPr>
              <a:t>算法复杂性分析</a:t>
            </a:r>
          </a:p>
        </p:txBody>
      </p:sp>
      <p:sp>
        <p:nvSpPr>
          <p:cNvPr id="83972" name="Rectangle 3"/>
          <p:cNvSpPr>
            <a:spLocks noGrp="1" noChangeArrowheads="1"/>
          </p:cNvSpPr>
          <p:nvPr>
            <p:ph type="body" idx="1"/>
          </p:nvPr>
        </p:nvSpPr>
        <p:spPr>
          <a:xfrm>
            <a:off x="76200" y="1828800"/>
            <a:ext cx="8955088" cy="5029200"/>
          </a:xfrm>
        </p:spPr>
        <p:txBody>
          <a:bodyPr/>
          <a:lstStyle/>
          <a:p>
            <a:pPr marL="0" indent="0">
              <a:buNone/>
              <a:defRPr/>
            </a:pPr>
            <a:r>
              <a:rPr kumimoji="0" lang="en-US" altLang="zh-CN" sz="3000" dirty="0">
                <a:solidFill>
                  <a:schemeClr val="tx2"/>
                </a:solidFill>
                <a:latin typeface="Arial" panose="020B0604020202020204" pitchFamily="34" charset="0"/>
              </a:rPr>
              <a:t>5</a:t>
            </a:r>
            <a:r>
              <a:rPr kumimoji="0" lang="zh-CN" altLang="en-US" sz="3000" dirty="0" smtClean="0">
                <a:solidFill>
                  <a:schemeClr val="tx2"/>
                </a:solidFill>
                <a:latin typeface="Arial" panose="020B0604020202020204" pitchFamily="34" charset="0"/>
              </a:rPr>
              <a:t>）</a:t>
            </a:r>
            <a:r>
              <a:rPr lang="en-US" altLang="zh-CN" sz="3600" dirty="0" smtClean="0">
                <a:solidFill>
                  <a:srgbClr val="340068"/>
                </a:solidFill>
              </a:rPr>
              <a:t>ω</a:t>
            </a:r>
            <a:r>
              <a:rPr lang="zh-CN" altLang="en-US" sz="3600" dirty="0" smtClean="0">
                <a:solidFill>
                  <a:srgbClr val="340068"/>
                </a:solidFill>
              </a:rPr>
              <a:t>渐</a:t>
            </a:r>
            <a:r>
              <a:rPr lang="zh-CN" altLang="en-US" sz="3600" dirty="0">
                <a:solidFill>
                  <a:srgbClr val="340068"/>
                </a:solidFill>
              </a:rPr>
              <a:t>近非紧下界</a:t>
            </a:r>
            <a:endParaRPr lang="en-US" altLang="zh-CN" sz="3600" dirty="0">
              <a:solidFill>
                <a:srgbClr val="340068"/>
              </a:solidFill>
            </a:endParaRPr>
          </a:p>
          <a:p>
            <a:pPr eaLnBrk="1" hangingPunct="1">
              <a:lnSpc>
                <a:spcPct val="90000"/>
              </a:lnSpc>
              <a:buClr>
                <a:schemeClr val="tx2"/>
              </a:buClr>
              <a:buSzPct val="70000"/>
              <a:buNone/>
            </a:pPr>
            <a:r>
              <a:rPr lang="zh-CN" altLang="en-US" sz="2400" dirty="0" smtClean="0"/>
              <a:t>   小</a:t>
            </a:r>
            <a:r>
              <a:rPr lang="en-US" altLang="zh-CN" sz="2400" i="1" dirty="0">
                <a:solidFill>
                  <a:schemeClr val="tx2"/>
                </a:solidFill>
                <a:ea typeface="黑体" pitchFamily="49" charset="-122"/>
              </a:rPr>
              <a:t>ω</a:t>
            </a:r>
            <a:r>
              <a:rPr lang="zh-CN" altLang="en-US" sz="2400" i="1" dirty="0">
                <a:solidFill>
                  <a:schemeClr val="tx2"/>
                </a:solidFill>
                <a:ea typeface="黑体" pitchFamily="49" charset="-122"/>
              </a:rPr>
              <a:t>记号</a:t>
            </a:r>
            <a:r>
              <a:rPr lang="zh-CN" altLang="en-US" sz="2400" i="1" dirty="0" smtClean="0">
                <a:solidFill>
                  <a:schemeClr val="tx2"/>
                </a:solidFill>
                <a:ea typeface="黑体" pitchFamily="49" charset="-122"/>
              </a:rPr>
              <a:t>与 </a:t>
            </a:r>
            <a:r>
              <a:rPr lang="en-US" altLang="zh-CN" sz="2400" dirty="0" smtClean="0">
                <a:solidFill>
                  <a:schemeClr val="tx2"/>
                </a:solidFill>
                <a:ea typeface="黑体" pitchFamily="49" charset="-122"/>
              </a:rPr>
              <a:t>Ω</a:t>
            </a:r>
            <a:r>
              <a:rPr lang="zh-CN" altLang="en-US" sz="2400" dirty="0">
                <a:solidFill>
                  <a:schemeClr val="tx2"/>
                </a:solidFill>
                <a:ea typeface="黑体" pitchFamily="49" charset="-122"/>
              </a:rPr>
              <a:t>记号的关系就好像小</a:t>
            </a:r>
            <a:r>
              <a:rPr lang="en-US" altLang="zh-CN" sz="2400" dirty="0">
                <a:solidFill>
                  <a:schemeClr val="tx2"/>
                </a:solidFill>
                <a:ea typeface="黑体" pitchFamily="49" charset="-122"/>
              </a:rPr>
              <a:t>o</a:t>
            </a:r>
            <a:r>
              <a:rPr lang="zh-CN" altLang="en-US" sz="2400" dirty="0">
                <a:solidFill>
                  <a:schemeClr val="tx2"/>
                </a:solidFill>
                <a:ea typeface="黑体" pitchFamily="49" charset="-122"/>
              </a:rPr>
              <a:t>和大</a:t>
            </a:r>
            <a:r>
              <a:rPr lang="en-US" altLang="zh-CN" sz="2400" dirty="0">
                <a:solidFill>
                  <a:schemeClr val="tx2"/>
                </a:solidFill>
                <a:ea typeface="黑体" pitchFamily="49" charset="-122"/>
              </a:rPr>
              <a:t>O</a:t>
            </a:r>
            <a:r>
              <a:rPr lang="zh-CN" altLang="en-US" sz="2400" dirty="0">
                <a:solidFill>
                  <a:schemeClr val="tx2"/>
                </a:solidFill>
                <a:ea typeface="黑体" pitchFamily="49" charset="-122"/>
              </a:rPr>
              <a:t>记号的关系</a:t>
            </a:r>
            <a:r>
              <a:rPr lang="zh-CN" altLang="en-US" sz="2400" dirty="0" smtClean="0">
                <a:solidFill>
                  <a:schemeClr val="tx2"/>
                </a:solidFill>
                <a:ea typeface="黑体" pitchFamily="49" charset="-122"/>
              </a:rPr>
              <a:t>一样</a:t>
            </a:r>
            <a:endParaRPr lang="en-US" altLang="zh-CN" sz="2400" dirty="0" smtClean="0">
              <a:solidFill>
                <a:schemeClr val="tx2"/>
              </a:solidFill>
              <a:ea typeface="黑体" pitchFamily="49" charset="-122"/>
            </a:endParaRPr>
          </a:p>
          <a:p>
            <a:pPr marL="0" indent="0" defTabSz="812800">
              <a:buNone/>
              <a:defRPr/>
            </a:pPr>
            <a:r>
              <a:rPr lang="en-US" altLang="zh-CN" sz="2400" i="1" dirty="0">
                <a:solidFill>
                  <a:srgbClr val="000000"/>
                </a:solidFill>
                <a:latin typeface="Microsoft Yi Baiti" panose="03000500000000000000" pitchFamily="66" charset="0"/>
                <a:ea typeface="Microsoft Yi Baiti" panose="03000500000000000000" pitchFamily="66" charset="0"/>
              </a:rPr>
              <a:t>ω</a:t>
            </a:r>
            <a:r>
              <a:rPr lang="en-US" altLang="zh-CN" sz="2400" dirty="0">
                <a:solidFill>
                  <a:srgbClr val="000000"/>
                </a:solidFill>
                <a:latin typeface="Microsoft Yi Baiti" panose="03000500000000000000" pitchFamily="66" charset="0"/>
                <a:ea typeface="Microsoft Yi Baiti" panose="03000500000000000000" pitchFamily="66" charset="0"/>
              </a:rPr>
              <a:t>(</a:t>
            </a:r>
            <a:r>
              <a:rPr lang="en-US" altLang="zh-CN" sz="2400" i="1" dirty="0">
                <a:solidFill>
                  <a:srgbClr val="000000"/>
                </a:solidFill>
                <a:latin typeface="Microsoft Yi Baiti" panose="03000500000000000000" pitchFamily="66" charset="0"/>
                <a:ea typeface="Microsoft Yi Baiti" panose="03000500000000000000" pitchFamily="66" charset="0"/>
              </a:rPr>
              <a:t>g</a:t>
            </a:r>
            <a:r>
              <a:rPr lang="en-US" altLang="zh-CN" sz="2400" dirty="0">
                <a:solidFill>
                  <a:srgbClr val="000000"/>
                </a:solidFill>
                <a:latin typeface="Microsoft Yi Baiti" panose="03000500000000000000" pitchFamily="66" charset="0"/>
                <a:ea typeface="Microsoft Yi Baiti" panose="03000500000000000000" pitchFamily="66" charset="0"/>
              </a:rPr>
              <a:t>(</a:t>
            </a:r>
            <a:r>
              <a:rPr lang="en-US" altLang="zh-CN" sz="2400" i="1" dirty="0">
                <a:solidFill>
                  <a:srgbClr val="000000"/>
                </a:solidFill>
                <a:latin typeface="Microsoft Yi Baiti" panose="03000500000000000000" pitchFamily="66" charset="0"/>
                <a:ea typeface="Microsoft Yi Baiti" panose="03000500000000000000" pitchFamily="66" charset="0"/>
              </a:rPr>
              <a:t>n</a:t>
            </a:r>
            <a:r>
              <a:rPr lang="en-US" altLang="zh-CN" sz="2400" dirty="0">
                <a:solidFill>
                  <a:srgbClr val="000000"/>
                </a:solidFill>
                <a:latin typeface="Microsoft Yi Baiti" panose="03000500000000000000" pitchFamily="66" charset="0"/>
                <a:ea typeface="Microsoft Yi Baiti" panose="03000500000000000000" pitchFamily="66" charset="0"/>
              </a:rPr>
              <a:t>)) = { </a:t>
            </a:r>
            <a:r>
              <a:rPr lang="en-US" altLang="zh-CN" sz="2400" i="1" dirty="0">
                <a:solidFill>
                  <a:srgbClr val="000000"/>
                </a:solidFill>
                <a:latin typeface="Microsoft Yi Baiti" panose="03000500000000000000" pitchFamily="66" charset="0"/>
                <a:ea typeface="Microsoft Yi Baiti" panose="03000500000000000000" pitchFamily="66" charset="0"/>
              </a:rPr>
              <a:t>f</a:t>
            </a:r>
            <a:r>
              <a:rPr lang="en-US" altLang="zh-CN" sz="2400" dirty="0">
                <a:solidFill>
                  <a:srgbClr val="000000"/>
                </a:solidFill>
                <a:latin typeface="Microsoft Yi Baiti" panose="03000500000000000000" pitchFamily="66" charset="0"/>
                <a:ea typeface="Microsoft Yi Baiti" panose="03000500000000000000" pitchFamily="66" charset="0"/>
              </a:rPr>
              <a:t>(</a:t>
            </a:r>
            <a:r>
              <a:rPr lang="en-US" altLang="zh-CN" sz="2400" i="1" dirty="0">
                <a:solidFill>
                  <a:srgbClr val="000000"/>
                </a:solidFill>
                <a:latin typeface="Microsoft Yi Baiti" panose="03000500000000000000" pitchFamily="66" charset="0"/>
                <a:ea typeface="Microsoft Yi Baiti" panose="03000500000000000000" pitchFamily="66" charset="0"/>
              </a:rPr>
              <a:t>n</a:t>
            </a:r>
            <a:r>
              <a:rPr lang="en-US" altLang="zh-CN" sz="2400" dirty="0">
                <a:solidFill>
                  <a:srgbClr val="000000"/>
                </a:solidFill>
                <a:latin typeface="Microsoft Yi Baiti" panose="03000500000000000000" pitchFamily="66" charset="0"/>
                <a:ea typeface="Microsoft Yi Baiti" panose="03000500000000000000" pitchFamily="66" charset="0"/>
              </a:rPr>
              <a:t>): for any positive constants </a:t>
            </a:r>
            <a:r>
              <a:rPr lang="en-US" altLang="zh-CN" sz="2400" i="1" dirty="0">
                <a:solidFill>
                  <a:srgbClr val="000000"/>
                </a:solidFill>
                <a:latin typeface="Microsoft Yi Baiti" panose="03000500000000000000" pitchFamily="66" charset="0"/>
                <a:ea typeface="Microsoft Yi Baiti" panose="03000500000000000000" pitchFamily="66" charset="0"/>
              </a:rPr>
              <a:t>c</a:t>
            </a:r>
            <a:r>
              <a:rPr lang="en-US" altLang="zh-CN" sz="2400" dirty="0">
                <a:solidFill>
                  <a:srgbClr val="000000"/>
                </a:solidFill>
                <a:latin typeface="Microsoft Yi Baiti" panose="03000500000000000000" pitchFamily="66" charset="0"/>
                <a:ea typeface="Microsoft Yi Baiti" panose="03000500000000000000" pitchFamily="66" charset="0"/>
              </a:rPr>
              <a:t>&gt;0, there exits a constant </a:t>
            </a:r>
            <a:r>
              <a:rPr lang="en-US" altLang="zh-CN" sz="2400" i="1" dirty="0">
                <a:solidFill>
                  <a:srgbClr val="000000"/>
                </a:solidFill>
                <a:latin typeface="Microsoft Yi Baiti" panose="03000500000000000000" pitchFamily="66" charset="0"/>
                <a:ea typeface="Microsoft Yi Baiti" panose="03000500000000000000" pitchFamily="66" charset="0"/>
              </a:rPr>
              <a:t>n</a:t>
            </a:r>
            <a:r>
              <a:rPr lang="en-US" altLang="zh-CN" sz="2400" baseline="-25000" dirty="0">
                <a:solidFill>
                  <a:srgbClr val="000000"/>
                </a:solidFill>
                <a:latin typeface="Microsoft Yi Baiti" panose="03000500000000000000" pitchFamily="66" charset="0"/>
                <a:ea typeface="Microsoft Yi Baiti" panose="03000500000000000000" pitchFamily="66" charset="0"/>
              </a:rPr>
              <a:t>0</a:t>
            </a:r>
            <a:r>
              <a:rPr lang="en-US" altLang="zh-CN" sz="2400" dirty="0">
                <a:solidFill>
                  <a:srgbClr val="000000"/>
                </a:solidFill>
                <a:latin typeface="Microsoft Yi Baiti" panose="03000500000000000000" pitchFamily="66" charset="0"/>
                <a:ea typeface="Microsoft Yi Baiti" panose="03000500000000000000" pitchFamily="66" charset="0"/>
              </a:rPr>
              <a:t>&gt;0 such that 0≤</a:t>
            </a:r>
            <a:r>
              <a:rPr lang="en-US" altLang="zh-CN" sz="2400" i="1" dirty="0">
                <a:solidFill>
                  <a:srgbClr val="000000"/>
                </a:solidFill>
                <a:latin typeface="Microsoft Yi Baiti" panose="03000500000000000000" pitchFamily="66" charset="0"/>
                <a:ea typeface="Microsoft Yi Baiti" panose="03000500000000000000" pitchFamily="66" charset="0"/>
              </a:rPr>
              <a:t>c g</a:t>
            </a:r>
            <a:r>
              <a:rPr lang="en-US" altLang="zh-CN" sz="2400" dirty="0">
                <a:solidFill>
                  <a:srgbClr val="000000"/>
                </a:solidFill>
                <a:latin typeface="Microsoft Yi Baiti" panose="03000500000000000000" pitchFamily="66" charset="0"/>
                <a:ea typeface="Microsoft Yi Baiti" panose="03000500000000000000" pitchFamily="66" charset="0"/>
              </a:rPr>
              <a:t>(</a:t>
            </a:r>
            <a:r>
              <a:rPr lang="en-US" altLang="zh-CN" sz="2400" i="1" dirty="0">
                <a:solidFill>
                  <a:srgbClr val="000000"/>
                </a:solidFill>
                <a:latin typeface="Microsoft Yi Baiti" panose="03000500000000000000" pitchFamily="66" charset="0"/>
                <a:ea typeface="Microsoft Yi Baiti" panose="03000500000000000000" pitchFamily="66" charset="0"/>
              </a:rPr>
              <a:t>n</a:t>
            </a:r>
            <a:r>
              <a:rPr lang="en-US" altLang="zh-CN" sz="2400" dirty="0">
                <a:solidFill>
                  <a:srgbClr val="000000"/>
                </a:solidFill>
                <a:latin typeface="Microsoft Yi Baiti" panose="03000500000000000000" pitchFamily="66" charset="0"/>
                <a:ea typeface="Microsoft Yi Baiti" panose="03000500000000000000" pitchFamily="66" charset="0"/>
              </a:rPr>
              <a:t>)&lt;</a:t>
            </a:r>
            <a:r>
              <a:rPr lang="en-US" altLang="zh-CN" sz="2400" i="1" dirty="0">
                <a:solidFill>
                  <a:srgbClr val="000000"/>
                </a:solidFill>
                <a:latin typeface="Microsoft Yi Baiti" panose="03000500000000000000" pitchFamily="66" charset="0"/>
                <a:ea typeface="Microsoft Yi Baiti" panose="03000500000000000000" pitchFamily="66" charset="0"/>
              </a:rPr>
              <a:t>f</a:t>
            </a:r>
            <a:r>
              <a:rPr lang="en-US" altLang="zh-CN" sz="2400" dirty="0">
                <a:solidFill>
                  <a:srgbClr val="000000"/>
                </a:solidFill>
                <a:latin typeface="Microsoft Yi Baiti" panose="03000500000000000000" pitchFamily="66" charset="0"/>
                <a:ea typeface="Microsoft Yi Baiti" panose="03000500000000000000" pitchFamily="66" charset="0"/>
              </a:rPr>
              <a:t>(</a:t>
            </a:r>
            <a:r>
              <a:rPr lang="en-US" altLang="zh-CN" sz="2400" i="1" dirty="0">
                <a:solidFill>
                  <a:srgbClr val="000000"/>
                </a:solidFill>
                <a:latin typeface="Microsoft Yi Baiti" panose="03000500000000000000" pitchFamily="66" charset="0"/>
                <a:ea typeface="Microsoft Yi Baiti" panose="03000500000000000000" pitchFamily="66" charset="0"/>
              </a:rPr>
              <a:t>n</a:t>
            </a:r>
            <a:r>
              <a:rPr lang="en-US" altLang="zh-CN" sz="2400" dirty="0">
                <a:solidFill>
                  <a:srgbClr val="000000"/>
                </a:solidFill>
                <a:latin typeface="Microsoft Yi Baiti" panose="03000500000000000000" pitchFamily="66" charset="0"/>
                <a:ea typeface="Microsoft Yi Baiti" panose="03000500000000000000" pitchFamily="66" charset="0"/>
              </a:rPr>
              <a:t>) for all </a:t>
            </a:r>
            <a:r>
              <a:rPr lang="en-US" altLang="zh-CN" sz="2400" i="1" dirty="0">
                <a:solidFill>
                  <a:srgbClr val="000000"/>
                </a:solidFill>
                <a:latin typeface="Microsoft Yi Baiti" panose="03000500000000000000" pitchFamily="66" charset="0"/>
                <a:ea typeface="Microsoft Yi Baiti" panose="03000500000000000000" pitchFamily="66" charset="0"/>
              </a:rPr>
              <a:t>n</a:t>
            </a:r>
            <a:r>
              <a:rPr lang="en-US" altLang="zh-CN" sz="2400" dirty="0">
                <a:solidFill>
                  <a:srgbClr val="000000"/>
                </a:solidFill>
                <a:latin typeface="Microsoft Yi Baiti" panose="03000500000000000000" pitchFamily="66" charset="0"/>
                <a:ea typeface="Microsoft Yi Baiti" panose="03000500000000000000" pitchFamily="66" charset="0"/>
              </a:rPr>
              <a:t>≥</a:t>
            </a:r>
            <a:r>
              <a:rPr lang="en-US" altLang="zh-CN" sz="2400" i="1" dirty="0">
                <a:solidFill>
                  <a:srgbClr val="000000"/>
                </a:solidFill>
                <a:latin typeface="Microsoft Yi Baiti" panose="03000500000000000000" pitchFamily="66" charset="0"/>
                <a:ea typeface="Microsoft Yi Baiti" panose="03000500000000000000" pitchFamily="66" charset="0"/>
              </a:rPr>
              <a:t>n</a:t>
            </a:r>
            <a:r>
              <a:rPr lang="en-US" altLang="zh-CN" sz="2400" baseline="-25000" dirty="0">
                <a:solidFill>
                  <a:srgbClr val="000000"/>
                </a:solidFill>
                <a:latin typeface="Microsoft Yi Baiti" panose="03000500000000000000" pitchFamily="66" charset="0"/>
                <a:ea typeface="Microsoft Yi Baiti" panose="03000500000000000000" pitchFamily="66" charset="0"/>
              </a:rPr>
              <a:t>0</a:t>
            </a:r>
            <a:r>
              <a:rPr lang="en-US" altLang="zh-CN" sz="2400" dirty="0">
                <a:solidFill>
                  <a:srgbClr val="000000"/>
                </a:solidFill>
                <a:latin typeface="Microsoft Yi Baiti" panose="03000500000000000000" pitchFamily="66" charset="0"/>
                <a:ea typeface="Microsoft Yi Baiti" panose="03000500000000000000" pitchFamily="66" charset="0"/>
              </a:rPr>
              <a:t>}.</a:t>
            </a:r>
          </a:p>
          <a:p>
            <a:pPr marL="0" indent="0" defTabSz="812800">
              <a:buNone/>
              <a:defRPr/>
            </a:pPr>
            <a:r>
              <a:rPr lang="zh-CN" altLang="en-US" sz="2400" i="1" dirty="0" smtClean="0">
                <a:solidFill>
                  <a:srgbClr val="000000"/>
                </a:solidFill>
                <a:latin typeface="Microsoft Yi Baiti" panose="03000500000000000000" pitchFamily="66" charset="0"/>
              </a:rPr>
              <a:t>定义：</a:t>
            </a:r>
            <a:r>
              <a:rPr lang="en-US" altLang="zh-CN" sz="2400" i="1" dirty="0" smtClean="0">
                <a:solidFill>
                  <a:srgbClr val="000000"/>
                </a:solidFill>
                <a:latin typeface="Microsoft Yi Baiti" panose="03000500000000000000" pitchFamily="66" charset="0"/>
                <a:ea typeface="Microsoft Yi Baiti" panose="03000500000000000000" pitchFamily="66" charset="0"/>
              </a:rPr>
              <a:t>        f </a:t>
            </a:r>
            <a:r>
              <a:rPr lang="en-US" altLang="zh-CN" sz="2400" dirty="0" smtClean="0">
                <a:solidFill>
                  <a:srgbClr val="000000"/>
                </a:solidFill>
                <a:latin typeface="Microsoft Yi Baiti" panose="03000500000000000000" pitchFamily="66" charset="0"/>
                <a:ea typeface="Microsoft Yi Baiti" panose="03000500000000000000" pitchFamily="66" charset="0"/>
              </a:rPr>
              <a:t>(</a:t>
            </a:r>
            <a:r>
              <a:rPr lang="en-US" altLang="zh-CN" sz="2400" i="1" dirty="0" smtClean="0">
                <a:solidFill>
                  <a:srgbClr val="000000"/>
                </a:solidFill>
                <a:latin typeface="Microsoft Yi Baiti" panose="03000500000000000000" pitchFamily="66" charset="0"/>
                <a:ea typeface="Microsoft Yi Baiti" panose="03000500000000000000" pitchFamily="66" charset="0"/>
              </a:rPr>
              <a:t>n</a:t>
            </a:r>
            <a:r>
              <a:rPr lang="en-US" altLang="zh-CN" sz="2400" dirty="0">
                <a:solidFill>
                  <a:srgbClr val="000000"/>
                </a:solidFill>
                <a:latin typeface="Microsoft Yi Baiti" panose="03000500000000000000" pitchFamily="66" charset="0"/>
                <a:ea typeface="Microsoft Yi Baiti" panose="03000500000000000000" pitchFamily="66" charset="0"/>
              </a:rPr>
              <a:t>)∈</a:t>
            </a:r>
            <a:r>
              <a:rPr lang="en-US" altLang="zh-CN" sz="2400" i="1" dirty="0">
                <a:solidFill>
                  <a:srgbClr val="000000"/>
                </a:solidFill>
                <a:latin typeface="Microsoft Yi Baiti" panose="03000500000000000000" pitchFamily="66" charset="0"/>
                <a:ea typeface="Microsoft Yi Baiti" panose="03000500000000000000" pitchFamily="66" charset="0"/>
              </a:rPr>
              <a:t>ω</a:t>
            </a:r>
            <a:r>
              <a:rPr lang="en-US" altLang="zh-CN" sz="2400" dirty="0">
                <a:solidFill>
                  <a:srgbClr val="000000"/>
                </a:solidFill>
                <a:latin typeface="Microsoft Yi Baiti" panose="03000500000000000000" pitchFamily="66" charset="0"/>
                <a:ea typeface="Microsoft Yi Baiti" panose="03000500000000000000" pitchFamily="66" charset="0"/>
              </a:rPr>
              <a:t>(</a:t>
            </a:r>
            <a:r>
              <a:rPr lang="en-US" altLang="zh-CN" sz="2400" i="1" dirty="0">
                <a:solidFill>
                  <a:srgbClr val="000000"/>
                </a:solidFill>
                <a:latin typeface="Microsoft Yi Baiti" panose="03000500000000000000" pitchFamily="66" charset="0"/>
                <a:ea typeface="Microsoft Yi Baiti" panose="03000500000000000000" pitchFamily="66" charset="0"/>
              </a:rPr>
              <a:t>g</a:t>
            </a:r>
            <a:r>
              <a:rPr lang="en-US" altLang="zh-CN" sz="2400" dirty="0">
                <a:solidFill>
                  <a:srgbClr val="000000"/>
                </a:solidFill>
                <a:latin typeface="Microsoft Yi Baiti" panose="03000500000000000000" pitchFamily="66" charset="0"/>
                <a:ea typeface="Microsoft Yi Baiti" panose="03000500000000000000" pitchFamily="66" charset="0"/>
              </a:rPr>
              <a:t>(</a:t>
            </a:r>
            <a:r>
              <a:rPr lang="en-US" altLang="zh-CN" sz="2400" i="1" dirty="0">
                <a:solidFill>
                  <a:srgbClr val="000000"/>
                </a:solidFill>
                <a:latin typeface="Microsoft Yi Baiti" panose="03000500000000000000" pitchFamily="66" charset="0"/>
                <a:ea typeface="Microsoft Yi Baiti" panose="03000500000000000000" pitchFamily="66" charset="0"/>
              </a:rPr>
              <a:t>n</a:t>
            </a:r>
            <a:r>
              <a:rPr lang="en-US" altLang="zh-CN" sz="2400" dirty="0">
                <a:solidFill>
                  <a:srgbClr val="000000"/>
                </a:solidFill>
                <a:latin typeface="Microsoft Yi Baiti" panose="03000500000000000000" pitchFamily="66" charset="0"/>
                <a:ea typeface="Microsoft Yi Baiti" panose="03000500000000000000" pitchFamily="66" charset="0"/>
              </a:rPr>
              <a:t>)) if and only if </a:t>
            </a:r>
            <a:r>
              <a:rPr lang="en-US" altLang="zh-CN" sz="2400" i="1" dirty="0">
                <a:solidFill>
                  <a:srgbClr val="000000"/>
                </a:solidFill>
                <a:latin typeface="Microsoft Yi Baiti" panose="03000500000000000000" pitchFamily="66" charset="0"/>
                <a:ea typeface="Microsoft Yi Baiti" panose="03000500000000000000" pitchFamily="66" charset="0"/>
              </a:rPr>
              <a:t>g</a:t>
            </a:r>
            <a:r>
              <a:rPr lang="en-US" altLang="zh-CN" sz="2400" dirty="0">
                <a:solidFill>
                  <a:srgbClr val="000000"/>
                </a:solidFill>
                <a:latin typeface="Microsoft Yi Baiti" panose="03000500000000000000" pitchFamily="66" charset="0"/>
                <a:ea typeface="Microsoft Yi Baiti" panose="03000500000000000000" pitchFamily="66" charset="0"/>
              </a:rPr>
              <a:t>(</a:t>
            </a:r>
            <a:r>
              <a:rPr lang="en-US" altLang="zh-CN" sz="2400" i="1" dirty="0">
                <a:solidFill>
                  <a:srgbClr val="000000"/>
                </a:solidFill>
                <a:latin typeface="Microsoft Yi Baiti" panose="03000500000000000000" pitchFamily="66" charset="0"/>
                <a:ea typeface="Microsoft Yi Baiti" panose="03000500000000000000" pitchFamily="66" charset="0"/>
              </a:rPr>
              <a:t>n</a:t>
            </a:r>
            <a:r>
              <a:rPr lang="en-US" altLang="zh-CN" sz="2400" dirty="0">
                <a:solidFill>
                  <a:srgbClr val="000000"/>
                </a:solidFill>
                <a:latin typeface="Microsoft Yi Baiti" panose="03000500000000000000" pitchFamily="66" charset="0"/>
                <a:ea typeface="Microsoft Yi Baiti" panose="03000500000000000000" pitchFamily="66" charset="0"/>
              </a:rPr>
              <a:t>)∈o(</a:t>
            </a:r>
            <a:r>
              <a:rPr lang="en-US" altLang="zh-CN" sz="2400" i="1" dirty="0">
                <a:solidFill>
                  <a:srgbClr val="000000"/>
                </a:solidFill>
                <a:latin typeface="Microsoft Yi Baiti" panose="03000500000000000000" pitchFamily="66" charset="0"/>
                <a:ea typeface="Microsoft Yi Baiti" panose="03000500000000000000" pitchFamily="66" charset="0"/>
              </a:rPr>
              <a:t>f</a:t>
            </a:r>
            <a:r>
              <a:rPr lang="en-US" altLang="zh-CN" sz="2400" dirty="0">
                <a:solidFill>
                  <a:srgbClr val="000000"/>
                </a:solidFill>
                <a:latin typeface="Microsoft Yi Baiti" panose="03000500000000000000" pitchFamily="66" charset="0"/>
                <a:ea typeface="Microsoft Yi Baiti" panose="03000500000000000000" pitchFamily="66" charset="0"/>
              </a:rPr>
              <a:t>(</a:t>
            </a:r>
            <a:r>
              <a:rPr lang="en-US" altLang="zh-CN" sz="2400" i="1" dirty="0">
                <a:solidFill>
                  <a:srgbClr val="000000"/>
                </a:solidFill>
                <a:latin typeface="Microsoft Yi Baiti" panose="03000500000000000000" pitchFamily="66" charset="0"/>
                <a:ea typeface="Microsoft Yi Baiti" panose="03000500000000000000" pitchFamily="66" charset="0"/>
              </a:rPr>
              <a:t>n</a:t>
            </a:r>
            <a:r>
              <a:rPr lang="en-US" altLang="zh-CN" sz="2400" dirty="0">
                <a:solidFill>
                  <a:srgbClr val="000000"/>
                </a:solidFill>
                <a:latin typeface="Microsoft Yi Baiti" panose="03000500000000000000" pitchFamily="66" charset="0"/>
                <a:ea typeface="Microsoft Yi Baiti" panose="03000500000000000000" pitchFamily="66" charset="0"/>
              </a:rPr>
              <a:t>))</a:t>
            </a:r>
          </a:p>
          <a:p>
            <a:pPr marL="0" indent="0" defTabSz="812800">
              <a:buNone/>
              <a:defRPr/>
            </a:pPr>
            <a:r>
              <a:rPr lang="en-US" altLang="zh-CN" sz="2400" dirty="0" smtClean="0">
                <a:solidFill>
                  <a:srgbClr val="000000"/>
                </a:solidFill>
                <a:latin typeface="Microsoft Yi Baiti" panose="03000500000000000000" pitchFamily="66" charset="0"/>
                <a:ea typeface="Microsoft Yi Baiti" panose="03000500000000000000" pitchFamily="66" charset="0"/>
              </a:rPr>
              <a:t> </a:t>
            </a:r>
            <a:r>
              <a:rPr lang="zh-CN" altLang="en-US" sz="2400" dirty="0" smtClean="0">
                <a:solidFill>
                  <a:srgbClr val="000000"/>
                </a:solidFill>
                <a:latin typeface="Microsoft Yi Baiti" panose="03000500000000000000" pitchFamily="66" charset="0"/>
              </a:rPr>
              <a:t>例子         </a:t>
            </a:r>
            <a:r>
              <a:rPr lang="en-US" altLang="zh-CN" sz="2400" i="1" dirty="0" smtClean="0">
                <a:solidFill>
                  <a:srgbClr val="000000"/>
                </a:solidFill>
                <a:latin typeface="Microsoft Yi Baiti" panose="03000500000000000000" pitchFamily="66" charset="0"/>
                <a:ea typeface="Microsoft Yi Baiti" panose="03000500000000000000" pitchFamily="66" charset="0"/>
              </a:rPr>
              <a:t>n</a:t>
            </a:r>
            <a:r>
              <a:rPr lang="en-US" altLang="zh-CN" sz="2400" baseline="30000" dirty="0" smtClean="0">
                <a:solidFill>
                  <a:srgbClr val="000000"/>
                </a:solidFill>
                <a:latin typeface="Microsoft Yi Baiti" panose="03000500000000000000" pitchFamily="66" charset="0"/>
                <a:ea typeface="Microsoft Yi Baiti" panose="03000500000000000000" pitchFamily="66" charset="0"/>
              </a:rPr>
              <a:t>2</a:t>
            </a:r>
            <a:r>
              <a:rPr lang="en-US" altLang="zh-CN" sz="2400" dirty="0" smtClean="0">
                <a:solidFill>
                  <a:srgbClr val="000000"/>
                </a:solidFill>
                <a:latin typeface="Microsoft Yi Baiti" panose="03000500000000000000" pitchFamily="66" charset="0"/>
                <a:ea typeface="Microsoft Yi Baiti" panose="03000500000000000000" pitchFamily="66" charset="0"/>
              </a:rPr>
              <a:t>/2=</a:t>
            </a:r>
            <a:r>
              <a:rPr lang="en-US" altLang="zh-CN" sz="2400" i="1" dirty="0" smtClean="0">
                <a:solidFill>
                  <a:srgbClr val="000000"/>
                </a:solidFill>
                <a:latin typeface="Microsoft Yi Baiti" panose="03000500000000000000" pitchFamily="66" charset="0"/>
                <a:ea typeface="Microsoft Yi Baiti" panose="03000500000000000000" pitchFamily="66" charset="0"/>
              </a:rPr>
              <a:t>ω</a:t>
            </a:r>
            <a:r>
              <a:rPr lang="en-US" altLang="zh-CN" sz="2400" dirty="0" smtClean="0">
                <a:solidFill>
                  <a:srgbClr val="000000"/>
                </a:solidFill>
                <a:latin typeface="Microsoft Yi Baiti" panose="03000500000000000000" pitchFamily="66" charset="0"/>
                <a:ea typeface="Microsoft Yi Baiti" panose="03000500000000000000" pitchFamily="66" charset="0"/>
              </a:rPr>
              <a:t>(</a:t>
            </a:r>
            <a:r>
              <a:rPr lang="en-US" altLang="zh-CN" sz="2400" i="1" dirty="0" smtClean="0">
                <a:solidFill>
                  <a:srgbClr val="000000"/>
                </a:solidFill>
                <a:latin typeface="Microsoft Yi Baiti" panose="03000500000000000000" pitchFamily="66" charset="0"/>
                <a:ea typeface="Microsoft Yi Baiti" panose="03000500000000000000" pitchFamily="66" charset="0"/>
              </a:rPr>
              <a:t>n</a:t>
            </a:r>
            <a:r>
              <a:rPr lang="en-US" altLang="zh-CN" sz="2400" dirty="0">
                <a:solidFill>
                  <a:srgbClr val="000000"/>
                </a:solidFill>
                <a:latin typeface="Microsoft Yi Baiti" panose="03000500000000000000" pitchFamily="66" charset="0"/>
                <a:ea typeface="Microsoft Yi Baiti" panose="03000500000000000000" pitchFamily="66" charset="0"/>
              </a:rPr>
              <a:t>), </a:t>
            </a:r>
            <a:r>
              <a:rPr lang="en-US" altLang="zh-CN" sz="2400" dirty="0" smtClean="0">
                <a:solidFill>
                  <a:srgbClr val="000000"/>
                </a:solidFill>
                <a:latin typeface="Microsoft Yi Baiti" panose="03000500000000000000" pitchFamily="66" charset="0"/>
                <a:ea typeface="Microsoft Yi Baiti" panose="03000500000000000000" pitchFamily="66" charset="0"/>
              </a:rPr>
              <a:t>   </a:t>
            </a:r>
            <a:r>
              <a:rPr lang="en-US" altLang="zh-CN" sz="2400" i="1" dirty="0" smtClean="0">
                <a:solidFill>
                  <a:srgbClr val="000000"/>
                </a:solidFill>
                <a:latin typeface="Microsoft Yi Baiti" panose="03000500000000000000" pitchFamily="66" charset="0"/>
                <a:ea typeface="Microsoft Yi Baiti" panose="03000500000000000000" pitchFamily="66" charset="0"/>
              </a:rPr>
              <a:t>n</a:t>
            </a:r>
            <a:r>
              <a:rPr lang="en-US" altLang="zh-CN" sz="2400" baseline="30000" dirty="0" smtClean="0">
                <a:solidFill>
                  <a:srgbClr val="000000"/>
                </a:solidFill>
                <a:latin typeface="Microsoft Yi Baiti" panose="03000500000000000000" pitchFamily="66" charset="0"/>
                <a:ea typeface="Microsoft Yi Baiti" panose="03000500000000000000" pitchFamily="66" charset="0"/>
              </a:rPr>
              <a:t>2</a:t>
            </a:r>
            <a:r>
              <a:rPr lang="en-US" altLang="zh-CN" sz="2400" dirty="0" smtClean="0">
                <a:solidFill>
                  <a:srgbClr val="000000"/>
                </a:solidFill>
                <a:latin typeface="Microsoft Yi Baiti" panose="03000500000000000000" pitchFamily="66" charset="0"/>
                <a:ea typeface="Microsoft Yi Baiti" panose="03000500000000000000" pitchFamily="66" charset="0"/>
              </a:rPr>
              <a:t>/2</a:t>
            </a:r>
            <a:r>
              <a:rPr lang="en-US" altLang="zh-CN" sz="2400" dirty="0">
                <a:solidFill>
                  <a:srgbClr val="000000"/>
                </a:solidFill>
                <a:latin typeface="Microsoft Yi Baiti" panose="03000500000000000000" pitchFamily="66" charset="0"/>
                <a:ea typeface="Microsoft Yi Baiti" panose="03000500000000000000" pitchFamily="66" charset="0"/>
              </a:rPr>
              <a:t>≠</a:t>
            </a:r>
            <a:r>
              <a:rPr lang="en-US" altLang="zh-CN" sz="2400" i="1" dirty="0">
                <a:solidFill>
                  <a:srgbClr val="000000"/>
                </a:solidFill>
                <a:latin typeface="Microsoft Yi Baiti" panose="03000500000000000000" pitchFamily="66" charset="0"/>
                <a:ea typeface="Microsoft Yi Baiti" panose="03000500000000000000" pitchFamily="66" charset="0"/>
              </a:rPr>
              <a:t>ω</a:t>
            </a:r>
            <a:r>
              <a:rPr lang="en-US" altLang="zh-CN" sz="2400" dirty="0">
                <a:solidFill>
                  <a:srgbClr val="000000"/>
                </a:solidFill>
                <a:latin typeface="Microsoft Yi Baiti" panose="03000500000000000000" pitchFamily="66" charset="0"/>
                <a:ea typeface="Microsoft Yi Baiti" panose="03000500000000000000" pitchFamily="66" charset="0"/>
              </a:rPr>
              <a:t>(</a:t>
            </a:r>
            <a:r>
              <a:rPr lang="en-US" altLang="zh-CN" sz="2400" i="1" dirty="0">
                <a:solidFill>
                  <a:srgbClr val="000000"/>
                </a:solidFill>
                <a:latin typeface="Microsoft Yi Baiti" panose="03000500000000000000" pitchFamily="66" charset="0"/>
                <a:ea typeface="Microsoft Yi Baiti" panose="03000500000000000000" pitchFamily="66" charset="0"/>
              </a:rPr>
              <a:t>n</a:t>
            </a:r>
            <a:r>
              <a:rPr lang="en-US" altLang="zh-CN" sz="2400" baseline="30000" dirty="0">
                <a:solidFill>
                  <a:srgbClr val="000000"/>
                </a:solidFill>
                <a:latin typeface="Microsoft Yi Baiti" panose="03000500000000000000" pitchFamily="66" charset="0"/>
                <a:ea typeface="Microsoft Yi Baiti" panose="03000500000000000000" pitchFamily="66" charset="0"/>
              </a:rPr>
              <a:t>2</a:t>
            </a:r>
            <a:r>
              <a:rPr lang="en-US" altLang="zh-CN" sz="2400" dirty="0">
                <a:solidFill>
                  <a:srgbClr val="000000"/>
                </a:solidFill>
                <a:latin typeface="Microsoft Yi Baiti" panose="03000500000000000000" pitchFamily="66" charset="0"/>
                <a:ea typeface="Microsoft Yi Baiti" panose="03000500000000000000" pitchFamily="66" charset="0"/>
              </a:rPr>
              <a:t>).</a:t>
            </a:r>
          </a:p>
          <a:p>
            <a:pPr marL="0" indent="0" defTabSz="812800">
              <a:buSzPct val="70000"/>
              <a:buNone/>
              <a:defRPr/>
            </a:pPr>
            <a:endParaRPr lang="en-US" altLang="zh-CN" sz="2400" dirty="0" smtClean="0">
              <a:solidFill>
                <a:srgbClr val="000000"/>
              </a:solidFill>
              <a:latin typeface="Microsoft Yi Baiti" panose="03000500000000000000" pitchFamily="66" charset="0"/>
              <a:ea typeface="Microsoft Yi Baiti" panose="03000500000000000000" pitchFamily="66" charset="0"/>
            </a:endParaRPr>
          </a:p>
          <a:p>
            <a:pPr marL="0" indent="0" defTabSz="812800">
              <a:buSzPct val="70000"/>
              <a:buNone/>
              <a:defRPr/>
            </a:pPr>
            <a:r>
              <a:rPr lang="en-US" altLang="zh-CN" sz="2400" dirty="0" smtClean="0">
                <a:solidFill>
                  <a:srgbClr val="000000"/>
                </a:solidFill>
                <a:latin typeface="Microsoft Yi Baiti" panose="03000500000000000000" pitchFamily="66" charset="0"/>
                <a:ea typeface="Microsoft Yi Baiti" panose="03000500000000000000" pitchFamily="66" charset="0"/>
              </a:rPr>
              <a:t>The </a:t>
            </a:r>
            <a:r>
              <a:rPr lang="en-US" altLang="zh-CN" sz="2400" dirty="0">
                <a:solidFill>
                  <a:srgbClr val="000000"/>
                </a:solidFill>
                <a:latin typeface="Microsoft Yi Baiti" panose="03000500000000000000" pitchFamily="66" charset="0"/>
                <a:ea typeface="Microsoft Yi Baiti" panose="03000500000000000000" pitchFamily="66" charset="0"/>
              </a:rPr>
              <a:t>relation </a:t>
            </a:r>
            <a:r>
              <a:rPr lang="en-US" altLang="zh-CN" sz="2400" i="1" dirty="0">
                <a:solidFill>
                  <a:srgbClr val="000000"/>
                </a:solidFill>
                <a:latin typeface="Microsoft Yi Baiti" panose="03000500000000000000" pitchFamily="66" charset="0"/>
                <a:ea typeface="Microsoft Yi Baiti" panose="03000500000000000000" pitchFamily="66" charset="0"/>
              </a:rPr>
              <a:t>f</a:t>
            </a:r>
            <a:r>
              <a:rPr lang="en-US" altLang="zh-CN" sz="2400" dirty="0">
                <a:solidFill>
                  <a:srgbClr val="000000"/>
                </a:solidFill>
                <a:latin typeface="Microsoft Yi Baiti" panose="03000500000000000000" pitchFamily="66" charset="0"/>
                <a:ea typeface="Microsoft Yi Baiti" panose="03000500000000000000" pitchFamily="66" charset="0"/>
              </a:rPr>
              <a:t>(</a:t>
            </a:r>
            <a:r>
              <a:rPr lang="en-US" altLang="zh-CN" sz="2400" i="1" dirty="0">
                <a:solidFill>
                  <a:srgbClr val="000000"/>
                </a:solidFill>
                <a:latin typeface="Microsoft Yi Baiti" panose="03000500000000000000" pitchFamily="66" charset="0"/>
                <a:ea typeface="Microsoft Yi Baiti" panose="03000500000000000000" pitchFamily="66" charset="0"/>
              </a:rPr>
              <a:t>n</a:t>
            </a:r>
            <a:r>
              <a:rPr lang="en-US" altLang="zh-CN" sz="2400" dirty="0">
                <a:solidFill>
                  <a:srgbClr val="000000"/>
                </a:solidFill>
                <a:latin typeface="Microsoft Yi Baiti" panose="03000500000000000000" pitchFamily="66" charset="0"/>
                <a:ea typeface="Microsoft Yi Baiti" panose="03000500000000000000" pitchFamily="66" charset="0"/>
              </a:rPr>
              <a:t>)=</a:t>
            </a:r>
            <a:r>
              <a:rPr lang="en-US" altLang="zh-CN" sz="2400" i="1" dirty="0">
                <a:solidFill>
                  <a:srgbClr val="000000"/>
                </a:solidFill>
                <a:latin typeface="Microsoft Yi Baiti" panose="03000500000000000000" pitchFamily="66" charset="0"/>
                <a:ea typeface="Microsoft Yi Baiti" panose="03000500000000000000" pitchFamily="66" charset="0"/>
              </a:rPr>
              <a:t>ω</a:t>
            </a:r>
            <a:r>
              <a:rPr lang="en-US" altLang="zh-CN" sz="2400" dirty="0">
                <a:solidFill>
                  <a:srgbClr val="000000"/>
                </a:solidFill>
                <a:latin typeface="Microsoft Yi Baiti" panose="03000500000000000000" pitchFamily="66" charset="0"/>
                <a:ea typeface="Microsoft Yi Baiti" panose="03000500000000000000" pitchFamily="66" charset="0"/>
              </a:rPr>
              <a:t>(</a:t>
            </a:r>
            <a:r>
              <a:rPr lang="en-US" altLang="zh-CN" sz="2400" i="1" dirty="0">
                <a:solidFill>
                  <a:srgbClr val="000000"/>
                </a:solidFill>
                <a:latin typeface="Microsoft Yi Baiti" panose="03000500000000000000" pitchFamily="66" charset="0"/>
                <a:ea typeface="Microsoft Yi Baiti" panose="03000500000000000000" pitchFamily="66" charset="0"/>
              </a:rPr>
              <a:t>g</a:t>
            </a:r>
            <a:r>
              <a:rPr lang="en-US" altLang="zh-CN" sz="2400" dirty="0">
                <a:solidFill>
                  <a:srgbClr val="000000"/>
                </a:solidFill>
                <a:latin typeface="Microsoft Yi Baiti" panose="03000500000000000000" pitchFamily="66" charset="0"/>
                <a:ea typeface="Microsoft Yi Baiti" panose="03000500000000000000" pitchFamily="66" charset="0"/>
              </a:rPr>
              <a:t>(</a:t>
            </a:r>
            <a:r>
              <a:rPr lang="en-US" altLang="zh-CN" sz="2400" i="1" dirty="0">
                <a:solidFill>
                  <a:srgbClr val="000000"/>
                </a:solidFill>
                <a:latin typeface="Microsoft Yi Baiti" panose="03000500000000000000" pitchFamily="66" charset="0"/>
                <a:ea typeface="Microsoft Yi Baiti" panose="03000500000000000000" pitchFamily="66" charset="0"/>
              </a:rPr>
              <a:t>n</a:t>
            </a:r>
            <a:r>
              <a:rPr lang="en-US" altLang="zh-CN" sz="2400" dirty="0">
                <a:solidFill>
                  <a:srgbClr val="000000"/>
                </a:solidFill>
                <a:latin typeface="Microsoft Yi Baiti" panose="03000500000000000000" pitchFamily="66" charset="0"/>
                <a:ea typeface="Microsoft Yi Baiti" panose="03000500000000000000" pitchFamily="66" charset="0"/>
              </a:rPr>
              <a:t>)) implies </a:t>
            </a:r>
            <a:r>
              <a:rPr lang="en-US" altLang="zh-CN" sz="2400" dirty="0" smtClean="0">
                <a:solidFill>
                  <a:srgbClr val="000000"/>
                </a:solidFill>
                <a:latin typeface="Microsoft Yi Baiti" panose="03000500000000000000" pitchFamily="66" charset="0"/>
                <a:ea typeface="Microsoft Yi Baiti" panose="03000500000000000000" pitchFamily="66" charset="0"/>
              </a:rPr>
              <a:t>that</a:t>
            </a:r>
            <a:endParaRPr lang="en-US" altLang="zh-CN" sz="2400" dirty="0" smtClean="0">
              <a:latin typeface="Microsoft Yi Baiti" panose="03000500000000000000" pitchFamily="66" charset="0"/>
              <a:ea typeface="Microsoft Yi Baiti" panose="03000500000000000000" pitchFamily="66" charset="0"/>
            </a:endParaRPr>
          </a:p>
        </p:txBody>
      </p:sp>
      <p:graphicFrame>
        <p:nvGraphicFramePr>
          <p:cNvPr id="2" name="对象 1"/>
          <p:cNvGraphicFramePr>
            <a:graphicFrameLocks noGrp="1" noChangeAspect="1"/>
          </p:cNvGraphicFramePr>
          <p:nvPr>
            <p:extLst>
              <p:ext uri="{D42A27DB-BD31-4B8C-83A1-F6EECF244321}">
                <p14:modId xmlns:p14="http://schemas.microsoft.com/office/powerpoint/2010/main" val="3395312125"/>
              </p:ext>
            </p:extLst>
          </p:nvPr>
        </p:nvGraphicFramePr>
        <p:xfrm>
          <a:off x="2339752" y="5733256"/>
          <a:ext cx="3613150" cy="752475"/>
        </p:xfrm>
        <a:graphic>
          <a:graphicData uri="http://schemas.openxmlformats.org/presentationml/2006/ole">
            <mc:AlternateContent xmlns:mc="http://schemas.openxmlformats.org/markup-compatibility/2006">
              <mc:Choice xmlns:v="urn:schemas-microsoft-com:vml" Requires="v">
                <p:oleObj spid="_x0000_s47110" name="Equation" r:id="rId3" imgW="2006600" imgH="419100" progId="">
                  <p:embed/>
                </p:oleObj>
              </mc:Choice>
              <mc:Fallback>
                <p:oleObj name="Equation" r:id="rId3" imgW="2006600" imgH="419100" progId="">
                  <p:embed/>
                  <p:pic>
                    <p:nvPicPr>
                      <p:cNvPr id="0" name="Object 102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9752" y="5733256"/>
                        <a:ext cx="3613150"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9478475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DA6904BF-2CDE-4ED0-AC8A-A2C90E748BC4}" type="slidenum">
              <a:rPr kumimoji="0" lang="en-US" altLang="zh-CN" sz="1400" smtClean="0"/>
              <a:pPr>
                <a:spcBef>
                  <a:spcPct val="0"/>
                </a:spcBef>
                <a:buClrTx/>
                <a:buSzTx/>
                <a:buFontTx/>
                <a:buNone/>
              </a:pPr>
              <a:t>65</a:t>
            </a:fld>
            <a:endParaRPr kumimoji="0" lang="en-US" altLang="zh-CN" sz="1400"/>
          </a:p>
        </p:txBody>
      </p:sp>
      <p:sp>
        <p:nvSpPr>
          <p:cNvPr id="84995" name="Rectangle 2"/>
          <p:cNvSpPr>
            <a:spLocks noGrp="1" noChangeArrowheads="1"/>
          </p:cNvSpPr>
          <p:nvPr>
            <p:ph type="title"/>
          </p:nvPr>
        </p:nvSpPr>
        <p:spPr/>
        <p:txBody>
          <a:bodyPr/>
          <a:lstStyle/>
          <a:p>
            <a:pPr eaLnBrk="1" hangingPunct="1"/>
            <a:r>
              <a:rPr lang="zh-CN" altLang="en-US" dirty="0">
                <a:latin typeface="Verdana" panose="020B0604030504040204" pitchFamily="34" charset="0"/>
                <a:ea typeface=""/>
                <a:cs typeface=""/>
              </a:rPr>
              <a:t>算法复杂性分析</a:t>
            </a:r>
          </a:p>
        </p:txBody>
      </p:sp>
      <p:sp>
        <p:nvSpPr>
          <p:cNvPr id="84996" name="Rectangle 3"/>
          <p:cNvSpPr>
            <a:spLocks noGrp="1" noChangeArrowheads="1"/>
          </p:cNvSpPr>
          <p:nvPr>
            <p:ph type="body" idx="1"/>
          </p:nvPr>
        </p:nvSpPr>
        <p:spPr>
          <a:xfrm>
            <a:off x="76200" y="1828800"/>
            <a:ext cx="8955088" cy="4459288"/>
          </a:xfrm>
        </p:spPr>
        <p:txBody>
          <a:bodyPr/>
          <a:lstStyle/>
          <a:p>
            <a:pPr eaLnBrk="1" hangingPunct="1">
              <a:buClr>
                <a:schemeClr val="tx2"/>
              </a:buClr>
              <a:buSzPct val="70000"/>
              <a:buFont typeface="Wingdings" panose="05000000000000000000" pitchFamily="2" charset="2"/>
              <a:buNone/>
            </a:pPr>
            <a:r>
              <a:rPr kumimoji="0" lang="en-US" altLang="zh-CN" sz="3400">
                <a:solidFill>
                  <a:schemeClr val="tx2"/>
                </a:solidFill>
                <a:latin typeface="Arial" panose="020B0604020202020204" pitchFamily="34" charset="0"/>
              </a:rPr>
              <a:t>5</a:t>
            </a:r>
            <a:r>
              <a:rPr kumimoji="0" lang="zh-CN" altLang="en-US" sz="3400">
                <a:solidFill>
                  <a:schemeClr val="tx2"/>
                </a:solidFill>
                <a:latin typeface="Arial" panose="020B0604020202020204" pitchFamily="34" charset="0"/>
              </a:rPr>
              <a:t>）限界函数的性质</a:t>
            </a:r>
          </a:p>
          <a:p>
            <a:pPr eaLnBrk="1" hangingPunct="1">
              <a:buFont typeface="Wingdings" panose="05000000000000000000" pitchFamily="2" charset="2"/>
              <a:buNone/>
            </a:pPr>
            <a:r>
              <a:rPr lang="en-US" altLang="zh-CN"/>
              <a:t>1</a:t>
            </a:r>
            <a:r>
              <a:rPr lang="zh-CN" altLang="en-US"/>
              <a:t>）若 </a:t>
            </a:r>
            <a:r>
              <a:rPr lang="en-US" altLang="zh-CN" i="1"/>
              <a:t>f </a:t>
            </a:r>
            <a:r>
              <a:rPr lang="en-US" altLang="zh-CN" i="1">
                <a:sym typeface="Symbol" panose="05050102010706020507" pitchFamily="18" charset="2"/>
              </a:rPr>
              <a:t></a:t>
            </a:r>
            <a:r>
              <a:rPr lang="ru-RU" altLang="zh-CN"/>
              <a:t>О</a:t>
            </a:r>
            <a:r>
              <a:rPr lang="en-US" altLang="zh-CN"/>
              <a:t>(</a:t>
            </a:r>
            <a:r>
              <a:rPr lang="en-US" altLang="zh-CN" i="1"/>
              <a:t>g</a:t>
            </a:r>
            <a:r>
              <a:rPr lang="en-US" altLang="zh-CN"/>
              <a:t>) </a:t>
            </a:r>
            <a:r>
              <a:rPr lang="zh-CN" altLang="en-US"/>
              <a:t>且</a:t>
            </a:r>
            <a:r>
              <a:rPr lang="en-US" altLang="zh-CN" i="1"/>
              <a:t>g </a:t>
            </a:r>
            <a:r>
              <a:rPr lang="en-US" altLang="zh-CN" i="1">
                <a:sym typeface="Symbol" panose="05050102010706020507" pitchFamily="18" charset="2"/>
              </a:rPr>
              <a:t></a:t>
            </a:r>
            <a:r>
              <a:rPr lang="ru-RU" altLang="zh-CN"/>
              <a:t>О</a:t>
            </a:r>
            <a:r>
              <a:rPr lang="en-US" altLang="zh-CN"/>
              <a:t>(</a:t>
            </a:r>
            <a:r>
              <a:rPr lang="en-US" altLang="zh-CN" i="1"/>
              <a:t>h</a:t>
            </a:r>
            <a:r>
              <a:rPr lang="en-US" altLang="zh-CN"/>
              <a:t>) </a:t>
            </a:r>
            <a:r>
              <a:rPr lang="zh-CN" altLang="en-US"/>
              <a:t>，则</a:t>
            </a:r>
            <a:r>
              <a:rPr lang="en-US" altLang="zh-CN" i="1"/>
              <a:t>f </a:t>
            </a:r>
            <a:r>
              <a:rPr lang="en-US" altLang="zh-CN" i="1">
                <a:sym typeface="Symbol" panose="05050102010706020507" pitchFamily="18" charset="2"/>
              </a:rPr>
              <a:t></a:t>
            </a:r>
            <a:r>
              <a:rPr lang="ru-RU" altLang="zh-CN"/>
              <a:t>О</a:t>
            </a:r>
            <a:r>
              <a:rPr lang="en-US" altLang="zh-CN"/>
              <a:t>(</a:t>
            </a:r>
            <a:r>
              <a:rPr lang="en-US" altLang="zh-CN" i="1"/>
              <a:t>h</a:t>
            </a:r>
            <a:r>
              <a:rPr lang="en-US" altLang="zh-CN"/>
              <a:t>) </a:t>
            </a:r>
            <a:r>
              <a:rPr lang="zh-CN" altLang="en-US"/>
              <a:t>。即</a:t>
            </a:r>
            <a:r>
              <a:rPr lang="ru-RU" altLang="zh-CN"/>
              <a:t>О</a:t>
            </a:r>
            <a:r>
              <a:rPr lang="zh-CN" altLang="en-US"/>
              <a:t>具有传递性。（ </a:t>
            </a:r>
            <a:r>
              <a:rPr lang="zh-CN" altLang="en-US">
                <a:sym typeface="Symbol" panose="05050102010706020507" pitchFamily="18" charset="2"/>
              </a:rPr>
              <a:t>、</a:t>
            </a:r>
            <a:r>
              <a:rPr lang="zh-CN" altLang="en-US"/>
              <a:t>同）</a:t>
            </a:r>
          </a:p>
          <a:p>
            <a:pPr eaLnBrk="1" hangingPunct="1">
              <a:buFont typeface="Wingdings" panose="05000000000000000000" pitchFamily="2" charset="2"/>
              <a:buNone/>
            </a:pPr>
            <a:r>
              <a:rPr lang="en-US" altLang="zh-CN"/>
              <a:t>2</a:t>
            </a:r>
            <a:r>
              <a:rPr lang="zh-CN" altLang="en-US"/>
              <a:t>） </a:t>
            </a:r>
            <a:r>
              <a:rPr lang="en-US" altLang="zh-CN" i="1"/>
              <a:t>f </a:t>
            </a:r>
            <a:r>
              <a:rPr lang="en-US" altLang="zh-CN" i="1">
                <a:sym typeface="Symbol" panose="05050102010706020507" pitchFamily="18" charset="2"/>
              </a:rPr>
              <a:t></a:t>
            </a:r>
            <a:r>
              <a:rPr lang="ru-RU" altLang="zh-CN"/>
              <a:t>О</a:t>
            </a:r>
            <a:r>
              <a:rPr lang="en-US" altLang="zh-CN"/>
              <a:t>(</a:t>
            </a:r>
            <a:r>
              <a:rPr lang="en-US" altLang="zh-CN" i="1"/>
              <a:t>g</a:t>
            </a:r>
            <a:r>
              <a:rPr lang="en-US" altLang="zh-CN"/>
              <a:t>) </a:t>
            </a:r>
            <a:r>
              <a:rPr lang="zh-CN" altLang="en-US"/>
              <a:t>当且仅当 </a:t>
            </a:r>
            <a:r>
              <a:rPr lang="en-US" altLang="zh-CN" i="1"/>
              <a:t>g</a:t>
            </a:r>
            <a:r>
              <a:rPr lang="en-US" altLang="zh-CN"/>
              <a:t> </a:t>
            </a:r>
            <a:r>
              <a:rPr lang="en-US" altLang="zh-CN" i="1">
                <a:sym typeface="Symbol" panose="05050102010706020507" pitchFamily="18" charset="2"/>
              </a:rPr>
              <a:t> </a:t>
            </a:r>
            <a:r>
              <a:rPr lang="en-US" altLang="zh-CN">
                <a:sym typeface="Symbol" panose="05050102010706020507" pitchFamily="18" charset="2"/>
              </a:rPr>
              <a:t></a:t>
            </a:r>
            <a:r>
              <a:rPr lang="en-US" altLang="zh-CN"/>
              <a:t>(</a:t>
            </a:r>
            <a:r>
              <a:rPr lang="en-US" altLang="zh-CN" i="1"/>
              <a:t>f </a:t>
            </a:r>
            <a:r>
              <a:rPr lang="en-US" altLang="zh-CN"/>
              <a:t>) </a:t>
            </a:r>
          </a:p>
          <a:p>
            <a:pPr eaLnBrk="1" hangingPunct="1">
              <a:buFont typeface="Wingdings" panose="05000000000000000000" pitchFamily="2" charset="2"/>
              <a:buNone/>
            </a:pPr>
            <a:r>
              <a:rPr lang="en-US" altLang="zh-CN"/>
              <a:t>3</a:t>
            </a:r>
            <a:r>
              <a:rPr lang="zh-CN" altLang="en-US"/>
              <a:t>）若 </a:t>
            </a:r>
            <a:r>
              <a:rPr lang="en-US" altLang="zh-CN" i="1"/>
              <a:t>f </a:t>
            </a:r>
            <a:r>
              <a:rPr lang="en-US" altLang="zh-CN" i="1">
                <a:sym typeface="Symbol" panose="05050102010706020507" pitchFamily="18" charset="2"/>
              </a:rPr>
              <a:t> </a:t>
            </a:r>
            <a:r>
              <a:rPr lang="en-US" altLang="zh-CN">
                <a:sym typeface="Symbol" panose="05050102010706020507" pitchFamily="18" charset="2"/>
              </a:rPr>
              <a:t></a:t>
            </a:r>
            <a:r>
              <a:rPr lang="en-US" altLang="zh-CN"/>
              <a:t>(</a:t>
            </a:r>
            <a:r>
              <a:rPr lang="en-US" altLang="zh-CN" i="1"/>
              <a:t>g</a:t>
            </a:r>
            <a:r>
              <a:rPr lang="en-US" altLang="zh-CN"/>
              <a:t>) </a:t>
            </a:r>
            <a:r>
              <a:rPr lang="zh-CN" altLang="en-US"/>
              <a:t>，则 </a:t>
            </a:r>
            <a:r>
              <a:rPr lang="en-US" altLang="zh-CN" i="1"/>
              <a:t>g</a:t>
            </a:r>
            <a:r>
              <a:rPr lang="en-US" altLang="zh-CN"/>
              <a:t> </a:t>
            </a:r>
            <a:r>
              <a:rPr lang="en-US" altLang="zh-CN" i="1">
                <a:sym typeface="Symbol" panose="05050102010706020507" pitchFamily="18" charset="2"/>
              </a:rPr>
              <a:t> </a:t>
            </a:r>
            <a:r>
              <a:rPr lang="en-US" altLang="zh-CN">
                <a:sym typeface="Symbol" panose="05050102010706020507" pitchFamily="18" charset="2"/>
              </a:rPr>
              <a:t></a:t>
            </a:r>
            <a:r>
              <a:rPr lang="en-US" altLang="zh-CN"/>
              <a:t>(</a:t>
            </a:r>
            <a:r>
              <a:rPr lang="en-US" altLang="zh-CN" i="1"/>
              <a:t>f </a:t>
            </a:r>
            <a:r>
              <a:rPr lang="en-US" altLang="zh-CN"/>
              <a:t>) </a:t>
            </a:r>
            <a:r>
              <a:rPr lang="zh-CN" altLang="en-US"/>
              <a:t>。即</a:t>
            </a:r>
            <a:r>
              <a:rPr lang="zh-CN" altLang="en-US">
                <a:sym typeface="Symbol" panose="05050102010706020507" pitchFamily="18" charset="2"/>
              </a:rPr>
              <a:t></a:t>
            </a:r>
            <a:r>
              <a:rPr lang="zh-CN" altLang="en-US"/>
              <a:t>定义了一个等价关系（等价类）</a:t>
            </a:r>
            <a:endParaRPr lang="ru-RU" altLang="zh-CN"/>
          </a:p>
        </p:txBody>
      </p:sp>
    </p:spTree>
    <p:extLst>
      <p:ext uri="{BB962C8B-B14F-4D97-AF65-F5344CB8AC3E}">
        <p14:creationId xmlns:p14="http://schemas.microsoft.com/office/powerpoint/2010/main" val="26244383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A9E11D9A-3EE2-49EB-886A-171F7DDD0126}" type="slidenum">
              <a:rPr kumimoji="0" lang="en-US" altLang="zh-CN" sz="1400" smtClean="0"/>
              <a:pPr>
                <a:spcBef>
                  <a:spcPct val="0"/>
                </a:spcBef>
                <a:buClrTx/>
                <a:buSzTx/>
                <a:buFontTx/>
                <a:buNone/>
              </a:pPr>
              <a:t>66</a:t>
            </a:fld>
            <a:endParaRPr kumimoji="0" lang="en-US" altLang="zh-CN" sz="1400"/>
          </a:p>
        </p:txBody>
      </p:sp>
      <p:sp>
        <p:nvSpPr>
          <p:cNvPr id="86019" name="Rectangle 2"/>
          <p:cNvSpPr>
            <a:spLocks noGrp="1" noChangeArrowheads="1"/>
          </p:cNvSpPr>
          <p:nvPr>
            <p:ph type="title"/>
          </p:nvPr>
        </p:nvSpPr>
        <p:spPr/>
        <p:txBody>
          <a:bodyPr/>
          <a:lstStyle/>
          <a:p>
            <a:pPr eaLnBrk="1" hangingPunct="1"/>
            <a:r>
              <a:rPr lang="zh-CN" altLang="en-US" dirty="0">
                <a:latin typeface="Verdana" panose="020B0604030504040204" pitchFamily="34" charset="0"/>
                <a:ea typeface=""/>
                <a:cs typeface=""/>
              </a:rPr>
              <a:t>算法复杂性分析</a:t>
            </a:r>
          </a:p>
        </p:txBody>
      </p:sp>
      <p:sp>
        <p:nvSpPr>
          <p:cNvPr id="86020" name="Rectangle 3"/>
          <p:cNvSpPr>
            <a:spLocks noGrp="1" noChangeArrowheads="1"/>
          </p:cNvSpPr>
          <p:nvPr>
            <p:ph type="body" idx="1"/>
          </p:nvPr>
        </p:nvSpPr>
        <p:spPr>
          <a:xfrm>
            <a:off x="76200" y="1981200"/>
            <a:ext cx="8915400" cy="4724400"/>
          </a:xfrm>
        </p:spPr>
        <p:txBody>
          <a:bodyPr/>
          <a:lstStyle/>
          <a:p>
            <a:pPr eaLnBrk="1" hangingPunct="1">
              <a:buFont typeface="Wingdings" panose="05000000000000000000" pitchFamily="2" charset="2"/>
              <a:buNone/>
            </a:pPr>
            <a:r>
              <a:rPr kumimoji="0" lang="en-US" altLang="zh-CN">
                <a:ea typeface="楷体_GB2312" pitchFamily="49" charset="-122"/>
              </a:rPr>
              <a:t> </a:t>
            </a:r>
            <a:r>
              <a:rPr lang="en-US" altLang="zh-CN">
                <a:latin typeface="宋体" panose="02010600030101010101" pitchFamily="2" charset="-122"/>
              </a:rPr>
              <a:t>5. </a:t>
            </a:r>
            <a:r>
              <a:rPr lang="zh-CN" altLang="en-US">
                <a:latin typeface="宋体" panose="02010600030101010101" pitchFamily="2" charset="-122"/>
              </a:rPr>
              <a:t>常用的整数求和公式</a:t>
            </a:r>
          </a:p>
          <a:p>
            <a:pPr eaLnBrk="1" hangingPunct="1">
              <a:buFont typeface="Wingdings" panose="05000000000000000000" pitchFamily="2" charset="2"/>
              <a:buNone/>
            </a:pPr>
            <a:r>
              <a:rPr lang="zh-CN" altLang="en-US"/>
              <a:t>      在算法分析中，在统计语句的频率时，求和公式的一般表示形式为：</a:t>
            </a:r>
          </a:p>
          <a:p>
            <a:pPr eaLnBrk="1" hangingPunct="1">
              <a:buFont typeface="Wingdings" panose="05000000000000000000" pitchFamily="2" charset="2"/>
              <a:buNone/>
            </a:pPr>
            <a:endParaRPr lang="zh-CN" altLang="en-US"/>
          </a:p>
          <a:p>
            <a:pPr eaLnBrk="1" hangingPunct="1">
              <a:buFont typeface="Wingdings" panose="05000000000000000000" pitchFamily="2" charset="2"/>
              <a:buNone/>
            </a:pPr>
            <a:endParaRPr lang="zh-CN" altLang="en-US"/>
          </a:p>
          <a:p>
            <a:pPr eaLnBrk="1" hangingPunct="1">
              <a:buFont typeface="Wingdings" panose="05000000000000000000" pitchFamily="2" charset="2"/>
              <a:buNone/>
            </a:pPr>
            <a:endParaRPr lang="zh-CN" altLang="en-US"/>
          </a:p>
          <a:p>
            <a:pPr eaLnBrk="1" hangingPunct="1">
              <a:buFont typeface="Wingdings" panose="05000000000000000000" pitchFamily="2" charset="2"/>
              <a:buNone/>
            </a:pPr>
            <a:r>
              <a:rPr lang="zh-CN" altLang="en-US"/>
              <a:t>其中 </a:t>
            </a:r>
            <a:r>
              <a:rPr lang="en-US" altLang="zh-CN"/>
              <a:t>f(i) </a:t>
            </a:r>
            <a:r>
              <a:rPr lang="zh-CN" altLang="en-US"/>
              <a:t>是一个带有有理数系数且以 </a:t>
            </a:r>
            <a:r>
              <a:rPr lang="en-US" altLang="zh-CN"/>
              <a:t>i </a:t>
            </a:r>
            <a:r>
              <a:rPr lang="zh-CN" altLang="en-US"/>
              <a:t>为变量的多项式。</a:t>
            </a:r>
          </a:p>
          <a:p>
            <a:pPr eaLnBrk="1" hangingPunct="1">
              <a:buFont typeface="Wingdings" panose="05000000000000000000" pitchFamily="2" charset="2"/>
              <a:buNone/>
            </a:pPr>
            <a:endParaRPr lang="en-US" altLang="zh-CN">
              <a:latin typeface="宋体" panose="02010600030101010101" pitchFamily="2" charset="-122"/>
            </a:endParaRPr>
          </a:p>
        </p:txBody>
      </p:sp>
      <p:graphicFrame>
        <p:nvGraphicFramePr>
          <p:cNvPr id="86021" name="Object 1024"/>
          <p:cNvGraphicFramePr>
            <a:graphicFrameLocks noChangeAspect="1"/>
          </p:cNvGraphicFramePr>
          <p:nvPr/>
        </p:nvGraphicFramePr>
        <p:xfrm>
          <a:off x="2286000" y="3705225"/>
          <a:ext cx="3095625" cy="1171575"/>
        </p:xfrm>
        <a:graphic>
          <a:graphicData uri="http://schemas.openxmlformats.org/presentationml/2006/ole">
            <mc:AlternateContent xmlns:mc="http://schemas.openxmlformats.org/markup-compatibility/2006">
              <mc:Choice xmlns:v="urn:schemas-microsoft-com:vml" Requires="v">
                <p:oleObj spid="_x0000_s39968" name="公式" r:id="rId3" imgW="634725" imgH="355446" progId="Equation.3">
                  <p:embed/>
                </p:oleObj>
              </mc:Choice>
              <mc:Fallback>
                <p:oleObj name="公式" r:id="rId3" imgW="634725" imgH="355446" progId="Equation.3">
                  <p:embed/>
                  <p:pic>
                    <p:nvPicPr>
                      <p:cNvPr id="86021" name="Object 10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3705225"/>
                        <a:ext cx="3095625" cy="1171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5333494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1DDF59B0-0212-4A8A-B61F-AAE9B76A4A1F}" type="slidenum">
              <a:rPr kumimoji="0" lang="en-US" altLang="zh-CN" sz="1400" smtClean="0"/>
              <a:pPr>
                <a:spcBef>
                  <a:spcPct val="0"/>
                </a:spcBef>
                <a:buClrTx/>
                <a:buSzTx/>
                <a:buFontTx/>
                <a:buNone/>
              </a:pPr>
              <a:t>67</a:t>
            </a:fld>
            <a:endParaRPr kumimoji="0" lang="en-US" altLang="zh-CN" sz="1400"/>
          </a:p>
        </p:txBody>
      </p:sp>
      <p:sp>
        <p:nvSpPr>
          <p:cNvPr id="87043" name="Rectangle 2"/>
          <p:cNvSpPr>
            <a:spLocks noGrp="1" noChangeArrowheads="1"/>
          </p:cNvSpPr>
          <p:nvPr>
            <p:ph type="title"/>
          </p:nvPr>
        </p:nvSpPr>
        <p:spPr/>
        <p:txBody>
          <a:bodyPr/>
          <a:lstStyle/>
          <a:p>
            <a:pPr eaLnBrk="1" hangingPunct="1"/>
            <a:r>
              <a:rPr lang="zh-CN" altLang="en-US" dirty="0">
                <a:latin typeface="Verdana" panose="020B0604030504040204" pitchFamily="34" charset="0"/>
                <a:ea typeface=""/>
                <a:cs typeface=""/>
              </a:rPr>
              <a:t>算法复杂性分析</a:t>
            </a:r>
          </a:p>
        </p:txBody>
      </p:sp>
      <p:sp>
        <p:nvSpPr>
          <p:cNvPr id="87044" name="Rectangle 3"/>
          <p:cNvSpPr>
            <a:spLocks noGrp="1" noChangeArrowheads="1"/>
          </p:cNvSpPr>
          <p:nvPr>
            <p:ph type="body" idx="1"/>
          </p:nvPr>
        </p:nvSpPr>
        <p:spPr>
          <a:xfrm>
            <a:off x="76200" y="1981200"/>
            <a:ext cx="8915400" cy="4724400"/>
          </a:xfrm>
        </p:spPr>
        <p:txBody>
          <a:bodyPr/>
          <a:lstStyle/>
          <a:p>
            <a:pPr eaLnBrk="1" hangingPunct="1">
              <a:buFont typeface="Wingdings" panose="05000000000000000000" pitchFamily="2" charset="2"/>
              <a:buNone/>
            </a:pPr>
            <a:r>
              <a:rPr kumimoji="0" lang="en-US" altLang="zh-CN">
                <a:ea typeface="楷体_GB2312" pitchFamily="49" charset="-122"/>
              </a:rPr>
              <a:t> </a:t>
            </a:r>
            <a:r>
              <a:rPr lang="zh-CN" altLang="en-US"/>
              <a:t>如：</a:t>
            </a:r>
          </a:p>
          <a:p>
            <a:pPr eaLnBrk="1" hangingPunct="1">
              <a:buFont typeface="Wingdings" panose="05000000000000000000" pitchFamily="2" charset="2"/>
              <a:buNone/>
            </a:pPr>
            <a:endParaRPr lang="en-US" altLang="zh-CN">
              <a:latin typeface="宋体" panose="02010600030101010101" pitchFamily="2" charset="-122"/>
            </a:endParaRPr>
          </a:p>
        </p:txBody>
      </p:sp>
      <p:graphicFrame>
        <p:nvGraphicFramePr>
          <p:cNvPr id="87045" name="Object 0"/>
          <p:cNvGraphicFramePr>
            <a:graphicFrameLocks noChangeAspect="1"/>
          </p:cNvGraphicFramePr>
          <p:nvPr/>
        </p:nvGraphicFramePr>
        <p:xfrm>
          <a:off x="3505200" y="1905000"/>
          <a:ext cx="1447800" cy="901700"/>
        </p:xfrm>
        <a:graphic>
          <a:graphicData uri="http://schemas.openxmlformats.org/presentationml/2006/ole">
            <mc:AlternateContent xmlns:mc="http://schemas.openxmlformats.org/markup-compatibility/2006">
              <mc:Choice xmlns:v="urn:schemas-microsoft-com:vml" Requires="v">
                <p:oleObj spid="_x0000_s41142" name="Equation" r:id="rId3" imgW="304668" imgH="342751" progId="Equation.3">
                  <p:embed/>
                </p:oleObj>
              </mc:Choice>
              <mc:Fallback>
                <p:oleObj name="Equation" r:id="rId3" imgW="304668" imgH="342751" progId="Equation.3">
                  <p:embed/>
                  <p:pic>
                    <p:nvPicPr>
                      <p:cNvPr id="87045" name="Object 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5200" y="1905000"/>
                        <a:ext cx="1447800" cy="901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7046" name="Object 1"/>
          <p:cNvGraphicFramePr>
            <a:graphicFrameLocks noChangeAspect="1"/>
          </p:cNvGraphicFramePr>
          <p:nvPr/>
        </p:nvGraphicFramePr>
        <p:xfrm>
          <a:off x="0" y="5670550"/>
          <a:ext cx="8318500" cy="806450"/>
        </p:xfrm>
        <a:graphic>
          <a:graphicData uri="http://schemas.openxmlformats.org/presentationml/2006/ole">
            <mc:AlternateContent xmlns:mc="http://schemas.openxmlformats.org/markup-compatibility/2006">
              <mc:Choice xmlns:v="urn:schemas-microsoft-com:vml" Requires="v">
                <p:oleObj spid="_x0000_s41143" name="Equation" r:id="rId5" imgW="3492500" imgH="342900" progId="Equation.3">
                  <p:embed/>
                </p:oleObj>
              </mc:Choice>
              <mc:Fallback>
                <p:oleObj name="Equation" r:id="rId5" imgW="3492500" imgH="342900" progId="Equation.3">
                  <p:embed/>
                  <p:pic>
                    <p:nvPicPr>
                      <p:cNvPr id="87046"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5670550"/>
                        <a:ext cx="8318500" cy="806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7047" name="Object 2"/>
          <p:cNvGraphicFramePr>
            <a:graphicFrameLocks noChangeAspect="1"/>
          </p:cNvGraphicFramePr>
          <p:nvPr/>
        </p:nvGraphicFramePr>
        <p:xfrm>
          <a:off x="1295400" y="1905000"/>
          <a:ext cx="1295400" cy="901700"/>
        </p:xfrm>
        <a:graphic>
          <a:graphicData uri="http://schemas.openxmlformats.org/presentationml/2006/ole">
            <mc:AlternateContent xmlns:mc="http://schemas.openxmlformats.org/markup-compatibility/2006">
              <mc:Choice xmlns:v="urn:schemas-microsoft-com:vml" Requires="v">
                <p:oleObj spid="_x0000_s41144" name="Equation" r:id="rId7" imgW="304668" imgH="342751" progId="Equation.3">
                  <p:embed/>
                </p:oleObj>
              </mc:Choice>
              <mc:Fallback>
                <p:oleObj name="Equation" r:id="rId7" imgW="304668" imgH="342751" progId="Equation.3">
                  <p:embed/>
                  <p:pic>
                    <p:nvPicPr>
                      <p:cNvPr id="87047" name="Object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95400" y="1905000"/>
                        <a:ext cx="1295400" cy="901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7048" name="Object 3"/>
          <p:cNvGraphicFramePr>
            <a:graphicFrameLocks noChangeAspect="1"/>
          </p:cNvGraphicFramePr>
          <p:nvPr/>
        </p:nvGraphicFramePr>
        <p:xfrm>
          <a:off x="5943600" y="1852613"/>
          <a:ext cx="895350" cy="857250"/>
        </p:xfrm>
        <a:graphic>
          <a:graphicData uri="http://schemas.openxmlformats.org/presentationml/2006/ole">
            <mc:AlternateContent xmlns:mc="http://schemas.openxmlformats.org/markup-compatibility/2006">
              <mc:Choice xmlns:v="urn:schemas-microsoft-com:vml" Requires="v">
                <p:oleObj spid="_x0000_s41145" name="Equation" r:id="rId9" imgW="368140" imgH="342751" progId="Equation.3">
                  <p:embed/>
                </p:oleObj>
              </mc:Choice>
              <mc:Fallback>
                <p:oleObj name="Equation" r:id="rId9" imgW="368140" imgH="342751" progId="Equation.3">
                  <p:embed/>
                  <p:pic>
                    <p:nvPicPr>
                      <p:cNvPr id="87048" name="Object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943600" y="1852613"/>
                        <a:ext cx="895350" cy="857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7049" name="Object 4"/>
          <p:cNvGraphicFramePr>
            <a:graphicFrameLocks noChangeAspect="1"/>
          </p:cNvGraphicFramePr>
          <p:nvPr/>
        </p:nvGraphicFramePr>
        <p:xfrm>
          <a:off x="1295400" y="3048000"/>
          <a:ext cx="3962400" cy="915988"/>
        </p:xfrm>
        <a:graphic>
          <a:graphicData uri="http://schemas.openxmlformats.org/presentationml/2006/ole">
            <mc:AlternateContent xmlns:mc="http://schemas.openxmlformats.org/markup-compatibility/2006">
              <mc:Choice xmlns:v="urn:schemas-microsoft-com:vml" Requires="v">
                <p:oleObj spid="_x0000_s41146" name="Equation" r:id="rId11" imgW="1638300" imgH="368300" progId="Equation.3">
                  <p:embed/>
                </p:oleObj>
              </mc:Choice>
              <mc:Fallback>
                <p:oleObj name="Equation" r:id="rId11" imgW="1638300" imgH="368300" progId="Equation.3">
                  <p:embed/>
                  <p:pic>
                    <p:nvPicPr>
                      <p:cNvPr id="87049" name="Object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95400" y="3048000"/>
                        <a:ext cx="3962400" cy="915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7050" name="Object 5"/>
          <p:cNvGraphicFramePr>
            <a:graphicFrameLocks noChangeAspect="1"/>
          </p:cNvGraphicFramePr>
          <p:nvPr/>
        </p:nvGraphicFramePr>
        <p:xfrm>
          <a:off x="1241425" y="4113213"/>
          <a:ext cx="5159375" cy="915987"/>
        </p:xfrm>
        <a:graphic>
          <a:graphicData uri="http://schemas.openxmlformats.org/presentationml/2006/ole">
            <mc:AlternateContent xmlns:mc="http://schemas.openxmlformats.org/markup-compatibility/2006">
              <mc:Choice xmlns:v="urn:schemas-microsoft-com:vml" Requires="v">
                <p:oleObj spid="_x0000_s41147" name="Equation" r:id="rId13" imgW="2133600" imgH="368300" progId="Equation.3">
                  <p:embed/>
                </p:oleObj>
              </mc:Choice>
              <mc:Fallback>
                <p:oleObj name="Equation" r:id="rId13" imgW="2133600" imgH="368300" progId="Equation.3">
                  <p:embed/>
                  <p:pic>
                    <p:nvPicPr>
                      <p:cNvPr id="87050" name="Object 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241425" y="4113213"/>
                        <a:ext cx="5159375" cy="915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2463567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2200" name="Group 40"/>
          <p:cNvGraphicFramePr>
            <a:graphicFrameLocks noGrp="1"/>
          </p:cNvGraphicFramePr>
          <p:nvPr>
            <p:ph type="tbl" idx="1"/>
          </p:nvPr>
        </p:nvGraphicFramePr>
        <p:xfrm>
          <a:off x="381000" y="152400"/>
          <a:ext cx="8382000" cy="6588126"/>
        </p:xfrm>
        <a:graphic>
          <a:graphicData uri="http://schemas.openxmlformats.org/drawingml/2006/table">
            <a:tbl>
              <a:tblPr/>
              <a:tblGrid>
                <a:gridCol w="4191000">
                  <a:extLst>
                    <a:ext uri="{9D8B030D-6E8A-4147-A177-3AD203B41FA5}">
                      <a16:colId xmlns="" xmlns:a16="http://schemas.microsoft.com/office/drawing/2014/main" val="20000"/>
                    </a:ext>
                  </a:extLst>
                </a:gridCol>
                <a:gridCol w="4191000">
                  <a:extLst>
                    <a:ext uri="{9D8B030D-6E8A-4147-A177-3AD203B41FA5}">
                      <a16:colId xmlns="" xmlns:a16="http://schemas.microsoft.com/office/drawing/2014/main" val="20001"/>
                    </a:ext>
                  </a:extLst>
                </a:gridCol>
              </a:tblGrid>
              <a:tr h="82295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f(n)</a:t>
                      </a:r>
                    </a:p>
                  </a:txBody>
                  <a:tcPr marT="45715" marB="4571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0" i="0" u="none" strike="noStrike" cap="none" normalizeH="0" baseline="0">
                          <a:ln>
                            <a:noFill/>
                          </a:ln>
                          <a:solidFill>
                            <a:schemeClr val="tx1"/>
                          </a:solidFill>
                          <a:effectLst/>
                          <a:latin typeface="Tahoma" pitchFamily="34" charset="0"/>
                          <a:ea typeface="宋体" pitchFamily="2" charset="-122"/>
                        </a:rPr>
                        <a:t>渐近符号</a:t>
                      </a:r>
                      <a:r>
                        <a:rPr kumimoji="1" lang="en-US" altLang="zh-CN" sz="2400" b="0" i="0" u="none" strike="noStrike" cap="none" normalizeH="0" baseline="0">
                          <a:ln>
                            <a:noFill/>
                          </a:ln>
                          <a:solidFill>
                            <a:schemeClr val="tx1"/>
                          </a:solidFill>
                          <a:effectLst/>
                          <a:latin typeface="Tahoma" pitchFamily="34" charset="0"/>
                          <a:ea typeface="宋体" pitchFamily="2" charset="-122"/>
                        </a:rPr>
                        <a:t>(</a:t>
                      </a:r>
                      <a:r>
                        <a:rPr kumimoji="1" lang="en-US" altLang="zh-CN" sz="2400" b="0" i="0" u="none" strike="noStrike" cap="none" normalizeH="0" baseline="0">
                          <a:ln>
                            <a:noFill/>
                          </a:ln>
                          <a:solidFill>
                            <a:schemeClr val="tx1"/>
                          </a:solidFill>
                          <a:effectLst/>
                          <a:latin typeface="Tahoma" pitchFamily="34" charset="0"/>
                          <a:ea typeface="宋体" pitchFamily="2" charset="-122"/>
                          <a:sym typeface="Symbol" pitchFamily="18" charset="2"/>
                        </a:rPr>
                        <a:t></a:t>
                      </a:r>
                      <a:r>
                        <a:rPr kumimoji="1" lang="zh-CN" altLang="en-US" sz="2400" b="0" i="0" u="none" strike="noStrike" cap="none" normalizeH="0" baseline="0">
                          <a:ln>
                            <a:noFill/>
                          </a:ln>
                          <a:solidFill>
                            <a:schemeClr val="tx1"/>
                          </a:solidFill>
                          <a:effectLst/>
                          <a:latin typeface="Tahoma" pitchFamily="34" charset="0"/>
                          <a:ea typeface="宋体" pitchFamily="2" charset="-122"/>
                          <a:sym typeface="Symbol" pitchFamily="18" charset="2"/>
                        </a:rPr>
                        <a:t>可以是符号</a:t>
                      </a:r>
                      <a:r>
                        <a:rPr kumimoji="1" lang="en-US" altLang="zh-CN" sz="2400" b="0" i="0" u="none" strike="noStrike" cap="none" normalizeH="0" baseline="0">
                          <a:ln>
                            <a:noFill/>
                          </a:ln>
                          <a:solidFill>
                            <a:schemeClr val="tx1"/>
                          </a:solidFill>
                          <a:effectLst/>
                          <a:latin typeface="Tahoma" pitchFamily="34" charset="0"/>
                          <a:ea typeface="宋体" pitchFamily="2" charset="-122"/>
                          <a:sym typeface="Symbol" pitchFamily="18" charset="2"/>
                        </a:rPr>
                        <a:t>O</a:t>
                      </a:r>
                      <a:r>
                        <a:rPr kumimoji="1" lang="zh-CN" altLang="en-US" sz="2400" b="0" i="0" u="none" strike="noStrike" cap="none" normalizeH="0" baseline="0">
                          <a:ln>
                            <a:noFill/>
                          </a:ln>
                          <a:solidFill>
                            <a:schemeClr val="tx1"/>
                          </a:solidFill>
                          <a:effectLst/>
                          <a:latin typeface="Tahoma" pitchFamily="34" charset="0"/>
                          <a:ea typeface="宋体" pitchFamily="2" charset="-122"/>
                          <a:sym typeface="Symbol" pitchFamily="18" charset="2"/>
                        </a:rPr>
                        <a:t>、、之一）</a:t>
                      </a:r>
                      <a:endParaRPr kumimoji="1" lang="zh-CN" altLang="en-US" sz="2400" b="0" i="0" u="none" strike="noStrike" cap="none" normalizeH="0" baseline="0">
                        <a:ln>
                          <a:noFill/>
                        </a:ln>
                        <a:solidFill>
                          <a:schemeClr val="tx1"/>
                        </a:solidFill>
                        <a:effectLst/>
                        <a:latin typeface="Tahoma" pitchFamily="34" charset="0"/>
                        <a:ea typeface="宋体" pitchFamily="2" charset="-122"/>
                      </a:endParaRPr>
                    </a:p>
                  </a:txBody>
                  <a:tcPr marT="45715" marB="4571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720647">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E1     c</a:t>
                      </a:r>
                    </a:p>
                  </a:txBody>
                  <a:tcPr marT="45715" marB="4571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tx1"/>
                          </a:solidFill>
                          <a:effectLst/>
                          <a:latin typeface="Tahoma" pitchFamily="34" charset="0"/>
                          <a:ea typeface="宋体" pitchFamily="2" charset="-122"/>
                          <a:sym typeface="Symbol" pitchFamily="18" charset="2"/>
                        </a:rPr>
                        <a:t>(1)</a:t>
                      </a:r>
                    </a:p>
                  </a:txBody>
                  <a:tcPr marT="45715" marB="4571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720647">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E2</a:t>
                      </a:r>
                    </a:p>
                  </a:txBody>
                  <a:tcPr marT="45715" marB="4571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tx1"/>
                          </a:solidFill>
                          <a:effectLst/>
                          <a:latin typeface="Tahoma" pitchFamily="34" charset="0"/>
                          <a:ea typeface="宋体" pitchFamily="2" charset="-122"/>
                          <a:sym typeface="Symbol" pitchFamily="18" charset="2"/>
                        </a:rPr>
                        <a:t>(n</a:t>
                      </a:r>
                      <a:r>
                        <a:rPr kumimoji="1" lang="en-US" altLang="zh-CN" sz="2400" b="0" i="0" u="none" strike="noStrike" cap="none" normalizeH="0" baseline="30000">
                          <a:ln>
                            <a:noFill/>
                          </a:ln>
                          <a:solidFill>
                            <a:schemeClr val="tx1"/>
                          </a:solidFill>
                          <a:effectLst/>
                          <a:latin typeface="Tahoma" pitchFamily="34" charset="0"/>
                          <a:ea typeface="宋体" pitchFamily="2" charset="-122"/>
                          <a:sym typeface="Symbol" pitchFamily="18" charset="2"/>
                        </a:rPr>
                        <a:t>k</a:t>
                      </a:r>
                      <a:r>
                        <a:rPr kumimoji="1" lang="en-US" altLang="zh-CN" sz="2400" b="0" i="0" u="none" strike="noStrike" cap="none" normalizeH="0" baseline="0">
                          <a:ln>
                            <a:noFill/>
                          </a:ln>
                          <a:solidFill>
                            <a:schemeClr val="tx1"/>
                          </a:solidFill>
                          <a:effectLst/>
                          <a:latin typeface="Tahoma" pitchFamily="34" charset="0"/>
                          <a:ea typeface="宋体" pitchFamily="2" charset="-122"/>
                          <a:sym typeface="Symbol" pitchFamily="18" charset="2"/>
                        </a:rPr>
                        <a:t>)</a:t>
                      </a:r>
                    </a:p>
                  </a:txBody>
                  <a:tcPr marT="45715" marB="4571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720647">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E3</a:t>
                      </a:r>
                    </a:p>
                  </a:txBody>
                  <a:tcPr marT="45715" marB="4571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tx1"/>
                          </a:solidFill>
                          <a:effectLst/>
                          <a:latin typeface="Tahoma" pitchFamily="34" charset="0"/>
                          <a:ea typeface="宋体" pitchFamily="2" charset="-122"/>
                          <a:sym typeface="Symbol" pitchFamily="18" charset="2"/>
                        </a:rPr>
                        <a:t>(n</a:t>
                      </a:r>
                      <a:r>
                        <a:rPr kumimoji="1" lang="en-US" altLang="zh-CN" sz="2400" b="0" i="0" u="none" strike="noStrike" cap="none" normalizeH="0" baseline="30000">
                          <a:ln>
                            <a:noFill/>
                          </a:ln>
                          <a:solidFill>
                            <a:schemeClr val="tx1"/>
                          </a:solidFill>
                          <a:effectLst/>
                          <a:latin typeface="Tahoma" pitchFamily="34" charset="0"/>
                          <a:ea typeface="宋体" pitchFamily="2" charset="-122"/>
                          <a:sym typeface="Symbol" pitchFamily="18" charset="2"/>
                        </a:rPr>
                        <a:t>2</a:t>
                      </a:r>
                      <a:r>
                        <a:rPr kumimoji="1" lang="en-US" altLang="zh-CN" sz="2400" b="0" i="0" u="none" strike="noStrike" cap="none" normalizeH="0" baseline="0">
                          <a:ln>
                            <a:noFill/>
                          </a:ln>
                          <a:solidFill>
                            <a:schemeClr val="tx1"/>
                          </a:solidFill>
                          <a:effectLst/>
                          <a:latin typeface="Tahoma" pitchFamily="34" charset="0"/>
                          <a:ea typeface="宋体" pitchFamily="2" charset="-122"/>
                          <a:sym typeface="Symbol" pitchFamily="18" charset="2"/>
                        </a:rPr>
                        <a:t>)</a:t>
                      </a:r>
                    </a:p>
                  </a:txBody>
                  <a:tcPr marT="45715" marB="4571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r h="720647">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E4</a:t>
                      </a:r>
                    </a:p>
                  </a:txBody>
                  <a:tcPr marT="45715" marB="4571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tx1"/>
                          </a:solidFill>
                          <a:effectLst/>
                          <a:latin typeface="Tahoma" pitchFamily="34" charset="0"/>
                          <a:ea typeface="宋体" pitchFamily="2" charset="-122"/>
                          <a:sym typeface="Symbol" pitchFamily="18" charset="2"/>
                        </a:rPr>
                        <a:t>(n</a:t>
                      </a:r>
                      <a:r>
                        <a:rPr kumimoji="1" lang="en-US" altLang="zh-CN" sz="2400" b="0" i="0" u="none" strike="noStrike" cap="none" normalizeH="0" baseline="30000">
                          <a:ln>
                            <a:noFill/>
                          </a:ln>
                          <a:solidFill>
                            <a:schemeClr val="tx1"/>
                          </a:solidFill>
                          <a:effectLst/>
                          <a:latin typeface="Tahoma" pitchFamily="34" charset="0"/>
                          <a:ea typeface="宋体" pitchFamily="2" charset="-122"/>
                          <a:sym typeface="Symbol" pitchFamily="18" charset="2"/>
                        </a:rPr>
                        <a:t>3</a:t>
                      </a:r>
                      <a:r>
                        <a:rPr kumimoji="1" lang="en-US" altLang="zh-CN" sz="2400" b="0" i="0" u="none" strike="noStrike" cap="none" normalizeH="0" baseline="0">
                          <a:ln>
                            <a:noFill/>
                          </a:ln>
                          <a:solidFill>
                            <a:schemeClr val="tx1"/>
                          </a:solidFill>
                          <a:effectLst/>
                          <a:latin typeface="Tahoma" pitchFamily="34" charset="0"/>
                          <a:ea typeface="宋体" pitchFamily="2" charset="-122"/>
                          <a:sym typeface="Symbol" pitchFamily="18" charset="2"/>
                        </a:rPr>
                        <a:t>)</a:t>
                      </a:r>
                    </a:p>
                  </a:txBody>
                  <a:tcPr marT="45715" marB="4571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 xmlns:a16="http://schemas.microsoft.com/office/drawing/2014/main" val="10004"/>
                  </a:ext>
                </a:extLst>
              </a:tr>
              <a:tr h="720647">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E5</a:t>
                      </a:r>
                    </a:p>
                  </a:txBody>
                  <a:tcPr marT="45715" marB="4571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tx1"/>
                          </a:solidFill>
                          <a:effectLst/>
                          <a:latin typeface="Tahoma" pitchFamily="34" charset="0"/>
                          <a:ea typeface="宋体" pitchFamily="2" charset="-122"/>
                          <a:sym typeface="Symbol" pitchFamily="18" charset="2"/>
                        </a:rPr>
                        <a:t>(n</a:t>
                      </a:r>
                      <a:r>
                        <a:rPr kumimoji="1" lang="en-US" altLang="zh-CN" sz="2400" b="0" i="0" u="none" strike="noStrike" cap="none" normalizeH="0" baseline="30000">
                          <a:ln>
                            <a:noFill/>
                          </a:ln>
                          <a:solidFill>
                            <a:schemeClr val="tx1"/>
                          </a:solidFill>
                          <a:effectLst/>
                          <a:latin typeface="Tahoma" pitchFamily="34" charset="0"/>
                          <a:ea typeface="宋体" pitchFamily="2" charset="-122"/>
                          <a:sym typeface="Symbol" pitchFamily="18" charset="2"/>
                        </a:rPr>
                        <a:t>k+1</a:t>
                      </a:r>
                      <a:r>
                        <a:rPr kumimoji="1" lang="en-US" altLang="zh-CN" sz="2400" b="0" i="0" u="none" strike="noStrike" cap="none" normalizeH="0" baseline="0">
                          <a:ln>
                            <a:noFill/>
                          </a:ln>
                          <a:solidFill>
                            <a:schemeClr val="tx1"/>
                          </a:solidFill>
                          <a:effectLst/>
                          <a:latin typeface="Tahoma" pitchFamily="34" charset="0"/>
                          <a:ea typeface="宋体" pitchFamily="2" charset="-122"/>
                          <a:sym typeface="Symbol" pitchFamily="18" charset="2"/>
                        </a:rPr>
                        <a:t>)</a:t>
                      </a:r>
                    </a:p>
                  </a:txBody>
                  <a:tcPr marT="45715" marB="4571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 xmlns:a16="http://schemas.microsoft.com/office/drawing/2014/main" val="10005"/>
                  </a:ext>
                </a:extLst>
              </a:tr>
              <a:tr h="720647">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E6</a:t>
                      </a:r>
                    </a:p>
                  </a:txBody>
                  <a:tcPr marT="45715" marB="4571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tx1"/>
                          </a:solidFill>
                          <a:effectLst/>
                          <a:latin typeface="Tahoma" pitchFamily="34" charset="0"/>
                          <a:ea typeface="宋体" pitchFamily="2" charset="-122"/>
                          <a:sym typeface="Symbol" pitchFamily="18" charset="2"/>
                        </a:rPr>
                        <a:t>(r</a:t>
                      </a:r>
                      <a:r>
                        <a:rPr kumimoji="1" lang="en-US" altLang="zh-CN" sz="2400" b="0" i="0" u="none" strike="noStrike" cap="none" normalizeH="0" baseline="30000">
                          <a:ln>
                            <a:noFill/>
                          </a:ln>
                          <a:solidFill>
                            <a:schemeClr val="tx1"/>
                          </a:solidFill>
                          <a:effectLst/>
                          <a:latin typeface="Tahoma" pitchFamily="34" charset="0"/>
                          <a:ea typeface="宋体" pitchFamily="2" charset="-122"/>
                          <a:sym typeface="Symbol" pitchFamily="18" charset="2"/>
                        </a:rPr>
                        <a:t>n</a:t>
                      </a:r>
                      <a:r>
                        <a:rPr kumimoji="1" lang="en-US" altLang="zh-CN" sz="2400" b="0" i="0" u="none" strike="noStrike" cap="none" normalizeH="0" baseline="0">
                          <a:ln>
                            <a:noFill/>
                          </a:ln>
                          <a:solidFill>
                            <a:schemeClr val="tx1"/>
                          </a:solidFill>
                          <a:effectLst/>
                          <a:latin typeface="Tahoma" pitchFamily="34" charset="0"/>
                          <a:ea typeface="宋体" pitchFamily="2" charset="-122"/>
                          <a:sym typeface="Symbol" pitchFamily="18" charset="2"/>
                        </a:rPr>
                        <a:t>)</a:t>
                      </a:r>
                    </a:p>
                  </a:txBody>
                  <a:tcPr marT="45715" marB="4571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 xmlns:a16="http://schemas.microsoft.com/office/drawing/2014/main" val="10006"/>
                  </a:ext>
                </a:extLst>
              </a:tr>
              <a:tr h="720647">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E7    n!</a:t>
                      </a:r>
                    </a:p>
                  </a:txBody>
                  <a:tcPr marT="45715" marB="4571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tx1"/>
                          </a:solidFill>
                          <a:effectLst/>
                          <a:latin typeface="Tahoma" pitchFamily="34" charset="0"/>
                          <a:ea typeface="宋体" pitchFamily="2" charset="-122"/>
                          <a:sym typeface="Symbol" pitchFamily="18" charset="2"/>
                        </a:rPr>
                        <a:t>((n/e) </a:t>
                      </a:r>
                      <a:r>
                        <a:rPr kumimoji="1" lang="en-US" altLang="zh-CN" sz="2400" b="0" i="0" u="none" strike="noStrike" cap="none" normalizeH="0" baseline="30000">
                          <a:ln>
                            <a:noFill/>
                          </a:ln>
                          <a:solidFill>
                            <a:schemeClr val="tx1"/>
                          </a:solidFill>
                          <a:effectLst/>
                          <a:latin typeface="Tahoma" pitchFamily="34" charset="0"/>
                          <a:ea typeface="宋体" pitchFamily="2" charset="-122"/>
                          <a:sym typeface="Symbol" pitchFamily="18" charset="2"/>
                        </a:rPr>
                        <a:t>n </a:t>
                      </a:r>
                      <a:r>
                        <a:rPr kumimoji="1" lang="en-US" altLang="zh-CN" sz="2400" b="0" i="0" u="none" strike="noStrike" cap="none" normalizeH="0" baseline="0">
                          <a:ln>
                            <a:noFill/>
                          </a:ln>
                          <a:solidFill>
                            <a:schemeClr val="tx1"/>
                          </a:solidFill>
                          <a:effectLst/>
                          <a:latin typeface="Tahoma" pitchFamily="34" charset="0"/>
                          <a:ea typeface="宋体" pitchFamily="2" charset="-122"/>
                          <a:sym typeface="Symbol" pitchFamily="18" charset="2"/>
                        </a:rPr>
                        <a:t>)</a:t>
                      </a:r>
                    </a:p>
                  </a:txBody>
                  <a:tcPr marT="45715" marB="4571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 xmlns:a16="http://schemas.microsoft.com/office/drawing/2014/main" val="10007"/>
                  </a:ext>
                </a:extLst>
              </a:tr>
              <a:tr h="720647">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E8    </a:t>
                      </a:r>
                    </a:p>
                  </a:txBody>
                  <a:tcPr marT="45715" marB="4571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tx1"/>
                          </a:solidFill>
                          <a:effectLst/>
                          <a:latin typeface="Tahoma" pitchFamily="34" charset="0"/>
                          <a:ea typeface="宋体" pitchFamily="2" charset="-122"/>
                          <a:sym typeface="Symbol" pitchFamily="18" charset="2"/>
                        </a:rPr>
                        <a:t>(logn)</a:t>
                      </a:r>
                    </a:p>
                  </a:txBody>
                  <a:tcPr marT="45715" marB="4571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 xmlns:a16="http://schemas.microsoft.com/office/drawing/2014/main" val="10008"/>
                  </a:ext>
                </a:extLst>
              </a:tr>
            </a:tbl>
          </a:graphicData>
        </a:graphic>
      </p:graphicFrame>
      <p:graphicFrame>
        <p:nvGraphicFramePr>
          <p:cNvPr id="88098" name="Object 0"/>
          <p:cNvGraphicFramePr>
            <a:graphicFrameLocks noChangeAspect="1"/>
          </p:cNvGraphicFramePr>
          <p:nvPr/>
        </p:nvGraphicFramePr>
        <p:xfrm>
          <a:off x="1327150" y="1676400"/>
          <a:ext cx="838200" cy="792163"/>
        </p:xfrm>
        <a:graphic>
          <a:graphicData uri="http://schemas.openxmlformats.org/presentationml/2006/ole">
            <mc:AlternateContent xmlns:mc="http://schemas.openxmlformats.org/markup-compatibility/2006">
              <mc:Choice xmlns:v="urn:schemas-microsoft-com:vml" Requires="v">
                <p:oleObj spid="_x0000_s42160" name="Equation" r:id="rId3" imgW="457200" imgH="431800" progId="Equation.3">
                  <p:embed/>
                </p:oleObj>
              </mc:Choice>
              <mc:Fallback>
                <p:oleObj name="Equation" r:id="rId3" imgW="457200" imgH="431800" progId="Equation.3">
                  <p:embed/>
                  <p:pic>
                    <p:nvPicPr>
                      <p:cNvPr id="88098" name="Object 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27150" y="1676400"/>
                        <a:ext cx="838200" cy="792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8099" name="Object 1"/>
          <p:cNvGraphicFramePr>
            <a:graphicFrameLocks noChangeAspect="1"/>
          </p:cNvGraphicFramePr>
          <p:nvPr/>
        </p:nvGraphicFramePr>
        <p:xfrm>
          <a:off x="1295400" y="2373313"/>
          <a:ext cx="488950" cy="792162"/>
        </p:xfrm>
        <a:graphic>
          <a:graphicData uri="http://schemas.openxmlformats.org/presentationml/2006/ole">
            <mc:AlternateContent xmlns:mc="http://schemas.openxmlformats.org/markup-compatibility/2006">
              <mc:Choice xmlns:v="urn:schemas-microsoft-com:vml" Requires="v">
                <p:oleObj spid="_x0000_s42161" name="Equation" r:id="rId5" imgW="266469" imgH="431425" progId="Equation.3">
                  <p:embed/>
                </p:oleObj>
              </mc:Choice>
              <mc:Fallback>
                <p:oleObj name="Equation" r:id="rId5" imgW="266469" imgH="431425" progId="Equation.3">
                  <p:embed/>
                  <p:pic>
                    <p:nvPicPr>
                      <p:cNvPr id="88099"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95400" y="2373313"/>
                        <a:ext cx="488950" cy="7921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8100" name="Object 2"/>
          <p:cNvGraphicFramePr>
            <a:graphicFrameLocks noChangeAspect="1"/>
          </p:cNvGraphicFramePr>
          <p:nvPr/>
        </p:nvGraphicFramePr>
        <p:xfrm>
          <a:off x="1187450" y="3071813"/>
          <a:ext cx="722313" cy="838200"/>
        </p:xfrm>
        <a:graphic>
          <a:graphicData uri="http://schemas.openxmlformats.org/presentationml/2006/ole">
            <mc:AlternateContent xmlns:mc="http://schemas.openxmlformats.org/markup-compatibility/2006">
              <mc:Choice xmlns:v="urn:schemas-microsoft-com:vml" Requires="v">
                <p:oleObj spid="_x0000_s42162" name="Equation" r:id="rId7" imgW="393529" imgH="457002" progId="Equation.3">
                  <p:embed/>
                </p:oleObj>
              </mc:Choice>
              <mc:Fallback>
                <p:oleObj name="Equation" r:id="rId7" imgW="393529" imgH="457002" progId="Equation.3">
                  <p:embed/>
                  <p:pic>
                    <p:nvPicPr>
                      <p:cNvPr id="88100" name="Object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87450" y="3071813"/>
                        <a:ext cx="722313"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8101" name="Object 3"/>
          <p:cNvGraphicFramePr>
            <a:graphicFrameLocks noChangeAspect="1"/>
          </p:cNvGraphicFramePr>
          <p:nvPr/>
        </p:nvGraphicFramePr>
        <p:xfrm>
          <a:off x="1141413" y="3833813"/>
          <a:ext cx="1279525" cy="792162"/>
        </p:xfrm>
        <a:graphic>
          <a:graphicData uri="http://schemas.openxmlformats.org/presentationml/2006/ole">
            <mc:AlternateContent xmlns:mc="http://schemas.openxmlformats.org/markup-compatibility/2006">
              <mc:Choice xmlns:v="urn:schemas-microsoft-com:vml" Requires="v">
                <p:oleObj spid="_x0000_s42163" name="Equation" r:id="rId9" imgW="698197" imgH="431613" progId="Equation.3">
                  <p:embed/>
                </p:oleObj>
              </mc:Choice>
              <mc:Fallback>
                <p:oleObj name="Equation" r:id="rId9" imgW="698197" imgH="431613" progId="Equation.3">
                  <p:embed/>
                  <p:pic>
                    <p:nvPicPr>
                      <p:cNvPr id="88101" name="Object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41413" y="3833813"/>
                        <a:ext cx="1279525" cy="7921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8102" name="Object 4"/>
          <p:cNvGraphicFramePr>
            <a:graphicFrameLocks noChangeAspect="1"/>
          </p:cNvGraphicFramePr>
          <p:nvPr/>
        </p:nvGraphicFramePr>
        <p:xfrm>
          <a:off x="1181100" y="4560888"/>
          <a:ext cx="1233488" cy="792162"/>
        </p:xfrm>
        <a:graphic>
          <a:graphicData uri="http://schemas.openxmlformats.org/presentationml/2006/ole">
            <mc:AlternateContent xmlns:mc="http://schemas.openxmlformats.org/markup-compatibility/2006">
              <mc:Choice xmlns:v="urn:schemas-microsoft-com:vml" Requires="v">
                <p:oleObj spid="_x0000_s42164" name="Equation" r:id="rId11" imgW="672808" imgH="431613" progId="Equation.3">
                  <p:embed/>
                </p:oleObj>
              </mc:Choice>
              <mc:Fallback>
                <p:oleObj name="Equation" r:id="rId11" imgW="672808" imgH="431613" progId="Equation.3">
                  <p:embed/>
                  <p:pic>
                    <p:nvPicPr>
                      <p:cNvPr id="88102" name="Object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81100" y="4560888"/>
                        <a:ext cx="1233488" cy="7921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8103" name="Object 5"/>
          <p:cNvGraphicFramePr>
            <a:graphicFrameLocks noChangeAspect="1"/>
          </p:cNvGraphicFramePr>
          <p:nvPr/>
        </p:nvGraphicFramePr>
        <p:xfrm>
          <a:off x="1485900" y="5978525"/>
          <a:ext cx="744538" cy="792163"/>
        </p:xfrm>
        <a:graphic>
          <a:graphicData uri="http://schemas.openxmlformats.org/presentationml/2006/ole">
            <mc:AlternateContent xmlns:mc="http://schemas.openxmlformats.org/markup-compatibility/2006">
              <mc:Choice xmlns:v="urn:schemas-microsoft-com:vml" Requires="v">
                <p:oleObj spid="_x0000_s42165" name="Equation" r:id="rId13" imgW="406224" imgH="431613" progId="Equation.3">
                  <p:embed/>
                </p:oleObj>
              </mc:Choice>
              <mc:Fallback>
                <p:oleObj name="Equation" r:id="rId13" imgW="406224" imgH="431613" progId="Equation.3">
                  <p:embed/>
                  <p:pic>
                    <p:nvPicPr>
                      <p:cNvPr id="88103" name="Object 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485900" y="5978525"/>
                        <a:ext cx="744538" cy="792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灯片编号占位符 1"/>
          <p:cNvSpPr>
            <a:spLocks noGrp="1"/>
          </p:cNvSpPr>
          <p:nvPr>
            <p:ph type="sldNum" sz="quarter" idx="12"/>
          </p:nvPr>
        </p:nvSpPr>
        <p:spPr/>
        <p:txBody>
          <a:bodyPr/>
          <a:lstStyle/>
          <a:p>
            <a:pPr>
              <a:defRPr/>
            </a:pPr>
            <a:fld id="{B6C38F51-97B7-44D4-A4C7-E7DD02E16D93}" type="slidenum">
              <a:rPr lang="en-US" altLang="zh-CN" smtClean="0"/>
              <a:pPr>
                <a:defRPr/>
              </a:pPr>
              <a:t>68</a:t>
            </a:fld>
            <a:endParaRPr lang="en-US" altLang="zh-CN"/>
          </a:p>
        </p:txBody>
      </p:sp>
    </p:spTree>
    <p:extLst>
      <p:ext uri="{BB962C8B-B14F-4D97-AF65-F5344CB8AC3E}">
        <p14:creationId xmlns:p14="http://schemas.microsoft.com/office/powerpoint/2010/main" val="7898087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EB85C48B-2C78-4C3B-80DA-E5E4BA451CA6}" type="slidenum">
              <a:rPr kumimoji="0" lang="en-US" altLang="zh-CN" sz="1400" smtClean="0"/>
              <a:pPr>
                <a:spcBef>
                  <a:spcPct val="0"/>
                </a:spcBef>
                <a:buClrTx/>
                <a:buSzTx/>
                <a:buFontTx/>
                <a:buNone/>
              </a:pPr>
              <a:t>69</a:t>
            </a:fld>
            <a:endParaRPr kumimoji="0" lang="en-US" altLang="zh-CN" sz="1400"/>
          </a:p>
        </p:txBody>
      </p:sp>
      <p:sp>
        <p:nvSpPr>
          <p:cNvPr id="89091" name="Rectangle 3"/>
          <p:cNvSpPr>
            <a:spLocks noGrp="1" noChangeArrowheads="1"/>
          </p:cNvSpPr>
          <p:nvPr>
            <p:ph type="body" idx="1"/>
          </p:nvPr>
        </p:nvSpPr>
        <p:spPr>
          <a:xfrm>
            <a:off x="76200" y="1981200"/>
            <a:ext cx="8915400" cy="4724400"/>
          </a:xfrm>
        </p:spPr>
        <p:txBody>
          <a:bodyPr/>
          <a:lstStyle/>
          <a:p>
            <a:pPr eaLnBrk="1" hangingPunct="1">
              <a:buFont typeface="Wingdings" panose="05000000000000000000" pitchFamily="2" charset="2"/>
              <a:buNone/>
            </a:pPr>
            <a:r>
              <a:rPr kumimoji="0" lang="en-US" altLang="zh-CN">
                <a:ea typeface="楷体_GB2312" pitchFamily="49" charset="-122"/>
              </a:rPr>
              <a:t> </a:t>
            </a:r>
            <a:endParaRPr lang="en-US" altLang="zh-CN" sz="2800"/>
          </a:p>
          <a:p>
            <a:pPr eaLnBrk="1" hangingPunct="1">
              <a:buFont typeface="Wingdings" panose="05000000000000000000" pitchFamily="2" charset="2"/>
              <a:buNone/>
            </a:pPr>
            <a:endParaRPr lang="en-US" altLang="zh-CN">
              <a:latin typeface="宋体" panose="02010600030101010101" pitchFamily="2" charset="-122"/>
            </a:endParaRPr>
          </a:p>
        </p:txBody>
      </p:sp>
      <p:graphicFrame>
        <p:nvGraphicFramePr>
          <p:cNvPr id="95294" name="Group 62"/>
          <p:cNvGraphicFramePr>
            <a:graphicFrameLocks noGrp="1"/>
          </p:cNvGraphicFramePr>
          <p:nvPr/>
        </p:nvGraphicFramePr>
        <p:xfrm>
          <a:off x="304800" y="2109788"/>
          <a:ext cx="8458200" cy="4654550"/>
        </p:xfrm>
        <a:graphic>
          <a:graphicData uri="http://schemas.openxmlformats.org/drawingml/2006/table">
            <a:tbl>
              <a:tblPr/>
              <a:tblGrid>
                <a:gridCol w="5867400">
                  <a:extLst>
                    <a:ext uri="{9D8B030D-6E8A-4147-A177-3AD203B41FA5}">
                      <a16:colId xmlns="" xmlns:a16="http://schemas.microsoft.com/office/drawing/2014/main" val="20000"/>
                    </a:ext>
                  </a:extLst>
                </a:gridCol>
                <a:gridCol w="1295400">
                  <a:extLst>
                    <a:ext uri="{9D8B030D-6E8A-4147-A177-3AD203B41FA5}">
                      <a16:colId xmlns="" xmlns:a16="http://schemas.microsoft.com/office/drawing/2014/main" val="20001"/>
                    </a:ext>
                  </a:extLst>
                </a:gridCol>
                <a:gridCol w="1295400">
                  <a:extLst>
                    <a:ext uri="{9D8B030D-6E8A-4147-A177-3AD203B41FA5}">
                      <a16:colId xmlns="" xmlns:a16="http://schemas.microsoft.com/office/drawing/2014/main" val="20002"/>
                    </a:ext>
                  </a:extLst>
                </a:gridCol>
              </a:tblGrid>
              <a:tr h="51819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0" i="0" u="none" strike="noStrike" cap="none" normalizeH="0" baseline="0">
                          <a:ln>
                            <a:noFill/>
                          </a:ln>
                          <a:solidFill>
                            <a:schemeClr val="tx1"/>
                          </a:solidFill>
                          <a:effectLst/>
                          <a:latin typeface="Tahoma" pitchFamily="34" charset="0"/>
                          <a:ea typeface="宋体" pitchFamily="2" charset="-122"/>
                        </a:rPr>
                        <a:t>语句</a:t>
                      </a:r>
                    </a:p>
                  </a:txBody>
                  <a:tcPr marT="45723" marB="4572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0" i="0" u="none" strike="noStrike" cap="none" normalizeH="0" baseline="0">
                          <a:ln>
                            <a:noFill/>
                          </a:ln>
                          <a:solidFill>
                            <a:schemeClr val="tx1"/>
                          </a:solidFill>
                          <a:effectLst/>
                          <a:latin typeface="Tahoma" pitchFamily="34" charset="0"/>
                          <a:ea typeface="宋体" pitchFamily="2" charset="-122"/>
                        </a:rPr>
                        <a:t>频率</a:t>
                      </a:r>
                    </a:p>
                  </a:txBody>
                  <a:tcPr marT="45723" marB="4572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0" i="0" u="none" strike="noStrike" cap="none" normalizeH="0" baseline="0">
                          <a:ln>
                            <a:noFill/>
                          </a:ln>
                          <a:solidFill>
                            <a:schemeClr val="tx1"/>
                          </a:solidFill>
                          <a:effectLst/>
                          <a:latin typeface="Tahoma" pitchFamily="34" charset="0"/>
                          <a:ea typeface="宋体" pitchFamily="2" charset="-122"/>
                        </a:rPr>
                        <a:t>总步数</a:t>
                      </a:r>
                    </a:p>
                  </a:txBody>
                  <a:tcPr marT="45723" marB="4572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51819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T  Sum(T a[], int n)</a:t>
                      </a:r>
                    </a:p>
                  </a:txBody>
                  <a:tcPr marT="45723" marB="4572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bg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0</a:t>
                      </a:r>
                    </a:p>
                  </a:txBody>
                  <a:tcPr marT="45723" marB="4572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bg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tx1"/>
                          </a:solidFill>
                          <a:effectLst/>
                          <a:latin typeface="Tahoma" pitchFamily="34" charset="0"/>
                          <a:ea typeface="宋体" pitchFamily="2" charset="-122"/>
                          <a:sym typeface="Symbol" pitchFamily="18" charset="2"/>
                        </a:rPr>
                        <a:t>(0)</a:t>
                      </a:r>
                    </a:p>
                  </a:txBody>
                  <a:tcPr marT="45723" marB="4572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bg1"/>
                      </a:solidFill>
                      <a:prstDash val="solid"/>
                      <a:miter lim="800000"/>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5588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a:t>
                      </a:r>
                    </a:p>
                  </a:txBody>
                  <a:tcPr marT="45723" marB="4572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bg1"/>
                      </a:solidFill>
                      <a:prstDash val="solid"/>
                      <a:miter lim="800000"/>
                      <a:headEnd type="none" w="med" len="med"/>
                      <a:tailEnd type="none" w="med" len="med"/>
                    </a:lnT>
                    <a:lnB w="12700" cap="flat" cmpd="sng" algn="ctr">
                      <a:solidFill>
                        <a:schemeClr val="bg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0</a:t>
                      </a:r>
                    </a:p>
                  </a:txBody>
                  <a:tcPr marT="45723" marB="4572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bg1"/>
                      </a:solidFill>
                      <a:prstDash val="solid"/>
                      <a:miter lim="800000"/>
                      <a:headEnd type="none" w="med" len="med"/>
                      <a:tailEnd type="none" w="med" len="med"/>
                    </a:lnT>
                    <a:lnB w="12700" cap="flat" cmpd="sng" algn="ctr">
                      <a:solidFill>
                        <a:schemeClr val="bg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tx1"/>
                          </a:solidFill>
                          <a:effectLst/>
                          <a:latin typeface="Tahoma" pitchFamily="34" charset="0"/>
                          <a:ea typeface="宋体" pitchFamily="2" charset="-122"/>
                          <a:sym typeface="Symbol" pitchFamily="18" charset="2"/>
                        </a:rPr>
                        <a:t>(0)</a:t>
                      </a:r>
                    </a:p>
                  </a:txBody>
                  <a:tcPr marT="45723" marB="4572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bg1"/>
                      </a:solidFill>
                      <a:prstDash val="solid"/>
                      <a:miter lim="800000"/>
                      <a:headEnd type="none" w="med" len="med"/>
                      <a:tailEnd type="none" w="med" len="med"/>
                    </a:lnT>
                    <a:lnB w="12700" cap="flat" cmpd="sng" algn="ctr">
                      <a:solidFill>
                        <a:schemeClr val="bg1"/>
                      </a:solidFill>
                      <a:prstDash val="solid"/>
                      <a:miter lim="800000"/>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527086">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   T tsum=0;</a:t>
                      </a:r>
                    </a:p>
                  </a:txBody>
                  <a:tcPr marT="45723" marB="4572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bg1"/>
                      </a:solidFill>
                      <a:prstDash val="solid"/>
                      <a:miter lim="800000"/>
                      <a:headEnd type="none" w="med" len="med"/>
                      <a:tailEnd type="none" w="med" len="med"/>
                    </a:lnT>
                    <a:lnB w="12700" cap="flat" cmpd="sng" algn="ctr">
                      <a:solidFill>
                        <a:schemeClr val="bg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1</a:t>
                      </a:r>
                    </a:p>
                  </a:txBody>
                  <a:tcPr marT="45723" marB="4572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bg1"/>
                      </a:solidFill>
                      <a:prstDash val="solid"/>
                      <a:miter lim="800000"/>
                      <a:headEnd type="none" w="med" len="med"/>
                      <a:tailEnd type="none" w="med" len="med"/>
                    </a:lnT>
                    <a:lnB w="12700" cap="flat" cmpd="sng" algn="ctr">
                      <a:solidFill>
                        <a:schemeClr val="bg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tx1"/>
                          </a:solidFill>
                          <a:effectLst/>
                          <a:latin typeface="Tahoma" pitchFamily="34" charset="0"/>
                          <a:ea typeface="宋体" pitchFamily="2" charset="-122"/>
                          <a:sym typeface="Symbol" pitchFamily="18" charset="2"/>
                        </a:rPr>
                        <a:t>(1)</a:t>
                      </a:r>
                    </a:p>
                  </a:txBody>
                  <a:tcPr marT="45723" marB="4572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bg1"/>
                      </a:solidFill>
                      <a:prstDash val="solid"/>
                      <a:miter lim="800000"/>
                      <a:headEnd type="none" w="med" len="med"/>
                      <a:tailEnd type="none" w="med" len="med"/>
                    </a:lnT>
                    <a:lnB w="12700" cap="flat" cmpd="sng" algn="ctr">
                      <a:solidFill>
                        <a:schemeClr val="bg1"/>
                      </a:solidFill>
                      <a:prstDash val="solid"/>
                      <a:miter lim="800000"/>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r h="60329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   for(int I=0;I&lt;n;I++)</a:t>
                      </a:r>
                    </a:p>
                  </a:txBody>
                  <a:tcPr marT="45723" marB="4572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bg1"/>
                      </a:solidFill>
                      <a:prstDash val="solid"/>
                      <a:miter lim="800000"/>
                      <a:headEnd type="none" w="med" len="med"/>
                      <a:tailEnd type="none" w="med" len="med"/>
                    </a:lnT>
                    <a:lnB w="12700" cap="flat" cmpd="sng" algn="ctr">
                      <a:solidFill>
                        <a:schemeClr val="bg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n+1</a:t>
                      </a:r>
                    </a:p>
                  </a:txBody>
                  <a:tcPr marT="45723" marB="4572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bg1"/>
                      </a:solidFill>
                      <a:prstDash val="solid"/>
                      <a:miter lim="800000"/>
                      <a:headEnd type="none" w="med" len="med"/>
                      <a:tailEnd type="none" w="med" len="med"/>
                    </a:lnT>
                    <a:lnB w="12700" cap="flat" cmpd="sng" algn="ctr">
                      <a:solidFill>
                        <a:schemeClr val="bg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tx1"/>
                          </a:solidFill>
                          <a:effectLst/>
                          <a:latin typeface="Tahoma" pitchFamily="34" charset="0"/>
                          <a:ea typeface="宋体" pitchFamily="2" charset="-122"/>
                          <a:sym typeface="Symbol" pitchFamily="18" charset="2"/>
                        </a:rPr>
                        <a:t>(n)</a:t>
                      </a:r>
                    </a:p>
                  </a:txBody>
                  <a:tcPr marT="45723" marB="4572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bg1"/>
                      </a:solidFill>
                      <a:prstDash val="solid"/>
                      <a:miter lim="800000"/>
                      <a:headEnd type="none" w="med" len="med"/>
                      <a:tailEnd type="none" w="med" len="med"/>
                    </a:lnT>
                    <a:lnB w="12700" cap="flat" cmpd="sng" algn="ctr">
                      <a:solidFill>
                        <a:schemeClr val="bg1"/>
                      </a:solidFill>
                      <a:prstDash val="solid"/>
                      <a:miter lim="800000"/>
                      <a:headEnd type="none" w="med" len="med"/>
                      <a:tailEnd type="none" w="med" len="med"/>
                    </a:lnB>
                    <a:lnTlToBr>
                      <a:noFill/>
                    </a:lnTlToBr>
                    <a:lnBlToTr>
                      <a:noFill/>
                    </a:lnBlToTr>
                    <a:noFill/>
                  </a:tcPr>
                </a:tc>
                <a:extLst>
                  <a:ext uri="{0D108BD9-81ED-4DB2-BD59-A6C34878D82A}">
                    <a16:rowId xmlns="" xmlns:a16="http://schemas.microsoft.com/office/drawing/2014/main" val="10004"/>
                  </a:ext>
                </a:extLst>
              </a:tr>
              <a:tr h="601704">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        tsum+=a[I];</a:t>
                      </a:r>
                    </a:p>
                  </a:txBody>
                  <a:tcPr marT="45723" marB="4572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bg1"/>
                      </a:solidFill>
                      <a:prstDash val="solid"/>
                      <a:miter lim="800000"/>
                      <a:headEnd type="none" w="med" len="med"/>
                      <a:tailEnd type="none" w="med" len="med"/>
                    </a:lnT>
                    <a:lnB w="12700" cap="flat" cmpd="sng" algn="ctr">
                      <a:solidFill>
                        <a:schemeClr val="bg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n</a:t>
                      </a:r>
                    </a:p>
                  </a:txBody>
                  <a:tcPr marT="45723" marB="4572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bg1"/>
                      </a:solidFill>
                      <a:prstDash val="solid"/>
                      <a:miter lim="800000"/>
                      <a:headEnd type="none" w="med" len="med"/>
                      <a:tailEnd type="none" w="med" len="med"/>
                    </a:lnT>
                    <a:lnB w="12700" cap="flat" cmpd="sng" algn="ctr">
                      <a:solidFill>
                        <a:schemeClr val="bg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tx1"/>
                          </a:solidFill>
                          <a:effectLst/>
                          <a:latin typeface="Tahoma" pitchFamily="34" charset="0"/>
                          <a:ea typeface="宋体" pitchFamily="2" charset="-122"/>
                          <a:sym typeface="Symbol" pitchFamily="18" charset="2"/>
                        </a:rPr>
                        <a:t>(n)</a:t>
                      </a:r>
                    </a:p>
                  </a:txBody>
                  <a:tcPr marT="45723" marB="4572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bg1"/>
                      </a:solidFill>
                      <a:prstDash val="solid"/>
                      <a:miter lim="800000"/>
                      <a:headEnd type="none" w="med" len="med"/>
                      <a:tailEnd type="none" w="med" len="med"/>
                    </a:lnT>
                    <a:lnB w="12700" cap="flat" cmpd="sng" algn="ctr">
                      <a:solidFill>
                        <a:schemeClr val="bg1"/>
                      </a:solidFill>
                      <a:prstDash val="solid"/>
                      <a:miter lim="800000"/>
                      <a:headEnd type="none" w="med" len="med"/>
                      <a:tailEnd type="none" w="med" len="med"/>
                    </a:lnB>
                    <a:lnTlToBr>
                      <a:noFill/>
                    </a:lnTlToBr>
                    <a:lnBlToTr>
                      <a:noFill/>
                    </a:lnBlToTr>
                    <a:noFill/>
                  </a:tcPr>
                </a:tc>
                <a:extLst>
                  <a:ext uri="{0D108BD9-81ED-4DB2-BD59-A6C34878D82A}">
                    <a16:rowId xmlns="" xmlns:a16="http://schemas.microsoft.com/office/drawing/2014/main" val="10005"/>
                  </a:ext>
                </a:extLst>
              </a:tr>
              <a:tr h="528674">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   return tsum;</a:t>
                      </a:r>
                    </a:p>
                  </a:txBody>
                  <a:tcPr marT="45723" marB="4572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bg1"/>
                      </a:solidFill>
                      <a:prstDash val="solid"/>
                      <a:miter lim="800000"/>
                      <a:headEnd type="none" w="med" len="med"/>
                      <a:tailEnd type="none" w="med" len="med"/>
                    </a:lnT>
                    <a:lnB w="12700" cap="flat" cmpd="sng" algn="ctr">
                      <a:solidFill>
                        <a:schemeClr val="bg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1</a:t>
                      </a:r>
                    </a:p>
                  </a:txBody>
                  <a:tcPr marT="45723" marB="4572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bg1"/>
                      </a:solidFill>
                      <a:prstDash val="solid"/>
                      <a:miter lim="800000"/>
                      <a:headEnd type="none" w="med" len="med"/>
                      <a:tailEnd type="none" w="med" len="med"/>
                    </a:lnT>
                    <a:lnB w="12700" cap="flat" cmpd="sng" algn="ctr">
                      <a:solidFill>
                        <a:schemeClr val="bg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tx1"/>
                          </a:solidFill>
                          <a:effectLst/>
                          <a:latin typeface="Tahoma" pitchFamily="34" charset="0"/>
                          <a:ea typeface="宋体" pitchFamily="2" charset="-122"/>
                          <a:sym typeface="Symbol" pitchFamily="18" charset="2"/>
                        </a:rPr>
                        <a:t>(1)</a:t>
                      </a:r>
                    </a:p>
                  </a:txBody>
                  <a:tcPr marT="45723" marB="4572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bg1"/>
                      </a:solidFill>
                      <a:prstDash val="solid"/>
                      <a:miter lim="800000"/>
                      <a:headEnd type="none" w="med" len="med"/>
                      <a:tailEnd type="none" w="med" len="med"/>
                    </a:lnT>
                    <a:lnB w="12700" cap="flat" cmpd="sng" algn="ctr">
                      <a:solidFill>
                        <a:schemeClr val="bg1"/>
                      </a:solidFill>
                      <a:prstDash val="solid"/>
                      <a:miter lim="800000"/>
                      <a:headEnd type="none" w="med" len="med"/>
                      <a:tailEnd type="none" w="med" len="med"/>
                    </a:lnB>
                    <a:lnTlToBr>
                      <a:noFill/>
                    </a:lnTlToBr>
                    <a:lnBlToTr>
                      <a:noFill/>
                    </a:lnBlToTr>
                    <a:noFill/>
                  </a:tcPr>
                </a:tc>
                <a:extLst>
                  <a:ext uri="{0D108BD9-81ED-4DB2-BD59-A6C34878D82A}">
                    <a16:rowId xmlns="" xmlns:a16="http://schemas.microsoft.com/office/drawing/2014/main" val="10006"/>
                  </a:ext>
                </a:extLst>
              </a:tr>
              <a:tr h="798567">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a:t>
                      </a:r>
                    </a:p>
                  </a:txBody>
                  <a:tcPr marT="45723" marB="4572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bg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0</a:t>
                      </a:r>
                    </a:p>
                  </a:txBody>
                  <a:tcPr marT="45723" marB="4572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bg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tx1"/>
                          </a:solidFill>
                          <a:effectLst/>
                          <a:latin typeface="Tahoma" pitchFamily="34" charset="0"/>
                          <a:ea typeface="宋体" pitchFamily="2" charset="-122"/>
                          <a:sym typeface="Symbol" pitchFamily="18" charset="2"/>
                        </a:rPr>
                        <a:t>(0)</a:t>
                      </a:r>
                    </a:p>
                  </a:txBody>
                  <a:tcPr marT="45723" marB="4572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bg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 xmlns:a16="http://schemas.microsoft.com/office/drawing/2014/main" val="10007"/>
                  </a:ext>
                </a:extLst>
              </a:tr>
            </a:tbl>
          </a:graphicData>
        </a:graphic>
      </p:graphicFrame>
      <p:sp>
        <p:nvSpPr>
          <p:cNvPr id="89130" name="Rectangle 61"/>
          <p:cNvSpPr>
            <a:spLocks noGrp="1" noChangeArrowheads="1"/>
          </p:cNvSpPr>
          <p:nvPr>
            <p:ph type="title"/>
          </p:nvPr>
        </p:nvSpPr>
        <p:spPr/>
        <p:txBody>
          <a:bodyPr/>
          <a:lstStyle/>
          <a:p>
            <a:pPr eaLnBrk="1" hangingPunct="1"/>
            <a:r>
              <a:rPr kumimoji="0" lang="zh-CN" altLang="en-US" sz="4000">
                <a:ea typeface="楷体_GB2312" pitchFamily="49" charset="-122"/>
              </a:rPr>
              <a:t>复杂性分析举例</a:t>
            </a:r>
            <a:r>
              <a:rPr lang="zh-CN" altLang="en-US" sz="4000"/>
              <a:t>：</a:t>
            </a:r>
          </a:p>
        </p:txBody>
      </p:sp>
    </p:spTree>
    <p:extLst>
      <p:ext uri="{BB962C8B-B14F-4D97-AF65-F5344CB8AC3E}">
        <p14:creationId xmlns:p14="http://schemas.microsoft.com/office/powerpoint/2010/main" val="17335273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0313DBE0-3D71-491B-97AA-571A4259B7AE}" type="slidenum">
              <a:rPr kumimoji="0" lang="en-US" altLang="zh-CN" sz="1400" smtClean="0"/>
              <a:pPr>
                <a:spcBef>
                  <a:spcPct val="0"/>
                </a:spcBef>
                <a:buClrTx/>
                <a:buSzTx/>
                <a:buFontTx/>
                <a:buNone/>
              </a:pPr>
              <a:t>7</a:t>
            </a:fld>
            <a:endParaRPr kumimoji="0" lang="en-US" altLang="zh-CN" sz="1400"/>
          </a:p>
        </p:txBody>
      </p:sp>
      <p:sp>
        <p:nvSpPr>
          <p:cNvPr id="12291" name="Rectangle 2"/>
          <p:cNvSpPr>
            <a:spLocks noGrp="1" noChangeArrowheads="1"/>
          </p:cNvSpPr>
          <p:nvPr>
            <p:ph type="title"/>
          </p:nvPr>
        </p:nvSpPr>
        <p:spPr/>
        <p:txBody>
          <a:bodyPr/>
          <a:lstStyle/>
          <a:p>
            <a:pPr eaLnBrk="1" hangingPunct="1"/>
            <a:r>
              <a:rPr lang="zh-CN" altLang="en-US">
                <a:latin typeface="黑体" panose="02010609060101010101" pitchFamily="49" charset="-122"/>
                <a:ea typeface="黑体" panose="02010609060101010101" pitchFamily="49" charset="-122"/>
              </a:rPr>
              <a:t>第</a:t>
            </a:r>
            <a:r>
              <a:rPr lang="en-US" altLang="zh-CN">
                <a:latin typeface="黑体" panose="02010609060101010101" pitchFamily="49" charset="-122"/>
                <a:ea typeface="黑体" panose="02010609060101010101" pitchFamily="49" charset="-122"/>
              </a:rPr>
              <a:t>1</a:t>
            </a:r>
            <a:r>
              <a:rPr lang="zh-CN" altLang="en-US">
                <a:latin typeface="黑体" panose="02010609060101010101" pitchFamily="49" charset="-122"/>
                <a:ea typeface="黑体" panose="02010609060101010101" pitchFamily="49" charset="-122"/>
              </a:rPr>
              <a:t>章 算法引论</a:t>
            </a:r>
          </a:p>
        </p:txBody>
      </p:sp>
      <p:sp>
        <p:nvSpPr>
          <p:cNvPr id="12292" name="Rectangle 3"/>
          <p:cNvSpPr>
            <a:spLocks noGrp="1" noChangeArrowheads="1"/>
          </p:cNvSpPr>
          <p:nvPr>
            <p:ph type="body" idx="1"/>
          </p:nvPr>
        </p:nvSpPr>
        <p:spPr>
          <a:xfrm>
            <a:off x="533400" y="1981200"/>
            <a:ext cx="8001000" cy="4306888"/>
          </a:xfrm>
        </p:spPr>
        <p:txBody>
          <a:bodyPr/>
          <a:lstStyle/>
          <a:p>
            <a:pPr eaLnBrk="1" hangingPunct="1"/>
            <a:r>
              <a:rPr lang="en-US" altLang="zh-CN" dirty="0">
                <a:latin typeface="黑体" panose="02010609060101010101" pitchFamily="49" charset="-122"/>
                <a:ea typeface="黑体" panose="02010609060101010101" pitchFamily="49" charset="-122"/>
              </a:rPr>
              <a:t>1	</a:t>
            </a:r>
            <a:r>
              <a:rPr lang="zh-CN" altLang="en-US" dirty="0">
                <a:latin typeface="黑体" panose="02010609060101010101" pitchFamily="49" charset="-122"/>
                <a:ea typeface="黑体" panose="02010609060101010101" pitchFamily="49" charset="-122"/>
              </a:rPr>
              <a:t>课程学习背景 </a:t>
            </a:r>
            <a:endParaRPr lang="en-US" altLang="zh-CN" dirty="0">
              <a:latin typeface="黑体" panose="02010609060101010101" pitchFamily="49" charset="-122"/>
              <a:ea typeface="黑体" panose="02010609060101010101" pitchFamily="49" charset="-122"/>
            </a:endParaRPr>
          </a:p>
          <a:p>
            <a:pPr lvl="1" eaLnBrk="1" hangingPunct="1"/>
            <a:r>
              <a:rPr lang="en-US" altLang="zh-CN" dirty="0">
                <a:latin typeface="黑体" panose="02010609060101010101" pitchFamily="49" charset="-122"/>
                <a:ea typeface="黑体" panose="02010609060101010101" pitchFamily="49" charset="-122"/>
              </a:rPr>
              <a:t>1.1 </a:t>
            </a:r>
            <a:r>
              <a:rPr lang="zh-CN" altLang="en-US" dirty="0">
                <a:latin typeface="黑体" panose="02010609060101010101" pitchFamily="49" charset="-122"/>
                <a:ea typeface="黑体" panose="02010609060101010101" pitchFamily="49" charset="-122"/>
              </a:rPr>
              <a:t>学习动机</a:t>
            </a:r>
            <a:endParaRPr lang="en-US" altLang="zh-CN" dirty="0">
              <a:latin typeface="黑体" panose="02010609060101010101" pitchFamily="49" charset="-122"/>
              <a:ea typeface="黑体" panose="02010609060101010101" pitchFamily="49" charset="-122"/>
            </a:endParaRPr>
          </a:p>
          <a:p>
            <a:pPr lvl="1" eaLnBrk="1" hangingPunct="1"/>
            <a:r>
              <a:rPr lang="en-US" altLang="zh-CN" dirty="0">
                <a:latin typeface="黑体" panose="02010609060101010101" pitchFamily="49" charset="-122"/>
                <a:ea typeface="黑体" panose="02010609060101010101" pitchFamily="49" charset="-122"/>
              </a:rPr>
              <a:t>1.2 </a:t>
            </a:r>
            <a:r>
              <a:rPr lang="zh-CN" altLang="en-US" dirty="0">
                <a:latin typeface="黑体" panose="02010609060101010101" pitchFamily="49" charset="-122"/>
                <a:ea typeface="黑体" panose="02010609060101010101" pitchFamily="49" charset="-122"/>
              </a:rPr>
              <a:t>算法定义</a:t>
            </a:r>
            <a:endParaRPr lang="en-US" altLang="zh-CN" dirty="0">
              <a:latin typeface="黑体" panose="02010609060101010101" pitchFamily="49" charset="-122"/>
              <a:ea typeface="黑体" panose="02010609060101010101" pitchFamily="49" charset="-122"/>
            </a:endParaRPr>
          </a:p>
          <a:p>
            <a:pPr lvl="1" eaLnBrk="1" hangingPunct="1"/>
            <a:r>
              <a:rPr lang="en-US" altLang="zh-CN" dirty="0">
                <a:latin typeface="黑体" panose="02010609060101010101" pitchFamily="49" charset="-122"/>
                <a:ea typeface="黑体" panose="02010609060101010101" pitchFamily="49" charset="-122"/>
              </a:rPr>
              <a:t>1.3 </a:t>
            </a:r>
            <a:r>
              <a:rPr lang="zh-CN" altLang="en-US" dirty="0">
                <a:latin typeface="黑体" panose="02010609060101010101" pitchFamily="49" charset="-122"/>
                <a:ea typeface="黑体" panose="02010609060101010101" pitchFamily="49" charset="-122"/>
              </a:rPr>
              <a:t>算法描述</a:t>
            </a:r>
            <a:endParaRPr lang="en-US" altLang="zh-CN" dirty="0">
              <a:latin typeface="黑体" panose="02010609060101010101" pitchFamily="49" charset="-122"/>
              <a:ea typeface="黑体" panose="02010609060101010101" pitchFamily="49" charset="-122"/>
            </a:endParaRPr>
          </a:p>
          <a:p>
            <a:pPr lvl="1" eaLnBrk="1" hangingPunct="1"/>
            <a:endParaRPr lang="zh-CN" altLang="en-US" dirty="0">
              <a:latin typeface="黑体" panose="02010609060101010101" pitchFamily="49" charset="-122"/>
              <a:ea typeface="黑体" panose="02010609060101010101" pitchFamily="49" charset="-122"/>
            </a:endParaRPr>
          </a:p>
          <a:p>
            <a:pPr eaLnBrk="1" hangingPunct="1"/>
            <a:r>
              <a:rPr lang="en-US" altLang="zh-CN" dirty="0">
                <a:latin typeface="黑体" panose="02010609060101010101" pitchFamily="49" charset="-122"/>
                <a:ea typeface="黑体" panose="02010609060101010101" pitchFamily="49" charset="-122"/>
              </a:rPr>
              <a:t>2	</a:t>
            </a:r>
            <a:r>
              <a:rPr lang="zh-CN" altLang="en-US" dirty="0">
                <a:latin typeface="黑体" panose="02010609060101010101" pitchFamily="49" charset="-122"/>
                <a:ea typeface="黑体" panose="02010609060101010101" pitchFamily="49" charset="-122"/>
              </a:rPr>
              <a:t>算法复杂性分析</a:t>
            </a:r>
          </a:p>
          <a:p>
            <a:pPr lvl="1" eaLnBrk="1" hangingPunct="1"/>
            <a:r>
              <a:rPr lang="en-US" altLang="zh-CN" dirty="0">
                <a:latin typeface="黑体" panose="02010609060101010101" pitchFamily="49" charset="-122"/>
                <a:ea typeface="黑体" panose="02010609060101010101" pitchFamily="49" charset="-122"/>
              </a:rPr>
              <a:t>2.1 </a:t>
            </a:r>
            <a:r>
              <a:rPr lang="zh-CN" altLang="en-US" dirty="0">
                <a:latin typeface="黑体" panose="02010609060101010101" pitchFamily="49" charset="-122"/>
                <a:ea typeface="黑体" panose="02010609060101010101" pitchFamily="49" charset="-122"/>
              </a:rPr>
              <a:t>计算模型与算法分析框架</a:t>
            </a:r>
            <a:endParaRPr lang="en-US" altLang="zh-CN" dirty="0">
              <a:latin typeface="黑体" panose="02010609060101010101" pitchFamily="49" charset="-122"/>
              <a:ea typeface="黑体" panose="02010609060101010101" pitchFamily="49" charset="-122"/>
            </a:endParaRPr>
          </a:p>
          <a:p>
            <a:pPr lvl="1" eaLnBrk="1" hangingPunct="1"/>
            <a:r>
              <a:rPr lang="en-US" altLang="zh-CN" dirty="0">
                <a:latin typeface="黑体" panose="02010609060101010101" pitchFamily="49" charset="-122"/>
                <a:ea typeface="黑体" panose="02010609060101010101" pitchFamily="49" charset="-122"/>
              </a:rPr>
              <a:t>2.2 </a:t>
            </a:r>
            <a:r>
              <a:rPr lang="zh-CN" altLang="en-US" dirty="0">
                <a:latin typeface="黑体" panose="02010609060101010101" pitchFamily="49" charset="-122"/>
                <a:ea typeface="黑体" panose="02010609060101010101" pitchFamily="49" charset="-122"/>
              </a:rPr>
              <a:t>渐进表示</a:t>
            </a:r>
          </a:p>
          <a:p>
            <a:pPr marL="0" indent="0" eaLnBrk="1" hangingPunct="1">
              <a:buNone/>
            </a:pPr>
            <a:endParaRPr lang="zh-CN" altLang="en-US" dirty="0">
              <a:solidFill>
                <a:schemeClr val="tx2"/>
              </a:solidFill>
              <a:latin typeface="黑体" panose="02010609060101010101" pitchFamily="49" charset="-122"/>
              <a:ea typeface="黑体" panose="02010609060101010101" pitchFamily="49"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12437B35-0A6A-42CB-A6AD-28C19CA15E56}" type="slidenum">
              <a:rPr kumimoji="0" lang="en-US" altLang="zh-CN" sz="1400" smtClean="0"/>
              <a:pPr>
                <a:spcBef>
                  <a:spcPct val="0"/>
                </a:spcBef>
                <a:buClrTx/>
                <a:buSzTx/>
                <a:buFontTx/>
                <a:buNone/>
              </a:pPr>
              <a:t>70</a:t>
            </a:fld>
            <a:endParaRPr kumimoji="0" lang="en-US" altLang="zh-CN" sz="1400"/>
          </a:p>
        </p:txBody>
      </p:sp>
      <p:sp>
        <p:nvSpPr>
          <p:cNvPr id="90115" name="Rectangle 1026"/>
          <p:cNvSpPr>
            <a:spLocks noGrp="1" noChangeArrowheads="1"/>
          </p:cNvSpPr>
          <p:nvPr>
            <p:ph type="title"/>
          </p:nvPr>
        </p:nvSpPr>
        <p:spPr/>
        <p:txBody>
          <a:bodyPr/>
          <a:lstStyle/>
          <a:p>
            <a:pPr eaLnBrk="1" hangingPunct="1"/>
            <a:r>
              <a:rPr lang="zh-CN" altLang="en-US"/>
              <a:t>总结</a:t>
            </a:r>
          </a:p>
        </p:txBody>
      </p:sp>
      <p:sp>
        <p:nvSpPr>
          <p:cNvPr id="90116" name="Rectangle 1027"/>
          <p:cNvSpPr>
            <a:spLocks noGrp="1" noChangeArrowheads="1"/>
          </p:cNvSpPr>
          <p:nvPr>
            <p:ph type="body" idx="1"/>
          </p:nvPr>
        </p:nvSpPr>
        <p:spPr>
          <a:xfrm>
            <a:off x="250825" y="2268538"/>
            <a:ext cx="8564563" cy="3536950"/>
          </a:xfrm>
        </p:spPr>
        <p:txBody>
          <a:bodyPr/>
          <a:lstStyle/>
          <a:p>
            <a:pPr eaLnBrk="1" hangingPunct="1">
              <a:buFont typeface="Wingdings" panose="05000000000000000000" pitchFamily="2" charset="2"/>
              <a:buNone/>
            </a:pPr>
            <a:r>
              <a:rPr lang="zh-CN" altLang="en-US" dirty="0"/>
              <a:t>     </a:t>
            </a:r>
            <a:r>
              <a:rPr lang="en-US" altLang="zh-CN" dirty="0"/>
              <a:t>1</a:t>
            </a:r>
            <a:r>
              <a:rPr lang="zh-CN" altLang="en-US" dirty="0"/>
              <a:t>算法基本概念</a:t>
            </a:r>
          </a:p>
          <a:p>
            <a:pPr eaLnBrk="1" hangingPunct="1">
              <a:buFont typeface="Wingdings" panose="05000000000000000000" pitchFamily="2" charset="2"/>
              <a:buNone/>
            </a:pPr>
            <a:r>
              <a:rPr lang="zh-CN" altLang="en-US" dirty="0"/>
              <a:t>     </a:t>
            </a:r>
            <a:r>
              <a:rPr lang="en-US" altLang="zh-CN" dirty="0"/>
              <a:t>2 </a:t>
            </a:r>
            <a:r>
              <a:rPr lang="zh-CN" altLang="en-US" dirty="0"/>
              <a:t>复杂性分析方法与</a:t>
            </a:r>
            <a:r>
              <a:rPr lang="zh-CN" altLang="en-US" dirty="0" smtClean="0"/>
              <a:t>手段</a:t>
            </a:r>
            <a:endParaRPr lang="en-US" altLang="zh-CN" dirty="0" smtClean="0"/>
          </a:p>
          <a:p>
            <a:pPr eaLnBrk="1" hangingPunct="1">
              <a:buFont typeface="Wingdings" panose="05000000000000000000" pitchFamily="2" charset="2"/>
              <a:buNone/>
            </a:pPr>
            <a:endParaRPr lang="en-US" altLang="zh-CN" dirty="0"/>
          </a:p>
          <a:p>
            <a:pPr eaLnBrk="1" hangingPunct="1">
              <a:buFont typeface="Wingdings" panose="05000000000000000000" pitchFamily="2" charset="2"/>
              <a:buNone/>
            </a:pPr>
            <a:r>
              <a:rPr lang="zh-CN" altLang="en-US" dirty="0" smtClean="0"/>
              <a:t>作业：</a:t>
            </a:r>
            <a:endParaRPr lang="en-US" altLang="zh-CN" dirty="0" smtClean="0"/>
          </a:p>
          <a:p>
            <a:pPr eaLnBrk="1" hangingPunct="1">
              <a:buNone/>
            </a:pPr>
            <a:r>
              <a:rPr lang="en-US" altLang="zh-CN" dirty="0"/>
              <a:t>3.1-7</a:t>
            </a:r>
            <a:endParaRPr lang="zh-CN" altLang="en-US" dirty="0"/>
          </a:p>
        </p:txBody>
      </p:sp>
    </p:spTree>
    <p:extLst>
      <p:ext uri="{BB962C8B-B14F-4D97-AF65-F5344CB8AC3E}">
        <p14:creationId xmlns:p14="http://schemas.microsoft.com/office/powerpoint/2010/main" val="3865812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0313DBE0-3D71-491B-97AA-571A4259B7AE}" type="slidenum">
              <a:rPr kumimoji="0" lang="en-US" altLang="zh-CN" sz="1400" smtClean="0"/>
              <a:pPr>
                <a:spcBef>
                  <a:spcPct val="0"/>
                </a:spcBef>
                <a:buClrTx/>
                <a:buSzTx/>
                <a:buFontTx/>
                <a:buNone/>
              </a:pPr>
              <a:t>8</a:t>
            </a:fld>
            <a:endParaRPr kumimoji="0" lang="en-US" altLang="zh-CN" sz="1400"/>
          </a:p>
        </p:txBody>
      </p:sp>
      <p:sp>
        <p:nvSpPr>
          <p:cNvPr id="12291" name="Rectangle 2"/>
          <p:cNvSpPr>
            <a:spLocks noGrp="1" noChangeArrowheads="1"/>
          </p:cNvSpPr>
          <p:nvPr>
            <p:ph type="title"/>
          </p:nvPr>
        </p:nvSpPr>
        <p:spPr/>
        <p:txBody>
          <a:bodyPr/>
          <a:lstStyle/>
          <a:p>
            <a:pPr eaLnBrk="1" hangingPunct="1"/>
            <a:r>
              <a:rPr lang="zh-CN" altLang="en-US">
                <a:latin typeface="黑体" panose="02010609060101010101" pitchFamily="49" charset="-122"/>
                <a:ea typeface="黑体" panose="02010609060101010101" pitchFamily="49" charset="-122"/>
              </a:rPr>
              <a:t>第</a:t>
            </a:r>
            <a:r>
              <a:rPr lang="en-US" altLang="zh-CN">
                <a:latin typeface="黑体" panose="02010609060101010101" pitchFamily="49" charset="-122"/>
                <a:ea typeface="黑体" panose="02010609060101010101" pitchFamily="49" charset="-122"/>
              </a:rPr>
              <a:t>1</a:t>
            </a:r>
            <a:r>
              <a:rPr lang="zh-CN" altLang="en-US">
                <a:latin typeface="黑体" panose="02010609060101010101" pitchFamily="49" charset="-122"/>
                <a:ea typeface="黑体" panose="02010609060101010101" pitchFamily="49" charset="-122"/>
              </a:rPr>
              <a:t>章 算法引论</a:t>
            </a:r>
          </a:p>
        </p:txBody>
      </p:sp>
      <p:sp>
        <p:nvSpPr>
          <p:cNvPr id="12292" name="Rectangle 3"/>
          <p:cNvSpPr>
            <a:spLocks noGrp="1" noChangeArrowheads="1"/>
          </p:cNvSpPr>
          <p:nvPr>
            <p:ph type="body" idx="1"/>
          </p:nvPr>
        </p:nvSpPr>
        <p:spPr>
          <a:xfrm>
            <a:off x="533400" y="1981200"/>
            <a:ext cx="8001000" cy="4306888"/>
          </a:xfrm>
        </p:spPr>
        <p:txBody>
          <a:bodyPr/>
          <a:lstStyle/>
          <a:p>
            <a:pPr eaLnBrk="1" hangingPunct="1"/>
            <a:r>
              <a:rPr lang="en-US" altLang="zh-CN" dirty="0">
                <a:solidFill>
                  <a:srgbClr val="FF0000"/>
                </a:solidFill>
                <a:latin typeface="黑体" panose="02010609060101010101" pitchFamily="49" charset="-122"/>
                <a:ea typeface="黑体" panose="02010609060101010101" pitchFamily="49" charset="-122"/>
              </a:rPr>
              <a:t>1	</a:t>
            </a:r>
            <a:r>
              <a:rPr lang="zh-CN" altLang="en-US" dirty="0">
                <a:solidFill>
                  <a:srgbClr val="FF0000"/>
                </a:solidFill>
                <a:latin typeface="黑体" panose="02010609060101010101" pitchFamily="49" charset="-122"/>
                <a:ea typeface="黑体" panose="02010609060101010101" pitchFamily="49" charset="-122"/>
              </a:rPr>
              <a:t>课程学习背景 </a:t>
            </a:r>
            <a:endParaRPr lang="en-US" altLang="zh-CN" dirty="0">
              <a:solidFill>
                <a:srgbClr val="FF0000"/>
              </a:solidFill>
              <a:latin typeface="黑体" panose="02010609060101010101" pitchFamily="49" charset="-122"/>
              <a:ea typeface="黑体" panose="02010609060101010101" pitchFamily="49" charset="-122"/>
            </a:endParaRPr>
          </a:p>
          <a:p>
            <a:pPr lvl="1" eaLnBrk="1" hangingPunct="1"/>
            <a:r>
              <a:rPr lang="en-US" altLang="zh-CN" dirty="0">
                <a:latin typeface="黑体" panose="02010609060101010101" pitchFamily="49" charset="-122"/>
                <a:ea typeface="黑体" panose="02010609060101010101" pitchFamily="49" charset="-122"/>
              </a:rPr>
              <a:t>1.1 </a:t>
            </a:r>
            <a:r>
              <a:rPr lang="zh-CN" altLang="en-US" dirty="0">
                <a:latin typeface="黑体" panose="02010609060101010101" pitchFamily="49" charset="-122"/>
                <a:ea typeface="黑体" panose="02010609060101010101" pitchFamily="49" charset="-122"/>
              </a:rPr>
              <a:t>学习动机</a:t>
            </a:r>
            <a:endParaRPr lang="en-US" altLang="zh-CN" dirty="0">
              <a:latin typeface="黑体" panose="02010609060101010101" pitchFamily="49" charset="-122"/>
              <a:ea typeface="黑体" panose="02010609060101010101" pitchFamily="49" charset="-122"/>
            </a:endParaRPr>
          </a:p>
          <a:p>
            <a:pPr lvl="1" eaLnBrk="1" hangingPunct="1"/>
            <a:r>
              <a:rPr lang="en-US" altLang="zh-CN" dirty="0">
                <a:latin typeface="黑体" panose="02010609060101010101" pitchFamily="49" charset="-122"/>
                <a:ea typeface="黑体" panose="02010609060101010101" pitchFamily="49" charset="-122"/>
              </a:rPr>
              <a:t>1.2 </a:t>
            </a:r>
            <a:r>
              <a:rPr lang="zh-CN" altLang="en-US" dirty="0">
                <a:latin typeface="黑体" panose="02010609060101010101" pitchFamily="49" charset="-122"/>
                <a:ea typeface="黑体" panose="02010609060101010101" pitchFamily="49" charset="-122"/>
              </a:rPr>
              <a:t>算法定义</a:t>
            </a:r>
            <a:endParaRPr lang="en-US" altLang="zh-CN" dirty="0">
              <a:latin typeface="黑体" panose="02010609060101010101" pitchFamily="49" charset="-122"/>
              <a:ea typeface="黑体" panose="02010609060101010101" pitchFamily="49" charset="-122"/>
            </a:endParaRPr>
          </a:p>
          <a:p>
            <a:pPr lvl="1" eaLnBrk="1" hangingPunct="1"/>
            <a:r>
              <a:rPr lang="en-US" altLang="zh-CN" dirty="0">
                <a:latin typeface="黑体" panose="02010609060101010101" pitchFamily="49" charset="-122"/>
                <a:ea typeface="黑体" panose="02010609060101010101" pitchFamily="49" charset="-122"/>
              </a:rPr>
              <a:t>1.3 </a:t>
            </a:r>
            <a:r>
              <a:rPr lang="zh-CN" altLang="en-US" dirty="0">
                <a:latin typeface="黑体" panose="02010609060101010101" pitchFamily="49" charset="-122"/>
                <a:ea typeface="黑体" panose="02010609060101010101" pitchFamily="49" charset="-122"/>
              </a:rPr>
              <a:t>算法描述</a:t>
            </a:r>
            <a:endParaRPr lang="en-US" altLang="zh-CN" dirty="0">
              <a:latin typeface="黑体" panose="02010609060101010101" pitchFamily="49" charset="-122"/>
              <a:ea typeface="黑体" panose="02010609060101010101" pitchFamily="49" charset="-122"/>
            </a:endParaRPr>
          </a:p>
          <a:p>
            <a:pPr lvl="1" eaLnBrk="1" hangingPunct="1"/>
            <a:endParaRPr lang="zh-CN" altLang="en-US" dirty="0">
              <a:latin typeface="黑体" panose="02010609060101010101" pitchFamily="49" charset="-122"/>
              <a:ea typeface="黑体" panose="02010609060101010101" pitchFamily="49" charset="-122"/>
            </a:endParaRPr>
          </a:p>
          <a:p>
            <a:pPr eaLnBrk="1" hangingPunct="1"/>
            <a:r>
              <a:rPr lang="en-US" altLang="zh-CN" dirty="0">
                <a:latin typeface="黑体" panose="02010609060101010101" pitchFamily="49" charset="-122"/>
                <a:ea typeface="黑体" panose="02010609060101010101" pitchFamily="49" charset="-122"/>
              </a:rPr>
              <a:t>2	</a:t>
            </a:r>
            <a:r>
              <a:rPr lang="zh-CN" altLang="en-US" dirty="0">
                <a:latin typeface="黑体" panose="02010609060101010101" pitchFamily="49" charset="-122"/>
                <a:ea typeface="黑体" panose="02010609060101010101" pitchFamily="49" charset="-122"/>
              </a:rPr>
              <a:t>算法复杂性分析</a:t>
            </a:r>
          </a:p>
          <a:p>
            <a:pPr lvl="1" eaLnBrk="1" hangingPunct="1"/>
            <a:r>
              <a:rPr lang="en-US" altLang="zh-CN" dirty="0">
                <a:latin typeface="黑体" panose="02010609060101010101" pitchFamily="49" charset="-122"/>
                <a:ea typeface="黑体" panose="02010609060101010101" pitchFamily="49" charset="-122"/>
              </a:rPr>
              <a:t>2.1 </a:t>
            </a:r>
            <a:r>
              <a:rPr lang="zh-CN" altLang="en-US" dirty="0">
                <a:latin typeface="黑体" panose="02010609060101010101" pitchFamily="49" charset="-122"/>
                <a:ea typeface="黑体" panose="02010609060101010101" pitchFamily="49" charset="-122"/>
              </a:rPr>
              <a:t>计算模型与算法分析框架</a:t>
            </a:r>
            <a:endParaRPr lang="en-US" altLang="zh-CN" dirty="0">
              <a:latin typeface="黑体" panose="02010609060101010101" pitchFamily="49" charset="-122"/>
              <a:ea typeface="黑体" panose="02010609060101010101" pitchFamily="49" charset="-122"/>
            </a:endParaRPr>
          </a:p>
          <a:p>
            <a:pPr lvl="1" eaLnBrk="1" hangingPunct="1"/>
            <a:r>
              <a:rPr lang="en-US" altLang="zh-CN" dirty="0">
                <a:latin typeface="黑体" panose="02010609060101010101" pitchFamily="49" charset="-122"/>
                <a:ea typeface="黑体" panose="02010609060101010101" pitchFamily="49" charset="-122"/>
              </a:rPr>
              <a:t>2.2 </a:t>
            </a:r>
            <a:r>
              <a:rPr lang="zh-CN" altLang="en-US" dirty="0">
                <a:latin typeface="黑体" panose="02010609060101010101" pitchFamily="49" charset="-122"/>
                <a:ea typeface="黑体" panose="02010609060101010101" pitchFamily="49" charset="-122"/>
              </a:rPr>
              <a:t>渐进表示</a:t>
            </a:r>
          </a:p>
          <a:p>
            <a:pPr marL="0" indent="0" eaLnBrk="1" hangingPunct="1">
              <a:buNone/>
            </a:pPr>
            <a:endParaRPr lang="zh-CN" altLang="en-US" dirty="0">
              <a:solidFill>
                <a:schemeClr val="tx2"/>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9215516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2C978908-681D-4867-A2BF-B863690C4B9B}" type="slidenum">
              <a:rPr kumimoji="0" lang="en-US" altLang="zh-CN" sz="1400" smtClean="0"/>
              <a:pPr>
                <a:spcBef>
                  <a:spcPct val="0"/>
                </a:spcBef>
                <a:buClrTx/>
                <a:buSzTx/>
                <a:buFontTx/>
                <a:buNone/>
              </a:pPr>
              <a:t>9</a:t>
            </a:fld>
            <a:endParaRPr kumimoji="0" lang="en-US" altLang="zh-CN" sz="1400"/>
          </a:p>
        </p:txBody>
      </p:sp>
      <p:sp>
        <p:nvSpPr>
          <p:cNvPr id="13315" name="Rectangle 2"/>
          <p:cNvSpPr>
            <a:spLocks noGrp="1" noChangeArrowheads="1"/>
          </p:cNvSpPr>
          <p:nvPr>
            <p:ph type="title"/>
          </p:nvPr>
        </p:nvSpPr>
        <p:spPr/>
        <p:txBody>
          <a:bodyPr/>
          <a:lstStyle/>
          <a:p>
            <a:pPr eaLnBrk="1" hangingPunct="1"/>
            <a:r>
              <a:rPr lang="zh-CN" altLang="en-US" dirty="0">
                <a:latin typeface="宋体" panose="02010600030101010101" pitchFamily="2" charset="-122"/>
              </a:rPr>
              <a:t>为什么学习算法？</a:t>
            </a:r>
          </a:p>
        </p:txBody>
      </p:sp>
      <p:sp>
        <p:nvSpPr>
          <p:cNvPr id="13316" name="Rectangle 3"/>
          <p:cNvSpPr>
            <a:spLocks noGrp="1" noChangeArrowheads="1"/>
          </p:cNvSpPr>
          <p:nvPr>
            <p:ph type="body" idx="1"/>
          </p:nvPr>
        </p:nvSpPr>
        <p:spPr>
          <a:xfrm>
            <a:off x="457200" y="2057400"/>
            <a:ext cx="8077200" cy="3886200"/>
          </a:xfrm>
        </p:spPr>
        <p:txBody>
          <a:bodyPr/>
          <a:lstStyle/>
          <a:p>
            <a:pPr eaLnBrk="1" hangingPunct="1"/>
            <a:r>
              <a:rPr lang="zh-CN" altLang="en-US"/>
              <a:t>算法是计算机科学和计算机应用的核心</a:t>
            </a:r>
          </a:p>
          <a:p>
            <a:pPr eaLnBrk="1" hangingPunct="1"/>
            <a:r>
              <a:rPr lang="zh-CN" altLang="en-US"/>
              <a:t>数据结构</a:t>
            </a:r>
            <a:r>
              <a:rPr lang="en-US" altLang="zh-CN"/>
              <a:t>+</a:t>
            </a:r>
            <a:r>
              <a:rPr lang="zh-CN" altLang="en-US"/>
              <a:t>算法 </a:t>
            </a:r>
            <a:r>
              <a:rPr lang="en-US" altLang="zh-CN"/>
              <a:t>= </a:t>
            </a:r>
            <a:r>
              <a:rPr lang="zh-CN" altLang="en-US"/>
              <a:t>程序</a:t>
            </a:r>
          </a:p>
          <a:p>
            <a:pPr eaLnBrk="1" hangingPunct="1"/>
            <a:r>
              <a:rPr lang="zh-CN" altLang="en-US"/>
              <a:t>算法：计算机软件的灵魂</a:t>
            </a:r>
          </a:p>
          <a:p>
            <a:pPr eaLnBrk="1" hangingPunct="1"/>
            <a:r>
              <a:rPr lang="zh-CN" altLang="en-US"/>
              <a:t>算法的目的</a:t>
            </a:r>
            <a:r>
              <a:rPr lang="en-US" altLang="zh-CN"/>
              <a:t>:</a:t>
            </a:r>
            <a:r>
              <a:rPr lang="zh-CN" altLang="en-US"/>
              <a:t> 与人交流，程序则与计算机打交道</a:t>
            </a:r>
          </a:p>
          <a:p>
            <a:pPr eaLnBrk="1" hangingPunct="1"/>
            <a:endParaRPr lang="en-US" altLang="zh-CN"/>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tx1"/>
            </a:solidFill>
            <a:effectLst/>
            <a:latin typeface="Tahom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tx1"/>
            </a:solidFill>
            <a:effectLst/>
            <a:latin typeface="Tahoma" pitchFamily="34" charset="0"/>
            <a:ea typeface="宋体" pitchFamily="2"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3270</TotalTime>
  <Words>4631</Words>
  <Application>Microsoft Office PowerPoint</Application>
  <PresentationFormat>全屏显示(4:3)</PresentationFormat>
  <Paragraphs>793</Paragraphs>
  <Slides>70</Slides>
  <Notes>7</Notes>
  <HiddenSlides>0</HiddenSlides>
  <MMClips>0</MMClips>
  <ScaleCrop>false</ScaleCrop>
  <HeadingPairs>
    <vt:vector size="6" baseType="variant">
      <vt:variant>
        <vt:lpstr>主题</vt:lpstr>
      </vt:variant>
      <vt:variant>
        <vt:i4>1</vt:i4>
      </vt:variant>
      <vt:variant>
        <vt:lpstr>嵌入 OLE 服务器</vt:lpstr>
      </vt:variant>
      <vt:variant>
        <vt:i4>3</vt:i4>
      </vt:variant>
      <vt:variant>
        <vt:lpstr>幻灯片标题</vt:lpstr>
      </vt:variant>
      <vt:variant>
        <vt:i4>70</vt:i4>
      </vt:variant>
    </vt:vector>
  </HeadingPairs>
  <TitlesOfParts>
    <vt:vector size="74" baseType="lpstr">
      <vt:lpstr>Blends</vt:lpstr>
      <vt:lpstr>Equation</vt:lpstr>
      <vt:lpstr>公式</vt:lpstr>
      <vt:lpstr>Image</vt:lpstr>
      <vt:lpstr>算法设计与分析</vt:lpstr>
      <vt:lpstr>课程信息</vt:lpstr>
      <vt:lpstr>算法设计与分析</vt:lpstr>
      <vt:lpstr>算法设计与分析</vt:lpstr>
      <vt:lpstr>主要内容</vt:lpstr>
      <vt:lpstr>主要内容</vt:lpstr>
      <vt:lpstr>第1章 算法引论</vt:lpstr>
      <vt:lpstr>第1章 算法引论</vt:lpstr>
      <vt:lpstr>为什么学习算法？</vt:lpstr>
      <vt:lpstr>为什么要分析算法效率？</vt:lpstr>
      <vt:lpstr>算法效率的各个方面</vt:lpstr>
      <vt:lpstr>第1章 算法引论</vt:lpstr>
      <vt:lpstr>什么是算法？</vt:lpstr>
      <vt:lpstr>什么是算法？</vt:lpstr>
      <vt:lpstr>相关概念：问题和问题实例</vt:lpstr>
      <vt:lpstr>相关概念：问题和问题实例</vt:lpstr>
      <vt:lpstr>相关概念：输入实例与问题规模</vt:lpstr>
      <vt:lpstr>相关概念：正确算法与不正确算法</vt:lpstr>
      <vt:lpstr>作为一种技术的算法</vt:lpstr>
      <vt:lpstr>问题求解基础</vt:lpstr>
      <vt:lpstr>问题求解基础</vt:lpstr>
      <vt:lpstr>第1章 算法引论</vt:lpstr>
      <vt:lpstr>算法描述方法</vt:lpstr>
      <vt:lpstr>算法描述方法</vt:lpstr>
      <vt:lpstr>插入排序的伪代码</vt:lpstr>
      <vt:lpstr>第1章 算法引论</vt:lpstr>
      <vt:lpstr>算法分析框架</vt:lpstr>
      <vt:lpstr>RAM模型</vt:lpstr>
      <vt:lpstr>PowerPoint 演示文稿</vt:lpstr>
      <vt:lpstr>PowerPoint 演示文稿</vt:lpstr>
      <vt:lpstr>PowerPoint 演示文稿</vt:lpstr>
      <vt:lpstr>算法分析框架</vt:lpstr>
      <vt:lpstr>算法分析框架</vt:lpstr>
      <vt:lpstr>插入排序</vt:lpstr>
      <vt:lpstr>插入排序</vt:lpstr>
      <vt:lpstr>插入排序</vt:lpstr>
      <vt:lpstr>插入排序</vt:lpstr>
      <vt:lpstr>第1章 算法引论</vt:lpstr>
      <vt:lpstr>算法复杂性分析</vt:lpstr>
      <vt:lpstr>算法复杂性分析</vt:lpstr>
      <vt:lpstr>PowerPoint 演示文稿</vt:lpstr>
      <vt:lpstr>算法复杂性分析</vt:lpstr>
      <vt:lpstr>算法复杂性分析</vt:lpstr>
      <vt:lpstr>算法复杂性分析</vt:lpstr>
      <vt:lpstr>算法复杂性分析</vt:lpstr>
      <vt:lpstr>算法复杂性分析</vt:lpstr>
      <vt:lpstr>算法复杂性分析</vt:lpstr>
      <vt:lpstr>算法复杂性分析</vt:lpstr>
      <vt:lpstr>算法复杂性分析</vt:lpstr>
      <vt:lpstr>算法复杂性分析</vt:lpstr>
      <vt:lpstr>典型的计算时间函数曲线</vt:lpstr>
      <vt:lpstr>典型的计算时间函数曲线</vt:lpstr>
      <vt:lpstr>计算时间函数值比较</vt:lpstr>
      <vt:lpstr>算法复杂性分析</vt:lpstr>
      <vt:lpstr>PowerPoint 演示文稿</vt:lpstr>
      <vt:lpstr>算法复杂性分析</vt:lpstr>
      <vt:lpstr>算法复杂性分析</vt:lpstr>
      <vt:lpstr>算法复杂性分析</vt:lpstr>
      <vt:lpstr>算法复杂性分析</vt:lpstr>
      <vt:lpstr>PowerPoint 演示文稿</vt:lpstr>
      <vt:lpstr>算法复杂性分析</vt:lpstr>
      <vt:lpstr>算法复杂性分析</vt:lpstr>
      <vt:lpstr>算法复杂性分析</vt:lpstr>
      <vt:lpstr>算法复杂性分析</vt:lpstr>
      <vt:lpstr>算法复杂性分析</vt:lpstr>
      <vt:lpstr>算法复杂性分析</vt:lpstr>
      <vt:lpstr>算法复杂性分析</vt:lpstr>
      <vt:lpstr>PowerPoint 演示文稿</vt:lpstr>
      <vt:lpstr>复杂性分析举例：</vt:lpstr>
      <vt:lpstr>总结</vt:lpstr>
    </vt:vector>
  </TitlesOfParts>
  <Company>dell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LQ</dc:creator>
  <cp:lastModifiedBy>Qing Liu</cp:lastModifiedBy>
  <cp:revision>190</cp:revision>
  <dcterms:created xsi:type="dcterms:W3CDTF">2004-12-12T12:58:32Z</dcterms:created>
  <dcterms:modified xsi:type="dcterms:W3CDTF">2016-09-13T05:43:43Z</dcterms:modified>
</cp:coreProperties>
</file>