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99" r:id="rId4"/>
    <p:sldId id="314" r:id="rId5"/>
    <p:sldId id="315" r:id="rId6"/>
    <p:sldId id="300" r:id="rId7"/>
    <p:sldId id="301" r:id="rId8"/>
    <p:sldId id="259" r:id="rId9"/>
    <p:sldId id="302" r:id="rId10"/>
    <p:sldId id="303" r:id="rId11"/>
    <p:sldId id="304" r:id="rId12"/>
    <p:sldId id="305" r:id="rId13"/>
    <p:sldId id="267" r:id="rId14"/>
    <p:sldId id="280" r:id="rId15"/>
    <p:sldId id="290" r:id="rId16"/>
    <p:sldId id="294" r:id="rId17"/>
    <p:sldId id="295" r:id="rId18"/>
    <p:sldId id="296" r:id="rId19"/>
    <p:sldId id="307" r:id="rId20"/>
    <p:sldId id="308" r:id="rId21"/>
    <p:sldId id="309" r:id="rId22"/>
    <p:sldId id="310" r:id="rId23"/>
    <p:sldId id="311" r:id="rId24"/>
    <p:sldId id="312" r:id="rId25"/>
    <p:sldId id="297" r:id="rId26"/>
    <p:sldId id="306" r:id="rId27"/>
    <p:sldId id="316" r:id="rId28"/>
    <p:sldId id="28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118" autoAdjust="0"/>
    <p:restoredTop sz="94670" autoAdjust="0"/>
  </p:normalViewPr>
  <p:slideViewPr>
    <p:cSldViewPr>
      <p:cViewPr>
        <p:scale>
          <a:sx n="75" d="100"/>
          <a:sy n="75" d="100"/>
        </p:scale>
        <p:origin x="-109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E57EFFFD-C372-470D-ADFD-69D14BC8A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F16E90F9-706A-400D-89BB-10D510D6FA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="" xmlns:a16="http://schemas.microsoft.com/office/drawing/2014/main" id="{215CB1B2-EBEA-475F-97B4-069EDC794C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="" xmlns:a16="http://schemas.microsoft.com/office/drawing/2014/main" id="{BD3C06E2-5D1D-4CB7-B1B0-686BBBCE9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FAF3E4E-449E-4970-8F0F-0B9761BF26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8037A8CE-7518-44B1-A7B1-8171280697E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C445A279-FDFA-420C-92B5-138DAF3DC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B773E8B7-AEB2-42BA-BAEB-A72425820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="" xmlns:a16="http://schemas.microsoft.com/office/drawing/2014/main" id="{9901742B-8C4A-46A5-8C8B-E20C69841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="" xmlns:a16="http://schemas.microsoft.com/office/drawing/2014/main" id="{4D3E3970-54C9-41B6-AF69-4BA91134A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="" xmlns:a16="http://schemas.microsoft.com/office/drawing/2014/main" id="{ABAF47DF-6E33-4ECD-9A5D-42652EA5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19FAEA-B58C-47C6-BB2D-5E20B6FC7A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9FAEA-B58C-47C6-BB2D-5E20B6FC7A3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08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=""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=""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6AD5C-A850-4279-B89D-E357D9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40FC4B-D1DE-4A08-8E35-7C871C68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014269-549B-4E9F-AEC7-F47DDD3F4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1CBD29-814F-44CA-8496-CD8567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FCDB36-28F9-4C2F-A2BF-570F503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9164-AED5-4865-8E8B-78011625A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93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BC5367D-92D5-497A-8D22-D1A3A211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AFCDC9-1F16-4523-946D-CC54BEE2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0F7222-D4A3-41E9-9DF6-C5283BDA9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146088-0FB1-4761-B616-5A42447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B535CE-454D-4F67-85CA-A9E0CDF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B4A7C-FC4D-4A51-8BCB-26771A521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577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=""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=""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96499-425C-4624-9B94-65C7ACA7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16BD70-9FEA-447D-A0E6-7DB07AD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A2F8E1-1579-4AA6-A49E-E58D19922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D2BCCC-7CF2-468B-B89E-012631A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0A3712-9AEF-435E-BCF4-2E6EC29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BD4-C33B-471E-8B42-13B1183EA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42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B1D32-E939-477D-9533-66F4819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0DC9DD-E0A7-40E3-B6A3-B74C98D0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6C7F4D-09C3-4AE5-964B-94AF3BC8F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8D3166-580C-446C-9DA2-E42D14D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8747FB-B7B1-418D-94CA-722F27E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DCB5-1589-4FA0-B4C4-1311E80B7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108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F3D37F-72FA-4BA6-BAA4-6697AF83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A00E72-92F2-42AA-B55F-2970D7B4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F11472-84D3-46A8-ABD0-A170B535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3E8A28-7279-451A-89B5-3406EC837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771CCE-3D57-4A2B-9274-E907248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01C7E2-59AF-4F3A-8674-D2A8E70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A96B-42ED-4D1F-BDB3-EF8F8A893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92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EC6A4-EE01-4CC2-84E6-E00C1C3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906FA1-1559-4E63-8DF4-7B85FD1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81F418-202E-4CCC-9BD2-EE26DE0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8B3878C-06DF-421E-BB01-BB323545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1BFA2C-9783-4643-929B-632DA929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AB52B8E-A3F6-4C78-925A-A1A0F61A6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4BEF24C-BB7F-4FBA-8984-B3A4CCD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D0703C-0BB1-45A0-BAD0-B1F281F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797E-F050-4655-8DC5-72CA3B36F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576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6A8F65-23FA-4A0C-A990-2CD464E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A80465-B14C-4E44-9741-EFBCD4622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7A436C-D9FD-4BAD-AD81-0C5860B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FC0A3D-327E-48DC-AF55-BDF57E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E428-C365-4269-8FA4-87199479C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002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598B7C4-4314-40E6-8220-C85537EB0A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27EE38-B070-42BE-BDF4-CA34DB1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41DE98-8832-4547-BB54-B8379FEC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9F59-478A-4E27-AA6C-939962196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69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3CBBFC-FDB7-41BB-8295-C33E7D9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310034-5A5A-4B6B-AFDC-E04E323F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37F003-6627-465E-BD3A-5FF43AB5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94272F-8D9A-47F7-AC58-AF9D3E4D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CC64E5-D9BC-4DAF-AD9D-5083F74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B1FF44-6B67-4C7E-B350-05135B4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7AE4-0F19-486E-9642-C7B39CE22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444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BEFAE1-DB6F-426B-BDA7-6C43A6D2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7457375-2DB2-4752-9259-4E0BC2D2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099706-D017-498F-8F61-0D239BC6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CAD366-7EC6-4450-BF65-BF4F97B1C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AA87F6-6142-4341-830E-CD983A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009493-B0A7-4E7C-9879-A4261BFA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9392-48E8-4A2F-866E-F93945522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25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>
            <a:extLst>
              <a:ext uri="{FF2B5EF4-FFF2-40B4-BE49-F238E27FC236}">
                <a16:creationId xmlns="" xmlns:a16="http://schemas.microsoft.com/office/drawing/2014/main" id="{777DD606-0BE3-4056-BF4E-A404E81B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57" name="Rectangle 33">
            <a:extLst>
              <a:ext uri="{FF2B5EF4-FFF2-40B4-BE49-F238E27FC236}">
                <a16:creationId xmlns="" xmlns:a16="http://schemas.microsoft.com/office/drawing/2014/main" id="{438F66EB-EBB6-44AD-8E06-1D7A0F6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68" name="Rectangle 44">
            <a:extLst>
              <a:ext uri="{FF2B5EF4-FFF2-40B4-BE49-F238E27FC236}">
                <a16:creationId xmlns="" xmlns:a16="http://schemas.microsoft.com/office/drawing/2014/main" id="{2A43D83E-D73A-48DC-97C9-0C28862BD03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69" name="Rectangle 45">
            <a:extLst>
              <a:ext uri="{FF2B5EF4-FFF2-40B4-BE49-F238E27FC236}">
                <a16:creationId xmlns="" xmlns:a16="http://schemas.microsoft.com/office/drawing/2014/main" id="{AEABD327-63E4-48DC-87F6-DDA30CA48F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0" name="Rectangle 46">
            <a:extLst>
              <a:ext uri="{FF2B5EF4-FFF2-40B4-BE49-F238E27FC236}">
                <a16:creationId xmlns="" xmlns:a16="http://schemas.microsoft.com/office/drawing/2014/main" id="{9CFE78C1-3F1F-4775-AA90-5FC251F1AA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66FDBF8-BD82-48E3-809B-2C8F898F2C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jesc.org/upload/a31d1b97f30c9afaeee19924b30b5296.QR%20Based%2024X7%20Smart%20ATM%20System-convert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abstract/document/90744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document/921428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abstract/document/91617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FEC6CB23-F74D-4588-9FE2-2A15AF89F51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14415" y="2143116"/>
            <a:ext cx="7929586" cy="4714884"/>
          </a:xfrm>
        </p:spPr>
        <p:txBody>
          <a:bodyPr/>
          <a:lstStyle/>
          <a:p>
            <a:pPr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TEAM MEMBERS: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Monisha.P (211417104152)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Nagiya Bhanu.G (211417104157)</a:t>
            </a:r>
          </a:p>
          <a:p>
            <a:pPr marL="612000">
              <a:spcBef>
                <a:spcPts val="120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Niranjana.B (211417104165)</a:t>
            </a:r>
          </a:p>
          <a:p>
            <a:pPr marL="342000">
              <a:spcBef>
                <a:spcPts val="1200"/>
              </a:spcBef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GUIDE DETAILS:</a:t>
            </a:r>
          </a:p>
          <a:p>
            <a:pPr marL="612000">
              <a:spcBef>
                <a:spcPts val="1200"/>
              </a:spcBef>
              <a:buNone/>
            </a:pP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Mrs.Vijayalakshmi.P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12000">
              <a:spcBef>
                <a:spcPts val="1200"/>
              </a:spcBef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360000">
              <a:spcBef>
                <a:spcPts val="1200"/>
              </a:spcBef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BATCH NUMBER: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 descr="rectangle">
            <a:extLst>
              <a:ext uri="{FF2B5EF4-FFF2-40B4-BE49-F238E27FC236}">
                <a16:creationId xmlns="" xmlns:a16="http://schemas.microsoft.com/office/drawing/2014/main" id="{E97562A6-1926-44AA-B0C9-7B39FE7D94C8}"/>
              </a:ext>
            </a:extLst>
          </p:cNvPr>
          <p:cNvSpPr/>
          <p:nvPr/>
        </p:nvSpPr>
        <p:spPr bwMode="auto">
          <a:xfrm>
            <a:off x="0" y="0"/>
            <a:ext cx="121444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Graphic 2" descr="Meeting">
            <a:extLst>
              <a:ext uri="{FF2B5EF4-FFF2-40B4-BE49-F238E27FC236}">
                <a16:creationId xmlns="" xmlns:a16="http://schemas.microsoft.com/office/drawing/2014/main" id="{FBE4AC1C-90A3-4691-85D5-8418A91C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82" y="2643182"/>
            <a:ext cx="914400" cy="91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28728" y="642918"/>
            <a:ext cx="7500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728" y="571480"/>
            <a:ext cx="74295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 smtClean="0"/>
              <a:t>QR BASED 24X7 SMART ATM SYSTEM</a:t>
            </a:r>
            <a:endParaRPr lang="en-US" sz="4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034234" cy="77150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 FLOW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71604" y="928670"/>
            <a:ext cx="6962796" cy="524353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PROCESS IN MOBILE APP:</a:t>
            </a:r>
          </a:p>
          <a:p>
            <a:pPr>
              <a:buNone/>
            </a:pPr>
            <a:endParaRPr lang="en-US" sz="1800" b="1" dirty="0"/>
          </a:p>
        </p:txBody>
      </p:sp>
      <p:pic>
        <p:nvPicPr>
          <p:cNvPr id="8" name="Picture 7" descr="flowchat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tretch>
            <a:fillRect/>
          </a:stretch>
        </p:blipFill>
        <p:spPr>
          <a:xfrm>
            <a:off x="2500298" y="1357298"/>
            <a:ext cx="5357850" cy="5329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0166" y="571480"/>
            <a:ext cx="304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cs typeface="Times New Roman" pitchFamily="18" charset="0"/>
              </a:rPr>
              <a:t>HARDWARE PROCESS:</a:t>
            </a:r>
            <a:endParaRPr lang="en-US" sz="2000" b="1" dirty="0">
              <a:cs typeface="Times New Roman" pitchFamily="18" charset="0"/>
            </a:endParaRPr>
          </a:p>
        </p:txBody>
      </p:sp>
      <p:pic>
        <p:nvPicPr>
          <p:cNvPr id="8" name="Picture 7" descr="flowchart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tretch>
            <a:fillRect/>
          </a:stretch>
        </p:blipFill>
        <p:spPr>
          <a:xfrm>
            <a:off x="2000233" y="1006994"/>
            <a:ext cx="6151288" cy="549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8E647A-4131-4608-A782-A2022840A7C0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357290" y="357166"/>
            <a:ext cx="7518106" cy="1033567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C2EABC81-80D7-4F15-949C-FB48490EE7C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285852" y="1928802"/>
            <a:ext cx="7500990" cy="4500594"/>
          </a:xfrm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SzPct val="104000"/>
              <a:buFont typeface="Wingdings" pitchFamily="2" charset="2"/>
              <a:buChar char="ü"/>
            </a:pPr>
            <a:r>
              <a:rPr lang="en-IN" sz="2400" b="1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Integration of Hardware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4000"/>
              <a:buFont typeface="Wingdings" pitchFamily="2" charset="2"/>
              <a:buChar char="ü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Implementation of Software:</a:t>
            </a:r>
          </a:p>
          <a:p>
            <a:pPr marL="1152000"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4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&amp; Development of Android Application</a:t>
            </a:r>
          </a:p>
          <a:p>
            <a:pPr marL="1152000">
              <a:spcBef>
                <a:spcPts val="1800"/>
              </a:spcBef>
              <a:buClr>
                <a:schemeClr val="accent2">
                  <a:lumMod val="50000"/>
                </a:schemeClr>
              </a:buClr>
              <a:buSzPct val="104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4000"/>
            </a:pPr>
            <a:endParaRPr lang="en-US" altLang="en-US" dirty="0"/>
          </a:p>
        </p:txBody>
      </p:sp>
      <p:sp>
        <p:nvSpPr>
          <p:cNvPr id="11" name="Rectangle 10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8" descr="Checklist">
            <a:extLst>
              <a:ext uri="{FF2B5EF4-FFF2-40B4-BE49-F238E27FC236}">
                <a16:creationId xmlns=""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57174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248548" cy="990600"/>
          </a:xfrm>
        </p:spPr>
        <p:txBody>
          <a:bodyPr/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INTEGRATION OF HARDWARE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Arduino Microcontroller to Lcd Display.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Fingerprint Sensor for Biometric Solution which stores fingerprint in the sensor model.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Connecting Motor with Driver board to preview the Dispensing Method.</a:t>
            </a:r>
          </a:p>
          <a:p>
            <a:pPr lvl="0">
              <a:spcBef>
                <a:spcPts val="2400"/>
              </a:spcBef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Connecting Power Supply to the hardware kit.</a:t>
            </a:r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248548" cy="1643098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SOFTWARE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&amp; DEVELOPMENT OF ANDROID APPLICATION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2000240"/>
            <a:ext cx="7500990" cy="4500594"/>
          </a:xfrm>
        </p:spPr>
        <p:txBody>
          <a:bodyPr/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Android Studio is used in to create the Application.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Mobile Appilcation will have a Login Page where user can  Register/Login.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user is new the user can Register by using their Mobile number, email id and password for first time.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if the user is regular, then they can Login using their Email id and Password. Then they can enter the amount to be withdrawn.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clicking Generate QR code a QR code will be generated. 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7248548" cy="990600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SOFTWARE 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Programming language used are Python and Embedded C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is for generating QR code,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read the QR code from the App and to send the serial data to the microcontroller.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QR code is generated using  Google ZXing Package.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Embedded C is used to writing and uploading programs to Arudino compatible boards.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Comparing the QR code and Fingerprint is done using Verification module. If matches then motor rotates which means the 2-step authentication is completed successfully and Money will be dispensed.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248548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OF EVALUATION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1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: QR Based 24x7 Smart ATM System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LOGIN DETAILS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928934"/>
            <a:ext cx="1000100" cy="1006547"/>
          </a:xfrm>
          <a:prstGeom prst="rect">
            <a:avLst/>
          </a:prstGeom>
        </p:spPr>
      </p:pic>
      <p:pic>
        <p:nvPicPr>
          <p:cNvPr id="6" name="Picture 5" descr="test cas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643182"/>
            <a:ext cx="7459117" cy="3639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85728"/>
            <a:ext cx="7643866" cy="657227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2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 : QR Based 24x7 Smart ATM System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 USER REGISTRATION</a:t>
            </a:r>
          </a:p>
          <a:p>
            <a:pPr>
              <a:spcBef>
                <a:spcPts val="600"/>
              </a:spcBef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857496"/>
            <a:ext cx="1000100" cy="1006547"/>
          </a:xfrm>
          <a:prstGeom prst="rect">
            <a:avLst/>
          </a:prstGeom>
        </p:spPr>
      </p:pic>
      <p:pic>
        <p:nvPicPr>
          <p:cNvPr id="6" name="Picture 5" descr="test acse 2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571612"/>
            <a:ext cx="7211432" cy="1810003"/>
          </a:xfrm>
          <a:prstGeom prst="rect">
            <a:avLst/>
          </a:prstGeom>
        </p:spPr>
      </p:pic>
      <p:pic>
        <p:nvPicPr>
          <p:cNvPr id="7" name="Picture 6" descr="test case 2.2.PNG"/>
          <p:cNvPicPr>
            <a:picLocks noChangeAspect="1"/>
          </p:cNvPicPr>
          <p:nvPr/>
        </p:nvPicPr>
        <p:blipFill>
          <a:blip r:embed="rId4"/>
          <a:srcRect t="5638"/>
          <a:stretch>
            <a:fillRect/>
          </a:stretch>
        </p:blipFill>
        <p:spPr>
          <a:xfrm>
            <a:off x="1357290" y="3357562"/>
            <a:ext cx="7240011" cy="119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285728"/>
            <a:ext cx="7643866" cy="657227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 REPORT 3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: QR Based 24x7 Smart ATM System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FINGERPRINT VERIFICATION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outline-evaluation-icon-isolated-black-simple-vector-282445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23000" t="12500" r="26375" b="31250"/>
          <a:stretch>
            <a:fillRect/>
          </a:stretch>
        </p:blipFill>
        <p:spPr>
          <a:xfrm>
            <a:off x="142844" y="2857496"/>
            <a:ext cx="1000100" cy="1006547"/>
          </a:xfrm>
          <a:prstGeom prst="rect">
            <a:avLst/>
          </a:prstGeom>
        </p:spPr>
      </p:pic>
      <p:pic>
        <p:nvPicPr>
          <p:cNvPr id="6" name="Picture 5" descr="test case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785926"/>
            <a:ext cx="7382906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28600"/>
            <a:ext cx="6962796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SCREEN SHOTS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Content Placeholder 5" descr="Screenshot_20210328-203325_QPa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1371600"/>
            <a:ext cx="3357586" cy="4986358"/>
          </a:xfr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E08E4C5A-0823-42E4-AB90-A7BF24592BB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142976" y="0"/>
            <a:ext cx="7429552" cy="857256"/>
          </a:xfrm>
        </p:spPr>
        <p:txBody>
          <a:bodyPr/>
          <a:lstStyle/>
          <a:p>
            <a:pPr algn="l"/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D652181D-C4D1-4769-9F9B-7396036D17F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290" y="928670"/>
            <a:ext cx="7500990" cy="5572164"/>
          </a:xfrm>
        </p:spPr>
        <p:txBody>
          <a:bodyPr/>
          <a:lstStyle/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With the development of computer network technology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and e-commerce, the self-service banking system has got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extensive popularization with the characteristic offering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high-quality 24 hours service for customer. </a:t>
            </a: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Nowadays, using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the ATM which provide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customers with the convenient banknote trading is very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common. </a:t>
            </a: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However, the financial crime case rises repeatedly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in recent years, a lot of criminals tamper with the ATM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terminal and steal user's credit card and password by illegal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means. </a:t>
            </a: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IN" sz="1900" smtClean="0">
                <a:latin typeface="Times New Roman" pitchFamily="18" charset="0"/>
                <a:cs typeface="Times New Roman" pitchFamily="18" charset="0"/>
              </a:rPr>
              <a:t> Once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user's bank card is lost and the password 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stolen, the criminal will draw all cash in the shortest time,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which will bring enormous financial losses to customer. </a:t>
            </a: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Our proposed concept for the ATM will simply use Quick Response Code and Biometric to withdraw their money within 30 sec. The generated QR Code will be scanned using 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0"/>
              </a:spcBef>
              <a:buFont typeface="Arial" pitchFamily="34" charset="0"/>
              <a:buChar char="•"/>
            </a:pPr>
            <a:endParaRPr lang="en-US" alt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50030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Screenshot_20210328-203335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571480"/>
            <a:ext cx="3248526" cy="5786454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Screenshot_20210328-203347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0042"/>
            <a:ext cx="3248526" cy="5572164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3846"/>
          <a:stretch>
            <a:fillRect/>
          </a:stretch>
        </p:blipFill>
        <p:spPr>
          <a:xfrm>
            <a:off x="0" y="2500306"/>
            <a:ext cx="114297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shot_20210328-203357_QP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71480"/>
            <a:ext cx="3248526" cy="5643578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4018"/>
              </a:clrFrom>
              <a:clrTo>
                <a:srgbClr val="FF4018">
                  <a:alpha val="0"/>
                </a:srgbClr>
              </a:clrTo>
            </a:clrChange>
          </a:blip>
          <a:srcRect l="14288" t="15664" r="14286" b="17762"/>
          <a:stretch>
            <a:fillRect/>
          </a:stretch>
        </p:blipFill>
        <p:spPr>
          <a:xfrm>
            <a:off x="0" y="2571744"/>
            <a:ext cx="114297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C:\Users\Welcome\Downloads\out pg.jpeg"/>
          <p:cNvPicPr/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1643042" y="571480"/>
            <a:ext cx="700092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ap-top-vector-icon-very-260nw-73676979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rcRect l="17308" t="26786" r="16346" b="33035"/>
          <a:stretch>
            <a:fillRect/>
          </a:stretch>
        </p:blipFill>
        <p:spPr>
          <a:xfrm>
            <a:off x="0" y="2643182"/>
            <a:ext cx="114297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C:\Users\Welcome\Downloads\20210411_124954 (1)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857232"/>
            <a:ext cx="607223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44" y="2643182"/>
            <a:ext cx="857224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85728"/>
            <a:ext cx="7248548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500150"/>
            <a:ext cx="7643866" cy="51435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design of this ATM  system based on QR code and fingerprint recognition has advantages of the stability and reliability of fingerprint characteristics.</a:t>
            </a:r>
          </a:p>
          <a:p>
            <a:pPr>
              <a:spcBef>
                <a:spcPts val="6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The system also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Reduces Contact based use (very useful in the times like covid-19). 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it is more Secured as Only Authorized person can use the Card as we have multilevel Authentication.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system will also be  Suitable for people who have very less knowledge to use Atm(s).</a:t>
            </a: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358114" cy="714356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857232"/>
            <a:ext cx="8001024" cy="6000768"/>
          </a:xfrm>
        </p:spPr>
        <p:txBody>
          <a:bodyPr numCol="2"/>
          <a:lstStyle/>
          <a:p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onyesolu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m. o and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ezeani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m, “ATM security using fingerprint biometric identifier: an investigative study”, international journal of advanced computer science and applications 2012.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renee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jebaline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g,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gomathi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s, “a novel method to enhance the security of ATM using biometrics”, international conference on circuit, power and computing technologies 2015.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sweta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singh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akhilesh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singh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“a constraint based biometric scheme on ATM and swiping”, international conference on computational techniques in information and communication technologies (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icctict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) 2016.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R.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Tuinstra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“Reading barcodes from digital imagery,” Ph.D. dissertation, Cedarville University, 2006.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Tekin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and J. M.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Coughlan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“An algorithm enabling blind users to find and read barcodes,” in Applications of Computer Vision (WACV), 2009 Workshop on, 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Q. James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Juett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“Barcode localization using bottom-hat filter,” NSF Research Experience for Undergraduates, 2005.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Jun 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Zhou,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Guangda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Sua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Chun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hongJiang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“A face and fingerprint identity authentication system based on multi-route detection”.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Neurocomputing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70 (2007) pp. 922-931.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Yuliang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He,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Jie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Xiping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Luo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Tanghui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Zhang. “Image enhancement and minutiae matching in fingerprint verification”. Pattern Recognition Letters 24 (2003) pp.1349-1360.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Wei 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Wang,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Jianwei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Feifei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Huang,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Hailiang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. “Design and implementation of Log-Gabor filter in fingerprint image enhancement”. Pattern Recognition Letters 29 (2008) pp. 301-308. 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Arju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Aman,Aryan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Singh,Ayush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Raj and </a:t>
            </a:r>
            <a:r>
              <a:rPr lang="en-GB" sz="1500" dirty="0" err="1" smtClean="0">
                <a:latin typeface="Times New Roman" pitchFamily="18" charset="0"/>
                <a:cs typeface="Times New Roman" pitchFamily="18" charset="0"/>
              </a:rPr>
              <a:t>Sandeep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 Raj. “An Efficient Bar/QR code recognition system for consumer service applications”. Pattern recognition letters 2020.</a:t>
            </a:r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6819920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PUBLICATION DETAILS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214422"/>
            <a:ext cx="7500990" cy="5429288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Paper Title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QR Based 24X7 Smart ATM System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Journal Name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International Journal of Engineering Science and Computing               (IJESC)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Publication Issue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Volume 11, Issue No.04, April 2021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Page Numbers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: 27978, 27979, 27980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Link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https://ijesc.org/upload/a31d1b97f30c9afaeee19924b30b5296.QR%20Based%2024X7%20Smart%20ATM%20System-converted.pdf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44" y="2786058"/>
            <a:ext cx="914400" cy="91440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5"/>
          <a:srcRect l="1887" t="2525"/>
          <a:stretch>
            <a:fillRect/>
          </a:stretch>
        </p:blipFill>
        <p:spPr>
          <a:xfrm>
            <a:off x="3643306" y="3786190"/>
            <a:ext cx="2571768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rectangle">
            <a:extLst>
              <a:ext uri="{FF2B5EF4-FFF2-40B4-BE49-F238E27FC236}">
                <a16:creationId xmlns="" xmlns:a16="http://schemas.microsoft.com/office/drawing/2014/main" id="{03D5B4EA-3093-47F5-8C13-2A31CE7BD4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472" y="1714488"/>
            <a:ext cx="821537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Any Questions?</a:t>
            </a:r>
            <a:endParaRPr lang="en-IN" sz="6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lum bright="30000"/>
          </a:blip>
          <a:stretch>
            <a:fillRect/>
          </a:stretch>
        </p:blipFill>
        <p:spPr>
          <a:xfrm>
            <a:off x="2714612" y="2928934"/>
            <a:ext cx="3357586" cy="2352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1 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501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B. Saranraj,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N. Sri Priya Dharshini,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R. Suvetha,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K. Uma Bharathi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ATM Security System Using Arduino.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has high security authentication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The proposed framework gives high proficiency and maintains a strategic distance from illicit exchanges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Some times fingerprint does not co-ordinate</a:t>
                      </a:r>
                      <a:r>
                        <a:rPr lang="en-IN" dirty="0" smtClean="0"/>
                        <a:t>. </a:t>
                      </a:r>
                      <a:endParaRPr lang="en-IN" dirty="0"/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https://ieeexplore.ieee.org/abstract/document/9074429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="" xmlns:a16="http://schemas.microsoft.com/office/drawing/2014/main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2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348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Gokul.S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Kukan.S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Meenakshi.K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Vishnu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Priyan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Rolant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Gini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J,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M.E.Harikumar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Biometric Based Smart ATM Using RFID.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Provides complete security as the face of the person accessing ATM card is recorded using camera with time and date.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Security can further be increased by using face detection, iris scanner, OTP generation</a:t>
                      </a:r>
                      <a:r>
                        <a:rPr lang="en-US" dirty="0" smtClean="0"/>
                        <a:t>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https://ieeexplore.ieee.org/document/9214287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:a16="http://schemas.microsoft.com/office/drawing/2014/main" xmlns="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29552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 3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57313" y="1143001"/>
          <a:ext cx="7500935" cy="55348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299"/>
                <a:gridCol w="1643075"/>
                <a:gridCol w="1500187"/>
                <a:gridCol w="1500208"/>
                <a:gridCol w="1500166"/>
              </a:tblGrid>
              <a:tr h="8335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Publishing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Arju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Aryan Singh,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Ayush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Raj 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Sandeep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Raj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 Efficient Bar/QR Code Recognition System for Consumer Service Applications.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takes less than 0-30 seconds to distinguish barcode.</a:t>
                      </a:r>
                    </a:p>
                    <a:p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It takes less time to compute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In captured image we have many noises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which can’t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be removed.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Selects the pixels with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high gradient.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688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Link of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https://ieeexplore.ieee.org/abstract/document/916177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phic 14" descr="Open Folder">
            <a:extLst>
              <a:ext uri="{FF2B5EF4-FFF2-40B4-BE49-F238E27FC236}">
                <a16:creationId xmlns:a16="http://schemas.microsoft.com/office/drawing/2014/main" xmlns="" id="{259D3963-5CF6-48EF-A39B-453BDDA78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142844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52"/>
            <a:ext cx="6891358" cy="77150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071546"/>
            <a:ext cx="7500990" cy="564360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One big fear during COVID-19 has been associated with the use of ATM.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To ensure that the entire process of withdrawing cash from ATM is completed without touching the machine or the screen is looking possible now.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ATM cardholders can now withdraw cash from an ATM by scanning a QR code on the mobile phone by ATM machine’s screen without having to touch the surface.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And along with that ATM Card has complications with validation and transmission process.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Therefore, by using peeping attack, the secret code was stolen while entering PIN at the ATM machine.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1850" dirty="0" smtClean="0">
                <a:latin typeface="Times New Roman" pitchFamily="18" charset="0"/>
                <a:cs typeface="Times New Roman" pitchFamily="18" charset="0"/>
              </a:rPr>
              <a:t>So the data of a user is to be ensured that secure and isolated from the data leakage and other attacks.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8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35729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18" descr="Paper">
            <a:extLst>
              <a:ext uri="{FF2B5EF4-FFF2-40B4-BE49-F238E27FC236}">
                <a16:creationId xmlns="" xmlns:a16="http://schemas.microsoft.com/office/drawing/2014/main" id="{539DAD25-5885-4DD4-B17A-66983B63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20" y="264318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6962796" cy="862034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371600"/>
            <a:ext cx="7034234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            :  LCD Display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             :   Fingerprint Device,  Relay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   :  Python, Embedded 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IDLE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:  Android Studio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8" descr="Checklist">
            <a:extLst>
              <a:ext uri="{FF2B5EF4-FFF2-40B4-BE49-F238E27FC236}">
                <a16:creationId xmlns="" xmlns:a16="http://schemas.microsoft.com/office/drawing/2014/main" id="{9683FA12-76D6-42B2-A5B6-7E55114E1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142844" y="257174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EAAA1F2E-4A4D-4CCE-BFE1-ABF66F215F3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85852" y="0"/>
            <a:ext cx="7286676" cy="1033567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altLang="en-US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="" xmlns:a16="http://schemas.microsoft.com/office/drawing/2014/main" id="{F6BF6B71-7D74-4279-B988-F255A8B3E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71744"/>
            <a:ext cx="914400" cy="914400"/>
          </a:xfrm>
          <a:prstGeom prst="rect">
            <a:avLst/>
          </a:prstGeom>
        </p:spPr>
      </p:pic>
      <p:sp>
        <p:nvSpPr>
          <p:cNvPr id="9" name="Rectangle 8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lum bright="-20000" contrast="40000"/>
          </a:blip>
          <a:srcRect l="24835" t="28917" r="23222" b="22561"/>
          <a:stretch/>
        </p:blipFill>
        <p:spPr bwMode="auto">
          <a:xfrm>
            <a:off x="1285852" y="1357298"/>
            <a:ext cx="7643866" cy="5286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643182"/>
            <a:ext cx="1210532" cy="12858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28600"/>
            <a:ext cx="6962796" cy="99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="" xmlns:a16="http://schemas.microsoft.com/office/drawing/2014/main" id="{D836D0FB-CF48-4A6E-A9F5-CAC83AFB4F4E}"/>
              </a:ext>
            </a:extLst>
          </p:cNvPr>
          <p:cNvSpPr/>
          <p:nvPr/>
        </p:nvSpPr>
        <p:spPr bwMode="auto">
          <a:xfrm>
            <a:off x="0" y="0"/>
            <a:ext cx="1142976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2714620"/>
            <a:ext cx="1210532" cy="1285884"/>
          </a:xfrm>
          <a:prstGeom prst="rect">
            <a:avLst/>
          </a:prstGeom>
        </p:spPr>
      </p:pic>
      <p:pic>
        <p:nvPicPr>
          <p:cNvPr id="6" name="Content Placeholder 5" descr="System Diagram.PN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EFEFF2"/>
              </a:clrFrom>
              <a:clrTo>
                <a:srgbClr val="EFEFF2">
                  <a:alpha val="0"/>
                </a:srgbClr>
              </a:clrTo>
            </a:clrChange>
            <a:lum bright="-20000" contrast="40000"/>
          </a:blip>
          <a:srcRect l="6529" t="9504" r="13794" b="2623"/>
          <a:stretch>
            <a:fillRect/>
          </a:stretch>
        </p:blipFill>
        <p:spPr>
          <a:xfrm>
            <a:off x="1928794" y="1357298"/>
            <a:ext cx="6572296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6207074_win3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3F0BDFB3-A02E-4750-9937-20DA601AFC4E}" vid="{0A02C0FF-F743-4CC9-AED1-FABD7A147A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tf06207074_win32</Template>
  <TotalTime>1141</TotalTime>
  <Words>1306</Words>
  <PresentationFormat>On-screen Show (4:3)</PresentationFormat>
  <Paragraphs>143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tf06207074_win32</vt:lpstr>
      <vt:lpstr>Slide 1</vt:lpstr>
      <vt:lpstr>INTRODUCTION</vt:lpstr>
      <vt:lpstr>LITERATURE SURVEY 1 </vt:lpstr>
      <vt:lpstr>LITERATURE SURVEY 2</vt:lpstr>
      <vt:lpstr>LITERATURE SURVEY 3</vt:lpstr>
      <vt:lpstr>PROBLEM STATEMENT</vt:lpstr>
      <vt:lpstr>TECHNOLOGY STACK</vt:lpstr>
      <vt:lpstr>SYSTEM ARCHITECTURE</vt:lpstr>
      <vt:lpstr>SYSTEM DESIGN</vt:lpstr>
      <vt:lpstr>PROCESS FLOW </vt:lpstr>
      <vt:lpstr>Slide 11</vt:lpstr>
      <vt:lpstr>MODULE DESCRIPTION</vt:lpstr>
      <vt:lpstr>INTEGRATION OF HARDWARE</vt:lpstr>
      <vt:lpstr>IMPLEMENTATION OF SOFTWARE - DESIGN &amp; DEVELOPMENT OF ANDROID APPLICATION</vt:lpstr>
      <vt:lpstr>IMPLEMENTATION OF SOFTWARE - PROGRAMMING</vt:lpstr>
      <vt:lpstr>PERFORMANCE OF EVALUATION</vt:lpstr>
      <vt:lpstr>Slide 17</vt:lpstr>
      <vt:lpstr>Slide 18</vt:lpstr>
      <vt:lpstr>SCREEN SHOTS</vt:lpstr>
      <vt:lpstr>Slide 20</vt:lpstr>
      <vt:lpstr>Slide 21</vt:lpstr>
      <vt:lpstr>Slide 22</vt:lpstr>
      <vt:lpstr>Slide 23</vt:lpstr>
      <vt:lpstr>Slide 24</vt:lpstr>
      <vt:lpstr>CONCLUSION </vt:lpstr>
      <vt:lpstr>REFERENCES</vt:lpstr>
      <vt:lpstr>PUBLICATION DETAILS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BASED 24x7 SMART ATM SYSTEM</dc:title>
  <dc:creator>lenovo</dc:creator>
  <cp:lastModifiedBy>lenovo</cp:lastModifiedBy>
  <cp:revision>111</cp:revision>
  <cp:lastPrinted>1601-01-01T00:00:00Z</cp:lastPrinted>
  <dcterms:created xsi:type="dcterms:W3CDTF">2021-03-09T06:49:40Z</dcterms:created>
  <dcterms:modified xsi:type="dcterms:W3CDTF">2021-06-18T14:50:33Z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