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9" r:id="rId4"/>
    <p:sldId id="314" r:id="rId5"/>
    <p:sldId id="315" r:id="rId6"/>
    <p:sldId id="300" r:id="rId7"/>
    <p:sldId id="301" r:id="rId8"/>
    <p:sldId id="259" r:id="rId9"/>
    <p:sldId id="302" r:id="rId10"/>
    <p:sldId id="303" r:id="rId11"/>
    <p:sldId id="304" r:id="rId12"/>
    <p:sldId id="305" r:id="rId13"/>
    <p:sldId id="267" r:id="rId14"/>
    <p:sldId id="280" r:id="rId15"/>
    <p:sldId id="290" r:id="rId16"/>
    <p:sldId id="294" r:id="rId17"/>
    <p:sldId id="295" r:id="rId18"/>
    <p:sldId id="296" r:id="rId19"/>
    <p:sldId id="307" r:id="rId20"/>
    <p:sldId id="308" r:id="rId21"/>
    <p:sldId id="309" r:id="rId22"/>
    <p:sldId id="310" r:id="rId23"/>
    <p:sldId id="311" r:id="rId24"/>
    <p:sldId id="312" r:id="rId25"/>
    <p:sldId id="297" r:id="rId26"/>
    <p:sldId id="306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18" autoAdjust="0"/>
    <p:restoredTop sz="94670" autoAdjust="0"/>
  </p:normalViewPr>
  <p:slideViewPr>
    <p:cSldViewPr>
      <p:cViewPr>
        <p:scale>
          <a:sx n="75" d="100"/>
          <a:sy n="75" d="100"/>
        </p:scale>
        <p:origin x="-10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=""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9FAEA-B58C-47C6-BB2D-5E20B6FC7A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08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=""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=""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57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=""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=""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=""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=""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=""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=""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=""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FEC6CB23-F74D-4588-9FE2-2A15AF89F51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14415" y="2285992"/>
            <a:ext cx="7929586" cy="4572008"/>
          </a:xfrm>
        </p:spPr>
        <p:txBody>
          <a:bodyPr/>
          <a:lstStyle/>
          <a:p>
            <a:pPr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TEAM MEMBERS: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Monisha.P (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211417104152)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Nagiya Bhanu.G (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211417104157)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Niranjana.B (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211417104165)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GUIDE DETAILS:</a:t>
            </a: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Mrs.VIJAYALAKSHMI.P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Professor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BATCH NUMBER: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 descr="rectangle">
            <a:extLst>
              <a:ext uri="{FF2B5EF4-FFF2-40B4-BE49-F238E27FC236}">
                <a16:creationId xmlns="" xmlns:a16="http://schemas.microsoft.com/office/drawing/2014/main" id="{E97562A6-1926-44AA-B0C9-7B39FE7D94C8}"/>
              </a:ext>
            </a:extLst>
          </p:cNvPr>
          <p:cNvSpPr/>
          <p:nvPr/>
        </p:nvSpPr>
        <p:spPr bwMode="auto">
          <a:xfrm>
            <a:off x="0" y="0"/>
            <a:ext cx="121444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Graphic 2" descr="Meeting">
            <a:extLst>
              <a:ext uri="{FF2B5EF4-FFF2-40B4-BE49-F238E27FC236}">
                <a16:creationId xmlns="" xmlns:a16="http://schemas.microsoft.com/office/drawing/2014/main" id="{FBE4AC1C-90A3-4691-85D5-8418A91C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82" y="2643182"/>
            <a:ext cx="914400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28728" y="642918"/>
            <a:ext cx="7500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28" y="571480"/>
            <a:ext cx="74295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 smtClean="0"/>
              <a:t>QR BASED 24X7 SMART ATM SYSTEM</a:t>
            </a:r>
            <a:endParaRPr lang="en-US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034234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FLOW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1604" y="928670"/>
            <a:ext cx="6962796" cy="524353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PROCESS IN MOBILE APP:</a:t>
            </a:r>
          </a:p>
          <a:p>
            <a:pPr>
              <a:buNone/>
            </a:pPr>
            <a:endParaRPr lang="en-US" sz="1800" b="1" dirty="0"/>
          </a:p>
        </p:txBody>
      </p:sp>
      <p:pic>
        <p:nvPicPr>
          <p:cNvPr id="8" name="Picture 7" descr="flowchat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500298" y="1357298"/>
            <a:ext cx="5357850" cy="532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0166" y="571480"/>
            <a:ext cx="304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cs typeface="Times New Roman" pitchFamily="18" charset="0"/>
              </a:rPr>
              <a:t>HARDWARE PROCESS: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8" name="Picture 7" descr="flowchart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000233" y="1006994"/>
            <a:ext cx="6151288" cy="549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357290" y="357166"/>
            <a:ext cx="7518106" cy="1033567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85852" y="1928802"/>
            <a:ext cx="7500990" cy="4500594"/>
          </a:xfrm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IN" sz="2400" b="1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Implementation of Software:</a:t>
            </a:r>
          </a:p>
          <a:p>
            <a:pPr marL="1152000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&amp; Development of Android Application</a:t>
            </a:r>
          </a:p>
          <a:p>
            <a:pPr marL="1152000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4000"/>
            </a:pPr>
            <a:endParaRPr lang="en-US" altLang="en-US" dirty="0"/>
          </a:p>
        </p:txBody>
      </p:sp>
      <p:sp>
        <p:nvSpPr>
          <p:cNvPr id="11" name="Rectangle 10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=""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571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Arduino Microcontroller to Lcd Display.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Fingerprint Sensor for Biometric Solution which stores fingerprint in the sensor model.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Motor with Driver board to preview the Dispensing Method.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Power Supply to the hardware kit.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248548" cy="1643098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&amp; DEVELOPMENT OF ANDROID APPLICATION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000240"/>
            <a:ext cx="7500990" cy="4500594"/>
          </a:xfrm>
        </p:spPr>
        <p:txBody>
          <a:bodyPr/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Android Studio is used in to create the Application.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Mobile Appilcation will have a Login Page where user can  Register/Login.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user is new the user can Register by using their Mobile number, email id and password for first time.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if the user is regular, then they can Login using their Email id and Password. Then they can enter the amount to be withdrawn.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clicking Generate QR code a QR code will be generated. 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7248548" cy="990600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Programming language used are Python and Embedded C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is for generating QR code,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read the QR code from the App and to send the serial data to the microcontroller.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code is generated using  Google ZXing Package.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Embedded C is used to writing and uploading programs to Arudino compatible boards.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Comparing the QR code and Fingerprint is done using Verification module. If matches then motor rotates which means the 2-step authentication is completed successfully and Money will be dispensed.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OF EVALUATION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1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LOGIN DETAILS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928934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643182"/>
            <a:ext cx="7459117" cy="363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2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USER REGISTRATION</a:t>
            </a:r>
          </a:p>
          <a:p>
            <a:pPr>
              <a:spcBef>
                <a:spcPts val="600"/>
              </a:spcBef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acse 2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571612"/>
            <a:ext cx="7211432" cy="1810003"/>
          </a:xfrm>
          <a:prstGeom prst="rect">
            <a:avLst/>
          </a:prstGeom>
        </p:spPr>
      </p:pic>
      <p:pic>
        <p:nvPicPr>
          <p:cNvPr id="7" name="Picture 6" descr="test case 2.2.PNG"/>
          <p:cNvPicPr>
            <a:picLocks noChangeAspect="1"/>
          </p:cNvPicPr>
          <p:nvPr/>
        </p:nvPicPr>
        <p:blipFill>
          <a:blip r:embed="rId4"/>
          <a:srcRect t="5638"/>
          <a:stretch>
            <a:fillRect/>
          </a:stretch>
        </p:blipFill>
        <p:spPr>
          <a:xfrm>
            <a:off x="1357290" y="3357562"/>
            <a:ext cx="7240011" cy="119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3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FINGERPRINT VERIFICATION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785926"/>
            <a:ext cx="7382906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Content Placeholder 5" descr="Screenshot_20210328-203325_QP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371600"/>
            <a:ext cx="4071966" cy="4986358"/>
          </a:xfr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E08E4C5A-0823-42E4-AB90-A7BF24592BB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142976" y="0"/>
            <a:ext cx="7429552" cy="857256"/>
          </a:xfrm>
        </p:spPr>
        <p:txBody>
          <a:bodyPr/>
          <a:lstStyle/>
          <a:p>
            <a:pPr algn="l"/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D652181D-C4D1-4769-9F9B-7396036D17F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928670"/>
            <a:ext cx="7500990" cy="5572164"/>
          </a:xfrm>
        </p:spPr>
        <p:txBody>
          <a:bodyPr/>
          <a:lstStyle/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the development of computer network technology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and e-commerce, the self-service banking system has got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extensive popularization with the characteristic offering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high-quality 24 hours service for customer. 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Nowadays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 using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the ATM which provide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customers with the convenient banknote trading is very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common. 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However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, the financial crime case rises repeatedly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in recent years, a lot of criminals tamper with the ATM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terminal and steal user's credit card and password by illegal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means. 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smtClean="0">
                <a:latin typeface="Times New Roman" pitchFamily="18" charset="0"/>
                <a:cs typeface="Times New Roman" pitchFamily="18" charset="0"/>
              </a:rPr>
              <a:t> Once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user's bank card is lost and the password 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stolen, the criminal will draw all cash in the shortest time,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which will bring enormous financial losses to customer. 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Our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proposed concept for the ATM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will simply use Quick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Response Code and Biometric to withdraw their money within 30 sec. The generated QR Code will be scanned using 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35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571480"/>
            <a:ext cx="3248526" cy="5786454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4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0042"/>
            <a:ext cx="3248526" cy="5572164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3846"/>
          <a:stretch>
            <a:fillRect/>
          </a:stretch>
        </p:blipFill>
        <p:spPr>
          <a:xfrm>
            <a:off x="0" y="2500306"/>
            <a:ext cx="114297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shot_20210328-20335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71480"/>
            <a:ext cx="3248526" cy="5643578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out pg.jpeg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643042" y="571480"/>
            <a:ext cx="700092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ap-top-vector-icon-very-260nw-73676979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rcRect l="17308" t="26786" r="16346" b="33035"/>
          <a:stretch>
            <a:fillRect/>
          </a:stretch>
        </p:blipFill>
        <p:spPr>
          <a:xfrm>
            <a:off x="0" y="2643182"/>
            <a:ext cx="114297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20210411_124954 (1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857232"/>
            <a:ext cx="607223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44" y="2643182"/>
            <a:ext cx="857224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design of this ATM  system based on QR code 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fingerprint recognition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advantages of the stability and reliability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fingerprint characteristics.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system also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Reduces Contact based use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very useful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the times like covid-19).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more Secured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Only Authorized person can use the Card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have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multilevel Authentication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will also be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Suitable 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people who have very less knowledge to use Atm(s).</a:t>
            </a: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142852"/>
            <a:ext cx="6819920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285860"/>
            <a:ext cx="7286676" cy="52864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"QR Code features". Denso-Wave. Archived from the original on 2012-09-15. Retrieved 3 October 2011. 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"QR Code — About 2D Code". Denso-Wave. Archived from the original on 2012-09-15. Retrieved 3 October 2011.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Leow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H.B. (1999). New Distribution Channels in banking Services.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Banker‟s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Journal Malaysia, No.110, June 1999, pp.48-56. 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Chen H,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J. A fingerprint matching algorithm with registration pattern inspection. Journal of Software, 2005,16(6): 1046-105.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Jun Zhou,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Guangda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Chun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hongJiang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A face and fingerprint identity authentication system based on multi-route detection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Neurocomputing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70 (2007)922-931.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472" y="1714488"/>
            <a:ext cx="821537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IN" sz="6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lum bright="30000"/>
          </a:blip>
          <a:stretch>
            <a:fillRect/>
          </a:stretch>
        </p:blipFill>
        <p:spPr>
          <a:xfrm>
            <a:off x="2714612" y="2928934"/>
            <a:ext cx="3357586" cy="235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1 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50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B. Saranraj,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N. Sri Priya Dharshini,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R. Suvetha,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K. Uma Bharathi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ATM Security System Using Arduino.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has high security authentication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The proposed framework gives high proficiency and maintains a strategic distance from illicit exchanges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Some times fingerprint does not co-ordinate</a:t>
                      </a:r>
                      <a:r>
                        <a:rPr lang="en-IN" dirty="0" smtClean="0"/>
                        <a:t>. </a:t>
                      </a:r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https://ieeexplore.ieee.org/abstract/document/9074429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=""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2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Gokul.S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Kukan.S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Meenakshi.K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Vishnu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Priyan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Rolant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Gini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J,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M.E.Harikumar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Biometric Based Smart ATM Using RFID.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complete security as the face of the person accessing ATM card is recorded using camera with time and date.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Security can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futher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be increased by using face detection, iris scanner, OTP generation</a:t>
                      </a:r>
                      <a:r>
                        <a:rPr lang="en-US" dirty="0" smtClean="0"/>
                        <a:t>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https://ieeexplore.ieee.org/document/9214287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3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Arju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Aryan Singh,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Ayush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 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Sandeep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 Efficient Bar/QR Code Recognition System for Consumer Service Applications.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than 0-30 seconds to distinguish barcode.</a:t>
                      </a:r>
                    </a:p>
                    <a:p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time to compute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In captured image we have many noises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which can’t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be removed.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Selects the pixels with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high gradient.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https://ieeexplore.ieee.org/abstract/document/916177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28600"/>
            <a:ext cx="6891358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142984"/>
            <a:ext cx="7143800" cy="53578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One big fear during COVID-19 has been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associated with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use of ATM.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ensure that the entire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withdrawing cash from ATM is completed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without touching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machine or the screen is looking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possible now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ATM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cardholders can now withdraw cash from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 ATM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by scanning a QR code on the mobile phone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by ATM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machine’s screen without having to touch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surface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along with that ATM Card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has complications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with validation and transmission process.</a:t>
            </a:r>
          </a:p>
          <a:p>
            <a:pPr algn="just"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Therefore, by using peeping attack, the secret code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was stolen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while entering PIN at the ATM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machine.</a:t>
            </a:r>
          </a:p>
          <a:p>
            <a:pPr algn="just"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So the data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a user is to be ensured that secure 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isolated from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data leakage and other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attacks.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35729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962796" cy="862034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371600"/>
            <a:ext cx="7034234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            :  LCD Display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             :   Fingerprint Device,  Relay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   :  Python, Embedded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:  Android Studio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=""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EAAA1F2E-4A4D-4CCE-BFE1-ABF66F215F3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85852" y="0"/>
            <a:ext cx="7286676" cy="1033567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="" xmlns:a16="http://schemas.microsoft.com/office/drawing/2014/main" id="{F6BF6B71-7D74-4279-B988-F255A8B3E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71744"/>
            <a:ext cx="914400" cy="914400"/>
          </a:xfrm>
          <a:prstGeom prst="rect">
            <a:avLst/>
          </a:prstGeom>
        </p:spPr>
      </p:pic>
      <p:sp>
        <p:nvSpPr>
          <p:cNvPr id="9" name="Rectangle 8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lum bright="-20000" contrast="40000"/>
          </a:blip>
          <a:srcRect l="24835" t="28917" r="23222" b="22561"/>
          <a:stretch/>
        </p:blipFill>
        <p:spPr bwMode="auto">
          <a:xfrm>
            <a:off x="1285852" y="1357298"/>
            <a:ext cx="7643866" cy="5286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643182"/>
            <a:ext cx="1210532" cy="12858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pic>
        <p:nvPicPr>
          <p:cNvPr id="6" name="Content Placeholder 5" descr="System Diagram.PN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EFEFF2"/>
              </a:clrFrom>
              <a:clrTo>
                <a:srgbClr val="EFEFF2">
                  <a:alpha val="0"/>
                </a:srgbClr>
              </a:clrTo>
            </a:clrChange>
            <a:lum bright="-20000" contrast="40000"/>
          </a:blip>
          <a:srcRect l="6529" t="9504" r="13794" b="2623"/>
          <a:stretch>
            <a:fillRect/>
          </a:stretch>
        </p:blipFill>
        <p:spPr>
          <a:xfrm>
            <a:off x="1928794" y="1357298"/>
            <a:ext cx="6572296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6207074_win3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tf06207074_win32</Template>
  <TotalTime>1068</TotalTime>
  <Words>1067</Words>
  <PresentationFormat>On-screen Show (4:3)</PresentationFormat>
  <Paragraphs>130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tf06207074_win32</vt:lpstr>
      <vt:lpstr>Slide 1</vt:lpstr>
      <vt:lpstr>INTRODUCTION</vt:lpstr>
      <vt:lpstr>LITERATURE SURVEY 1 </vt:lpstr>
      <vt:lpstr>LITERATURE SURVEY 2</vt:lpstr>
      <vt:lpstr>LITERATURE SURVEY 3</vt:lpstr>
      <vt:lpstr>PROBLEM STATEMENT</vt:lpstr>
      <vt:lpstr>TECHNOLOGY STACK</vt:lpstr>
      <vt:lpstr>SYSTEM ARCHITECTURE</vt:lpstr>
      <vt:lpstr>SYSTEM DESIGN</vt:lpstr>
      <vt:lpstr>PROCESS FLOW </vt:lpstr>
      <vt:lpstr>Slide 11</vt:lpstr>
      <vt:lpstr>MODULE DESCRIPTION</vt:lpstr>
      <vt:lpstr>INTEGRATION OF HARDWARE</vt:lpstr>
      <vt:lpstr>IMPLEMENTATION OF SOFTWARE - DESIGN &amp; DEVELOPMENT OF ANDROID APPLICATION</vt:lpstr>
      <vt:lpstr>IMPLEMENTATION OF SOFTWARE - PROGRAMMING</vt:lpstr>
      <vt:lpstr>PERFORMANCE OF EVALUATION</vt:lpstr>
      <vt:lpstr>Slide 17</vt:lpstr>
      <vt:lpstr>Slide 18</vt:lpstr>
      <vt:lpstr>SCREEN SHOTS</vt:lpstr>
      <vt:lpstr>Slide 20</vt:lpstr>
      <vt:lpstr>Slide 21</vt:lpstr>
      <vt:lpstr>Slide 22</vt:lpstr>
      <vt:lpstr>Slide 23</vt:lpstr>
      <vt:lpstr>Slide 24</vt:lpstr>
      <vt:lpstr>CONCLUSION </vt:lpstr>
      <vt:lpstr>REFERENCES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BASED 24x7 SMART ATM SYSTEM</dc:title>
  <dc:creator>lenovo</dc:creator>
  <cp:lastModifiedBy>lenovo</cp:lastModifiedBy>
  <cp:revision>101</cp:revision>
  <cp:lastPrinted>1601-01-01T00:00:00Z</cp:lastPrinted>
  <dcterms:created xsi:type="dcterms:W3CDTF">2021-03-09T06:49:40Z</dcterms:created>
  <dcterms:modified xsi:type="dcterms:W3CDTF">2021-06-17T10:19:26Z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