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3" r:id="rId5"/>
    <p:sldId id="262" r:id="rId6"/>
    <p:sldId id="269" r:id="rId7"/>
    <p:sldId id="259" r:id="rId8"/>
    <p:sldId id="260" r:id="rId9"/>
    <p:sldId id="264" r:id="rId10"/>
    <p:sldId id="265" r:id="rId11"/>
    <p:sldId id="267" r:id="rId12"/>
    <p:sldId id="268" r:id="rId13"/>
    <p:sldId id="261"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6E6CBC-1526-4B7B-9EF7-9B0D9A6682F1}" v="305" dt="2024-07-15T21:28:39.3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ggs, Quinn" userId="bd4ed5c9-a142-40f7-8e5e-68f389f6aa57" providerId="ADAL" clId="{BD6E6CBC-1526-4B7B-9EF7-9B0D9A6682F1}"/>
    <pc:docChg chg="undo custSel addSld delSld modSld sldOrd">
      <pc:chgData name="Briggs, Quinn" userId="bd4ed5c9-a142-40f7-8e5e-68f389f6aa57" providerId="ADAL" clId="{BD6E6CBC-1526-4B7B-9EF7-9B0D9A6682F1}" dt="2024-07-15T21:28:39.327" v="1210" actId="20577"/>
      <pc:docMkLst>
        <pc:docMk/>
      </pc:docMkLst>
      <pc:sldChg chg="modSp mod">
        <pc:chgData name="Briggs, Quinn" userId="bd4ed5c9-a142-40f7-8e5e-68f389f6aa57" providerId="ADAL" clId="{BD6E6CBC-1526-4B7B-9EF7-9B0D9A6682F1}" dt="2024-07-12T20:14:44.074" v="543" actId="20577"/>
        <pc:sldMkLst>
          <pc:docMk/>
          <pc:sldMk cId="2628176937" sldId="256"/>
        </pc:sldMkLst>
        <pc:spChg chg="mod">
          <ac:chgData name="Briggs, Quinn" userId="bd4ed5c9-a142-40f7-8e5e-68f389f6aa57" providerId="ADAL" clId="{BD6E6CBC-1526-4B7B-9EF7-9B0D9A6682F1}" dt="2024-07-12T20:14:44.074" v="543" actId="20577"/>
          <ac:spMkLst>
            <pc:docMk/>
            <pc:sldMk cId="2628176937" sldId="256"/>
            <ac:spMk id="2" creationId="{F16D3F75-55AF-0669-EDC4-21E8D8870EEA}"/>
          </ac:spMkLst>
        </pc:spChg>
      </pc:sldChg>
      <pc:sldChg chg="modSp">
        <pc:chgData name="Briggs, Quinn" userId="bd4ed5c9-a142-40f7-8e5e-68f389f6aa57" providerId="ADAL" clId="{BD6E6CBC-1526-4B7B-9EF7-9B0D9A6682F1}" dt="2024-07-15T14:40:36.498" v="1014" actId="20577"/>
        <pc:sldMkLst>
          <pc:docMk/>
          <pc:sldMk cId="718123475" sldId="257"/>
        </pc:sldMkLst>
        <pc:graphicFrameChg chg="mod">
          <ac:chgData name="Briggs, Quinn" userId="bd4ed5c9-a142-40f7-8e5e-68f389f6aa57" providerId="ADAL" clId="{BD6E6CBC-1526-4B7B-9EF7-9B0D9A6682F1}" dt="2024-07-15T14:40:36.498" v="1014" actId="20577"/>
          <ac:graphicFrameMkLst>
            <pc:docMk/>
            <pc:sldMk cId="718123475" sldId="257"/>
            <ac:graphicFrameMk id="5" creationId="{0C5D1136-5E0E-E0EB-6D9C-9328D717BADD}"/>
          </ac:graphicFrameMkLst>
        </pc:graphicFrameChg>
      </pc:sldChg>
      <pc:sldChg chg="addSp delSp modSp mod">
        <pc:chgData name="Briggs, Quinn" userId="bd4ed5c9-a142-40f7-8e5e-68f389f6aa57" providerId="ADAL" clId="{BD6E6CBC-1526-4B7B-9EF7-9B0D9A6682F1}" dt="2024-07-15T14:41:12.738" v="1026" actId="20577"/>
        <pc:sldMkLst>
          <pc:docMk/>
          <pc:sldMk cId="2067711005" sldId="258"/>
        </pc:sldMkLst>
        <pc:spChg chg="mod">
          <ac:chgData name="Briggs, Quinn" userId="bd4ed5c9-a142-40f7-8e5e-68f389f6aa57" providerId="ADAL" clId="{BD6E6CBC-1526-4B7B-9EF7-9B0D9A6682F1}" dt="2024-07-12T20:14:53.970" v="544" actId="26606"/>
          <ac:spMkLst>
            <pc:docMk/>
            <pc:sldMk cId="2067711005" sldId="258"/>
            <ac:spMk id="2" creationId="{9CA1062F-2AA6-4FC7-E14E-F5758119CB21}"/>
          </ac:spMkLst>
        </pc:spChg>
        <pc:spChg chg="del">
          <ac:chgData name="Briggs, Quinn" userId="bd4ed5c9-a142-40f7-8e5e-68f389f6aa57" providerId="ADAL" clId="{BD6E6CBC-1526-4B7B-9EF7-9B0D9A6682F1}" dt="2024-07-12T20:14:53.970" v="544" actId="26606"/>
          <ac:spMkLst>
            <pc:docMk/>
            <pc:sldMk cId="2067711005" sldId="258"/>
            <ac:spMk id="9" creationId="{98DED6BC-9A3E-48D4-AD7C-A56D63F547E8}"/>
          </ac:spMkLst>
        </pc:spChg>
        <pc:spChg chg="del">
          <ac:chgData name="Briggs, Quinn" userId="bd4ed5c9-a142-40f7-8e5e-68f389f6aa57" providerId="ADAL" clId="{BD6E6CBC-1526-4B7B-9EF7-9B0D9A6682F1}" dt="2024-07-12T20:14:53.970" v="544" actId="26606"/>
          <ac:spMkLst>
            <pc:docMk/>
            <pc:sldMk cId="2067711005" sldId="258"/>
            <ac:spMk id="11" creationId="{6B6E033A-DB2E-49B8-B600-B38E0C280263}"/>
          </ac:spMkLst>
        </pc:spChg>
        <pc:spChg chg="add">
          <ac:chgData name="Briggs, Quinn" userId="bd4ed5c9-a142-40f7-8e5e-68f389f6aa57" providerId="ADAL" clId="{BD6E6CBC-1526-4B7B-9EF7-9B0D9A6682F1}" dt="2024-07-12T20:14:53.970" v="544" actId="26606"/>
          <ac:spMkLst>
            <pc:docMk/>
            <pc:sldMk cId="2067711005" sldId="258"/>
            <ac:spMk id="16" creationId="{BACC6370-2D7E-4714-9D71-7542949D7D5D}"/>
          </ac:spMkLst>
        </pc:spChg>
        <pc:spChg chg="add">
          <ac:chgData name="Briggs, Quinn" userId="bd4ed5c9-a142-40f7-8e5e-68f389f6aa57" providerId="ADAL" clId="{BD6E6CBC-1526-4B7B-9EF7-9B0D9A6682F1}" dt="2024-07-12T20:14:53.970" v="544" actId="26606"/>
          <ac:spMkLst>
            <pc:docMk/>
            <pc:sldMk cId="2067711005" sldId="258"/>
            <ac:spMk id="18" creationId="{F68B3F68-107C-434F-AA38-110D5EA91B85}"/>
          </ac:spMkLst>
        </pc:spChg>
        <pc:spChg chg="add">
          <ac:chgData name="Briggs, Quinn" userId="bd4ed5c9-a142-40f7-8e5e-68f389f6aa57" providerId="ADAL" clId="{BD6E6CBC-1526-4B7B-9EF7-9B0D9A6682F1}" dt="2024-07-12T20:14:53.970" v="544" actId="26606"/>
          <ac:spMkLst>
            <pc:docMk/>
            <pc:sldMk cId="2067711005" sldId="258"/>
            <ac:spMk id="20" creationId="{AAD0DBB9-1A4B-4391-81D4-CB19F9AB918A}"/>
          </ac:spMkLst>
        </pc:spChg>
        <pc:spChg chg="add">
          <ac:chgData name="Briggs, Quinn" userId="bd4ed5c9-a142-40f7-8e5e-68f389f6aa57" providerId="ADAL" clId="{BD6E6CBC-1526-4B7B-9EF7-9B0D9A6682F1}" dt="2024-07-12T20:14:53.970" v="544" actId="26606"/>
          <ac:spMkLst>
            <pc:docMk/>
            <pc:sldMk cId="2067711005" sldId="258"/>
            <ac:spMk id="22" creationId="{063BBA22-50EA-4C4D-BE05-F1CE4E63AA56}"/>
          </ac:spMkLst>
        </pc:spChg>
        <pc:graphicFrameChg chg="mod modGraphic">
          <ac:chgData name="Briggs, Quinn" userId="bd4ed5c9-a142-40f7-8e5e-68f389f6aa57" providerId="ADAL" clId="{BD6E6CBC-1526-4B7B-9EF7-9B0D9A6682F1}" dt="2024-07-15T14:41:12.738" v="1026" actId="20577"/>
          <ac:graphicFrameMkLst>
            <pc:docMk/>
            <pc:sldMk cId="2067711005" sldId="258"/>
            <ac:graphicFrameMk id="5" creationId="{608602A2-8F90-2824-9678-8B367995C62C}"/>
          </ac:graphicFrameMkLst>
        </pc:graphicFrameChg>
      </pc:sldChg>
      <pc:sldChg chg="addSp delSp modSp mod">
        <pc:chgData name="Briggs, Quinn" userId="bd4ed5c9-a142-40f7-8e5e-68f389f6aa57" providerId="ADAL" clId="{BD6E6CBC-1526-4B7B-9EF7-9B0D9A6682F1}" dt="2024-07-15T14:45:53.588" v="1112" actId="20577"/>
        <pc:sldMkLst>
          <pc:docMk/>
          <pc:sldMk cId="3742680946" sldId="259"/>
        </pc:sldMkLst>
        <pc:spChg chg="add del mod">
          <ac:chgData name="Briggs, Quinn" userId="bd4ed5c9-a142-40f7-8e5e-68f389f6aa57" providerId="ADAL" clId="{BD6E6CBC-1526-4B7B-9EF7-9B0D9A6682F1}" dt="2024-07-15T14:45:03.985" v="1096"/>
          <ac:spMkLst>
            <pc:docMk/>
            <pc:sldMk cId="3742680946" sldId="259"/>
            <ac:spMk id="4" creationId="{650F962F-7C75-766E-9A34-0A4F50CB8A57}"/>
          </ac:spMkLst>
        </pc:spChg>
        <pc:graphicFrameChg chg="add mod modGraphic">
          <ac:chgData name="Briggs, Quinn" userId="bd4ed5c9-a142-40f7-8e5e-68f389f6aa57" providerId="ADAL" clId="{BD6E6CBC-1526-4B7B-9EF7-9B0D9A6682F1}" dt="2024-07-15T14:45:53.588" v="1112" actId="20577"/>
          <ac:graphicFrameMkLst>
            <pc:docMk/>
            <pc:sldMk cId="3742680946" sldId="259"/>
            <ac:graphicFrameMk id="5" creationId="{30EE867E-2589-059E-2167-0DE09D2404B7}"/>
          </ac:graphicFrameMkLst>
        </pc:graphicFrameChg>
        <pc:graphicFrameChg chg="del">
          <ac:chgData name="Briggs, Quinn" userId="bd4ed5c9-a142-40f7-8e5e-68f389f6aa57" providerId="ADAL" clId="{BD6E6CBC-1526-4B7B-9EF7-9B0D9A6682F1}" dt="2024-07-15T14:45:02.600" v="1095" actId="478"/>
          <ac:graphicFrameMkLst>
            <pc:docMk/>
            <pc:sldMk cId="3742680946" sldId="259"/>
            <ac:graphicFrameMk id="11" creationId="{BF70D403-BBA5-DFED-4AD8-014DD2C4A6D1}"/>
          </ac:graphicFrameMkLst>
        </pc:graphicFrameChg>
      </pc:sldChg>
      <pc:sldChg chg="modSp">
        <pc:chgData name="Briggs, Quinn" userId="bd4ed5c9-a142-40f7-8e5e-68f389f6aa57" providerId="ADAL" clId="{BD6E6CBC-1526-4B7B-9EF7-9B0D9A6682F1}" dt="2024-07-12T20:16:33.973" v="646" actId="20577"/>
        <pc:sldMkLst>
          <pc:docMk/>
          <pc:sldMk cId="1967115214" sldId="260"/>
        </pc:sldMkLst>
        <pc:graphicFrameChg chg="mod">
          <ac:chgData name="Briggs, Quinn" userId="bd4ed5c9-a142-40f7-8e5e-68f389f6aa57" providerId="ADAL" clId="{BD6E6CBC-1526-4B7B-9EF7-9B0D9A6682F1}" dt="2024-07-12T20:16:33.973" v="646" actId="20577"/>
          <ac:graphicFrameMkLst>
            <pc:docMk/>
            <pc:sldMk cId="1967115214" sldId="260"/>
            <ac:graphicFrameMk id="19" creationId="{D19BBE87-0F08-2C75-B365-8031C2A13CAD}"/>
          </ac:graphicFrameMkLst>
        </pc:graphicFrameChg>
      </pc:sldChg>
      <pc:sldChg chg="modSp mod ord">
        <pc:chgData name="Briggs, Quinn" userId="bd4ed5c9-a142-40f7-8e5e-68f389f6aa57" providerId="ADAL" clId="{BD6E6CBC-1526-4B7B-9EF7-9B0D9A6682F1}" dt="2024-07-15T14:48:06.090" v="1164"/>
        <pc:sldMkLst>
          <pc:docMk/>
          <pc:sldMk cId="1049387646" sldId="261"/>
        </pc:sldMkLst>
        <pc:graphicFrameChg chg="modGraphic">
          <ac:chgData name="Briggs, Quinn" userId="bd4ed5c9-a142-40f7-8e5e-68f389f6aa57" providerId="ADAL" clId="{BD6E6CBC-1526-4B7B-9EF7-9B0D9A6682F1}" dt="2024-07-12T20:16:41.816" v="647" actId="20577"/>
          <ac:graphicFrameMkLst>
            <pc:docMk/>
            <pc:sldMk cId="1049387646" sldId="261"/>
            <ac:graphicFrameMk id="7" creationId="{3B0FA87A-E0B7-3720-367E-C3D6F3FD60A9}"/>
          </ac:graphicFrameMkLst>
        </pc:graphicFrameChg>
      </pc:sldChg>
      <pc:sldChg chg="ord">
        <pc:chgData name="Briggs, Quinn" userId="bd4ed5c9-a142-40f7-8e5e-68f389f6aa57" providerId="ADAL" clId="{BD6E6CBC-1526-4B7B-9EF7-9B0D9A6682F1}" dt="2024-07-12T20:16:03.909" v="645"/>
        <pc:sldMkLst>
          <pc:docMk/>
          <pc:sldMk cId="2728201372" sldId="262"/>
        </pc:sldMkLst>
      </pc:sldChg>
      <pc:sldChg chg="modSp">
        <pc:chgData name="Briggs, Quinn" userId="bd4ed5c9-a142-40f7-8e5e-68f389f6aa57" providerId="ADAL" clId="{BD6E6CBC-1526-4B7B-9EF7-9B0D9A6682F1}" dt="2024-07-15T14:42:57.296" v="1094" actId="20577"/>
        <pc:sldMkLst>
          <pc:docMk/>
          <pc:sldMk cId="298722148" sldId="263"/>
        </pc:sldMkLst>
        <pc:graphicFrameChg chg="mod">
          <ac:chgData name="Briggs, Quinn" userId="bd4ed5c9-a142-40f7-8e5e-68f389f6aa57" providerId="ADAL" clId="{BD6E6CBC-1526-4B7B-9EF7-9B0D9A6682F1}" dt="2024-07-15T14:42:57.296" v="1094" actId="20577"/>
          <ac:graphicFrameMkLst>
            <pc:docMk/>
            <pc:sldMk cId="298722148" sldId="263"/>
            <ac:graphicFrameMk id="5" creationId="{7E980D03-9A44-C767-37A6-56631B745997}"/>
          </ac:graphicFrameMkLst>
        </pc:graphicFrameChg>
      </pc:sldChg>
      <pc:sldChg chg="addSp delSp modSp mod ord setBg">
        <pc:chgData name="Briggs, Quinn" userId="bd4ed5c9-a142-40f7-8e5e-68f389f6aa57" providerId="ADAL" clId="{BD6E6CBC-1526-4B7B-9EF7-9B0D9A6682F1}" dt="2024-07-15T14:48:12.169" v="1166"/>
        <pc:sldMkLst>
          <pc:docMk/>
          <pc:sldMk cId="1378950166" sldId="264"/>
        </pc:sldMkLst>
        <pc:spChg chg="mod">
          <ac:chgData name="Briggs, Quinn" userId="bd4ed5c9-a142-40f7-8e5e-68f389f6aa57" providerId="ADAL" clId="{BD6E6CBC-1526-4B7B-9EF7-9B0D9A6682F1}" dt="2024-07-12T20:17:15.381" v="693" actId="20577"/>
          <ac:spMkLst>
            <pc:docMk/>
            <pc:sldMk cId="1378950166" sldId="264"/>
            <ac:spMk id="2" creationId="{993ED145-C384-3F44-A7B0-2A2E06B74E56}"/>
          </ac:spMkLst>
        </pc:spChg>
        <pc:spChg chg="del">
          <ac:chgData name="Briggs, Quinn" userId="bd4ed5c9-a142-40f7-8e5e-68f389f6aa57" providerId="ADAL" clId="{BD6E6CBC-1526-4B7B-9EF7-9B0D9A6682F1}" dt="2024-07-12T19:59:30.376" v="0"/>
          <ac:spMkLst>
            <pc:docMk/>
            <pc:sldMk cId="1378950166" sldId="264"/>
            <ac:spMk id="3" creationId="{6B22F4FC-44DB-DC20-5BE2-F2E62FDCCC3F}"/>
          </ac:spMkLst>
        </pc:spChg>
        <pc:spChg chg="add">
          <ac:chgData name="Briggs, Quinn" userId="bd4ed5c9-a142-40f7-8e5e-68f389f6aa57" providerId="ADAL" clId="{BD6E6CBC-1526-4B7B-9EF7-9B0D9A6682F1}" dt="2024-07-12T19:59:49.270" v="2" actId="26606"/>
          <ac:spMkLst>
            <pc:docMk/>
            <pc:sldMk cId="1378950166" sldId="264"/>
            <ac:spMk id="9" creationId="{7517A47C-B2E5-4B79-8061-D74B1311AF6E}"/>
          </ac:spMkLst>
        </pc:spChg>
        <pc:spChg chg="add">
          <ac:chgData name="Briggs, Quinn" userId="bd4ed5c9-a142-40f7-8e5e-68f389f6aa57" providerId="ADAL" clId="{BD6E6CBC-1526-4B7B-9EF7-9B0D9A6682F1}" dt="2024-07-12T19:59:49.270" v="2" actId="26606"/>
          <ac:spMkLst>
            <pc:docMk/>
            <pc:sldMk cId="1378950166" sldId="264"/>
            <ac:spMk id="11" creationId="{C505E780-2083-4CB5-A42A-5E0E2908ECC3}"/>
          </ac:spMkLst>
        </pc:spChg>
        <pc:spChg chg="add">
          <ac:chgData name="Briggs, Quinn" userId="bd4ed5c9-a142-40f7-8e5e-68f389f6aa57" providerId="ADAL" clId="{BD6E6CBC-1526-4B7B-9EF7-9B0D9A6682F1}" dt="2024-07-12T19:59:49.270" v="2" actId="26606"/>
          <ac:spMkLst>
            <pc:docMk/>
            <pc:sldMk cId="1378950166" sldId="264"/>
            <ac:spMk id="13" creationId="{D2C0AE1C-0118-41AE-8A10-7CDCBF10E96F}"/>
          </ac:spMkLst>
        </pc:spChg>
        <pc:spChg chg="add">
          <ac:chgData name="Briggs, Quinn" userId="bd4ed5c9-a142-40f7-8e5e-68f389f6aa57" providerId="ADAL" clId="{BD6E6CBC-1526-4B7B-9EF7-9B0D9A6682F1}" dt="2024-07-12T19:59:49.270" v="2" actId="26606"/>
          <ac:spMkLst>
            <pc:docMk/>
            <pc:sldMk cId="1378950166" sldId="264"/>
            <ac:spMk id="15" creationId="{463EEC44-1BA3-44ED-81FC-A644B04B2A44}"/>
          </ac:spMkLst>
        </pc:spChg>
        <pc:graphicFrameChg chg="add mod modGraphic">
          <ac:chgData name="Briggs, Quinn" userId="bd4ed5c9-a142-40f7-8e5e-68f389f6aa57" providerId="ADAL" clId="{BD6E6CBC-1526-4B7B-9EF7-9B0D9A6682F1}" dt="2024-07-12T20:00:23.492" v="13" actId="207"/>
          <ac:graphicFrameMkLst>
            <pc:docMk/>
            <pc:sldMk cId="1378950166" sldId="264"/>
            <ac:graphicFrameMk id="4" creationId="{AE70A88D-5966-8CDA-AB2B-DEEEAC4E67E3}"/>
          </ac:graphicFrameMkLst>
        </pc:graphicFrameChg>
      </pc:sldChg>
      <pc:sldChg chg="addSp modSp new del">
        <pc:chgData name="Briggs, Quinn" userId="bd4ed5c9-a142-40f7-8e5e-68f389f6aa57" providerId="ADAL" clId="{BD6E6CBC-1526-4B7B-9EF7-9B0D9A6682F1}" dt="2024-07-12T20:01:09.998" v="16" actId="47"/>
        <pc:sldMkLst>
          <pc:docMk/>
          <pc:sldMk cId="156903176" sldId="265"/>
        </pc:sldMkLst>
        <pc:graphicFrameChg chg="add mod">
          <ac:chgData name="Briggs, Quinn" userId="bd4ed5c9-a142-40f7-8e5e-68f389f6aa57" providerId="ADAL" clId="{BD6E6CBC-1526-4B7B-9EF7-9B0D9A6682F1}" dt="2024-07-12T20:00:50.263" v="15"/>
          <ac:graphicFrameMkLst>
            <pc:docMk/>
            <pc:sldMk cId="156903176" sldId="265"/>
            <ac:graphicFrameMk id="2" creationId="{455970CF-C83D-4A42-3A94-C5EC086E3EA3}"/>
          </ac:graphicFrameMkLst>
        </pc:graphicFrameChg>
      </pc:sldChg>
      <pc:sldChg chg="addSp modSp new mod ord">
        <pc:chgData name="Briggs, Quinn" userId="bd4ed5c9-a142-40f7-8e5e-68f389f6aa57" providerId="ADAL" clId="{BD6E6CBC-1526-4B7B-9EF7-9B0D9A6682F1}" dt="2024-07-15T14:48:15.338" v="1168"/>
        <pc:sldMkLst>
          <pc:docMk/>
          <pc:sldMk cId="524966714" sldId="265"/>
        </pc:sldMkLst>
        <pc:graphicFrameChg chg="add mod modGraphic">
          <ac:chgData name="Briggs, Quinn" userId="bd4ed5c9-a142-40f7-8e5e-68f389f6aa57" providerId="ADAL" clId="{BD6E6CBC-1526-4B7B-9EF7-9B0D9A6682F1}" dt="2024-07-12T20:02:34.385" v="39" actId="14734"/>
          <ac:graphicFrameMkLst>
            <pc:docMk/>
            <pc:sldMk cId="524966714" sldId="265"/>
            <ac:graphicFrameMk id="2" creationId="{BEE23D7F-3973-64B9-EE55-92E892F9D4A7}"/>
          </ac:graphicFrameMkLst>
        </pc:graphicFrameChg>
      </pc:sldChg>
      <pc:sldChg chg="addSp delSp modSp new mod setBg">
        <pc:chgData name="Briggs, Quinn" userId="bd4ed5c9-a142-40f7-8e5e-68f389f6aa57" providerId="ADAL" clId="{BD6E6CBC-1526-4B7B-9EF7-9B0D9A6682F1}" dt="2024-07-15T21:28:39.327" v="1210" actId="20577"/>
        <pc:sldMkLst>
          <pc:docMk/>
          <pc:sldMk cId="3713672789" sldId="266"/>
        </pc:sldMkLst>
        <pc:spChg chg="mod">
          <ac:chgData name="Briggs, Quinn" userId="bd4ed5c9-a142-40f7-8e5e-68f389f6aa57" providerId="ADAL" clId="{BD6E6CBC-1526-4B7B-9EF7-9B0D9A6682F1}" dt="2024-07-12T20:32:01.408" v="1001" actId="20577"/>
          <ac:spMkLst>
            <pc:docMk/>
            <pc:sldMk cId="3713672789" sldId="266"/>
            <ac:spMk id="2" creationId="{884B5B4B-99EA-D3F8-5CD9-1E970ACBA23A}"/>
          </ac:spMkLst>
        </pc:spChg>
        <pc:spChg chg="del mod">
          <ac:chgData name="Briggs, Quinn" userId="bd4ed5c9-a142-40f7-8e5e-68f389f6aa57" providerId="ADAL" clId="{BD6E6CBC-1526-4B7B-9EF7-9B0D9A6682F1}" dt="2024-07-12T20:14:21.755" v="531" actId="26606"/>
          <ac:spMkLst>
            <pc:docMk/>
            <pc:sldMk cId="3713672789" sldId="266"/>
            <ac:spMk id="3" creationId="{F3E84F1A-C23F-13EA-C029-A2B5497E8B14}"/>
          </ac:spMkLst>
        </pc:spChg>
        <pc:spChg chg="add del mod">
          <ac:chgData name="Briggs, Quinn" userId="bd4ed5c9-a142-40f7-8e5e-68f389f6aa57" providerId="ADAL" clId="{BD6E6CBC-1526-4B7B-9EF7-9B0D9A6682F1}" dt="2024-07-12T20:26:57.786" v="950" actId="26606"/>
          <ac:spMkLst>
            <pc:docMk/>
            <pc:sldMk cId="3713672789" sldId="266"/>
            <ac:spMk id="4" creationId="{EACE4A9C-43F6-D9D9-DBB0-A3E714668358}"/>
          </ac:spMkLst>
        </pc:spChg>
        <pc:spChg chg="add del">
          <ac:chgData name="Briggs, Quinn" userId="bd4ed5c9-a142-40f7-8e5e-68f389f6aa57" providerId="ADAL" clId="{BD6E6CBC-1526-4B7B-9EF7-9B0D9A6682F1}" dt="2024-07-12T20:26:57.786" v="950" actId="26606"/>
          <ac:spMkLst>
            <pc:docMk/>
            <pc:sldMk cId="3713672789" sldId="266"/>
            <ac:spMk id="9" creationId="{BACC6370-2D7E-4714-9D71-7542949D7D5D}"/>
          </ac:spMkLst>
        </pc:spChg>
        <pc:spChg chg="add del">
          <ac:chgData name="Briggs, Quinn" userId="bd4ed5c9-a142-40f7-8e5e-68f389f6aa57" providerId="ADAL" clId="{BD6E6CBC-1526-4B7B-9EF7-9B0D9A6682F1}" dt="2024-07-12T20:26:57.786" v="950" actId="26606"/>
          <ac:spMkLst>
            <pc:docMk/>
            <pc:sldMk cId="3713672789" sldId="266"/>
            <ac:spMk id="11" creationId="{F68B3F68-107C-434F-AA38-110D5EA91B85}"/>
          </ac:spMkLst>
        </pc:spChg>
        <pc:spChg chg="add del">
          <ac:chgData name="Briggs, Quinn" userId="bd4ed5c9-a142-40f7-8e5e-68f389f6aa57" providerId="ADAL" clId="{BD6E6CBC-1526-4B7B-9EF7-9B0D9A6682F1}" dt="2024-07-12T20:26:57.786" v="950" actId="26606"/>
          <ac:spMkLst>
            <pc:docMk/>
            <pc:sldMk cId="3713672789" sldId="266"/>
            <ac:spMk id="13" creationId="{AAD0DBB9-1A4B-4391-81D4-CB19F9AB918A}"/>
          </ac:spMkLst>
        </pc:spChg>
        <pc:spChg chg="add del">
          <ac:chgData name="Briggs, Quinn" userId="bd4ed5c9-a142-40f7-8e5e-68f389f6aa57" providerId="ADAL" clId="{BD6E6CBC-1526-4B7B-9EF7-9B0D9A6682F1}" dt="2024-07-12T20:26:57.786" v="950" actId="26606"/>
          <ac:spMkLst>
            <pc:docMk/>
            <pc:sldMk cId="3713672789" sldId="266"/>
            <ac:spMk id="15" creationId="{063BBA22-50EA-4C4D-BE05-F1CE4E63AA56}"/>
          </ac:spMkLst>
        </pc:spChg>
        <pc:spChg chg="add">
          <ac:chgData name="Briggs, Quinn" userId="bd4ed5c9-a142-40f7-8e5e-68f389f6aa57" providerId="ADAL" clId="{BD6E6CBC-1526-4B7B-9EF7-9B0D9A6682F1}" dt="2024-07-12T20:26:57.786" v="950" actId="26606"/>
          <ac:spMkLst>
            <pc:docMk/>
            <pc:sldMk cId="3713672789" sldId="266"/>
            <ac:spMk id="21" creationId="{BACC6370-2D7E-4714-9D71-7542949D7D5D}"/>
          </ac:spMkLst>
        </pc:spChg>
        <pc:spChg chg="add">
          <ac:chgData name="Briggs, Quinn" userId="bd4ed5c9-a142-40f7-8e5e-68f389f6aa57" providerId="ADAL" clId="{BD6E6CBC-1526-4B7B-9EF7-9B0D9A6682F1}" dt="2024-07-12T20:26:57.786" v="950" actId="26606"/>
          <ac:spMkLst>
            <pc:docMk/>
            <pc:sldMk cId="3713672789" sldId="266"/>
            <ac:spMk id="23" creationId="{F68B3F68-107C-434F-AA38-110D5EA91B85}"/>
          </ac:spMkLst>
        </pc:spChg>
        <pc:spChg chg="add">
          <ac:chgData name="Briggs, Quinn" userId="bd4ed5c9-a142-40f7-8e5e-68f389f6aa57" providerId="ADAL" clId="{BD6E6CBC-1526-4B7B-9EF7-9B0D9A6682F1}" dt="2024-07-12T20:26:57.786" v="950" actId="26606"/>
          <ac:spMkLst>
            <pc:docMk/>
            <pc:sldMk cId="3713672789" sldId="266"/>
            <ac:spMk id="25" creationId="{AAD0DBB9-1A4B-4391-81D4-CB19F9AB918A}"/>
          </ac:spMkLst>
        </pc:spChg>
        <pc:spChg chg="add">
          <ac:chgData name="Briggs, Quinn" userId="bd4ed5c9-a142-40f7-8e5e-68f389f6aa57" providerId="ADAL" clId="{BD6E6CBC-1526-4B7B-9EF7-9B0D9A6682F1}" dt="2024-07-12T20:26:57.786" v="950" actId="26606"/>
          <ac:spMkLst>
            <pc:docMk/>
            <pc:sldMk cId="3713672789" sldId="266"/>
            <ac:spMk id="27" creationId="{063BBA22-50EA-4C4D-BE05-F1CE4E63AA56}"/>
          </ac:spMkLst>
        </pc:spChg>
        <pc:graphicFrameChg chg="add del mod">
          <ac:chgData name="Briggs, Quinn" userId="bd4ed5c9-a142-40f7-8e5e-68f389f6aa57" providerId="ADAL" clId="{BD6E6CBC-1526-4B7B-9EF7-9B0D9A6682F1}" dt="2024-07-12T20:26:48.264" v="949" actId="11529"/>
          <ac:graphicFrameMkLst>
            <pc:docMk/>
            <pc:sldMk cId="3713672789" sldId="266"/>
            <ac:graphicFrameMk id="5" creationId="{DBEDEFAD-9709-73CA-FAE3-408BAFB6F609}"/>
          </ac:graphicFrameMkLst>
        </pc:graphicFrameChg>
        <pc:graphicFrameChg chg="add mod">
          <ac:chgData name="Briggs, Quinn" userId="bd4ed5c9-a142-40f7-8e5e-68f389f6aa57" providerId="ADAL" clId="{BD6E6CBC-1526-4B7B-9EF7-9B0D9A6682F1}" dt="2024-07-15T21:28:39.327" v="1210" actId="20577"/>
          <ac:graphicFrameMkLst>
            <pc:docMk/>
            <pc:sldMk cId="3713672789" sldId="266"/>
            <ac:graphicFrameMk id="17" creationId="{2A9784C0-8861-C904-17BF-42784B69828C}"/>
          </ac:graphicFrameMkLst>
        </pc:graphicFrameChg>
      </pc:sldChg>
      <pc:sldChg chg="addSp delSp modSp new mod ord setBg">
        <pc:chgData name="Briggs, Quinn" userId="bd4ed5c9-a142-40f7-8e5e-68f389f6aa57" providerId="ADAL" clId="{BD6E6CBC-1526-4B7B-9EF7-9B0D9A6682F1}" dt="2024-07-15T14:49:50.996" v="1202" actId="20577"/>
        <pc:sldMkLst>
          <pc:docMk/>
          <pc:sldMk cId="3310334776" sldId="267"/>
        </pc:sldMkLst>
        <pc:spChg chg="mod">
          <ac:chgData name="Briggs, Quinn" userId="bd4ed5c9-a142-40f7-8e5e-68f389f6aa57" providerId="ADAL" clId="{BD6E6CBC-1526-4B7B-9EF7-9B0D9A6682F1}" dt="2024-07-12T20:14:02.250" v="530" actId="26606"/>
          <ac:spMkLst>
            <pc:docMk/>
            <pc:sldMk cId="3310334776" sldId="267"/>
            <ac:spMk id="2" creationId="{8A0816C8-231A-C45C-8705-CBC1D1D4F8B1}"/>
          </ac:spMkLst>
        </pc:spChg>
        <pc:spChg chg="mod ord">
          <ac:chgData name="Briggs, Quinn" userId="bd4ed5c9-a142-40f7-8e5e-68f389f6aa57" providerId="ADAL" clId="{BD6E6CBC-1526-4B7B-9EF7-9B0D9A6682F1}" dt="2024-07-15T14:49:50.996" v="1202" actId="20577"/>
          <ac:spMkLst>
            <pc:docMk/>
            <pc:sldMk cId="3310334776" sldId="267"/>
            <ac:spMk id="3" creationId="{E59E8A6A-1B39-117C-4686-E0513BDFBFAE}"/>
          </ac:spMkLst>
        </pc:spChg>
        <pc:spChg chg="add del">
          <ac:chgData name="Briggs, Quinn" userId="bd4ed5c9-a142-40f7-8e5e-68f389f6aa57" providerId="ADAL" clId="{BD6E6CBC-1526-4B7B-9EF7-9B0D9A6682F1}" dt="2024-07-12T20:09:35.139" v="382" actId="26606"/>
          <ac:spMkLst>
            <pc:docMk/>
            <pc:sldMk cId="3310334776" sldId="267"/>
            <ac:spMk id="10" creationId="{0B9EE3F3-89B7-43C3-8651-C4C96830993D}"/>
          </ac:spMkLst>
        </pc:spChg>
        <pc:spChg chg="add del">
          <ac:chgData name="Briggs, Quinn" userId="bd4ed5c9-a142-40f7-8e5e-68f389f6aa57" providerId="ADAL" clId="{BD6E6CBC-1526-4B7B-9EF7-9B0D9A6682F1}" dt="2024-07-12T20:09:35.139" v="382" actId="26606"/>
          <ac:spMkLst>
            <pc:docMk/>
            <pc:sldMk cId="3310334776" sldId="267"/>
            <ac:spMk id="12" creationId="{33AE4636-AEEC-45D6-84D4-7AC2DA48ECF8}"/>
          </ac:spMkLst>
        </pc:spChg>
        <pc:spChg chg="add del">
          <ac:chgData name="Briggs, Quinn" userId="bd4ed5c9-a142-40f7-8e5e-68f389f6aa57" providerId="ADAL" clId="{BD6E6CBC-1526-4B7B-9EF7-9B0D9A6682F1}" dt="2024-07-12T20:09:35.139" v="382" actId="26606"/>
          <ac:spMkLst>
            <pc:docMk/>
            <pc:sldMk cId="3310334776" sldId="267"/>
            <ac:spMk id="14" creationId="{8D9CE0F4-2EB2-4F1F-8AAC-DB3571D9FE10}"/>
          </ac:spMkLst>
        </pc:spChg>
        <pc:spChg chg="add del">
          <ac:chgData name="Briggs, Quinn" userId="bd4ed5c9-a142-40f7-8e5e-68f389f6aa57" providerId="ADAL" clId="{BD6E6CBC-1526-4B7B-9EF7-9B0D9A6682F1}" dt="2024-07-12T20:11:50.356" v="524" actId="26606"/>
          <ac:spMkLst>
            <pc:docMk/>
            <pc:sldMk cId="3310334776" sldId="267"/>
            <ac:spMk id="19" creationId="{0B9EE3F3-89B7-43C3-8651-C4C96830993D}"/>
          </ac:spMkLst>
        </pc:spChg>
        <pc:spChg chg="add del">
          <ac:chgData name="Briggs, Quinn" userId="bd4ed5c9-a142-40f7-8e5e-68f389f6aa57" providerId="ADAL" clId="{BD6E6CBC-1526-4B7B-9EF7-9B0D9A6682F1}" dt="2024-07-12T20:11:50.356" v="524" actId="26606"/>
          <ac:spMkLst>
            <pc:docMk/>
            <pc:sldMk cId="3310334776" sldId="267"/>
            <ac:spMk id="21" creationId="{33AE4636-AEEC-45D6-84D4-7AC2DA48ECF8}"/>
          </ac:spMkLst>
        </pc:spChg>
        <pc:spChg chg="add del">
          <ac:chgData name="Briggs, Quinn" userId="bd4ed5c9-a142-40f7-8e5e-68f389f6aa57" providerId="ADAL" clId="{BD6E6CBC-1526-4B7B-9EF7-9B0D9A6682F1}" dt="2024-07-12T20:11:50.356" v="524" actId="26606"/>
          <ac:spMkLst>
            <pc:docMk/>
            <pc:sldMk cId="3310334776" sldId="267"/>
            <ac:spMk id="23" creationId="{8D9CE0F4-2EB2-4F1F-8AAC-DB3571D9FE10}"/>
          </ac:spMkLst>
        </pc:spChg>
        <pc:spChg chg="add del">
          <ac:chgData name="Briggs, Quinn" userId="bd4ed5c9-a142-40f7-8e5e-68f389f6aa57" providerId="ADAL" clId="{BD6E6CBC-1526-4B7B-9EF7-9B0D9A6682F1}" dt="2024-07-12T20:11:50.349" v="523" actId="26606"/>
          <ac:spMkLst>
            <pc:docMk/>
            <pc:sldMk cId="3310334776" sldId="267"/>
            <ac:spMk id="28" creationId="{8F7AFB9A-7364-478C-B48B-8523CDD9AE8D}"/>
          </ac:spMkLst>
        </pc:spChg>
        <pc:spChg chg="add del">
          <ac:chgData name="Briggs, Quinn" userId="bd4ed5c9-a142-40f7-8e5e-68f389f6aa57" providerId="ADAL" clId="{BD6E6CBC-1526-4B7B-9EF7-9B0D9A6682F1}" dt="2024-07-12T20:11:50.349" v="523" actId="26606"/>
          <ac:spMkLst>
            <pc:docMk/>
            <pc:sldMk cId="3310334776" sldId="267"/>
            <ac:spMk id="30" creationId="{36678033-86B6-40E6-BE90-78D8ED4E3A31}"/>
          </ac:spMkLst>
        </pc:spChg>
        <pc:spChg chg="add del">
          <ac:chgData name="Briggs, Quinn" userId="bd4ed5c9-a142-40f7-8e5e-68f389f6aa57" providerId="ADAL" clId="{BD6E6CBC-1526-4B7B-9EF7-9B0D9A6682F1}" dt="2024-07-12T20:11:50.349" v="523" actId="26606"/>
          <ac:spMkLst>
            <pc:docMk/>
            <pc:sldMk cId="3310334776" sldId="267"/>
            <ac:spMk id="32" creationId="{D2542E1A-076E-4A34-BB67-2BF961754E0C}"/>
          </ac:spMkLst>
        </pc:spChg>
        <pc:spChg chg="add del">
          <ac:chgData name="Briggs, Quinn" userId="bd4ed5c9-a142-40f7-8e5e-68f389f6aa57" providerId="ADAL" clId="{BD6E6CBC-1526-4B7B-9EF7-9B0D9A6682F1}" dt="2024-07-12T20:11:50.349" v="523" actId="26606"/>
          <ac:spMkLst>
            <pc:docMk/>
            <pc:sldMk cId="3310334776" sldId="267"/>
            <ac:spMk id="34" creationId="{75C56826-D4E5-42ED-8529-079651CB3005}"/>
          </ac:spMkLst>
        </pc:spChg>
        <pc:spChg chg="add del">
          <ac:chgData name="Briggs, Quinn" userId="bd4ed5c9-a142-40f7-8e5e-68f389f6aa57" providerId="ADAL" clId="{BD6E6CBC-1526-4B7B-9EF7-9B0D9A6682F1}" dt="2024-07-12T20:11:50.349" v="523" actId="26606"/>
          <ac:spMkLst>
            <pc:docMk/>
            <pc:sldMk cId="3310334776" sldId="267"/>
            <ac:spMk id="36" creationId="{82095FCE-EF05-4443-B97A-85DEE3A5CA17}"/>
          </ac:spMkLst>
        </pc:spChg>
        <pc:spChg chg="add del">
          <ac:chgData name="Briggs, Quinn" userId="bd4ed5c9-a142-40f7-8e5e-68f389f6aa57" providerId="ADAL" clId="{BD6E6CBC-1526-4B7B-9EF7-9B0D9A6682F1}" dt="2024-07-12T20:14:02.250" v="530" actId="26606"/>
          <ac:spMkLst>
            <pc:docMk/>
            <pc:sldMk cId="3310334776" sldId="267"/>
            <ac:spMk id="38" creationId="{69D47016-023F-44BD-981C-50E7A10A6609}"/>
          </ac:spMkLst>
        </pc:spChg>
        <pc:spChg chg="add del">
          <ac:chgData name="Briggs, Quinn" userId="bd4ed5c9-a142-40f7-8e5e-68f389f6aa57" providerId="ADAL" clId="{BD6E6CBC-1526-4B7B-9EF7-9B0D9A6682F1}" dt="2024-07-12T20:14:02.250" v="530" actId="26606"/>
          <ac:spMkLst>
            <pc:docMk/>
            <pc:sldMk cId="3310334776" sldId="267"/>
            <ac:spMk id="39" creationId="{6D8B37B0-0682-433E-BC8D-498C04ABD9A7}"/>
          </ac:spMkLst>
        </pc:spChg>
        <pc:spChg chg="add del">
          <ac:chgData name="Briggs, Quinn" userId="bd4ed5c9-a142-40f7-8e5e-68f389f6aa57" providerId="ADAL" clId="{BD6E6CBC-1526-4B7B-9EF7-9B0D9A6682F1}" dt="2024-07-12T20:14:02.243" v="529" actId="26606"/>
          <ac:spMkLst>
            <pc:docMk/>
            <pc:sldMk cId="3310334776" sldId="267"/>
            <ac:spMk id="44" creationId="{94BFCCA4-109C-4B21-816E-144FE75C38EE}"/>
          </ac:spMkLst>
        </pc:spChg>
        <pc:spChg chg="add del">
          <ac:chgData name="Briggs, Quinn" userId="bd4ed5c9-a142-40f7-8e5e-68f389f6aa57" providerId="ADAL" clId="{BD6E6CBC-1526-4B7B-9EF7-9B0D9A6682F1}" dt="2024-07-12T20:14:02.243" v="529" actId="26606"/>
          <ac:spMkLst>
            <pc:docMk/>
            <pc:sldMk cId="3310334776" sldId="267"/>
            <ac:spMk id="46" creationId="{0059B5C0-FEC8-4370-AF45-02E3AEF6FA6D}"/>
          </ac:spMkLst>
        </pc:spChg>
        <pc:spChg chg="add">
          <ac:chgData name="Briggs, Quinn" userId="bd4ed5c9-a142-40f7-8e5e-68f389f6aa57" providerId="ADAL" clId="{BD6E6CBC-1526-4B7B-9EF7-9B0D9A6682F1}" dt="2024-07-12T20:14:02.250" v="530" actId="26606"/>
          <ac:spMkLst>
            <pc:docMk/>
            <pc:sldMk cId="3310334776" sldId="267"/>
            <ac:spMk id="48" creationId="{EDD2A13B-608C-4BE1-AC1F-62B2DAF76BF7}"/>
          </ac:spMkLst>
        </pc:spChg>
        <pc:spChg chg="add">
          <ac:chgData name="Briggs, Quinn" userId="bd4ed5c9-a142-40f7-8e5e-68f389f6aa57" providerId="ADAL" clId="{BD6E6CBC-1526-4B7B-9EF7-9B0D9A6682F1}" dt="2024-07-12T20:14:02.250" v="530" actId="26606"/>
          <ac:spMkLst>
            <pc:docMk/>
            <pc:sldMk cId="3310334776" sldId="267"/>
            <ac:spMk id="49" creationId="{CAD82CDB-5509-455C-A2AC-DBC53F85A143}"/>
          </ac:spMkLst>
        </pc:spChg>
        <pc:spChg chg="add">
          <ac:chgData name="Briggs, Quinn" userId="bd4ed5c9-a142-40f7-8e5e-68f389f6aa57" providerId="ADAL" clId="{BD6E6CBC-1526-4B7B-9EF7-9B0D9A6682F1}" dt="2024-07-12T20:14:02.250" v="530" actId="26606"/>
          <ac:spMkLst>
            <pc:docMk/>
            <pc:sldMk cId="3310334776" sldId="267"/>
            <ac:spMk id="50" creationId="{977038ED-F717-467A-8D75-D8441BB92668}"/>
          </ac:spMkLst>
        </pc:spChg>
        <pc:spChg chg="add">
          <ac:chgData name="Briggs, Quinn" userId="bd4ed5c9-a142-40f7-8e5e-68f389f6aa57" providerId="ADAL" clId="{BD6E6CBC-1526-4B7B-9EF7-9B0D9A6682F1}" dt="2024-07-12T20:14:02.250" v="530" actId="26606"/>
          <ac:spMkLst>
            <pc:docMk/>
            <pc:sldMk cId="3310334776" sldId="267"/>
            <ac:spMk id="51" creationId="{720D4FAC-7B9A-4A4F-8E53-071522870B7B}"/>
          </ac:spMkLst>
        </pc:spChg>
        <pc:picChg chg="add del mod">
          <ac:chgData name="Briggs, Quinn" userId="bd4ed5c9-a142-40f7-8e5e-68f389f6aa57" providerId="ADAL" clId="{BD6E6CBC-1526-4B7B-9EF7-9B0D9A6682F1}" dt="2024-07-12T20:07:31.997" v="378" actId="478"/>
          <ac:picMkLst>
            <pc:docMk/>
            <pc:sldMk cId="3310334776" sldId="267"/>
            <ac:picMk id="5" creationId="{F160AAC1-B96A-7662-B9E7-B6BA117891A2}"/>
          </ac:picMkLst>
        </pc:picChg>
        <pc:picChg chg="add del">
          <ac:chgData name="Briggs, Quinn" userId="bd4ed5c9-a142-40f7-8e5e-68f389f6aa57" providerId="ADAL" clId="{BD6E6CBC-1526-4B7B-9EF7-9B0D9A6682F1}" dt="2024-07-12T20:08:10.529" v="380" actId="478"/>
          <ac:picMkLst>
            <pc:docMk/>
            <pc:sldMk cId="3310334776" sldId="267"/>
            <ac:picMk id="7" creationId="{3EE3E9FD-DB33-9234-241B-7BCF11458949}"/>
          </ac:picMkLst>
        </pc:picChg>
        <pc:picChg chg="add mod ord">
          <ac:chgData name="Briggs, Quinn" userId="bd4ed5c9-a142-40f7-8e5e-68f389f6aa57" providerId="ADAL" clId="{BD6E6CBC-1526-4B7B-9EF7-9B0D9A6682F1}" dt="2024-07-12T20:14:02.250" v="530" actId="26606"/>
          <ac:picMkLst>
            <pc:docMk/>
            <pc:sldMk cId="3310334776" sldId="267"/>
            <ac:picMk id="9" creationId="{B2E5197F-5BD6-F679-9367-539B59CA3DD8}"/>
          </ac:picMkLst>
        </pc:picChg>
        <pc:picChg chg="add mod">
          <ac:chgData name="Briggs, Quinn" userId="bd4ed5c9-a142-40f7-8e5e-68f389f6aa57" providerId="ADAL" clId="{BD6E6CBC-1526-4B7B-9EF7-9B0D9A6682F1}" dt="2024-07-12T20:14:02.250" v="530" actId="26606"/>
          <ac:picMkLst>
            <pc:docMk/>
            <pc:sldMk cId="3310334776" sldId="267"/>
            <ac:picMk id="13" creationId="{476BE575-11C5-47E4-E97A-6F70B9C7C940}"/>
          </ac:picMkLst>
        </pc:picChg>
        <pc:picChg chg="add mod ord">
          <ac:chgData name="Briggs, Quinn" userId="bd4ed5c9-a142-40f7-8e5e-68f389f6aa57" providerId="ADAL" clId="{BD6E6CBC-1526-4B7B-9EF7-9B0D9A6682F1}" dt="2024-07-12T20:14:02.250" v="530" actId="26606"/>
          <ac:picMkLst>
            <pc:docMk/>
            <pc:sldMk cId="3310334776" sldId="267"/>
            <ac:picMk id="16" creationId="{2AD2B40A-B0AE-538F-E869-1FECF160F0C8}"/>
          </ac:picMkLst>
        </pc:picChg>
        <pc:picChg chg="add mod">
          <ac:chgData name="Briggs, Quinn" userId="bd4ed5c9-a142-40f7-8e5e-68f389f6aa57" providerId="ADAL" clId="{BD6E6CBC-1526-4B7B-9EF7-9B0D9A6682F1}" dt="2024-07-12T20:14:02.250" v="530" actId="26606"/>
          <ac:picMkLst>
            <pc:docMk/>
            <pc:sldMk cId="3310334776" sldId="267"/>
            <ac:picMk id="18" creationId="{1393F6E9-3D68-AC14-A1C0-50C6A945D2F9}"/>
          </ac:picMkLst>
        </pc:picChg>
      </pc:sldChg>
      <pc:sldChg chg="addSp delSp modSp new mod setBg">
        <pc:chgData name="Briggs, Quinn" userId="bd4ed5c9-a142-40f7-8e5e-68f389f6aa57" providerId="ADAL" clId="{BD6E6CBC-1526-4B7B-9EF7-9B0D9A6682F1}" dt="2024-07-15T14:48:46.598" v="1180" actId="14100"/>
        <pc:sldMkLst>
          <pc:docMk/>
          <pc:sldMk cId="3878659268" sldId="268"/>
        </pc:sldMkLst>
        <pc:spChg chg="mod">
          <ac:chgData name="Briggs, Quinn" userId="bd4ed5c9-a142-40f7-8e5e-68f389f6aa57" providerId="ADAL" clId="{BD6E6CBC-1526-4B7B-9EF7-9B0D9A6682F1}" dt="2024-07-15T14:48:46.598" v="1180" actId="14100"/>
          <ac:spMkLst>
            <pc:docMk/>
            <pc:sldMk cId="3878659268" sldId="268"/>
            <ac:spMk id="2" creationId="{11FB487F-B723-1C8B-15ED-DAE8A82B8FA1}"/>
          </ac:spMkLst>
        </pc:spChg>
        <pc:spChg chg="add del mod">
          <ac:chgData name="Briggs, Quinn" userId="bd4ed5c9-a142-40f7-8e5e-68f389f6aa57" providerId="ADAL" clId="{BD6E6CBC-1526-4B7B-9EF7-9B0D9A6682F1}" dt="2024-07-12T20:24:59.063" v="882" actId="26606"/>
          <ac:spMkLst>
            <pc:docMk/>
            <pc:sldMk cId="3878659268" sldId="268"/>
            <ac:spMk id="3" creationId="{9F8CAC2E-F89E-15F7-8B36-B99D7C64E2AE}"/>
          </ac:spMkLst>
        </pc:spChg>
        <pc:spChg chg="add del">
          <ac:chgData name="Briggs, Quinn" userId="bd4ed5c9-a142-40f7-8e5e-68f389f6aa57" providerId="ADAL" clId="{BD6E6CBC-1526-4B7B-9EF7-9B0D9A6682F1}" dt="2024-07-12T20:24:59.012" v="881" actId="26606"/>
          <ac:spMkLst>
            <pc:docMk/>
            <pc:sldMk cId="3878659268" sldId="268"/>
            <ac:spMk id="9" creationId="{BACC6370-2D7E-4714-9D71-7542949D7D5D}"/>
          </ac:spMkLst>
        </pc:spChg>
        <pc:spChg chg="add del">
          <ac:chgData name="Briggs, Quinn" userId="bd4ed5c9-a142-40f7-8e5e-68f389f6aa57" providerId="ADAL" clId="{BD6E6CBC-1526-4B7B-9EF7-9B0D9A6682F1}" dt="2024-07-12T20:24:59.012" v="881" actId="26606"/>
          <ac:spMkLst>
            <pc:docMk/>
            <pc:sldMk cId="3878659268" sldId="268"/>
            <ac:spMk id="11" creationId="{F68B3F68-107C-434F-AA38-110D5EA91B85}"/>
          </ac:spMkLst>
        </pc:spChg>
        <pc:spChg chg="add del">
          <ac:chgData name="Briggs, Quinn" userId="bd4ed5c9-a142-40f7-8e5e-68f389f6aa57" providerId="ADAL" clId="{BD6E6CBC-1526-4B7B-9EF7-9B0D9A6682F1}" dt="2024-07-12T20:24:59.012" v="881" actId="26606"/>
          <ac:spMkLst>
            <pc:docMk/>
            <pc:sldMk cId="3878659268" sldId="268"/>
            <ac:spMk id="13" creationId="{AAD0DBB9-1A4B-4391-81D4-CB19F9AB918A}"/>
          </ac:spMkLst>
        </pc:spChg>
        <pc:spChg chg="add del">
          <ac:chgData name="Briggs, Quinn" userId="bd4ed5c9-a142-40f7-8e5e-68f389f6aa57" providerId="ADAL" clId="{BD6E6CBC-1526-4B7B-9EF7-9B0D9A6682F1}" dt="2024-07-12T20:24:59.012" v="881" actId="26606"/>
          <ac:spMkLst>
            <pc:docMk/>
            <pc:sldMk cId="3878659268" sldId="268"/>
            <ac:spMk id="15" creationId="{063BBA22-50EA-4C4D-BE05-F1CE4E63AA56}"/>
          </ac:spMkLst>
        </pc:spChg>
        <pc:spChg chg="add del">
          <ac:chgData name="Briggs, Quinn" userId="bd4ed5c9-a142-40f7-8e5e-68f389f6aa57" providerId="ADAL" clId="{BD6E6CBC-1526-4B7B-9EF7-9B0D9A6682F1}" dt="2024-07-12T20:28:13.144" v="952" actId="26606"/>
          <ac:spMkLst>
            <pc:docMk/>
            <pc:sldMk cId="3878659268" sldId="268"/>
            <ac:spMk id="17" creationId="{43F8A58B-5155-44CE-A5FF-7647B47D0A7A}"/>
          </ac:spMkLst>
        </pc:spChg>
        <pc:spChg chg="add del">
          <ac:chgData name="Briggs, Quinn" userId="bd4ed5c9-a142-40f7-8e5e-68f389f6aa57" providerId="ADAL" clId="{BD6E6CBC-1526-4B7B-9EF7-9B0D9A6682F1}" dt="2024-07-12T20:28:13.144" v="952" actId="26606"/>
          <ac:spMkLst>
            <pc:docMk/>
            <pc:sldMk cId="3878659268" sldId="268"/>
            <ac:spMk id="18" creationId="{BACC6370-2D7E-4714-9D71-7542949D7D5D}"/>
          </ac:spMkLst>
        </pc:spChg>
        <pc:spChg chg="add del">
          <ac:chgData name="Briggs, Quinn" userId="bd4ed5c9-a142-40f7-8e5e-68f389f6aa57" providerId="ADAL" clId="{BD6E6CBC-1526-4B7B-9EF7-9B0D9A6682F1}" dt="2024-07-12T20:28:13.144" v="952" actId="26606"/>
          <ac:spMkLst>
            <pc:docMk/>
            <pc:sldMk cId="3878659268" sldId="268"/>
            <ac:spMk id="19" creationId="{443F2ACA-E6D6-4028-82DD-F03C262D5DE6}"/>
          </ac:spMkLst>
        </pc:spChg>
        <pc:spChg chg="add del">
          <ac:chgData name="Briggs, Quinn" userId="bd4ed5c9-a142-40f7-8e5e-68f389f6aa57" providerId="ADAL" clId="{BD6E6CBC-1526-4B7B-9EF7-9B0D9A6682F1}" dt="2024-07-12T20:28:13.144" v="952" actId="26606"/>
          <ac:spMkLst>
            <pc:docMk/>
            <pc:sldMk cId="3878659268" sldId="268"/>
            <ac:spMk id="20" creationId="{256B2C21-A230-48C0-8DF1-C46611373C44}"/>
          </ac:spMkLst>
        </pc:spChg>
        <pc:spChg chg="add del">
          <ac:chgData name="Briggs, Quinn" userId="bd4ed5c9-a142-40f7-8e5e-68f389f6aa57" providerId="ADAL" clId="{BD6E6CBC-1526-4B7B-9EF7-9B0D9A6682F1}" dt="2024-07-12T20:28:13.144" v="952" actId="26606"/>
          <ac:spMkLst>
            <pc:docMk/>
            <pc:sldMk cId="3878659268" sldId="268"/>
            <ac:spMk id="21" creationId="{3847E18C-932D-4C95-AABA-FEC7C9499AD7}"/>
          </ac:spMkLst>
        </pc:spChg>
        <pc:spChg chg="add del">
          <ac:chgData name="Briggs, Quinn" userId="bd4ed5c9-a142-40f7-8e5e-68f389f6aa57" providerId="ADAL" clId="{BD6E6CBC-1526-4B7B-9EF7-9B0D9A6682F1}" dt="2024-07-12T20:28:13.144" v="952" actId="26606"/>
          <ac:spMkLst>
            <pc:docMk/>
            <pc:sldMk cId="3878659268" sldId="268"/>
            <ac:spMk id="22" creationId="{3150CB11-0C61-439E-910F-5787759E72A0}"/>
          </ac:spMkLst>
        </pc:spChg>
        <pc:spChg chg="add">
          <ac:chgData name="Briggs, Quinn" userId="bd4ed5c9-a142-40f7-8e5e-68f389f6aa57" providerId="ADAL" clId="{BD6E6CBC-1526-4B7B-9EF7-9B0D9A6682F1}" dt="2024-07-12T20:28:13.144" v="952" actId="26606"/>
          <ac:spMkLst>
            <pc:docMk/>
            <pc:sldMk cId="3878659268" sldId="268"/>
            <ac:spMk id="7175" creationId="{56688E73-49B9-4052-A836-D248C825D70D}"/>
          </ac:spMkLst>
        </pc:spChg>
        <pc:spChg chg="add">
          <ac:chgData name="Briggs, Quinn" userId="bd4ed5c9-a142-40f7-8e5e-68f389f6aa57" providerId="ADAL" clId="{BD6E6CBC-1526-4B7B-9EF7-9B0D9A6682F1}" dt="2024-07-12T20:28:13.144" v="952" actId="26606"/>
          <ac:spMkLst>
            <pc:docMk/>
            <pc:sldMk cId="3878659268" sldId="268"/>
            <ac:spMk id="7177" creationId="{5B6AEE0C-07FE-4154-BC7C-2F20530BC556}"/>
          </ac:spMkLst>
        </pc:spChg>
        <pc:graphicFrameChg chg="add del">
          <ac:chgData name="Briggs, Quinn" userId="bd4ed5c9-a142-40f7-8e5e-68f389f6aa57" providerId="ADAL" clId="{BD6E6CBC-1526-4B7B-9EF7-9B0D9A6682F1}" dt="2024-07-12T20:24:59.012" v="881" actId="26606"/>
          <ac:graphicFrameMkLst>
            <pc:docMk/>
            <pc:sldMk cId="3878659268" sldId="268"/>
            <ac:graphicFrameMk id="5" creationId="{D0D9A356-E0E4-4592-17D5-858B0F7E273C}"/>
          </ac:graphicFrameMkLst>
        </pc:graphicFrameChg>
        <pc:graphicFrameChg chg="add mod modGraphic">
          <ac:chgData name="Briggs, Quinn" userId="bd4ed5c9-a142-40f7-8e5e-68f389f6aa57" providerId="ADAL" clId="{BD6E6CBC-1526-4B7B-9EF7-9B0D9A6682F1}" dt="2024-07-12T20:31:12.788" v="992" actId="20577"/>
          <ac:graphicFrameMkLst>
            <pc:docMk/>
            <pc:sldMk cId="3878659268" sldId="268"/>
            <ac:graphicFrameMk id="23" creationId="{FB0AB6CA-85B7-BD4B-3BEC-B43089630AC4}"/>
          </ac:graphicFrameMkLst>
        </pc:graphicFrameChg>
        <pc:picChg chg="add mod ord">
          <ac:chgData name="Briggs, Quinn" userId="bd4ed5c9-a142-40f7-8e5e-68f389f6aa57" providerId="ADAL" clId="{BD6E6CBC-1526-4B7B-9EF7-9B0D9A6682F1}" dt="2024-07-12T20:28:13.144" v="952" actId="26606"/>
          <ac:picMkLst>
            <pc:docMk/>
            <pc:sldMk cId="3878659268" sldId="268"/>
            <ac:picMk id="7170" creationId="{BB6A0623-95B6-BB02-D229-8C5897BBC3ED}"/>
          </ac:picMkLst>
        </pc:picChg>
      </pc:sldChg>
      <pc:sldChg chg="addSp delSp modSp new mod">
        <pc:chgData name="Briggs, Quinn" userId="bd4ed5c9-a142-40f7-8e5e-68f389f6aa57" providerId="ADAL" clId="{BD6E6CBC-1526-4B7B-9EF7-9B0D9A6682F1}" dt="2024-07-15T14:47:20.843" v="1162"/>
        <pc:sldMkLst>
          <pc:docMk/>
          <pc:sldMk cId="142427860" sldId="269"/>
        </pc:sldMkLst>
        <pc:spChg chg="mod">
          <ac:chgData name="Briggs, Quinn" userId="bd4ed5c9-a142-40f7-8e5e-68f389f6aa57" providerId="ADAL" clId="{BD6E6CBC-1526-4B7B-9EF7-9B0D9A6682F1}" dt="2024-07-15T14:46:37.767" v="1160" actId="20577"/>
          <ac:spMkLst>
            <pc:docMk/>
            <pc:sldMk cId="142427860" sldId="269"/>
            <ac:spMk id="2" creationId="{4EA33AD2-1318-A718-8A6F-9267DB2AFD39}"/>
          </ac:spMkLst>
        </pc:spChg>
        <pc:spChg chg="del">
          <ac:chgData name="Briggs, Quinn" userId="bd4ed5c9-a142-40f7-8e5e-68f389f6aa57" providerId="ADAL" clId="{BD6E6CBC-1526-4B7B-9EF7-9B0D9A6682F1}" dt="2024-07-15T14:46:56.882" v="1161"/>
          <ac:spMkLst>
            <pc:docMk/>
            <pc:sldMk cId="142427860" sldId="269"/>
            <ac:spMk id="3" creationId="{FF25FACF-9DF4-3054-CE9D-F7FD1C03C5E3}"/>
          </ac:spMkLst>
        </pc:spChg>
        <pc:spChg chg="del">
          <ac:chgData name="Briggs, Quinn" userId="bd4ed5c9-a142-40f7-8e5e-68f389f6aa57" providerId="ADAL" clId="{BD6E6CBC-1526-4B7B-9EF7-9B0D9A6682F1}" dt="2024-07-15T14:47:20.843" v="1162"/>
          <ac:spMkLst>
            <pc:docMk/>
            <pc:sldMk cId="142427860" sldId="269"/>
            <ac:spMk id="4" creationId="{61ABAC7F-0B2B-D803-962C-B78AC6BAB377}"/>
          </ac:spMkLst>
        </pc:spChg>
        <pc:picChg chg="add mod">
          <ac:chgData name="Briggs, Quinn" userId="bd4ed5c9-a142-40f7-8e5e-68f389f6aa57" providerId="ADAL" clId="{BD6E6CBC-1526-4B7B-9EF7-9B0D9A6682F1}" dt="2024-07-15T14:46:56.882" v="1161"/>
          <ac:picMkLst>
            <pc:docMk/>
            <pc:sldMk cId="142427860" sldId="269"/>
            <ac:picMk id="2050" creationId="{1329D1BE-E26F-A710-A6B4-47EF25C5B44C}"/>
          </ac:picMkLst>
        </pc:picChg>
        <pc:picChg chg="add mod">
          <ac:chgData name="Briggs, Quinn" userId="bd4ed5c9-a142-40f7-8e5e-68f389f6aa57" providerId="ADAL" clId="{BD6E6CBC-1526-4B7B-9EF7-9B0D9A6682F1}" dt="2024-07-15T14:47:20.843" v="1162"/>
          <ac:picMkLst>
            <pc:docMk/>
            <pc:sldMk cId="142427860" sldId="269"/>
            <ac:picMk id="2052" creationId="{FC06B703-1540-6BE2-AF08-52BB91F74B06}"/>
          </ac:picMkLst>
        </pc:picChg>
      </pc:sldChg>
      <pc:sldChg chg="new del">
        <pc:chgData name="Briggs, Quinn" userId="bd4ed5c9-a142-40f7-8e5e-68f389f6aa57" providerId="ADAL" clId="{BD6E6CBC-1526-4B7B-9EF7-9B0D9A6682F1}" dt="2024-07-15T14:46:23.732" v="1114" actId="47"/>
        <pc:sldMkLst>
          <pc:docMk/>
          <pc:sldMk cId="982789769" sldId="269"/>
        </pc:sldMkLst>
      </pc:sld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1DE0C3-FB5D-43AC-B0AF-6FC71514A1AA}"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B720557A-D54D-492D-B683-5F915B0DD0DF}">
      <dgm:prSet/>
      <dgm:spPr/>
      <dgm:t>
        <a:bodyPr/>
        <a:lstStyle/>
        <a:p>
          <a:r>
            <a:rPr lang="en-US"/>
            <a:t>CSE 170 – Technical Teamwork is a core, required course for Computer Science and Software Engineering degrees</a:t>
          </a:r>
        </a:p>
      </dgm:t>
    </dgm:pt>
    <dgm:pt modelId="{2393C282-A9C4-4F0B-B114-313EC60AFC78}" type="parTrans" cxnId="{C0F72F05-6699-4D81-9705-93AAB31AB738}">
      <dgm:prSet/>
      <dgm:spPr/>
      <dgm:t>
        <a:bodyPr/>
        <a:lstStyle/>
        <a:p>
          <a:endParaRPr lang="en-US"/>
        </a:p>
      </dgm:t>
    </dgm:pt>
    <dgm:pt modelId="{1CE2FF5C-A79B-4912-B3BA-19741EFF94C7}" type="sibTrans" cxnId="{C0F72F05-6699-4D81-9705-93AAB31AB738}">
      <dgm:prSet/>
      <dgm:spPr/>
      <dgm:t>
        <a:bodyPr/>
        <a:lstStyle/>
        <a:p>
          <a:endParaRPr lang="en-US"/>
        </a:p>
      </dgm:t>
    </dgm:pt>
    <dgm:pt modelId="{E5A70968-0074-4278-89DD-4991FB409580}">
      <dgm:prSet/>
      <dgm:spPr/>
      <dgm:t>
        <a:bodyPr/>
        <a:lstStyle/>
        <a:p>
          <a:r>
            <a:rPr lang="en-US" dirty="0"/>
            <a:t>This aligns with the “Skilled Collaborators” institutional learning outcome.</a:t>
          </a:r>
        </a:p>
      </dgm:t>
    </dgm:pt>
    <dgm:pt modelId="{680BF987-ED18-40DE-B30E-470C3AF291F8}" type="parTrans" cxnId="{AA340AA6-F6FE-49A8-B213-F449EE4FE83E}">
      <dgm:prSet/>
      <dgm:spPr/>
      <dgm:t>
        <a:bodyPr/>
        <a:lstStyle/>
        <a:p>
          <a:endParaRPr lang="en-US"/>
        </a:p>
      </dgm:t>
    </dgm:pt>
    <dgm:pt modelId="{F0DD9CC1-CFA7-4434-95E1-0A643A01B3AD}" type="sibTrans" cxnId="{AA340AA6-F6FE-49A8-B213-F449EE4FE83E}">
      <dgm:prSet/>
      <dgm:spPr/>
      <dgm:t>
        <a:bodyPr/>
        <a:lstStyle/>
        <a:p>
          <a:endParaRPr lang="en-US"/>
        </a:p>
      </dgm:t>
    </dgm:pt>
    <dgm:pt modelId="{1FEBC670-853B-4153-A87B-7883FF3D5E7E}">
      <dgm:prSet/>
      <dgm:spPr/>
      <dgm:t>
        <a:bodyPr/>
        <a:lstStyle/>
        <a:p>
          <a:r>
            <a:rPr lang="en-US" dirty="0"/>
            <a:t>The emphasis of this course is on applying “power skills” within the context of technical projects.</a:t>
          </a:r>
        </a:p>
      </dgm:t>
    </dgm:pt>
    <dgm:pt modelId="{310CB9E6-C33F-47DF-8B71-BCEDB71F4929}" type="parTrans" cxnId="{3798AC5E-B4DB-4F68-BF4A-ED1B96823532}">
      <dgm:prSet/>
      <dgm:spPr/>
      <dgm:t>
        <a:bodyPr/>
        <a:lstStyle/>
        <a:p>
          <a:endParaRPr lang="en-US"/>
        </a:p>
      </dgm:t>
    </dgm:pt>
    <dgm:pt modelId="{65836B46-DAD8-4BC4-95B2-58000230462A}" type="sibTrans" cxnId="{3798AC5E-B4DB-4F68-BF4A-ED1B96823532}">
      <dgm:prSet/>
      <dgm:spPr/>
      <dgm:t>
        <a:bodyPr/>
        <a:lstStyle/>
        <a:p>
          <a:endParaRPr lang="en-US"/>
        </a:p>
      </dgm:t>
    </dgm:pt>
    <dgm:pt modelId="{CDA3FD05-36F3-4072-AB3B-5A717BA89866}">
      <dgm:prSet/>
      <dgm:spPr/>
      <dgm:t>
        <a:bodyPr/>
        <a:lstStyle/>
        <a:p>
          <a:r>
            <a:rPr lang="en-US" dirty="0"/>
            <a:t>The course lead revised the course last year to focus more on project specific skills by incorporating a month-long project into the course.</a:t>
          </a:r>
        </a:p>
      </dgm:t>
    </dgm:pt>
    <dgm:pt modelId="{927356F3-93C1-411A-9A52-7C51F5CA5F04}" type="parTrans" cxnId="{78642A50-A3EF-40C0-A7B0-2DF7C4006377}">
      <dgm:prSet/>
      <dgm:spPr/>
      <dgm:t>
        <a:bodyPr/>
        <a:lstStyle/>
        <a:p>
          <a:endParaRPr lang="en-US"/>
        </a:p>
      </dgm:t>
    </dgm:pt>
    <dgm:pt modelId="{186A75B5-01AB-47B2-82C4-C9E8A2393CB7}" type="sibTrans" cxnId="{78642A50-A3EF-40C0-A7B0-2DF7C4006377}">
      <dgm:prSet/>
      <dgm:spPr/>
      <dgm:t>
        <a:bodyPr/>
        <a:lstStyle/>
        <a:p>
          <a:endParaRPr lang="en-US"/>
        </a:p>
      </dgm:t>
    </dgm:pt>
    <dgm:pt modelId="{B89D1CFF-512A-4FF0-A320-26FCCF75D957}">
      <dgm:prSet/>
      <dgm:spPr/>
      <dgm:t>
        <a:bodyPr/>
        <a:lstStyle/>
        <a:p>
          <a:r>
            <a:rPr lang="en-US"/>
            <a:t>When I was asked to teach it Fall 2023, I was uncomfortable with the course because it had several key deficiencies.</a:t>
          </a:r>
        </a:p>
      </dgm:t>
    </dgm:pt>
    <dgm:pt modelId="{4156FEA3-1469-4C8C-B1AA-8CBEF835B3C4}" type="parTrans" cxnId="{AA6494D1-026C-414F-AA0B-8C89A8C1AD69}">
      <dgm:prSet/>
      <dgm:spPr/>
      <dgm:t>
        <a:bodyPr/>
        <a:lstStyle/>
        <a:p>
          <a:endParaRPr lang="en-US"/>
        </a:p>
      </dgm:t>
    </dgm:pt>
    <dgm:pt modelId="{11D4EE20-4CCF-4805-B96B-883A2AE04C3E}" type="sibTrans" cxnId="{AA6494D1-026C-414F-AA0B-8C89A8C1AD69}">
      <dgm:prSet/>
      <dgm:spPr/>
      <dgm:t>
        <a:bodyPr/>
        <a:lstStyle/>
        <a:p>
          <a:endParaRPr lang="en-US"/>
        </a:p>
      </dgm:t>
    </dgm:pt>
    <dgm:pt modelId="{64FBFB2A-1192-4DF3-982A-5884411428F5}" type="pres">
      <dgm:prSet presAssocID="{CB1DE0C3-FB5D-43AC-B0AF-6FC71514A1AA}" presName="vert0" presStyleCnt="0">
        <dgm:presLayoutVars>
          <dgm:dir/>
          <dgm:animOne val="branch"/>
          <dgm:animLvl val="lvl"/>
        </dgm:presLayoutVars>
      </dgm:prSet>
      <dgm:spPr/>
    </dgm:pt>
    <dgm:pt modelId="{FEFBE9C2-18AE-4E81-BA7B-F597955F1D68}" type="pres">
      <dgm:prSet presAssocID="{B720557A-D54D-492D-B683-5F915B0DD0DF}" presName="thickLine" presStyleLbl="alignNode1" presStyleIdx="0" presStyleCnt="5"/>
      <dgm:spPr/>
    </dgm:pt>
    <dgm:pt modelId="{28ECCB10-7AE9-4BF1-AC26-5E1734C9F78A}" type="pres">
      <dgm:prSet presAssocID="{B720557A-D54D-492D-B683-5F915B0DD0DF}" presName="horz1" presStyleCnt="0"/>
      <dgm:spPr/>
    </dgm:pt>
    <dgm:pt modelId="{BBC3788F-9BE2-41F8-A1DF-AA07BB0375AA}" type="pres">
      <dgm:prSet presAssocID="{B720557A-D54D-492D-B683-5F915B0DD0DF}" presName="tx1" presStyleLbl="revTx" presStyleIdx="0" presStyleCnt="5"/>
      <dgm:spPr/>
    </dgm:pt>
    <dgm:pt modelId="{B7E4DD26-2DA9-45D9-BB0E-3290F0153611}" type="pres">
      <dgm:prSet presAssocID="{B720557A-D54D-492D-B683-5F915B0DD0DF}" presName="vert1" presStyleCnt="0"/>
      <dgm:spPr/>
    </dgm:pt>
    <dgm:pt modelId="{2C6C44D3-E1E0-45A8-BC2B-C99BC5A1F271}" type="pres">
      <dgm:prSet presAssocID="{E5A70968-0074-4278-89DD-4991FB409580}" presName="thickLine" presStyleLbl="alignNode1" presStyleIdx="1" presStyleCnt="5"/>
      <dgm:spPr/>
    </dgm:pt>
    <dgm:pt modelId="{2B5CE608-0235-4AE4-861A-F3CC89186663}" type="pres">
      <dgm:prSet presAssocID="{E5A70968-0074-4278-89DD-4991FB409580}" presName="horz1" presStyleCnt="0"/>
      <dgm:spPr/>
    </dgm:pt>
    <dgm:pt modelId="{3C611BAE-8034-45C9-B80D-2A139B575B5C}" type="pres">
      <dgm:prSet presAssocID="{E5A70968-0074-4278-89DD-4991FB409580}" presName="tx1" presStyleLbl="revTx" presStyleIdx="1" presStyleCnt="5"/>
      <dgm:spPr/>
    </dgm:pt>
    <dgm:pt modelId="{842CBF4B-AE49-4144-870A-3C71D86CA6D2}" type="pres">
      <dgm:prSet presAssocID="{E5A70968-0074-4278-89DD-4991FB409580}" presName="vert1" presStyleCnt="0"/>
      <dgm:spPr/>
    </dgm:pt>
    <dgm:pt modelId="{E3C82DB9-3016-4688-9B45-6609A1228030}" type="pres">
      <dgm:prSet presAssocID="{1FEBC670-853B-4153-A87B-7883FF3D5E7E}" presName="thickLine" presStyleLbl="alignNode1" presStyleIdx="2" presStyleCnt="5"/>
      <dgm:spPr/>
    </dgm:pt>
    <dgm:pt modelId="{761F4861-7376-4C80-8087-A23B4268A59C}" type="pres">
      <dgm:prSet presAssocID="{1FEBC670-853B-4153-A87B-7883FF3D5E7E}" presName="horz1" presStyleCnt="0"/>
      <dgm:spPr/>
    </dgm:pt>
    <dgm:pt modelId="{1D33E47E-4944-4A39-A031-59884DFD5E49}" type="pres">
      <dgm:prSet presAssocID="{1FEBC670-853B-4153-A87B-7883FF3D5E7E}" presName="tx1" presStyleLbl="revTx" presStyleIdx="2" presStyleCnt="5"/>
      <dgm:spPr/>
    </dgm:pt>
    <dgm:pt modelId="{9904979B-BE0A-41B2-9A77-673FCCC6B7DA}" type="pres">
      <dgm:prSet presAssocID="{1FEBC670-853B-4153-A87B-7883FF3D5E7E}" presName="vert1" presStyleCnt="0"/>
      <dgm:spPr/>
    </dgm:pt>
    <dgm:pt modelId="{C43C5970-EBCB-4C41-85CC-9A35DC0017A5}" type="pres">
      <dgm:prSet presAssocID="{CDA3FD05-36F3-4072-AB3B-5A717BA89866}" presName="thickLine" presStyleLbl="alignNode1" presStyleIdx="3" presStyleCnt="5"/>
      <dgm:spPr/>
    </dgm:pt>
    <dgm:pt modelId="{F23DA147-260A-4767-8200-2C9FE99BD4E6}" type="pres">
      <dgm:prSet presAssocID="{CDA3FD05-36F3-4072-AB3B-5A717BA89866}" presName="horz1" presStyleCnt="0"/>
      <dgm:spPr/>
    </dgm:pt>
    <dgm:pt modelId="{AE0CE849-B266-4A30-8F42-EA2EED944011}" type="pres">
      <dgm:prSet presAssocID="{CDA3FD05-36F3-4072-AB3B-5A717BA89866}" presName="tx1" presStyleLbl="revTx" presStyleIdx="3" presStyleCnt="5"/>
      <dgm:spPr/>
    </dgm:pt>
    <dgm:pt modelId="{3A1CF861-DC27-4A34-81E5-6F5EABC79CD8}" type="pres">
      <dgm:prSet presAssocID="{CDA3FD05-36F3-4072-AB3B-5A717BA89866}" presName="vert1" presStyleCnt="0"/>
      <dgm:spPr/>
    </dgm:pt>
    <dgm:pt modelId="{492CCEC8-D7AE-48F6-8692-550C6F20B5B2}" type="pres">
      <dgm:prSet presAssocID="{B89D1CFF-512A-4FF0-A320-26FCCF75D957}" presName="thickLine" presStyleLbl="alignNode1" presStyleIdx="4" presStyleCnt="5"/>
      <dgm:spPr/>
    </dgm:pt>
    <dgm:pt modelId="{6B94CCCA-DCD6-4596-9B44-74AD26DBC65A}" type="pres">
      <dgm:prSet presAssocID="{B89D1CFF-512A-4FF0-A320-26FCCF75D957}" presName="horz1" presStyleCnt="0"/>
      <dgm:spPr/>
    </dgm:pt>
    <dgm:pt modelId="{D806CABA-C62F-4DDB-B617-656AD48BE20C}" type="pres">
      <dgm:prSet presAssocID="{B89D1CFF-512A-4FF0-A320-26FCCF75D957}" presName="tx1" presStyleLbl="revTx" presStyleIdx="4" presStyleCnt="5"/>
      <dgm:spPr/>
    </dgm:pt>
    <dgm:pt modelId="{DFA4E35C-EF60-4D5E-912E-425FB8E9531A}" type="pres">
      <dgm:prSet presAssocID="{B89D1CFF-512A-4FF0-A320-26FCCF75D957}" presName="vert1" presStyleCnt="0"/>
      <dgm:spPr/>
    </dgm:pt>
  </dgm:ptLst>
  <dgm:cxnLst>
    <dgm:cxn modelId="{C0F72F05-6699-4D81-9705-93AAB31AB738}" srcId="{CB1DE0C3-FB5D-43AC-B0AF-6FC71514A1AA}" destId="{B720557A-D54D-492D-B683-5F915B0DD0DF}" srcOrd="0" destOrd="0" parTransId="{2393C282-A9C4-4F0B-B114-313EC60AFC78}" sibTransId="{1CE2FF5C-A79B-4912-B3BA-19741EFF94C7}"/>
    <dgm:cxn modelId="{7755FA2E-D8AC-48FC-A89F-9C42AF723F17}" type="presOf" srcId="{B89D1CFF-512A-4FF0-A320-26FCCF75D957}" destId="{D806CABA-C62F-4DDB-B617-656AD48BE20C}" srcOrd="0" destOrd="0" presId="urn:microsoft.com/office/officeart/2008/layout/LinedList"/>
    <dgm:cxn modelId="{3798AC5E-B4DB-4F68-BF4A-ED1B96823532}" srcId="{CB1DE0C3-FB5D-43AC-B0AF-6FC71514A1AA}" destId="{1FEBC670-853B-4153-A87B-7883FF3D5E7E}" srcOrd="2" destOrd="0" parTransId="{310CB9E6-C33F-47DF-8B71-BCEDB71F4929}" sibTransId="{65836B46-DAD8-4BC4-95B2-58000230462A}"/>
    <dgm:cxn modelId="{E7DA916F-0E60-48EB-A7F6-733BD432B1AD}" type="presOf" srcId="{CDA3FD05-36F3-4072-AB3B-5A717BA89866}" destId="{AE0CE849-B266-4A30-8F42-EA2EED944011}" srcOrd="0" destOrd="0" presId="urn:microsoft.com/office/officeart/2008/layout/LinedList"/>
    <dgm:cxn modelId="{78642A50-A3EF-40C0-A7B0-2DF7C4006377}" srcId="{CB1DE0C3-FB5D-43AC-B0AF-6FC71514A1AA}" destId="{CDA3FD05-36F3-4072-AB3B-5A717BA89866}" srcOrd="3" destOrd="0" parTransId="{927356F3-93C1-411A-9A52-7C51F5CA5F04}" sibTransId="{186A75B5-01AB-47B2-82C4-C9E8A2393CB7}"/>
    <dgm:cxn modelId="{E7FD0274-F44F-4A5B-9C83-1501C406B0FA}" type="presOf" srcId="{E5A70968-0074-4278-89DD-4991FB409580}" destId="{3C611BAE-8034-45C9-B80D-2A139B575B5C}" srcOrd="0" destOrd="0" presId="urn:microsoft.com/office/officeart/2008/layout/LinedList"/>
    <dgm:cxn modelId="{B1648754-9C82-4501-96B0-BE1FC88962D1}" type="presOf" srcId="{CB1DE0C3-FB5D-43AC-B0AF-6FC71514A1AA}" destId="{64FBFB2A-1192-4DF3-982A-5884411428F5}" srcOrd="0" destOrd="0" presId="urn:microsoft.com/office/officeart/2008/layout/LinedList"/>
    <dgm:cxn modelId="{D07CD695-E924-45B7-ADA8-F98DC2AE8FB6}" type="presOf" srcId="{B720557A-D54D-492D-B683-5F915B0DD0DF}" destId="{BBC3788F-9BE2-41F8-A1DF-AA07BB0375AA}" srcOrd="0" destOrd="0" presId="urn:microsoft.com/office/officeart/2008/layout/LinedList"/>
    <dgm:cxn modelId="{AA340AA6-F6FE-49A8-B213-F449EE4FE83E}" srcId="{CB1DE0C3-FB5D-43AC-B0AF-6FC71514A1AA}" destId="{E5A70968-0074-4278-89DD-4991FB409580}" srcOrd="1" destOrd="0" parTransId="{680BF987-ED18-40DE-B30E-470C3AF291F8}" sibTransId="{F0DD9CC1-CFA7-4434-95E1-0A643A01B3AD}"/>
    <dgm:cxn modelId="{AA6494D1-026C-414F-AA0B-8C89A8C1AD69}" srcId="{CB1DE0C3-FB5D-43AC-B0AF-6FC71514A1AA}" destId="{B89D1CFF-512A-4FF0-A320-26FCCF75D957}" srcOrd="4" destOrd="0" parTransId="{4156FEA3-1469-4C8C-B1AA-8CBEF835B3C4}" sibTransId="{11D4EE20-4CCF-4805-B96B-883A2AE04C3E}"/>
    <dgm:cxn modelId="{77DAF6D3-EEAA-418E-BAF2-1416437DD1D1}" type="presOf" srcId="{1FEBC670-853B-4153-A87B-7883FF3D5E7E}" destId="{1D33E47E-4944-4A39-A031-59884DFD5E49}" srcOrd="0" destOrd="0" presId="urn:microsoft.com/office/officeart/2008/layout/LinedList"/>
    <dgm:cxn modelId="{7435A39B-D1FE-48A2-8D76-B5E9E7DF807B}" type="presParOf" srcId="{64FBFB2A-1192-4DF3-982A-5884411428F5}" destId="{FEFBE9C2-18AE-4E81-BA7B-F597955F1D68}" srcOrd="0" destOrd="0" presId="urn:microsoft.com/office/officeart/2008/layout/LinedList"/>
    <dgm:cxn modelId="{A06E0578-A574-4E0A-A6A5-ED58A3C1407A}" type="presParOf" srcId="{64FBFB2A-1192-4DF3-982A-5884411428F5}" destId="{28ECCB10-7AE9-4BF1-AC26-5E1734C9F78A}" srcOrd="1" destOrd="0" presId="urn:microsoft.com/office/officeart/2008/layout/LinedList"/>
    <dgm:cxn modelId="{6D5C5FD7-170E-444C-A0DF-DC2F037023EF}" type="presParOf" srcId="{28ECCB10-7AE9-4BF1-AC26-5E1734C9F78A}" destId="{BBC3788F-9BE2-41F8-A1DF-AA07BB0375AA}" srcOrd="0" destOrd="0" presId="urn:microsoft.com/office/officeart/2008/layout/LinedList"/>
    <dgm:cxn modelId="{E9DE6589-998B-4893-94EC-7D4DD0BE0CBC}" type="presParOf" srcId="{28ECCB10-7AE9-4BF1-AC26-5E1734C9F78A}" destId="{B7E4DD26-2DA9-45D9-BB0E-3290F0153611}" srcOrd="1" destOrd="0" presId="urn:microsoft.com/office/officeart/2008/layout/LinedList"/>
    <dgm:cxn modelId="{E2496B44-1D07-47EE-B4A1-BD007BF006E6}" type="presParOf" srcId="{64FBFB2A-1192-4DF3-982A-5884411428F5}" destId="{2C6C44D3-E1E0-45A8-BC2B-C99BC5A1F271}" srcOrd="2" destOrd="0" presId="urn:microsoft.com/office/officeart/2008/layout/LinedList"/>
    <dgm:cxn modelId="{95888B16-D7B2-4A98-AF36-F4B53CF3AA87}" type="presParOf" srcId="{64FBFB2A-1192-4DF3-982A-5884411428F5}" destId="{2B5CE608-0235-4AE4-861A-F3CC89186663}" srcOrd="3" destOrd="0" presId="urn:microsoft.com/office/officeart/2008/layout/LinedList"/>
    <dgm:cxn modelId="{E7AE99B1-AA46-4C49-A693-2A1051C8BB76}" type="presParOf" srcId="{2B5CE608-0235-4AE4-861A-F3CC89186663}" destId="{3C611BAE-8034-45C9-B80D-2A139B575B5C}" srcOrd="0" destOrd="0" presId="urn:microsoft.com/office/officeart/2008/layout/LinedList"/>
    <dgm:cxn modelId="{D4C43D99-B433-44AC-9272-D46AC0F3001A}" type="presParOf" srcId="{2B5CE608-0235-4AE4-861A-F3CC89186663}" destId="{842CBF4B-AE49-4144-870A-3C71D86CA6D2}" srcOrd="1" destOrd="0" presId="urn:microsoft.com/office/officeart/2008/layout/LinedList"/>
    <dgm:cxn modelId="{C68EE7E1-76AB-4BB7-A210-74A65A5ACC9B}" type="presParOf" srcId="{64FBFB2A-1192-4DF3-982A-5884411428F5}" destId="{E3C82DB9-3016-4688-9B45-6609A1228030}" srcOrd="4" destOrd="0" presId="urn:microsoft.com/office/officeart/2008/layout/LinedList"/>
    <dgm:cxn modelId="{B1EE7FDA-FFA6-4446-8E78-DC7A3658BD75}" type="presParOf" srcId="{64FBFB2A-1192-4DF3-982A-5884411428F5}" destId="{761F4861-7376-4C80-8087-A23B4268A59C}" srcOrd="5" destOrd="0" presId="urn:microsoft.com/office/officeart/2008/layout/LinedList"/>
    <dgm:cxn modelId="{4C7ED581-D52B-42EB-BC57-84690D6ADE3E}" type="presParOf" srcId="{761F4861-7376-4C80-8087-A23B4268A59C}" destId="{1D33E47E-4944-4A39-A031-59884DFD5E49}" srcOrd="0" destOrd="0" presId="urn:microsoft.com/office/officeart/2008/layout/LinedList"/>
    <dgm:cxn modelId="{CD56AAE6-F586-4145-8685-80C2EE749207}" type="presParOf" srcId="{761F4861-7376-4C80-8087-A23B4268A59C}" destId="{9904979B-BE0A-41B2-9A77-673FCCC6B7DA}" srcOrd="1" destOrd="0" presId="urn:microsoft.com/office/officeart/2008/layout/LinedList"/>
    <dgm:cxn modelId="{15D0AA9E-16A7-42EE-A8F0-0009EF2C6FE2}" type="presParOf" srcId="{64FBFB2A-1192-4DF3-982A-5884411428F5}" destId="{C43C5970-EBCB-4C41-85CC-9A35DC0017A5}" srcOrd="6" destOrd="0" presId="urn:microsoft.com/office/officeart/2008/layout/LinedList"/>
    <dgm:cxn modelId="{1AC4CEBF-EAB5-49B3-9367-E0056FB0578B}" type="presParOf" srcId="{64FBFB2A-1192-4DF3-982A-5884411428F5}" destId="{F23DA147-260A-4767-8200-2C9FE99BD4E6}" srcOrd="7" destOrd="0" presId="urn:microsoft.com/office/officeart/2008/layout/LinedList"/>
    <dgm:cxn modelId="{C937690E-A8A4-4F10-B5C5-987BF67CE107}" type="presParOf" srcId="{F23DA147-260A-4767-8200-2C9FE99BD4E6}" destId="{AE0CE849-B266-4A30-8F42-EA2EED944011}" srcOrd="0" destOrd="0" presId="urn:microsoft.com/office/officeart/2008/layout/LinedList"/>
    <dgm:cxn modelId="{1C454226-5F9E-40D6-B658-EDF05AE572B8}" type="presParOf" srcId="{F23DA147-260A-4767-8200-2C9FE99BD4E6}" destId="{3A1CF861-DC27-4A34-81E5-6F5EABC79CD8}" srcOrd="1" destOrd="0" presId="urn:microsoft.com/office/officeart/2008/layout/LinedList"/>
    <dgm:cxn modelId="{201C1AA1-E81E-4287-B208-C20938ABB4A5}" type="presParOf" srcId="{64FBFB2A-1192-4DF3-982A-5884411428F5}" destId="{492CCEC8-D7AE-48F6-8692-550C6F20B5B2}" srcOrd="8" destOrd="0" presId="urn:microsoft.com/office/officeart/2008/layout/LinedList"/>
    <dgm:cxn modelId="{4A0B7746-0C75-4F77-9CF7-88A5787352A6}" type="presParOf" srcId="{64FBFB2A-1192-4DF3-982A-5884411428F5}" destId="{6B94CCCA-DCD6-4596-9B44-74AD26DBC65A}" srcOrd="9" destOrd="0" presId="urn:microsoft.com/office/officeart/2008/layout/LinedList"/>
    <dgm:cxn modelId="{0645B29F-C81F-472A-880C-FC7EAD3D8111}" type="presParOf" srcId="{6B94CCCA-DCD6-4596-9B44-74AD26DBC65A}" destId="{D806CABA-C62F-4DDB-B617-656AD48BE20C}" srcOrd="0" destOrd="0" presId="urn:microsoft.com/office/officeart/2008/layout/LinedList"/>
    <dgm:cxn modelId="{1C57A4C6-6C62-4124-88A7-CA8EB2A7E779}" type="presParOf" srcId="{6B94CCCA-DCD6-4596-9B44-74AD26DBC65A}" destId="{DFA4E35C-EF60-4D5E-912E-425FB8E9531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EF43E1-0085-4BF2-9383-EE8234B26556}"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1D4200F7-DF61-4BBF-9A4D-52612056A335}">
      <dgm:prSet/>
      <dgm:spPr/>
      <dgm:t>
        <a:bodyPr/>
        <a:lstStyle/>
        <a:p>
          <a:r>
            <a:rPr lang="en-US" dirty="0"/>
            <a:t>Unknown model for power skills</a:t>
          </a:r>
        </a:p>
      </dgm:t>
    </dgm:pt>
    <dgm:pt modelId="{E14EDBE9-14C7-4B57-9BAC-32D2EF53CD96}" type="parTrans" cxnId="{80C412BE-7D85-478F-8903-EF4A6E6DF59A}">
      <dgm:prSet/>
      <dgm:spPr/>
      <dgm:t>
        <a:bodyPr/>
        <a:lstStyle/>
        <a:p>
          <a:endParaRPr lang="en-US"/>
        </a:p>
      </dgm:t>
    </dgm:pt>
    <dgm:pt modelId="{41718F56-298E-4FF7-B7F1-10678C2A30DF}" type="sibTrans" cxnId="{80C412BE-7D85-478F-8903-EF4A6E6DF59A}">
      <dgm:prSet/>
      <dgm:spPr/>
      <dgm:t>
        <a:bodyPr/>
        <a:lstStyle/>
        <a:p>
          <a:endParaRPr lang="en-US"/>
        </a:p>
      </dgm:t>
    </dgm:pt>
    <dgm:pt modelId="{C1B08C94-124D-4395-84B9-C8B5A648D50D}">
      <dgm:prSet/>
      <dgm:spPr/>
      <dgm:t>
        <a:bodyPr/>
        <a:lstStyle/>
        <a:p>
          <a:r>
            <a:rPr lang="en-US"/>
            <a:t>Multidimensional Influence Model</a:t>
          </a:r>
        </a:p>
      </dgm:t>
    </dgm:pt>
    <dgm:pt modelId="{2D49D769-BA48-4221-8710-B205BC69D59E}" type="parTrans" cxnId="{F012DC39-D0BC-4155-B3E2-280C7B31C274}">
      <dgm:prSet/>
      <dgm:spPr/>
      <dgm:t>
        <a:bodyPr/>
        <a:lstStyle/>
        <a:p>
          <a:endParaRPr lang="en-US"/>
        </a:p>
      </dgm:t>
    </dgm:pt>
    <dgm:pt modelId="{F70DE805-A6E7-4A5D-8D01-5E8FC48B64C2}" type="sibTrans" cxnId="{F012DC39-D0BC-4155-B3E2-280C7B31C274}">
      <dgm:prSet/>
      <dgm:spPr/>
      <dgm:t>
        <a:bodyPr/>
        <a:lstStyle/>
        <a:p>
          <a:endParaRPr lang="en-US"/>
        </a:p>
      </dgm:t>
    </dgm:pt>
    <dgm:pt modelId="{D03C9C93-82E8-4A54-8281-5DCAC9F2FA3C}">
      <dgm:prSet/>
      <dgm:spPr/>
      <dgm:t>
        <a:bodyPr/>
        <a:lstStyle/>
        <a:p>
          <a:r>
            <a:rPr lang="en-US" dirty="0"/>
            <a:t>Vague project instructions</a:t>
          </a:r>
        </a:p>
      </dgm:t>
    </dgm:pt>
    <dgm:pt modelId="{091EFD8C-7FB4-4D8F-9BA1-62858E58182C}" type="parTrans" cxnId="{65E85D92-17BA-4883-A6F5-6E7C5CDD3A6A}">
      <dgm:prSet/>
      <dgm:spPr/>
      <dgm:t>
        <a:bodyPr/>
        <a:lstStyle/>
        <a:p>
          <a:endParaRPr lang="en-US"/>
        </a:p>
      </dgm:t>
    </dgm:pt>
    <dgm:pt modelId="{50370B58-BC04-489D-BEF6-B40690A26A7D}" type="sibTrans" cxnId="{65E85D92-17BA-4883-A6F5-6E7C5CDD3A6A}">
      <dgm:prSet/>
      <dgm:spPr/>
      <dgm:t>
        <a:bodyPr/>
        <a:lstStyle/>
        <a:p>
          <a:endParaRPr lang="en-US"/>
        </a:p>
      </dgm:t>
    </dgm:pt>
    <dgm:pt modelId="{A392E8E8-3238-4439-AF5B-169B47DF58C4}">
      <dgm:prSet/>
      <dgm:spPr/>
      <dgm:t>
        <a:bodyPr/>
        <a:lstStyle/>
        <a:p>
          <a:r>
            <a:rPr lang="en-US" dirty="0"/>
            <a:t>Difficult for incoming Freshmen to understand</a:t>
          </a:r>
        </a:p>
      </dgm:t>
    </dgm:pt>
    <dgm:pt modelId="{EAC00C37-3BCD-4665-8426-59E33ACD7A62}" type="parTrans" cxnId="{2A737C03-4191-4F72-8535-9EF436DC7D21}">
      <dgm:prSet/>
      <dgm:spPr/>
      <dgm:t>
        <a:bodyPr/>
        <a:lstStyle/>
        <a:p>
          <a:endParaRPr lang="en-US"/>
        </a:p>
      </dgm:t>
    </dgm:pt>
    <dgm:pt modelId="{DDCA776E-510D-42A3-A7A0-B043640B3C27}" type="sibTrans" cxnId="{2A737C03-4191-4F72-8535-9EF436DC7D21}">
      <dgm:prSet/>
      <dgm:spPr/>
      <dgm:t>
        <a:bodyPr/>
        <a:lstStyle/>
        <a:p>
          <a:endParaRPr lang="en-US"/>
        </a:p>
      </dgm:t>
    </dgm:pt>
    <dgm:pt modelId="{B57AF871-58FF-460B-9710-7A3C7E8875AB}">
      <dgm:prSet/>
      <dgm:spPr/>
      <dgm:t>
        <a:bodyPr/>
        <a:lstStyle/>
        <a:p>
          <a:r>
            <a:rPr lang="en-US"/>
            <a:t>Missing important technical teamwork concepts such as:</a:t>
          </a:r>
        </a:p>
      </dgm:t>
    </dgm:pt>
    <dgm:pt modelId="{A084A306-F4C2-40C4-AF82-B8B7851E3B5F}" type="parTrans" cxnId="{730D09F4-9A78-450A-832B-7E71A5C17565}">
      <dgm:prSet/>
      <dgm:spPr/>
      <dgm:t>
        <a:bodyPr/>
        <a:lstStyle/>
        <a:p>
          <a:endParaRPr lang="en-US"/>
        </a:p>
      </dgm:t>
    </dgm:pt>
    <dgm:pt modelId="{9A97BA7E-6DA2-4E64-A9E1-D2015D9C41DC}" type="sibTrans" cxnId="{730D09F4-9A78-450A-832B-7E71A5C17565}">
      <dgm:prSet/>
      <dgm:spPr/>
      <dgm:t>
        <a:bodyPr/>
        <a:lstStyle/>
        <a:p>
          <a:endParaRPr lang="en-US"/>
        </a:p>
      </dgm:t>
    </dgm:pt>
    <dgm:pt modelId="{A2C7C950-93A6-4C3B-9B92-8DB17654C72A}">
      <dgm:prSet/>
      <dgm:spPr/>
      <dgm:t>
        <a:bodyPr/>
        <a:lstStyle/>
        <a:p>
          <a:r>
            <a:rPr lang="en-US" dirty="0"/>
            <a:t>Team Charter</a:t>
          </a:r>
        </a:p>
      </dgm:t>
    </dgm:pt>
    <dgm:pt modelId="{6BD464CC-2DFB-4A7C-B921-24FC1D6AB2D1}" type="parTrans" cxnId="{DE708D6E-1258-4330-AB85-623E8AFF168D}">
      <dgm:prSet/>
      <dgm:spPr/>
      <dgm:t>
        <a:bodyPr/>
        <a:lstStyle/>
        <a:p>
          <a:endParaRPr lang="en-US"/>
        </a:p>
      </dgm:t>
    </dgm:pt>
    <dgm:pt modelId="{79B16255-002C-48AB-B527-530FE2339680}" type="sibTrans" cxnId="{DE708D6E-1258-4330-AB85-623E8AFF168D}">
      <dgm:prSet/>
      <dgm:spPr/>
      <dgm:t>
        <a:bodyPr/>
        <a:lstStyle/>
        <a:p>
          <a:endParaRPr lang="en-US"/>
        </a:p>
      </dgm:t>
    </dgm:pt>
    <dgm:pt modelId="{3D060782-C5C4-4809-8A2F-4BF29AF0D0FA}">
      <dgm:prSet/>
      <dgm:spPr/>
      <dgm:t>
        <a:bodyPr/>
        <a:lstStyle/>
        <a:p>
          <a:r>
            <a:rPr lang="en-US" dirty="0"/>
            <a:t>Scrum methodology</a:t>
          </a:r>
        </a:p>
      </dgm:t>
    </dgm:pt>
    <dgm:pt modelId="{4B4CCB6B-C098-4D6D-8418-EAFC80E1BF19}" type="parTrans" cxnId="{5676ABDB-09F8-47CF-80A8-99E9957D8057}">
      <dgm:prSet/>
      <dgm:spPr/>
      <dgm:t>
        <a:bodyPr/>
        <a:lstStyle/>
        <a:p>
          <a:endParaRPr lang="en-US"/>
        </a:p>
      </dgm:t>
    </dgm:pt>
    <dgm:pt modelId="{8025D95A-FEBC-45F5-B2FF-A7CC922A1FFD}" type="sibTrans" cxnId="{5676ABDB-09F8-47CF-80A8-99E9957D8057}">
      <dgm:prSet/>
      <dgm:spPr/>
      <dgm:t>
        <a:bodyPr/>
        <a:lstStyle/>
        <a:p>
          <a:endParaRPr lang="en-US"/>
        </a:p>
      </dgm:t>
    </dgm:pt>
    <dgm:pt modelId="{1FC32DA1-68BF-4548-A4AA-9CD5C6AC503E}">
      <dgm:prSet/>
      <dgm:spPr/>
      <dgm:t>
        <a:bodyPr/>
        <a:lstStyle/>
        <a:p>
          <a:r>
            <a:rPr lang="en-US" dirty="0"/>
            <a:t>Agile roles and responsibilities</a:t>
          </a:r>
        </a:p>
      </dgm:t>
    </dgm:pt>
    <dgm:pt modelId="{6228234C-165D-4FDE-A91F-44CEDE617AAD}" type="parTrans" cxnId="{B0A0A858-BEA7-4FE3-9587-668EA66DE4AF}">
      <dgm:prSet/>
      <dgm:spPr/>
      <dgm:t>
        <a:bodyPr/>
        <a:lstStyle/>
        <a:p>
          <a:endParaRPr lang="en-US"/>
        </a:p>
      </dgm:t>
    </dgm:pt>
    <dgm:pt modelId="{8ABE4BDC-52E4-466C-A496-AFC02C456B06}" type="sibTrans" cxnId="{B0A0A858-BEA7-4FE3-9587-668EA66DE4AF}">
      <dgm:prSet/>
      <dgm:spPr/>
      <dgm:t>
        <a:bodyPr/>
        <a:lstStyle/>
        <a:p>
          <a:endParaRPr lang="en-US"/>
        </a:p>
      </dgm:t>
    </dgm:pt>
    <dgm:pt modelId="{482EEA87-DAB7-465A-8570-A1BC24853CCB}">
      <dgm:prSet/>
      <dgm:spPr/>
      <dgm:t>
        <a:bodyPr/>
        <a:lstStyle/>
        <a:p>
          <a:r>
            <a:rPr lang="en-US" dirty="0"/>
            <a:t>Team retrospectives</a:t>
          </a:r>
        </a:p>
      </dgm:t>
    </dgm:pt>
    <dgm:pt modelId="{4EF953AA-A3D8-4FF0-A6AB-D3B9D1589FA7}" type="parTrans" cxnId="{C0CD64B1-158D-44A4-B669-09B029F0A911}">
      <dgm:prSet/>
      <dgm:spPr/>
      <dgm:t>
        <a:bodyPr/>
        <a:lstStyle/>
        <a:p>
          <a:endParaRPr lang="en-US"/>
        </a:p>
      </dgm:t>
    </dgm:pt>
    <dgm:pt modelId="{FE8A973A-C317-46CA-A3A3-EA48A4AC0CFB}" type="sibTrans" cxnId="{C0CD64B1-158D-44A4-B669-09B029F0A911}">
      <dgm:prSet/>
      <dgm:spPr/>
      <dgm:t>
        <a:bodyPr/>
        <a:lstStyle/>
        <a:p>
          <a:endParaRPr lang="en-US"/>
        </a:p>
      </dgm:t>
    </dgm:pt>
    <dgm:pt modelId="{2C15E8EF-4804-455A-9FE6-F207ED1C695C}">
      <dgm:prSet/>
      <dgm:spPr/>
      <dgm:t>
        <a:bodyPr/>
        <a:lstStyle/>
        <a:p>
          <a:r>
            <a:rPr lang="en-US" dirty="0"/>
            <a:t>Remote work perspectives</a:t>
          </a:r>
        </a:p>
      </dgm:t>
    </dgm:pt>
    <dgm:pt modelId="{832EF81C-6787-46DC-BB9A-A2556763F857}" type="parTrans" cxnId="{D4286C30-2FD3-45E3-AEB5-5C548A4594DB}">
      <dgm:prSet/>
      <dgm:spPr/>
      <dgm:t>
        <a:bodyPr/>
        <a:lstStyle/>
        <a:p>
          <a:endParaRPr lang="en-US"/>
        </a:p>
      </dgm:t>
    </dgm:pt>
    <dgm:pt modelId="{5CBAF769-7798-4206-90A2-5E902D185F4D}" type="sibTrans" cxnId="{D4286C30-2FD3-45E3-AEB5-5C548A4594DB}">
      <dgm:prSet/>
      <dgm:spPr/>
      <dgm:t>
        <a:bodyPr/>
        <a:lstStyle/>
        <a:p>
          <a:endParaRPr lang="en-US"/>
        </a:p>
      </dgm:t>
    </dgm:pt>
    <dgm:pt modelId="{FF4CE847-98B3-4AFC-8E8A-A2F44CFC231D}">
      <dgm:prSet/>
      <dgm:spPr/>
      <dgm:t>
        <a:bodyPr/>
        <a:lstStyle/>
        <a:p>
          <a:r>
            <a:rPr lang="en-US"/>
            <a:t>Missing incentive to participate in classroom activities</a:t>
          </a:r>
        </a:p>
      </dgm:t>
    </dgm:pt>
    <dgm:pt modelId="{1BB26738-47FA-4DAE-A254-8C3BD81A4AAA}" type="parTrans" cxnId="{CE0FCDAE-C99B-447B-A914-FF863A947EEF}">
      <dgm:prSet/>
      <dgm:spPr/>
      <dgm:t>
        <a:bodyPr/>
        <a:lstStyle/>
        <a:p>
          <a:endParaRPr lang="en-US"/>
        </a:p>
      </dgm:t>
    </dgm:pt>
    <dgm:pt modelId="{8661ED5C-5461-409F-8676-5276ACEA4C0B}" type="sibTrans" cxnId="{CE0FCDAE-C99B-447B-A914-FF863A947EEF}">
      <dgm:prSet/>
      <dgm:spPr/>
      <dgm:t>
        <a:bodyPr/>
        <a:lstStyle/>
        <a:p>
          <a:endParaRPr lang="en-US"/>
        </a:p>
      </dgm:t>
    </dgm:pt>
    <dgm:pt modelId="{70A42172-4FAA-44B6-B9FA-294712601FD5}">
      <dgm:prSet/>
      <dgm:spPr/>
      <dgm:t>
        <a:bodyPr/>
        <a:lstStyle/>
        <a:p>
          <a:r>
            <a:rPr lang="en-US" dirty="0"/>
            <a:t>No peer evaluation</a:t>
          </a:r>
        </a:p>
      </dgm:t>
    </dgm:pt>
    <dgm:pt modelId="{F85F2E5D-F184-4059-A1CC-A8033F66D1E7}" type="parTrans" cxnId="{3ADEEF2D-B338-49B2-8553-B14D1D83C76C}">
      <dgm:prSet/>
      <dgm:spPr/>
      <dgm:t>
        <a:bodyPr/>
        <a:lstStyle/>
        <a:p>
          <a:endParaRPr lang="en-US"/>
        </a:p>
      </dgm:t>
    </dgm:pt>
    <dgm:pt modelId="{514A5299-2927-4D1D-8103-13AFFBAC5AA7}" type="sibTrans" cxnId="{3ADEEF2D-B338-49B2-8553-B14D1D83C76C}">
      <dgm:prSet/>
      <dgm:spPr/>
      <dgm:t>
        <a:bodyPr/>
        <a:lstStyle/>
        <a:p>
          <a:endParaRPr lang="en-US"/>
        </a:p>
      </dgm:t>
    </dgm:pt>
    <dgm:pt modelId="{844ADB2C-1C4D-4AD3-9911-BE718FB626CB}">
      <dgm:prSet/>
      <dgm:spPr/>
      <dgm:t>
        <a:bodyPr/>
        <a:lstStyle/>
        <a:p>
          <a:r>
            <a:rPr lang="en-US" dirty="0"/>
            <a:t>Lacking specific technical component</a:t>
          </a:r>
        </a:p>
      </dgm:t>
    </dgm:pt>
    <dgm:pt modelId="{6B6B941A-3A23-42E8-AE03-C88D2AC16702}" type="parTrans" cxnId="{C8716C8D-2E4F-4C57-A71A-2D6EC75C7084}">
      <dgm:prSet/>
      <dgm:spPr/>
      <dgm:t>
        <a:bodyPr/>
        <a:lstStyle/>
        <a:p>
          <a:endParaRPr lang="en-US"/>
        </a:p>
      </dgm:t>
    </dgm:pt>
    <dgm:pt modelId="{8B205592-DED7-44AB-9095-3FFD37361E27}" type="sibTrans" cxnId="{C8716C8D-2E4F-4C57-A71A-2D6EC75C7084}">
      <dgm:prSet/>
      <dgm:spPr/>
      <dgm:t>
        <a:bodyPr/>
        <a:lstStyle/>
        <a:p>
          <a:endParaRPr lang="en-US"/>
        </a:p>
      </dgm:t>
    </dgm:pt>
    <dgm:pt modelId="{452C976A-3124-4347-ADAF-4E8822CD686F}">
      <dgm:prSet/>
      <dgm:spPr/>
      <dgm:t>
        <a:bodyPr/>
        <a:lstStyle/>
        <a:p>
          <a:r>
            <a:rPr lang="en-US" dirty="0"/>
            <a:t>No attendance requirement</a:t>
          </a:r>
        </a:p>
      </dgm:t>
    </dgm:pt>
    <dgm:pt modelId="{BFD692C4-C351-427F-890C-655BECF9FE25}" type="parTrans" cxnId="{FEFD3293-40EC-4BAE-8D9C-B5699D4DFB9B}">
      <dgm:prSet/>
      <dgm:spPr/>
      <dgm:t>
        <a:bodyPr/>
        <a:lstStyle/>
        <a:p>
          <a:endParaRPr lang="en-US"/>
        </a:p>
      </dgm:t>
    </dgm:pt>
    <dgm:pt modelId="{9B6B096A-51CC-402E-8755-E452D7B18593}" type="sibTrans" cxnId="{FEFD3293-40EC-4BAE-8D9C-B5699D4DFB9B}">
      <dgm:prSet/>
      <dgm:spPr/>
      <dgm:t>
        <a:bodyPr/>
        <a:lstStyle/>
        <a:p>
          <a:endParaRPr lang="en-US"/>
        </a:p>
      </dgm:t>
    </dgm:pt>
    <dgm:pt modelId="{95E3521B-67A5-477D-837B-C550210D830F}" type="pres">
      <dgm:prSet presAssocID="{E5EF43E1-0085-4BF2-9383-EE8234B26556}" presName="Name0" presStyleCnt="0">
        <dgm:presLayoutVars>
          <dgm:dir/>
          <dgm:animLvl val="lvl"/>
          <dgm:resizeHandles val="exact"/>
        </dgm:presLayoutVars>
      </dgm:prSet>
      <dgm:spPr/>
    </dgm:pt>
    <dgm:pt modelId="{726BAAF7-0B48-4F1E-A687-9CA92EEAD16D}" type="pres">
      <dgm:prSet presAssocID="{1D4200F7-DF61-4BBF-9A4D-52612056A335}" presName="composite" presStyleCnt="0"/>
      <dgm:spPr/>
    </dgm:pt>
    <dgm:pt modelId="{6A9309BF-F975-45E3-93C2-BEA51597B3EE}" type="pres">
      <dgm:prSet presAssocID="{1D4200F7-DF61-4BBF-9A4D-52612056A335}" presName="parTx" presStyleLbl="alignNode1" presStyleIdx="0" presStyleCnt="4">
        <dgm:presLayoutVars>
          <dgm:chMax val="0"/>
          <dgm:chPref val="0"/>
          <dgm:bulletEnabled val="1"/>
        </dgm:presLayoutVars>
      </dgm:prSet>
      <dgm:spPr/>
    </dgm:pt>
    <dgm:pt modelId="{2C8718D0-B443-4477-9174-119D644E9512}" type="pres">
      <dgm:prSet presAssocID="{1D4200F7-DF61-4BBF-9A4D-52612056A335}" presName="desTx" presStyleLbl="alignAccFollowNode1" presStyleIdx="0" presStyleCnt="4">
        <dgm:presLayoutVars>
          <dgm:bulletEnabled val="1"/>
        </dgm:presLayoutVars>
      </dgm:prSet>
      <dgm:spPr/>
    </dgm:pt>
    <dgm:pt modelId="{14B139A7-AC25-437A-A1D0-FCCCC84CA22E}" type="pres">
      <dgm:prSet presAssocID="{41718F56-298E-4FF7-B7F1-10678C2A30DF}" presName="space" presStyleCnt="0"/>
      <dgm:spPr/>
    </dgm:pt>
    <dgm:pt modelId="{94CCC35E-8DF2-4654-9E50-7858E09CAE58}" type="pres">
      <dgm:prSet presAssocID="{D03C9C93-82E8-4A54-8281-5DCAC9F2FA3C}" presName="composite" presStyleCnt="0"/>
      <dgm:spPr/>
    </dgm:pt>
    <dgm:pt modelId="{5848242E-A8BA-4A6E-B000-E9628C07BF3B}" type="pres">
      <dgm:prSet presAssocID="{D03C9C93-82E8-4A54-8281-5DCAC9F2FA3C}" presName="parTx" presStyleLbl="alignNode1" presStyleIdx="1" presStyleCnt="4">
        <dgm:presLayoutVars>
          <dgm:chMax val="0"/>
          <dgm:chPref val="0"/>
          <dgm:bulletEnabled val="1"/>
        </dgm:presLayoutVars>
      </dgm:prSet>
      <dgm:spPr/>
    </dgm:pt>
    <dgm:pt modelId="{00CB20E0-26F7-4E71-8D15-2354686D4D1A}" type="pres">
      <dgm:prSet presAssocID="{D03C9C93-82E8-4A54-8281-5DCAC9F2FA3C}" presName="desTx" presStyleLbl="alignAccFollowNode1" presStyleIdx="1" presStyleCnt="4">
        <dgm:presLayoutVars>
          <dgm:bulletEnabled val="1"/>
        </dgm:presLayoutVars>
      </dgm:prSet>
      <dgm:spPr/>
    </dgm:pt>
    <dgm:pt modelId="{09986891-25B6-460F-A06E-1AA7534140CE}" type="pres">
      <dgm:prSet presAssocID="{50370B58-BC04-489D-BEF6-B40690A26A7D}" presName="space" presStyleCnt="0"/>
      <dgm:spPr/>
    </dgm:pt>
    <dgm:pt modelId="{F37FE739-70B4-416A-A657-CD1B347A71A7}" type="pres">
      <dgm:prSet presAssocID="{B57AF871-58FF-460B-9710-7A3C7E8875AB}" presName="composite" presStyleCnt="0"/>
      <dgm:spPr/>
    </dgm:pt>
    <dgm:pt modelId="{DF222067-4411-4C25-BAD2-69051329BDDD}" type="pres">
      <dgm:prSet presAssocID="{B57AF871-58FF-460B-9710-7A3C7E8875AB}" presName="parTx" presStyleLbl="alignNode1" presStyleIdx="2" presStyleCnt="4">
        <dgm:presLayoutVars>
          <dgm:chMax val="0"/>
          <dgm:chPref val="0"/>
          <dgm:bulletEnabled val="1"/>
        </dgm:presLayoutVars>
      </dgm:prSet>
      <dgm:spPr/>
    </dgm:pt>
    <dgm:pt modelId="{48876961-3625-4F36-8FB3-CA1896E2E1AA}" type="pres">
      <dgm:prSet presAssocID="{B57AF871-58FF-460B-9710-7A3C7E8875AB}" presName="desTx" presStyleLbl="alignAccFollowNode1" presStyleIdx="2" presStyleCnt="4">
        <dgm:presLayoutVars>
          <dgm:bulletEnabled val="1"/>
        </dgm:presLayoutVars>
      </dgm:prSet>
      <dgm:spPr/>
    </dgm:pt>
    <dgm:pt modelId="{6A1CC8F5-AC78-49CF-8D47-F87DB221495F}" type="pres">
      <dgm:prSet presAssocID="{9A97BA7E-6DA2-4E64-A9E1-D2015D9C41DC}" presName="space" presStyleCnt="0"/>
      <dgm:spPr/>
    </dgm:pt>
    <dgm:pt modelId="{799AA4A8-4444-495E-994A-6ADA2BAD96DD}" type="pres">
      <dgm:prSet presAssocID="{FF4CE847-98B3-4AFC-8E8A-A2F44CFC231D}" presName="composite" presStyleCnt="0"/>
      <dgm:spPr/>
    </dgm:pt>
    <dgm:pt modelId="{081AED88-3E3F-46E1-9047-CBFD0BAA0405}" type="pres">
      <dgm:prSet presAssocID="{FF4CE847-98B3-4AFC-8E8A-A2F44CFC231D}" presName="parTx" presStyleLbl="alignNode1" presStyleIdx="3" presStyleCnt="4">
        <dgm:presLayoutVars>
          <dgm:chMax val="0"/>
          <dgm:chPref val="0"/>
          <dgm:bulletEnabled val="1"/>
        </dgm:presLayoutVars>
      </dgm:prSet>
      <dgm:spPr/>
    </dgm:pt>
    <dgm:pt modelId="{21451031-8DFE-4B52-B65B-8BB4E84D3745}" type="pres">
      <dgm:prSet presAssocID="{FF4CE847-98B3-4AFC-8E8A-A2F44CFC231D}" presName="desTx" presStyleLbl="alignAccFollowNode1" presStyleIdx="3" presStyleCnt="4">
        <dgm:presLayoutVars>
          <dgm:bulletEnabled val="1"/>
        </dgm:presLayoutVars>
      </dgm:prSet>
      <dgm:spPr/>
    </dgm:pt>
  </dgm:ptLst>
  <dgm:cxnLst>
    <dgm:cxn modelId="{2A737C03-4191-4F72-8535-9EF436DC7D21}" srcId="{D03C9C93-82E8-4A54-8281-5DCAC9F2FA3C}" destId="{A392E8E8-3238-4439-AF5B-169B47DF58C4}" srcOrd="0" destOrd="0" parTransId="{EAC00C37-3BCD-4665-8426-59E33ACD7A62}" sibTransId="{DDCA776E-510D-42A3-A7A0-B043640B3C27}"/>
    <dgm:cxn modelId="{9DB95016-D3FA-4D57-933B-A749C5B6DE87}" type="presOf" srcId="{FF4CE847-98B3-4AFC-8E8A-A2F44CFC231D}" destId="{081AED88-3E3F-46E1-9047-CBFD0BAA0405}" srcOrd="0" destOrd="0" presId="urn:microsoft.com/office/officeart/2005/8/layout/hList1"/>
    <dgm:cxn modelId="{3ADEEF2D-B338-49B2-8553-B14D1D83C76C}" srcId="{FF4CE847-98B3-4AFC-8E8A-A2F44CFC231D}" destId="{70A42172-4FAA-44B6-B9FA-294712601FD5}" srcOrd="0" destOrd="0" parTransId="{F85F2E5D-F184-4059-A1CC-A8033F66D1E7}" sibTransId="{514A5299-2927-4D1D-8103-13AFFBAC5AA7}"/>
    <dgm:cxn modelId="{D4286C30-2FD3-45E3-AEB5-5C548A4594DB}" srcId="{B57AF871-58FF-460B-9710-7A3C7E8875AB}" destId="{2C15E8EF-4804-455A-9FE6-F207ED1C695C}" srcOrd="4" destOrd="0" parTransId="{832EF81C-6787-46DC-BB9A-A2556763F857}" sibTransId="{5CBAF769-7798-4206-90A2-5E902D185F4D}"/>
    <dgm:cxn modelId="{E24B2B36-5B91-4D5B-A77A-1FADB0C514B6}" type="presOf" srcId="{D03C9C93-82E8-4A54-8281-5DCAC9F2FA3C}" destId="{5848242E-A8BA-4A6E-B000-E9628C07BF3B}" srcOrd="0" destOrd="0" presId="urn:microsoft.com/office/officeart/2005/8/layout/hList1"/>
    <dgm:cxn modelId="{F012DC39-D0BC-4155-B3E2-280C7B31C274}" srcId="{1D4200F7-DF61-4BBF-9A4D-52612056A335}" destId="{C1B08C94-124D-4395-84B9-C8B5A648D50D}" srcOrd="0" destOrd="0" parTransId="{2D49D769-BA48-4221-8710-B205BC69D59E}" sibTransId="{F70DE805-A6E7-4A5D-8D01-5E8FC48B64C2}"/>
    <dgm:cxn modelId="{5E1A6B3C-C7F3-4B8C-B083-EA8B012E9701}" type="presOf" srcId="{1FC32DA1-68BF-4548-A4AA-9CD5C6AC503E}" destId="{48876961-3625-4F36-8FB3-CA1896E2E1AA}" srcOrd="0" destOrd="2" presId="urn:microsoft.com/office/officeart/2005/8/layout/hList1"/>
    <dgm:cxn modelId="{36F6695B-5263-43D8-AD90-95AEF7F22A3D}" type="presOf" srcId="{B57AF871-58FF-460B-9710-7A3C7E8875AB}" destId="{DF222067-4411-4C25-BAD2-69051329BDDD}" srcOrd="0" destOrd="0" presId="urn:microsoft.com/office/officeart/2005/8/layout/hList1"/>
    <dgm:cxn modelId="{47CAC045-AA4C-4E0C-8CAC-B7A42E61E649}" type="presOf" srcId="{A2C7C950-93A6-4C3B-9B92-8DB17654C72A}" destId="{48876961-3625-4F36-8FB3-CA1896E2E1AA}" srcOrd="0" destOrd="0" presId="urn:microsoft.com/office/officeart/2005/8/layout/hList1"/>
    <dgm:cxn modelId="{DE708D6E-1258-4330-AB85-623E8AFF168D}" srcId="{B57AF871-58FF-460B-9710-7A3C7E8875AB}" destId="{A2C7C950-93A6-4C3B-9B92-8DB17654C72A}" srcOrd="0" destOrd="0" parTransId="{6BD464CC-2DFB-4A7C-B921-24FC1D6AB2D1}" sibTransId="{79B16255-002C-48AB-B527-530FE2339680}"/>
    <dgm:cxn modelId="{B0A0A858-BEA7-4FE3-9587-668EA66DE4AF}" srcId="{B57AF871-58FF-460B-9710-7A3C7E8875AB}" destId="{1FC32DA1-68BF-4548-A4AA-9CD5C6AC503E}" srcOrd="2" destOrd="0" parTransId="{6228234C-165D-4FDE-A91F-44CEDE617AAD}" sibTransId="{8ABE4BDC-52E4-466C-A496-AFC02C456B06}"/>
    <dgm:cxn modelId="{E3253E86-E089-453F-A5CE-6BC91D209178}" type="presOf" srcId="{2C15E8EF-4804-455A-9FE6-F207ED1C695C}" destId="{48876961-3625-4F36-8FB3-CA1896E2E1AA}" srcOrd="0" destOrd="4" presId="urn:microsoft.com/office/officeart/2005/8/layout/hList1"/>
    <dgm:cxn modelId="{C8716C8D-2E4F-4C57-A71A-2D6EC75C7084}" srcId="{D03C9C93-82E8-4A54-8281-5DCAC9F2FA3C}" destId="{844ADB2C-1C4D-4AD3-9911-BE718FB626CB}" srcOrd="1" destOrd="0" parTransId="{6B6B941A-3A23-42E8-AE03-C88D2AC16702}" sibTransId="{8B205592-DED7-44AB-9095-3FFD37361E27}"/>
    <dgm:cxn modelId="{65E85D92-17BA-4883-A6F5-6E7C5CDD3A6A}" srcId="{E5EF43E1-0085-4BF2-9383-EE8234B26556}" destId="{D03C9C93-82E8-4A54-8281-5DCAC9F2FA3C}" srcOrd="1" destOrd="0" parTransId="{091EFD8C-7FB4-4D8F-9BA1-62858E58182C}" sibTransId="{50370B58-BC04-489D-BEF6-B40690A26A7D}"/>
    <dgm:cxn modelId="{FEFD3293-40EC-4BAE-8D9C-B5699D4DFB9B}" srcId="{FF4CE847-98B3-4AFC-8E8A-A2F44CFC231D}" destId="{452C976A-3124-4347-ADAF-4E8822CD686F}" srcOrd="1" destOrd="0" parTransId="{BFD692C4-C351-427F-890C-655BECF9FE25}" sibTransId="{9B6B096A-51CC-402E-8755-E452D7B18593}"/>
    <dgm:cxn modelId="{E0697AA5-B04E-4AC1-8405-870F358EED0A}" type="presOf" srcId="{3D060782-C5C4-4809-8A2F-4BF29AF0D0FA}" destId="{48876961-3625-4F36-8FB3-CA1896E2E1AA}" srcOrd="0" destOrd="1" presId="urn:microsoft.com/office/officeart/2005/8/layout/hList1"/>
    <dgm:cxn modelId="{5BD596A5-AE9B-40D4-B6A9-2677C4F3E9C7}" type="presOf" srcId="{E5EF43E1-0085-4BF2-9383-EE8234B26556}" destId="{95E3521B-67A5-477D-837B-C550210D830F}" srcOrd="0" destOrd="0" presId="urn:microsoft.com/office/officeart/2005/8/layout/hList1"/>
    <dgm:cxn modelId="{2CFDA0AD-8075-464D-A07E-3C7107AD86A4}" type="presOf" srcId="{A392E8E8-3238-4439-AF5B-169B47DF58C4}" destId="{00CB20E0-26F7-4E71-8D15-2354686D4D1A}" srcOrd="0" destOrd="0" presId="urn:microsoft.com/office/officeart/2005/8/layout/hList1"/>
    <dgm:cxn modelId="{CE0FCDAE-C99B-447B-A914-FF863A947EEF}" srcId="{E5EF43E1-0085-4BF2-9383-EE8234B26556}" destId="{FF4CE847-98B3-4AFC-8E8A-A2F44CFC231D}" srcOrd="3" destOrd="0" parTransId="{1BB26738-47FA-4DAE-A254-8C3BD81A4AAA}" sibTransId="{8661ED5C-5461-409F-8676-5276ACEA4C0B}"/>
    <dgm:cxn modelId="{C0CD64B1-158D-44A4-B669-09B029F0A911}" srcId="{B57AF871-58FF-460B-9710-7A3C7E8875AB}" destId="{482EEA87-DAB7-465A-8570-A1BC24853CCB}" srcOrd="3" destOrd="0" parTransId="{4EF953AA-A3D8-4FF0-A6AB-D3B9D1589FA7}" sibTransId="{FE8A973A-C317-46CA-A3A3-EA48A4AC0CFB}"/>
    <dgm:cxn modelId="{12210CB2-3298-4287-9C97-E248063BD4C7}" type="presOf" srcId="{844ADB2C-1C4D-4AD3-9911-BE718FB626CB}" destId="{00CB20E0-26F7-4E71-8D15-2354686D4D1A}" srcOrd="0" destOrd="1" presId="urn:microsoft.com/office/officeart/2005/8/layout/hList1"/>
    <dgm:cxn modelId="{179D06BC-0B5D-4478-90E4-810E3CF87DD8}" type="presOf" srcId="{482EEA87-DAB7-465A-8570-A1BC24853CCB}" destId="{48876961-3625-4F36-8FB3-CA1896E2E1AA}" srcOrd="0" destOrd="3" presId="urn:microsoft.com/office/officeart/2005/8/layout/hList1"/>
    <dgm:cxn modelId="{80C412BE-7D85-478F-8903-EF4A6E6DF59A}" srcId="{E5EF43E1-0085-4BF2-9383-EE8234B26556}" destId="{1D4200F7-DF61-4BBF-9A4D-52612056A335}" srcOrd="0" destOrd="0" parTransId="{E14EDBE9-14C7-4B57-9BAC-32D2EF53CD96}" sibTransId="{41718F56-298E-4FF7-B7F1-10678C2A30DF}"/>
    <dgm:cxn modelId="{EA44C7C0-9737-4022-A703-0A020A8FC59E}" type="presOf" srcId="{C1B08C94-124D-4395-84B9-C8B5A648D50D}" destId="{2C8718D0-B443-4477-9174-119D644E9512}" srcOrd="0" destOrd="0" presId="urn:microsoft.com/office/officeart/2005/8/layout/hList1"/>
    <dgm:cxn modelId="{73CA6CCA-40B0-434F-8828-B6A82C787B0E}" type="presOf" srcId="{452C976A-3124-4347-ADAF-4E8822CD686F}" destId="{21451031-8DFE-4B52-B65B-8BB4E84D3745}" srcOrd="0" destOrd="1" presId="urn:microsoft.com/office/officeart/2005/8/layout/hList1"/>
    <dgm:cxn modelId="{AFFE1ED4-6E99-4B53-BAAD-7EC8AFC28AAA}" type="presOf" srcId="{1D4200F7-DF61-4BBF-9A4D-52612056A335}" destId="{6A9309BF-F975-45E3-93C2-BEA51597B3EE}" srcOrd="0" destOrd="0" presId="urn:microsoft.com/office/officeart/2005/8/layout/hList1"/>
    <dgm:cxn modelId="{5676ABDB-09F8-47CF-80A8-99E9957D8057}" srcId="{B57AF871-58FF-460B-9710-7A3C7E8875AB}" destId="{3D060782-C5C4-4809-8A2F-4BF29AF0D0FA}" srcOrd="1" destOrd="0" parTransId="{4B4CCB6B-C098-4D6D-8418-EAFC80E1BF19}" sibTransId="{8025D95A-FEBC-45F5-B2FF-A7CC922A1FFD}"/>
    <dgm:cxn modelId="{E240C3E6-06BF-4F76-9133-60F2B0D6C516}" type="presOf" srcId="{70A42172-4FAA-44B6-B9FA-294712601FD5}" destId="{21451031-8DFE-4B52-B65B-8BB4E84D3745}" srcOrd="0" destOrd="0" presId="urn:microsoft.com/office/officeart/2005/8/layout/hList1"/>
    <dgm:cxn modelId="{730D09F4-9A78-450A-832B-7E71A5C17565}" srcId="{E5EF43E1-0085-4BF2-9383-EE8234B26556}" destId="{B57AF871-58FF-460B-9710-7A3C7E8875AB}" srcOrd="2" destOrd="0" parTransId="{A084A306-F4C2-40C4-AF82-B8B7851E3B5F}" sibTransId="{9A97BA7E-6DA2-4E64-A9E1-D2015D9C41DC}"/>
    <dgm:cxn modelId="{A1EEEEEA-6556-41F4-85EB-DB27EE805CEC}" type="presParOf" srcId="{95E3521B-67A5-477D-837B-C550210D830F}" destId="{726BAAF7-0B48-4F1E-A687-9CA92EEAD16D}" srcOrd="0" destOrd="0" presId="urn:microsoft.com/office/officeart/2005/8/layout/hList1"/>
    <dgm:cxn modelId="{94D6111B-BDDE-4E4B-AB08-5BB377957F16}" type="presParOf" srcId="{726BAAF7-0B48-4F1E-A687-9CA92EEAD16D}" destId="{6A9309BF-F975-45E3-93C2-BEA51597B3EE}" srcOrd="0" destOrd="0" presId="urn:microsoft.com/office/officeart/2005/8/layout/hList1"/>
    <dgm:cxn modelId="{41B3D1A9-A147-4B42-83FB-FEFC7204BB55}" type="presParOf" srcId="{726BAAF7-0B48-4F1E-A687-9CA92EEAD16D}" destId="{2C8718D0-B443-4477-9174-119D644E9512}" srcOrd="1" destOrd="0" presId="urn:microsoft.com/office/officeart/2005/8/layout/hList1"/>
    <dgm:cxn modelId="{0DB41A81-3F08-4701-ADD7-0744B0152127}" type="presParOf" srcId="{95E3521B-67A5-477D-837B-C550210D830F}" destId="{14B139A7-AC25-437A-A1D0-FCCCC84CA22E}" srcOrd="1" destOrd="0" presId="urn:microsoft.com/office/officeart/2005/8/layout/hList1"/>
    <dgm:cxn modelId="{5EBBF902-A4D8-49DC-A034-8CCB8BAE600D}" type="presParOf" srcId="{95E3521B-67A5-477D-837B-C550210D830F}" destId="{94CCC35E-8DF2-4654-9E50-7858E09CAE58}" srcOrd="2" destOrd="0" presId="urn:microsoft.com/office/officeart/2005/8/layout/hList1"/>
    <dgm:cxn modelId="{9DD6533B-DF0D-4008-9F73-3AB580F86C21}" type="presParOf" srcId="{94CCC35E-8DF2-4654-9E50-7858E09CAE58}" destId="{5848242E-A8BA-4A6E-B000-E9628C07BF3B}" srcOrd="0" destOrd="0" presId="urn:microsoft.com/office/officeart/2005/8/layout/hList1"/>
    <dgm:cxn modelId="{6DB43409-9FF2-494D-9EE3-9BEB3BCC030D}" type="presParOf" srcId="{94CCC35E-8DF2-4654-9E50-7858E09CAE58}" destId="{00CB20E0-26F7-4E71-8D15-2354686D4D1A}" srcOrd="1" destOrd="0" presId="urn:microsoft.com/office/officeart/2005/8/layout/hList1"/>
    <dgm:cxn modelId="{011B1B74-BE91-4D0E-A1BA-FE0968C0DC28}" type="presParOf" srcId="{95E3521B-67A5-477D-837B-C550210D830F}" destId="{09986891-25B6-460F-A06E-1AA7534140CE}" srcOrd="3" destOrd="0" presId="urn:microsoft.com/office/officeart/2005/8/layout/hList1"/>
    <dgm:cxn modelId="{47E86BBE-649B-47C9-8416-BA11C83A91D7}" type="presParOf" srcId="{95E3521B-67A5-477D-837B-C550210D830F}" destId="{F37FE739-70B4-416A-A657-CD1B347A71A7}" srcOrd="4" destOrd="0" presId="urn:microsoft.com/office/officeart/2005/8/layout/hList1"/>
    <dgm:cxn modelId="{83130364-B9C7-4FA0-8FB4-8770EB1166DC}" type="presParOf" srcId="{F37FE739-70B4-416A-A657-CD1B347A71A7}" destId="{DF222067-4411-4C25-BAD2-69051329BDDD}" srcOrd="0" destOrd="0" presId="urn:microsoft.com/office/officeart/2005/8/layout/hList1"/>
    <dgm:cxn modelId="{1492E8AE-AA60-4677-A527-8FAB2A1F5701}" type="presParOf" srcId="{F37FE739-70B4-416A-A657-CD1B347A71A7}" destId="{48876961-3625-4F36-8FB3-CA1896E2E1AA}" srcOrd="1" destOrd="0" presId="urn:microsoft.com/office/officeart/2005/8/layout/hList1"/>
    <dgm:cxn modelId="{CA25E884-891D-453F-BFF4-FB97AB2455B6}" type="presParOf" srcId="{95E3521B-67A5-477D-837B-C550210D830F}" destId="{6A1CC8F5-AC78-49CF-8D47-F87DB221495F}" srcOrd="5" destOrd="0" presId="urn:microsoft.com/office/officeart/2005/8/layout/hList1"/>
    <dgm:cxn modelId="{32DA9909-FE18-407A-B191-8C049CFB9D96}" type="presParOf" srcId="{95E3521B-67A5-477D-837B-C550210D830F}" destId="{799AA4A8-4444-495E-994A-6ADA2BAD96DD}" srcOrd="6" destOrd="0" presId="urn:microsoft.com/office/officeart/2005/8/layout/hList1"/>
    <dgm:cxn modelId="{8DA11FF5-C34B-4F5F-8B5A-04A5DD0CB7FA}" type="presParOf" srcId="{799AA4A8-4444-495E-994A-6ADA2BAD96DD}" destId="{081AED88-3E3F-46E1-9047-CBFD0BAA0405}" srcOrd="0" destOrd="0" presId="urn:microsoft.com/office/officeart/2005/8/layout/hList1"/>
    <dgm:cxn modelId="{AC58F443-DCB0-4816-87C0-5D6588D89B2C}" type="presParOf" srcId="{799AA4A8-4444-495E-994A-6ADA2BAD96DD}" destId="{21451031-8DFE-4B52-B65B-8BB4E84D374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8A056B-FB7D-4EDA-937C-28876859B14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ADB5C07-BF2E-4528-8A7E-B6710AC79C9B}">
      <dgm:prSet/>
      <dgm:spPr/>
      <dgm:t>
        <a:bodyPr/>
        <a:lstStyle/>
        <a:p>
          <a:r>
            <a:rPr lang="en-US"/>
            <a:t>Unit 1 – Overview</a:t>
          </a:r>
        </a:p>
      </dgm:t>
    </dgm:pt>
    <dgm:pt modelId="{D9DE7C29-F5D8-423D-9464-C14CA3D21078}" type="parTrans" cxnId="{EC0E103C-E43A-447D-9419-5871DFD38E23}">
      <dgm:prSet/>
      <dgm:spPr/>
      <dgm:t>
        <a:bodyPr/>
        <a:lstStyle/>
        <a:p>
          <a:endParaRPr lang="en-US"/>
        </a:p>
      </dgm:t>
    </dgm:pt>
    <dgm:pt modelId="{751DB8E4-EDAE-4A28-986B-DF88D91AF466}" type="sibTrans" cxnId="{EC0E103C-E43A-447D-9419-5871DFD38E23}">
      <dgm:prSet/>
      <dgm:spPr/>
      <dgm:t>
        <a:bodyPr/>
        <a:lstStyle/>
        <a:p>
          <a:endParaRPr lang="en-US"/>
        </a:p>
      </dgm:t>
    </dgm:pt>
    <dgm:pt modelId="{C775B0A2-06AC-440F-96D7-82418311E743}">
      <dgm:prSet/>
      <dgm:spPr/>
      <dgm:t>
        <a:bodyPr/>
        <a:lstStyle/>
        <a:p>
          <a:r>
            <a:rPr lang="en-US" dirty="0"/>
            <a:t>Unit 2 – Self-Improvement</a:t>
          </a:r>
        </a:p>
        <a:p>
          <a:r>
            <a:rPr lang="en-US" dirty="0"/>
            <a:t>(Power Skills Overview)</a:t>
          </a:r>
        </a:p>
      </dgm:t>
    </dgm:pt>
    <dgm:pt modelId="{6EC0E244-60BD-4788-A372-215433AE5D09}" type="parTrans" cxnId="{7AD64786-32EA-4A9A-99FD-9757AFB2F73C}">
      <dgm:prSet/>
      <dgm:spPr/>
      <dgm:t>
        <a:bodyPr/>
        <a:lstStyle/>
        <a:p>
          <a:endParaRPr lang="en-US"/>
        </a:p>
      </dgm:t>
    </dgm:pt>
    <dgm:pt modelId="{918A2046-BAFA-4692-A092-07591426D771}" type="sibTrans" cxnId="{7AD64786-32EA-4A9A-99FD-9757AFB2F73C}">
      <dgm:prSet/>
      <dgm:spPr/>
      <dgm:t>
        <a:bodyPr/>
        <a:lstStyle/>
        <a:p>
          <a:endParaRPr lang="en-US"/>
        </a:p>
      </dgm:t>
    </dgm:pt>
    <dgm:pt modelId="{7981F7FF-FDEC-414E-A796-2195E21214C3}">
      <dgm:prSet/>
      <dgm:spPr/>
      <dgm:t>
        <a:bodyPr/>
        <a:lstStyle/>
        <a:p>
          <a:r>
            <a:rPr lang="en-US" dirty="0"/>
            <a:t>Unit 3 – Commitment and Conflict</a:t>
          </a:r>
        </a:p>
        <a:p>
          <a:r>
            <a:rPr lang="en-US" dirty="0"/>
            <a:t>(Project Definition)</a:t>
          </a:r>
        </a:p>
      </dgm:t>
    </dgm:pt>
    <dgm:pt modelId="{E5A6462E-D5F2-496A-9F10-1D427197EB93}" type="parTrans" cxnId="{868CDA14-B17D-43FC-BEF9-C173C8EF5EAA}">
      <dgm:prSet/>
      <dgm:spPr/>
      <dgm:t>
        <a:bodyPr/>
        <a:lstStyle/>
        <a:p>
          <a:endParaRPr lang="en-US"/>
        </a:p>
      </dgm:t>
    </dgm:pt>
    <dgm:pt modelId="{15714F2A-8CEF-4296-B0F5-5FE4B3E726EF}" type="sibTrans" cxnId="{868CDA14-B17D-43FC-BEF9-C173C8EF5EAA}">
      <dgm:prSet/>
      <dgm:spPr/>
      <dgm:t>
        <a:bodyPr/>
        <a:lstStyle/>
        <a:p>
          <a:endParaRPr lang="en-US"/>
        </a:p>
      </dgm:t>
    </dgm:pt>
    <dgm:pt modelId="{7AC60ED0-3B23-4B22-BD2D-6490D2062C0E}">
      <dgm:prSet/>
      <dgm:spPr/>
      <dgm:t>
        <a:bodyPr/>
        <a:lstStyle/>
        <a:p>
          <a:r>
            <a:rPr lang="en-US" dirty="0"/>
            <a:t>Unit 4 – Leadership</a:t>
          </a:r>
        </a:p>
        <a:p>
          <a:r>
            <a:rPr lang="en-US" dirty="0"/>
            <a:t>(Project Execution)</a:t>
          </a:r>
        </a:p>
      </dgm:t>
    </dgm:pt>
    <dgm:pt modelId="{AF75100B-B492-452C-A2A7-D773176274E9}" type="parTrans" cxnId="{AFFD3178-88FB-42DE-8FEB-6EE55940084F}">
      <dgm:prSet/>
      <dgm:spPr/>
      <dgm:t>
        <a:bodyPr/>
        <a:lstStyle/>
        <a:p>
          <a:endParaRPr lang="en-US"/>
        </a:p>
      </dgm:t>
    </dgm:pt>
    <dgm:pt modelId="{93E4D78B-7A92-4291-8342-07A9A3FA9AF2}" type="sibTrans" cxnId="{AFFD3178-88FB-42DE-8FEB-6EE55940084F}">
      <dgm:prSet/>
      <dgm:spPr/>
      <dgm:t>
        <a:bodyPr/>
        <a:lstStyle/>
        <a:p>
          <a:endParaRPr lang="en-US"/>
        </a:p>
      </dgm:t>
    </dgm:pt>
    <dgm:pt modelId="{733B82B2-C907-4928-A56F-EA6775087BD2}" type="pres">
      <dgm:prSet presAssocID="{FF8A056B-FB7D-4EDA-937C-28876859B142}" presName="root" presStyleCnt="0">
        <dgm:presLayoutVars>
          <dgm:dir/>
          <dgm:resizeHandles val="exact"/>
        </dgm:presLayoutVars>
      </dgm:prSet>
      <dgm:spPr/>
    </dgm:pt>
    <dgm:pt modelId="{B2026204-6F4A-4E31-94B6-CF521B27BC1A}" type="pres">
      <dgm:prSet presAssocID="{EADB5C07-BF2E-4528-8A7E-B6710AC79C9B}" presName="compNode" presStyleCnt="0"/>
      <dgm:spPr/>
    </dgm:pt>
    <dgm:pt modelId="{4A1D114B-72DD-4150-ADD5-F4988B9B5B9E}" type="pres">
      <dgm:prSet presAssocID="{EADB5C07-BF2E-4528-8A7E-B6710AC79C9B}" presName="bgRect" presStyleLbl="bgShp" presStyleIdx="0" presStyleCnt="4"/>
      <dgm:spPr/>
    </dgm:pt>
    <dgm:pt modelId="{EBCAA223-F9E8-4D6D-AFC2-4CB6E1F20D3C}" type="pres">
      <dgm:prSet presAssocID="{EADB5C07-BF2E-4528-8A7E-B6710AC79C9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me"/>
        </a:ext>
      </dgm:extLst>
    </dgm:pt>
    <dgm:pt modelId="{CEE33D41-3827-4787-A781-1239319D34D6}" type="pres">
      <dgm:prSet presAssocID="{EADB5C07-BF2E-4528-8A7E-B6710AC79C9B}" presName="spaceRect" presStyleCnt="0"/>
      <dgm:spPr/>
    </dgm:pt>
    <dgm:pt modelId="{D75FFFC6-E829-49BD-BE1F-C6602F1B0FB4}" type="pres">
      <dgm:prSet presAssocID="{EADB5C07-BF2E-4528-8A7E-B6710AC79C9B}" presName="parTx" presStyleLbl="revTx" presStyleIdx="0" presStyleCnt="4">
        <dgm:presLayoutVars>
          <dgm:chMax val="0"/>
          <dgm:chPref val="0"/>
        </dgm:presLayoutVars>
      </dgm:prSet>
      <dgm:spPr/>
    </dgm:pt>
    <dgm:pt modelId="{73A565E0-9B87-4A5A-8D6E-0561CB7F438E}" type="pres">
      <dgm:prSet presAssocID="{751DB8E4-EDAE-4A28-986B-DF88D91AF466}" presName="sibTrans" presStyleCnt="0"/>
      <dgm:spPr/>
    </dgm:pt>
    <dgm:pt modelId="{A08DED36-2844-4D7F-ACE0-574C3CC879EF}" type="pres">
      <dgm:prSet presAssocID="{C775B0A2-06AC-440F-96D7-82418311E743}" presName="compNode" presStyleCnt="0"/>
      <dgm:spPr/>
    </dgm:pt>
    <dgm:pt modelId="{C3594FDB-2C83-44D0-80BB-996CFA0DBB7D}" type="pres">
      <dgm:prSet presAssocID="{C775B0A2-06AC-440F-96D7-82418311E743}" presName="bgRect" presStyleLbl="bgShp" presStyleIdx="1" presStyleCnt="4"/>
      <dgm:spPr/>
    </dgm:pt>
    <dgm:pt modelId="{B67EA0A1-F1A5-4A5D-8AB3-16BE76AB70A4}" type="pres">
      <dgm:prSet presAssocID="{C775B0A2-06AC-440F-96D7-82418311E74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1A71F48F-B691-4071-B94B-4159F6B662B5}" type="pres">
      <dgm:prSet presAssocID="{C775B0A2-06AC-440F-96D7-82418311E743}" presName="spaceRect" presStyleCnt="0"/>
      <dgm:spPr/>
    </dgm:pt>
    <dgm:pt modelId="{46D95B13-4CE7-4B93-AE4B-819E31292E32}" type="pres">
      <dgm:prSet presAssocID="{C775B0A2-06AC-440F-96D7-82418311E743}" presName="parTx" presStyleLbl="revTx" presStyleIdx="1" presStyleCnt="4">
        <dgm:presLayoutVars>
          <dgm:chMax val="0"/>
          <dgm:chPref val="0"/>
        </dgm:presLayoutVars>
      </dgm:prSet>
      <dgm:spPr/>
    </dgm:pt>
    <dgm:pt modelId="{30DCC25A-AFD9-4D4F-B0C3-24E97D57E7A8}" type="pres">
      <dgm:prSet presAssocID="{918A2046-BAFA-4692-A092-07591426D771}" presName="sibTrans" presStyleCnt="0"/>
      <dgm:spPr/>
    </dgm:pt>
    <dgm:pt modelId="{A2402BDA-095B-47C8-9D19-8A2FA7874873}" type="pres">
      <dgm:prSet presAssocID="{7981F7FF-FDEC-414E-A796-2195E21214C3}" presName="compNode" presStyleCnt="0"/>
      <dgm:spPr/>
    </dgm:pt>
    <dgm:pt modelId="{D3A644A3-5132-4684-8B2B-21684BE4F4F9}" type="pres">
      <dgm:prSet presAssocID="{7981F7FF-FDEC-414E-A796-2195E21214C3}" presName="bgRect" presStyleLbl="bgShp" presStyleIdx="2" presStyleCnt="4"/>
      <dgm:spPr/>
    </dgm:pt>
    <dgm:pt modelId="{9B79CC26-0F55-41D7-A502-E280A08C7C98}" type="pres">
      <dgm:prSet presAssocID="{7981F7FF-FDEC-414E-A796-2195E21214C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69E4F52B-3802-46F1-BBEA-A974FEBCCD4C}" type="pres">
      <dgm:prSet presAssocID="{7981F7FF-FDEC-414E-A796-2195E21214C3}" presName="spaceRect" presStyleCnt="0"/>
      <dgm:spPr/>
    </dgm:pt>
    <dgm:pt modelId="{F8B01061-3B6A-4458-91DE-74C1687BC928}" type="pres">
      <dgm:prSet presAssocID="{7981F7FF-FDEC-414E-A796-2195E21214C3}" presName="parTx" presStyleLbl="revTx" presStyleIdx="2" presStyleCnt="4">
        <dgm:presLayoutVars>
          <dgm:chMax val="0"/>
          <dgm:chPref val="0"/>
        </dgm:presLayoutVars>
      </dgm:prSet>
      <dgm:spPr/>
    </dgm:pt>
    <dgm:pt modelId="{831871EA-4459-45DB-962D-A34993B583D0}" type="pres">
      <dgm:prSet presAssocID="{15714F2A-8CEF-4296-B0F5-5FE4B3E726EF}" presName="sibTrans" presStyleCnt="0"/>
      <dgm:spPr/>
    </dgm:pt>
    <dgm:pt modelId="{FFB45754-F50A-473E-B426-38288C1C2BD2}" type="pres">
      <dgm:prSet presAssocID="{7AC60ED0-3B23-4B22-BD2D-6490D2062C0E}" presName="compNode" presStyleCnt="0"/>
      <dgm:spPr/>
    </dgm:pt>
    <dgm:pt modelId="{766CB660-E530-4E58-8966-6A23F8E80069}" type="pres">
      <dgm:prSet presAssocID="{7AC60ED0-3B23-4B22-BD2D-6490D2062C0E}" presName="bgRect" presStyleLbl="bgShp" presStyleIdx="3" presStyleCnt="4"/>
      <dgm:spPr/>
    </dgm:pt>
    <dgm:pt modelId="{78002283-E0AD-430E-A971-C6683F8F0B57}" type="pres">
      <dgm:prSet presAssocID="{7AC60ED0-3B23-4B22-BD2D-6490D2062C0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roup of People"/>
        </a:ext>
      </dgm:extLst>
    </dgm:pt>
    <dgm:pt modelId="{C9FD6AD5-F468-4650-8BBF-759CC58B1DAF}" type="pres">
      <dgm:prSet presAssocID="{7AC60ED0-3B23-4B22-BD2D-6490D2062C0E}" presName="spaceRect" presStyleCnt="0"/>
      <dgm:spPr/>
    </dgm:pt>
    <dgm:pt modelId="{2D689EBE-DEB8-4F21-BF8E-10C0D622CD11}" type="pres">
      <dgm:prSet presAssocID="{7AC60ED0-3B23-4B22-BD2D-6490D2062C0E}" presName="parTx" presStyleLbl="revTx" presStyleIdx="3" presStyleCnt="4">
        <dgm:presLayoutVars>
          <dgm:chMax val="0"/>
          <dgm:chPref val="0"/>
        </dgm:presLayoutVars>
      </dgm:prSet>
      <dgm:spPr/>
    </dgm:pt>
  </dgm:ptLst>
  <dgm:cxnLst>
    <dgm:cxn modelId="{868CDA14-B17D-43FC-BEF9-C173C8EF5EAA}" srcId="{FF8A056B-FB7D-4EDA-937C-28876859B142}" destId="{7981F7FF-FDEC-414E-A796-2195E21214C3}" srcOrd="2" destOrd="0" parTransId="{E5A6462E-D5F2-496A-9F10-1D427197EB93}" sibTransId="{15714F2A-8CEF-4296-B0F5-5FE4B3E726EF}"/>
    <dgm:cxn modelId="{EC0E103C-E43A-447D-9419-5871DFD38E23}" srcId="{FF8A056B-FB7D-4EDA-937C-28876859B142}" destId="{EADB5C07-BF2E-4528-8A7E-B6710AC79C9B}" srcOrd="0" destOrd="0" parTransId="{D9DE7C29-F5D8-423D-9464-C14CA3D21078}" sibTransId="{751DB8E4-EDAE-4A28-986B-DF88D91AF466}"/>
    <dgm:cxn modelId="{1F700755-9A01-4C1C-A865-D759F210E338}" type="presOf" srcId="{C775B0A2-06AC-440F-96D7-82418311E743}" destId="{46D95B13-4CE7-4B93-AE4B-819E31292E32}" srcOrd="0" destOrd="0" presId="urn:microsoft.com/office/officeart/2018/2/layout/IconVerticalSolidList"/>
    <dgm:cxn modelId="{63781C57-66D2-45FA-9244-63B1BEF8A839}" type="presOf" srcId="{FF8A056B-FB7D-4EDA-937C-28876859B142}" destId="{733B82B2-C907-4928-A56F-EA6775087BD2}" srcOrd="0" destOrd="0" presId="urn:microsoft.com/office/officeart/2018/2/layout/IconVerticalSolidList"/>
    <dgm:cxn modelId="{75B18E77-6BA5-4B6E-A42D-3D0B64C6177D}" type="presOf" srcId="{7981F7FF-FDEC-414E-A796-2195E21214C3}" destId="{F8B01061-3B6A-4458-91DE-74C1687BC928}" srcOrd="0" destOrd="0" presId="urn:microsoft.com/office/officeart/2018/2/layout/IconVerticalSolidList"/>
    <dgm:cxn modelId="{AFFD3178-88FB-42DE-8FEB-6EE55940084F}" srcId="{FF8A056B-FB7D-4EDA-937C-28876859B142}" destId="{7AC60ED0-3B23-4B22-BD2D-6490D2062C0E}" srcOrd="3" destOrd="0" parTransId="{AF75100B-B492-452C-A2A7-D773176274E9}" sibTransId="{93E4D78B-7A92-4291-8342-07A9A3FA9AF2}"/>
    <dgm:cxn modelId="{7AD64786-32EA-4A9A-99FD-9757AFB2F73C}" srcId="{FF8A056B-FB7D-4EDA-937C-28876859B142}" destId="{C775B0A2-06AC-440F-96D7-82418311E743}" srcOrd="1" destOrd="0" parTransId="{6EC0E244-60BD-4788-A372-215433AE5D09}" sibTransId="{918A2046-BAFA-4692-A092-07591426D771}"/>
    <dgm:cxn modelId="{1A51BCA4-FA3C-4CB5-8577-691FEB41FB9A}" type="presOf" srcId="{7AC60ED0-3B23-4B22-BD2D-6490D2062C0E}" destId="{2D689EBE-DEB8-4F21-BF8E-10C0D622CD11}" srcOrd="0" destOrd="0" presId="urn:microsoft.com/office/officeart/2018/2/layout/IconVerticalSolidList"/>
    <dgm:cxn modelId="{B64FAAE0-96DD-47F3-AB3E-713CEB1D68AB}" type="presOf" srcId="{EADB5C07-BF2E-4528-8A7E-B6710AC79C9B}" destId="{D75FFFC6-E829-49BD-BE1F-C6602F1B0FB4}" srcOrd="0" destOrd="0" presId="urn:microsoft.com/office/officeart/2018/2/layout/IconVerticalSolidList"/>
    <dgm:cxn modelId="{824B3C26-0783-4CDB-8603-7B95FA3E6165}" type="presParOf" srcId="{733B82B2-C907-4928-A56F-EA6775087BD2}" destId="{B2026204-6F4A-4E31-94B6-CF521B27BC1A}" srcOrd="0" destOrd="0" presId="urn:microsoft.com/office/officeart/2018/2/layout/IconVerticalSolidList"/>
    <dgm:cxn modelId="{BB1FDEFD-8130-46FA-8E4F-6500DA3AD399}" type="presParOf" srcId="{B2026204-6F4A-4E31-94B6-CF521B27BC1A}" destId="{4A1D114B-72DD-4150-ADD5-F4988B9B5B9E}" srcOrd="0" destOrd="0" presId="urn:microsoft.com/office/officeart/2018/2/layout/IconVerticalSolidList"/>
    <dgm:cxn modelId="{00B22952-EC4C-4ECA-80C9-CCE2069647DD}" type="presParOf" srcId="{B2026204-6F4A-4E31-94B6-CF521B27BC1A}" destId="{EBCAA223-F9E8-4D6D-AFC2-4CB6E1F20D3C}" srcOrd="1" destOrd="0" presId="urn:microsoft.com/office/officeart/2018/2/layout/IconVerticalSolidList"/>
    <dgm:cxn modelId="{21232F16-4097-4B6B-AF71-31CBE5752E16}" type="presParOf" srcId="{B2026204-6F4A-4E31-94B6-CF521B27BC1A}" destId="{CEE33D41-3827-4787-A781-1239319D34D6}" srcOrd="2" destOrd="0" presId="urn:microsoft.com/office/officeart/2018/2/layout/IconVerticalSolidList"/>
    <dgm:cxn modelId="{0E53ECBA-9148-4B4B-ABEB-3464661A1921}" type="presParOf" srcId="{B2026204-6F4A-4E31-94B6-CF521B27BC1A}" destId="{D75FFFC6-E829-49BD-BE1F-C6602F1B0FB4}" srcOrd="3" destOrd="0" presId="urn:microsoft.com/office/officeart/2018/2/layout/IconVerticalSolidList"/>
    <dgm:cxn modelId="{95BDE675-8A84-4472-9E5F-D796AFA7B69D}" type="presParOf" srcId="{733B82B2-C907-4928-A56F-EA6775087BD2}" destId="{73A565E0-9B87-4A5A-8D6E-0561CB7F438E}" srcOrd="1" destOrd="0" presId="urn:microsoft.com/office/officeart/2018/2/layout/IconVerticalSolidList"/>
    <dgm:cxn modelId="{ACC7A18C-63E8-4130-AF00-FA22FA9090B3}" type="presParOf" srcId="{733B82B2-C907-4928-A56F-EA6775087BD2}" destId="{A08DED36-2844-4D7F-ACE0-574C3CC879EF}" srcOrd="2" destOrd="0" presId="urn:microsoft.com/office/officeart/2018/2/layout/IconVerticalSolidList"/>
    <dgm:cxn modelId="{C1896EBA-2E37-438E-8A60-6897598AC907}" type="presParOf" srcId="{A08DED36-2844-4D7F-ACE0-574C3CC879EF}" destId="{C3594FDB-2C83-44D0-80BB-996CFA0DBB7D}" srcOrd="0" destOrd="0" presId="urn:microsoft.com/office/officeart/2018/2/layout/IconVerticalSolidList"/>
    <dgm:cxn modelId="{65297373-4576-4D1F-8110-1A1BCFB4AD62}" type="presParOf" srcId="{A08DED36-2844-4D7F-ACE0-574C3CC879EF}" destId="{B67EA0A1-F1A5-4A5D-8AB3-16BE76AB70A4}" srcOrd="1" destOrd="0" presId="urn:microsoft.com/office/officeart/2018/2/layout/IconVerticalSolidList"/>
    <dgm:cxn modelId="{2BB0F417-7285-4BE2-8E93-B8FCCD59728E}" type="presParOf" srcId="{A08DED36-2844-4D7F-ACE0-574C3CC879EF}" destId="{1A71F48F-B691-4071-B94B-4159F6B662B5}" srcOrd="2" destOrd="0" presId="urn:microsoft.com/office/officeart/2018/2/layout/IconVerticalSolidList"/>
    <dgm:cxn modelId="{1630CF17-17DC-4044-9439-77E7E3B57643}" type="presParOf" srcId="{A08DED36-2844-4D7F-ACE0-574C3CC879EF}" destId="{46D95B13-4CE7-4B93-AE4B-819E31292E32}" srcOrd="3" destOrd="0" presId="urn:microsoft.com/office/officeart/2018/2/layout/IconVerticalSolidList"/>
    <dgm:cxn modelId="{443DE8A7-30D0-4CA2-BF4E-344F08B3F6DE}" type="presParOf" srcId="{733B82B2-C907-4928-A56F-EA6775087BD2}" destId="{30DCC25A-AFD9-4D4F-B0C3-24E97D57E7A8}" srcOrd="3" destOrd="0" presId="urn:microsoft.com/office/officeart/2018/2/layout/IconVerticalSolidList"/>
    <dgm:cxn modelId="{9EC56E90-C858-4019-B7B4-E6A5BBDFBE8F}" type="presParOf" srcId="{733B82B2-C907-4928-A56F-EA6775087BD2}" destId="{A2402BDA-095B-47C8-9D19-8A2FA7874873}" srcOrd="4" destOrd="0" presId="urn:microsoft.com/office/officeart/2018/2/layout/IconVerticalSolidList"/>
    <dgm:cxn modelId="{123CB365-45E3-4BA5-9782-8D73247F408E}" type="presParOf" srcId="{A2402BDA-095B-47C8-9D19-8A2FA7874873}" destId="{D3A644A3-5132-4684-8B2B-21684BE4F4F9}" srcOrd="0" destOrd="0" presId="urn:microsoft.com/office/officeart/2018/2/layout/IconVerticalSolidList"/>
    <dgm:cxn modelId="{C53642F9-4839-49E6-AF64-E934D3EA385D}" type="presParOf" srcId="{A2402BDA-095B-47C8-9D19-8A2FA7874873}" destId="{9B79CC26-0F55-41D7-A502-E280A08C7C98}" srcOrd="1" destOrd="0" presId="urn:microsoft.com/office/officeart/2018/2/layout/IconVerticalSolidList"/>
    <dgm:cxn modelId="{9F543B12-B72F-4AC4-A24A-CF1358E2600D}" type="presParOf" srcId="{A2402BDA-095B-47C8-9D19-8A2FA7874873}" destId="{69E4F52B-3802-46F1-BBEA-A974FEBCCD4C}" srcOrd="2" destOrd="0" presId="urn:microsoft.com/office/officeart/2018/2/layout/IconVerticalSolidList"/>
    <dgm:cxn modelId="{0DAEF53C-D15B-4F4C-80A6-AA423E282778}" type="presParOf" srcId="{A2402BDA-095B-47C8-9D19-8A2FA7874873}" destId="{F8B01061-3B6A-4458-91DE-74C1687BC928}" srcOrd="3" destOrd="0" presId="urn:microsoft.com/office/officeart/2018/2/layout/IconVerticalSolidList"/>
    <dgm:cxn modelId="{1B1520C3-1234-46AB-9C1F-72AEB2EB9284}" type="presParOf" srcId="{733B82B2-C907-4928-A56F-EA6775087BD2}" destId="{831871EA-4459-45DB-962D-A34993B583D0}" srcOrd="5" destOrd="0" presId="urn:microsoft.com/office/officeart/2018/2/layout/IconVerticalSolidList"/>
    <dgm:cxn modelId="{89073A36-F504-4086-A8CC-A84C2FEF8CD6}" type="presParOf" srcId="{733B82B2-C907-4928-A56F-EA6775087BD2}" destId="{FFB45754-F50A-473E-B426-38288C1C2BD2}" srcOrd="6" destOrd="0" presId="urn:microsoft.com/office/officeart/2018/2/layout/IconVerticalSolidList"/>
    <dgm:cxn modelId="{3B9C3EE5-1A58-453D-8D64-D5D15116F815}" type="presParOf" srcId="{FFB45754-F50A-473E-B426-38288C1C2BD2}" destId="{766CB660-E530-4E58-8966-6A23F8E80069}" srcOrd="0" destOrd="0" presId="urn:microsoft.com/office/officeart/2018/2/layout/IconVerticalSolidList"/>
    <dgm:cxn modelId="{0FDBEA86-EB98-40DD-B0CA-AE28955FFC7A}" type="presParOf" srcId="{FFB45754-F50A-473E-B426-38288C1C2BD2}" destId="{78002283-E0AD-430E-A971-C6683F8F0B57}" srcOrd="1" destOrd="0" presId="urn:microsoft.com/office/officeart/2018/2/layout/IconVerticalSolidList"/>
    <dgm:cxn modelId="{472422B4-3C34-4EC9-972E-891BF46FE69D}" type="presParOf" srcId="{FFB45754-F50A-473E-B426-38288C1C2BD2}" destId="{C9FD6AD5-F468-4650-8BBF-759CC58B1DAF}" srcOrd="2" destOrd="0" presId="urn:microsoft.com/office/officeart/2018/2/layout/IconVerticalSolidList"/>
    <dgm:cxn modelId="{416ED112-475F-45DC-A94D-77E9ADD3AB18}" type="presParOf" srcId="{FFB45754-F50A-473E-B426-38288C1C2BD2}" destId="{2D689EBE-DEB8-4F21-BF8E-10C0D622CD1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874AAE-6C53-43AC-B11B-4854C887CF2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8283223-1FB5-4F26-8C65-779184FCBED4}">
      <dgm:prSet/>
      <dgm:spPr/>
      <dgm:t>
        <a:bodyPr/>
        <a:lstStyle/>
        <a:p>
          <a:r>
            <a:rPr lang="en-US"/>
            <a:t>The course counsel reviewed my version of the class and agreed to add those to the official course master.</a:t>
          </a:r>
        </a:p>
      </dgm:t>
    </dgm:pt>
    <dgm:pt modelId="{C19C01DB-8926-424C-91E7-2BDEF6295678}" type="parTrans" cxnId="{8363B21C-35CC-45E0-AA11-C936D0E20583}">
      <dgm:prSet/>
      <dgm:spPr/>
      <dgm:t>
        <a:bodyPr/>
        <a:lstStyle/>
        <a:p>
          <a:endParaRPr lang="en-US"/>
        </a:p>
      </dgm:t>
    </dgm:pt>
    <dgm:pt modelId="{4F912A0D-6A4C-4235-A124-F96ADF25ECFF}" type="sibTrans" cxnId="{8363B21C-35CC-45E0-AA11-C936D0E20583}">
      <dgm:prSet/>
      <dgm:spPr/>
      <dgm:t>
        <a:bodyPr/>
        <a:lstStyle/>
        <a:p>
          <a:endParaRPr lang="en-US"/>
        </a:p>
      </dgm:t>
    </dgm:pt>
    <dgm:pt modelId="{1E44AFBD-F8C5-4DC8-98F0-A57128D126D8}">
      <dgm:prSet/>
      <dgm:spPr/>
      <dgm:t>
        <a:bodyPr/>
        <a:lstStyle/>
        <a:p>
          <a:r>
            <a:rPr lang="en-US"/>
            <a:t>The course counsel also suggested I revise the course further with learnings from the Architects of Learning course.</a:t>
          </a:r>
        </a:p>
      </dgm:t>
    </dgm:pt>
    <dgm:pt modelId="{5851F4AA-CC0B-4C75-A53B-687F2CF35FBB}" type="parTrans" cxnId="{6DF76868-7571-46C6-A8FB-B602EE169972}">
      <dgm:prSet/>
      <dgm:spPr/>
      <dgm:t>
        <a:bodyPr/>
        <a:lstStyle/>
        <a:p>
          <a:endParaRPr lang="en-US"/>
        </a:p>
      </dgm:t>
    </dgm:pt>
    <dgm:pt modelId="{D75CF621-1B6B-4793-80E2-BA93BF9E43FB}" type="sibTrans" cxnId="{6DF76868-7571-46C6-A8FB-B602EE169972}">
      <dgm:prSet/>
      <dgm:spPr/>
      <dgm:t>
        <a:bodyPr/>
        <a:lstStyle/>
        <a:p>
          <a:endParaRPr lang="en-US"/>
        </a:p>
      </dgm:t>
    </dgm:pt>
    <dgm:pt modelId="{1A931D75-850B-441A-948E-EFE2B8FF1E1A}">
      <dgm:prSet/>
      <dgm:spPr/>
      <dgm:t>
        <a:bodyPr/>
        <a:lstStyle/>
        <a:p>
          <a:r>
            <a:rPr lang="en-US" dirty="0"/>
            <a:t>Specially, they want more emphasis on Emotional Intelligence concepts</a:t>
          </a:r>
        </a:p>
      </dgm:t>
    </dgm:pt>
    <dgm:pt modelId="{8B1D6E55-68BE-4B05-9409-1E6407A617C5}" type="parTrans" cxnId="{4444EDC2-6341-4DEA-ADE8-207AD5970C4A}">
      <dgm:prSet/>
      <dgm:spPr/>
      <dgm:t>
        <a:bodyPr/>
        <a:lstStyle/>
        <a:p>
          <a:endParaRPr lang="en-US"/>
        </a:p>
      </dgm:t>
    </dgm:pt>
    <dgm:pt modelId="{AC824384-DAD7-4D25-B1BB-25597573645C}" type="sibTrans" cxnId="{4444EDC2-6341-4DEA-ADE8-207AD5970C4A}">
      <dgm:prSet/>
      <dgm:spPr/>
      <dgm:t>
        <a:bodyPr/>
        <a:lstStyle/>
        <a:p>
          <a:endParaRPr lang="en-US"/>
        </a:p>
      </dgm:t>
    </dgm:pt>
    <dgm:pt modelId="{FCDF8646-0208-47F8-8753-E2EAC7EE78D0}" type="pres">
      <dgm:prSet presAssocID="{BA874AAE-6C53-43AC-B11B-4854C887CF22}" presName="root" presStyleCnt="0">
        <dgm:presLayoutVars>
          <dgm:dir/>
          <dgm:resizeHandles val="exact"/>
        </dgm:presLayoutVars>
      </dgm:prSet>
      <dgm:spPr/>
    </dgm:pt>
    <dgm:pt modelId="{8F372F4B-972E-4181-AE65-A0938925B827}" type="pres">
      <dgm:prSet presAssocID="{F8283223-1FB5-4F26-8C65-779184FCBED4}" presName="compNode" presStyleCnt="0"/>
      <dgm:spPr/>
    </dgm:pt>
    <dgm:pt modelId="{B9B358C4-8424-4AA4-96E0-26B68ED154C4}" type="pres">
      <dgm:prSet presAssocID="{F8283223-1FB5-4F26-8C65-779184FCBED4}" presName="bgRect" presStyleLbl="bgShp" presStyleIdx="0" presStyleCnt="3"/>
      <dgm:spPr/>
    </dgm:pt>
    <dgm:pt modelId="{01AF36D9-B4FD-4874-8E00-130BCB858DEE}" type="pres">
      <dgm:prSet presAssocID="{F8283223-1FB5-4F26-8C65-779184FCBED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03B7FACC-626E-445C-8848-4A6A29D1E51D}" type="pres">
      <dgm:prSet presAssocID="{F8283223-1FB5-4F26-8C65-779184FCBED4}" presName="spaceRect" presStyleCnt="0"/>
      <dgm:spPr/>
    </dgm:pt>
    <dgm:pt modelId="{7B64E8AB-3A26-41E5-9EA5-F9ED5A587911}" type="pres">
      <dgm:prSet presAssocID="{F8283223-1FB5-4F26-8C65-779184FCBED4}" presName="parTx" presStyleLbl="revTx" presStyleIdx="0" presStyleCnt="3">
        <dgm:presLayoutVars>
          <dgm:chMax val="0"/>
          <dgm:chPref val="0"/>
        </dgm:presLayoutVars>
      </dgm:prSet>
      <dgm:spPr/>
    </dgm:pt>
    <dgm:pt modelId="{8B79145D-42C1-43DB-B814-F3D4817D478E}" type="pres">
      <dgm:prSet presAssocID="{4F912A0D-6A4C-4235-A124-F96ADF25ECFF}" presName="sibTrans" presStyleCnt="0"/>
      <dgm:spPr/>
    </dgm:pt>
    <dgm:pt modelId="{6169BD07-9F5B-40D7-9A45-4AAFCE095C42}" type="pres">
      <dgm:prSet presAssocID="{1E44AFBD-F8C5-4DC8-98F0-A57128D126D8}" presName="compNode" presStyleCnt="0"/>
      <dgm:spPr/>
    </dgm:pt>
    <dgm:pt modelId="{01B80C00-B8D6-4732-8F59-C55E6850A7CE}" type="pres">
      <dgm:prSet presAssocID="{1E44AFBD-F8C5-4DC8-98F0-A57128D126D8}" presName="bgRect" presStyleLbl="bgShp" presStyleIdx="1" presStyleCnt="3"/>
      <dgm:spPr/>
    </dgm:pt>
    <dgm:pt modelId="{3AC6546A-C7E2-4D7F-8F58-B7BCBEABDF20}" type="pres">
      <dgm:prSet presAssocID="{1E44AFBD-F8C5-4DC8-98F0-A57128D126D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53AAC37A-79B5-4D41-B62A-9266CA5293E8}" type="pres">
      <dgm:prSet presAssocID="{1E44AFBD-F8C5-4DC8-98F0-A57128D126D8}" presName="spaceRect" presStyleCnt="0"/>
      <dgm:spPr/>
    </dgm:pt>
    <dgm:pt modelId="{CBB0DBC5-D30A-4532-8BC8-6BEBADE249E9}" type="pres">
      <dgm:prSet presAssocID="{1E44AFBD-F8C5-4DC8-98F0-A57128D126D8}" presName="parTx" presStyleLbl="revTx" presStyleIdx="1" presStyleCnt="3">
        <dgm:presLayoutVars>
          <dgm:chMax val="0"/>
          <dgm:chPref val="0"/>
        </dgm:presLayoutVars>
      </dgm:prSet>
      <dgm:spPr/>
    </dgm:pt>
    <dgm:pt modelId="{3762D143-DF95-494B-A27B-81444C156346}" type="pres">
      <dgm:prSet presAssocID="{D75CF621-1B6B-4793-80E2-BA93BF9E43FB}" presName="sibTrans" presStyleCnt="0"/>
      <dgm:spPr/>
    </dgm:pt>
    <dgm:pt modelId="{ACDA2F9D-D55D-4C43-9142-9321371373B5}" type="pres">
      <dgm:prSet presAssocID="{1A931D75-850B-441A-948E-EFE2B8FF1E1A}" presName="compNode" presStyleCnt="0"/>
      <dgm:spPr/>
    </dgm:pt>
    <dgm:pt modelId="{449D57D1-0FFF-4FF1-BF80-1F15F8317518}" type="pres">
      <dgm:prSet presAssocID="{1A931D75-850B-441A-948E-EFE2B8FF1E1A}" presName="bgRect" presStyleLbl="bgShp" presStyleIdx="2" presStyleCnt="3"/>
      <dgm:spPr/>
    </dgm:pt>
    <dgm:pt modelId="{2CD5C0BF-40B0-4740-A6A6-D94D2ECCF578}" type="pres">
      <dgm:prSet presAssocID="{1A931D75-850B-441A-948E-EFE2B8FF1E1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Hand with Plant"/>
        </a:ext>
      </dgm:extLst>
    </dgm:pt>
    <dgm:pt modelId="{BF43DBDE-F8BE-4360-98D7-B78E760AC85C}" type="pres">
      <dgm:prSet presAssocID="{1A931D75-850B-441A-948E-EFE2B8FF1E1A}" presName="spaceRect" presStyleCnt="0"/>
      <dgm:spPr/>
    </dgm:pt>
    <dgm:pt modelId="{DEEF5C3B-6DB7-45BE-A880-DFC0C752A234}" type="pres">
      <dgm:prSet presAssocID="{1A931D75-850B-441A-948E-EFE2B8FF1E1A}" presName="parTx" presStyleLbl="revTx" presStyleIdx="2" presStyleCnt="3">
        <dgm:presLayoutVars>
          <dgm:chMax val="0"/>
          <dgm:chPref val="0"/>
        </dgm:presLayoutVars>
      </dgm:prSet>
      <dgm:spPr/>
    </dgm:pt>
  </dgm:ptLst>
  <dgm:cxnLst>
    <dgm:cxn modelId="{4F15A900-9BD2-45DF-AE4D-A526C615C54B}" type="presOf" srcId="{F8283223-1FB5-4F26-8C65-779184FCBED4}" destId="{7B64E8AB-3A26-41E5-9EA5-F9ED5A587911}" srcOrd="0" destOrd="0" presId="urn:microsoft.com/office/officeart/2018/2/layout/IconVerticalSolidList"/>
    <dgm:cxn modelId="{8A3F0809-6724-4F94-B15E-A0686E87F1E9}" type="presOf" srcId="{1A931D75-850B-441A-948E-EFE2B8FF1E1A}" destId="{DEEF5C3B-6DB7-45BE-A880-DFC0C752A234}" srcOrd="0" destOrd="0" presId="urn:microsoft.com/office/officeart/2018/2/layout/IconVerticalSolidList"/>
    <dgm:cxn modelId="{8363B21C-35CC-45E0-AA11-C936D0E20583}" srcId="{BA874AAE-6C53-43AC-B11B-4854C887CF22}" destId="{F8283223-1FB5-4F26-8C65-779184FCBED4}" srcOrd="0" destOrd="0" parTransId="{C19C01DB-8926-424C-91E7-2BDEF6295678}" sibTransId="{4F912A0D-6A4C-4235-A124-F96ADF25ECFF}"/>
    <dgm:cxn modelId="{6DF76868-7571-46C6-A8FB-B602EE169972}" srcId="{BA874AAE-6C53-43AC-B11B-4854C887CF22}" destId="{1E44AFBD-F8C5-4DC8-98F0-A57128D126D8}" srcOrd="1" destOrd="0" parTransId="{5851F4AA-CC0B-4C75-A53B-687F2CF35FBB}" sibTransId="{D75CF621-1B6B-4793-80E2-BA93BF9E43FB}"/>
    <dgm:cxn modelId="{574119A0-0940-42AD-9A2B-B7EB7C2324D7}" type="presOf" srcId="{BA874AAE-6C53-43AC-B11B-4854C887CF22}" destId="{FCDF8646-0208-47F8-8753-E2EAC7EE78D0}" srcOrd="0" destOrd="0" presId="urn:microsoft.com/office/officeart/2018/2/layout/IconVerticalSolidList"/>
    <dgm:cxn modelId="{4444EDC2-6341-4DEA-ADE8-207AD5970C4A}" srcId="{BA874AAE-6C53-43AC-B11B-4854C887CF22}" destId="{1A931D75-850B-441A-948E-EFE2B8FF1E1A}" srcOrd="2" destOrd="0" parTransId="{8B1D6E55-68BE-4B05-9409-1E6407A617C5}" sibTransId="{AC824384-DAD7-4D25-B1BB-25597573645C}"/>
    <dgm:cxn modelId="{4C4C9CEB-8BF6-467E-8FC8-CD2086F35FD1}" type="presOf" srcId="{1E44AFBD-F8C5-4DC8-98F0-A57128D126D8}" destId="{CBB0DBC5-D30A-4532-8BC8-6BEBADE249E9}" srcOrd="0" destOrd="0" presId="urn:microsoft.com/office/officeart/2018/2/layout/IconVerticalSolidList"/>
    <dgm:cxn modelId="{D2120069-1E9F-4181-BCBC-5F1A222FC520}" type="presParOf" srcId="{FCDF8646-0208-47F8-8753-E2EAC7EE78D0}" destId="{8F372F4B-972E-4181-AE65-A0938925B827}" srcOrd="0" destOrd="0" presId="urn:microsoft.com/office/officeart/2018/2/layout/IconVerticalSolidList"/>
    <dgm:cxn modelId="{DE94E884-1C55-43C8-AFEB-E293E7FCC64F}" type="presParOf" srcId="{8F372F4B-972E-4181-AE65-A0938925B827}" destId="{B9B358C4-8424-4AA4-96E0-26B68ED154C4}" srcOrd="0" destOrd="0" presId="urn:microsoft.com/office/officeart/2018/2/layout/IconVerticalSolidList"/>
    <dgm:cxn modelId="{FA11D152-36CD-4F8E-AB7C-05261CCAB61A}" type="presParOf" srcId="{8F372F4B-972E-4181-AE65-A0938925B827}" destId="{01AF36D9-B4FD-4874-8E00-130BCB858DEE}" srcOrd="1" destOrd="0" presId="urn:microsoft.com/office/officeart/2018/2/layout/IconVerticalSolidList"/>
    <dgm:cxn modelId="{D1A5D5E9-9F00-47B5-A0B8-FEADE0D15EF4}" type="presParOf" srcId="{8F372F4B-972E-4181-AE65-A0938925B827}" destId="{03B7FACC-626E-445C-8848-4A6A29D1E51D}" srcOrd="2" destOrd="0" presId="urn:microsoft.com/office/officeart/2018/2/layout/IconVerticalSolidList"/>
    <dgm:cxn modelId="{6E548C81-29F9-4B24-BC38-75C8955B1E92}" type="presParOf" srcId="{8F372F4B-972E-4181-AE65-A0938925B827}" destId="{7B64E8AB-3A26-41E5-9EA5-F9ED5A587911}" srcOrd="3" destOrd="0" presId="urn:microsoft.com/office/officeart/2018/2/layout/IconVerticalSolidList"/>
    <dgm:cxn modelId="{3503BA40-E206-42C1-9EB7-6A6704ADB142}" type="presParOf" srcId="{FCDF8646-0208-47F8-8753-E2EAC7EE78D0}" destId="{8B79145D-42C1-43DB-B814-F3D4817D478E}" srcOrd="1" destOrd="0" presId="urn:microsoft.com/office/officeart/2018/2/layout/IconVerticalSolidList"/>
    <dgm:cxn modelId="{A72B79B3-B851-48F6-B6DD-0B0C68F06862}" type="presParOf" srcId="{FCDF8646-0208-47F8-8753-E2EAC7EE78D0}" destId="{6169BD07-9F5B-40D7-9A45-4AAFCE095C42}" srcOrd="2" destOrd="0" presId="urn:microsoft.com/office/officeart/2018/2/layout/IconVerticalSolidList"/>
    <dgm:cxn modelId="{6AA9320F-5725-49E1-A8A4-AB0B887FC894}" type="presParOf" srcId="{6169BD07-9F5B-40D7-9A45-4AAFCE095C42}" destId="{01B80C00-B8D6-4732-8F59-C55E6850A7CE}" srcOrd="0" destOrd="0" presId="urn:microsoft.com/office/officeart/2018/2/layout/IconVerticalSolidList"/>
    <dgm:cxn modelId="{3CAF1807-06FF-4BA4-A93D-9766C337A27F}" type="presParOf" srcId="{6169BD07-9F5B-40D7-9A45-4AAFCE095C42}" destId="{3AC6546A-C7E2-4D7F-8F58-B7BCBEABDF20}" srcOrd="1" destOrd="0" presId="urn:microsoft.com/office/officeart/2018/2/layout/IconVerticalSolidList"/>
    <dgm:cxn modelId="{768B241D-F5CE-413E-A124-68FBDC5171F9}" type="presParOf" srcId="{6169BD07-9F5B-40D7-9A45-4AAFCE095C42}" destId="{53AAC37A-79B5-4D41-B62A-9266CA5293E8}" srcOrd="2" destOrd="0" presId="urn:microsoft.com/office/officeart/2018/2/layout/IconVerticalSolidList"/>
    <dgm:cxn modelId="{4377475A-9047-4DFE-A8A3-C4BBA11B4287}" type="presParOf" srcId="{6169BD07-9F5B-40D7-9A45-4AAFCE095C42}" destId="{CBB0DBC5-D30A-4532-8BC8-6BEBADE249E9}" srcOrd="3" destOrd="0" presId="urn:microsoft.com/office/officeart/2018/2/layout/IconVerticalSolidList"/>
    <dgm:cxn modelId="{38373680-FC2E-4754-9AAA-0C42D9D002C1}" type="presParOf" srcId="{FCDF8646-0208-47F8-8753-E2EAC7EE78D0}" destId="{3762D143-DF95-494B-A27B-81444C156346}" srcOrd="3" destOrd="0" presId="urn:microsoft.com/office/officeart/2018/2/layout/IconVerticalSolidList"/>
    <dgm:cxn modelId="{3F9B8EE4-137C-4520-89B0-78EC6B8A01C2}" type="presParOf" srcId="{FCDF8646-0208-47F8-8753-E2EAC7EE78D0}" destId="{ACDA2F9D-D55D-4C43-9142-9321371373B5}" srcOrd="4" destOrd="0" presId="urn:microsoft.com/office/officeart/2018/2/layout/IconVerticalSolidList"/>
    <dgm:cxn modelId="{0FE19EFF-7F17-4EFA-8976-4D28BC86E50D}" type="presParOf" srcId="{ACDA2F9D-D55D-4C43-9142-9321371373B5}" destId="{449D57D1-0FFF-4FF1-BF80-1F15F8317518}" srcOrd="0" destOrd="0" presId="urn:microsoft.com/office/officeart/2018/2/layout/IconVerticalSolidList"/>
    <dgm:cxn modelId="{1DFBE802-5F65-45BA-9F37-05ED52287898}" type="presParOf" srcId="{ACDA2F9D-D55D-4C43-9142-9321371373B5}" destId="{2CD5C0BF-40B0-4740-A6A6-D94D2ECCF578}" srcOrd="1" destOrd="0" presId="urn:microsoft.com/office/officeart/2018/2/layout/IconVerticalSolidList"/>
    <dgm:cxn modelId="{131F66EE-C6CD-4002-855B-87F1E565046A}" type="presParOf" srcId="{ACDA2F9D-D55D-4C43-9142-9321371373B5}" destId="{BF43DBDE-F8BE-4360-98D7-B78E760AC85C}" srcOrd="2" destOrd="0" presId="urn:microsoft.com/office/officeart/2018/2/layout/IconVerticalSolidList"/>
    <dgm:cxn modelId="{D0D32FDD-C0BB-4B1A-9EC2-B9034BA4C13B}" type="presParOf" srcId="{ACDA2F9D-D55D-4C43-9142-9321371373B5}" destId="{DEEF5C3B-6DB7-45BE-A880-DFC0C752A23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F8CD659-54A3-4E47-818B-237FFF161426}" type="doc">
      <dgm:prSet loTypeId="urn:microsoft.com/office/officeart/2005/8/layout/list1" loCatId="list" qsTypeId="urn:microsoft.com/office/officeart/2005/8/quickstyle/simple2" qsCatId="simple" csTypeId="urn:microsoft.com/office/officeart/2005/8/colors/colorful1" csCatId="colorful" phldr="1"/>
      <dgm:spPr/>
      <dgm:t>
        <a:bodyPr/>
        <a:lstStyle/>
        <a:p>
          <a:endParaRPr lang="en-US"/>
        </a:p>
      </dgm:t>
    </dgm:pt>
    <dgm:pt modelId="{530942CC-CA08-40B4-A80C-4DB81E9843D6}">
      <dgm:prSet/>
      <dgm:spPr>
        <a:solidFill>
          <a:schemeClr val="accent1">
            <a:lumMod val="40000"/>
            <a:lumOff val="60000"/>
          </a:schemeClr>
        </a:solidFill>
      </dgm:spPr>
      <dgm:t>
        <a:bodyPr/>
        <a:lstStyle/>
        <a:p>
          <a:r>
            <a:rPr lang="en-US" dirty="0">
              <a:solidFill>
                <a:schemeClr val="tx1"/>
              </a:solidFill>
            </a:rPr>
            <a:t>Old example questions: Understand</a:t>
          </a:r>
        </a:p>
      </dgm:t>
    </dgm:pt>
    <dgm:pt modelId="{FBD4E877-7240-494A-AC33-8DF1D31926F4}" type="parTrans" cxnId="{3D9DF166-989D-4C2D-B71C-9394CA6A3E06}">
      <dgm:prSet/>
      <dgm:spPr/>
      <dgm:t>
        <a:bodyPr/>
        <a:lstStyle/>
        <a:p>
          <a:endParaRPr lang="en-US"/>
        </a:p>
      </dgm:t>
    </dgm:pt>
    <dgm:pt modelId="{C843B612-B9D7-4519-B0CE-5A8631A19B11}" type="sibTrans" cxnId="{3D9DF166-989D-4C2D-B71C-9394CA6A3E06}">
      <dgm:prSet/>
      <dgm:spPr/>
      <dgm:t>
        <a:bodyPr/>
        <a:lstStyle/>
        <a:p>
          <a:endParaRPr lang="en-US"/>
        </a:p>
      </dgm:t>
    </dgm:pt>
    <dgm:pt modelId="{F3CBABCE-4960-48E2-9183-FF3467BB1219}">
      <dgm:prSet/>
      <dgm:spPr/>
      <dgm:t>
        <a:bodyPr/>
        <a:lstStyle/>
        <a:p>
          <a:r>
            <a:rPr lang="en-US" dirty="0"/>
            <a:t>Explain what teamwork means. In particular, describe the benefits of teamwork in the workplace and how you've demonstrated good teamwork practices while working on the project.</a:t>
          </a:r>
        </a:p>
      </dgm:t>
    </dgm:pt>
    <dgm:pt modelId="{E20290FE-3C8A-4F46-A275-7CA0BF27CF53}" type="parTrans" cxnId="{87449AAA-24A0-4B3A-9998-D2AC8F2A52DE}">
      <dgm:prSet/>
      <dgm:spPr/>
      <dgm:t>
        <a:bodyPr/>
        <a:lstStyle/>
        <a:p>
          <a:endParaRPr lang="en-US"/>
        </a:p>
      </dgm:t>
    </dgm:pt>
    <dgm:pt modelId="{3DA94611-3223-4F93-85CF-D0C117E98931}" type="sibTrans" cxnId="{87449AAA-24A0-4B3A-9998-D2AC8F2A52DE}">
      <dgm:prSet/>
      <dgm:spPr/>
      <dgm:t>
        <a:bodyPr/>
        <a:lstStyle/>
        <a:p>
          <a:endParaRPr lang="en-US"/>
        </a:p>
      </dgm:t>
    </dgm:pt>
    <dgm:pt modelId="{4DE2C96C-66BA-41B0-9904-0796F3F55FD9}">
      <dgm:prSet/>
      <dgm:spPr/>
      <dgm:t>
        <a:bodyPr/>
        <a:lstStyle/>
        <a:p>
          <a:r>
            <a:rPr lang="en-US" dirty="0"/>
            <a:t>Self: Explain why self discipline is important in a team setting and how you've demonstrated self discipline in this class.</a:t>
          </a:r>
        </a:p>
      </dgm:t>
    </dgm:pt>
    <dgm:pt modelId="{06F40896-1D6A-43B0-85E0-B95AEBB1E378}" type="parTrans" cxnId="{7644D0AC-213A-42D9-BD59-29392D5F89CC}">
      <dgm:prSet/>
      <dgm:spPr/>
      <dgm:t>
        <a:bodyPr/>
        <a:lstStyle/>
        <a:p>
          <a:endParaRPr lang="en-US"/>
        </a:p>
      </dgm:t>
    </dgm:pt>
    <dgm:pt modelId="{E70DC0E1-9ED4-459B-90AA-A2A1601C6AE1}" type="sibTrans" cxnId="{7644D0AC-213A-42D9-BD59-29392D5F89CC}">
      <dgm:prSet/>
      <dgm:spPr/>
      <dgm:t>
        <a:bodyPr/>
        <a:lstStyle/>
        <a:p>
          <a:endParaRPr lang="en-US"/>
        </a:p>
      </dgm:t>
    </dgm:pt>
    <dgm:pt modelId="{1BFC8E7D-1C57-459A-9874-98981944FE50}">
      <dgm:prSet/>
      <dgm:spPr>
        <a:solidFill>
          <a:schemeClr val="accent6">
            <a:lumMod val="40000"/>
            <a:lumOff val="60000"/>
          </a:schemeClr>
        </a:solidFill>
      </dgm:spPr>
      <dgm:t>
        <a:bodyPr/>
        <a:lstStyle/>
        <a:p>
          <a:r>
            <a:rPr lang="en-US" dirty="0">
              <a:solidFill>
                <a:schemeClr val="tx1"/>
              </a:solidFill>
            </a:rPr>
            <a:t>New example question: Analyze</a:t>
          </a:r>
        </a:p>
      </dgm:t>
    </dgm:pt>
    <dgm:pt modelId="{52EDEDD5-AEF9-4C07-9670-F5CA7C34A91E}" type="parTrans" cxnId="{FFD276D8-509B-4997-8A06-35A42D37E0FA}">
      <dgm:prSet/>
      <dgm:spPr/>
      <dgm:t>
        <a:bodyPr/>
        <a:lstStyle/>
        <a:p>
          <a:endParaRPr lang="en-US"/>
        </a:p>
      </dgm:t>
    </dgm:pt>
    <dgm:pt modelId="{F39C5ABF-203E-4A1F-9B66-AF7E80E9E233}" type="sibTrans" cxnId="{FFD276D8-509B-4997-8A06-35A42D37E0FA}">
      <dgm:prSet/>
      <dgm:spPr/>
      <dgm:t>
        <a:bodyPr/>
        <a:lstStyle/>
        <a:p>
          <a:endParaRPr lang="en-US"/>
        </a:p>
      </dgm:t>
    </dgm:pt>
    <dgm:pt modelId="{D270707A-055A-48F6-8D6C-296A9D4C73E5}">
      <dgm:prSet/>
      <dgm:spPr/>
      <dgm:t>
        <a:bodyPr/>
        <a:lstStyle/>
        <a:p>
          <a:r>
            <a:rPr lang="en-US"/>
            <a:t>What were the clearly defined roles on your team and within your project or were roles ambiguous? What is the importance of clearly defined roles within a team or broader project?</a:t>
          </a:r>
        </a:p>
      </dgm:t>
    </dgm:pt>
    <dgm:pt modelId="{E89E958D-1412-4CCA-9B26-E476D890DB05}" type="parTrans" cxnId="{A40FBFBB-FDD8-4BB6-BCF4-D39359B63EB1}">
      <dgm:prSet/>
      <dgm:spPr/>
      <dgm:t>
        <a:bodyPr/>
        <a:lstStyle/>
        <a:p>
          <a:endParaRPr lang="en-US"/>
        </a:p>
      </dgm:t>
    </dgm:pt>
    <dgm:pt modelId="{6D6CB23D-BFB7-4EF7-A796-507148310A99}" type="sibTrans" cxnId="{A40FBFBB-FDD8-4BB6-BCF4-D39359B63EB1}">
      <dgm:prSet/>
      <dgm:spPr/>
      <dgm:t>
        <a:bodyPr/>
        <a:lstStyle/>
        <a:p>
          <a:endParaRPr lang="en-US"/>
        </a:p>
      </dgm:t>
    </dgm:pt>
    <dgm:pt modelId="{8BC6D873-196E-40EE-8DF7-F3EE405DB581}">
      <dgm:prSet/>
      <dgm:spPr/>
      <dgm:t>
        <a:bodyPr/>
        <a:lstStyle/>
        <a:p>
          <a:r>
            <a:rPr lang="en-US"/>
            <a:t>On your project was the labor effectively distributed between teams?  What problems arose because of the division of labor, or if there were no problems what made the division of labor effective?</a:t>
          </a:r>
        </a:p>
      </dgm:t>
    </dgm:pt>
    <dgm:pt modelId="{D7157E09-72F6-436F-97CB-A5F06E599431}" type="parTrans" cxnId="{8E855FAD-D0B7-44CD-BFA3-094F54C6B6D3}">
      <dgm:prSet/>
      <dgm:spPr/>
      <dgm:t>
        <a:bodyPr/>
        <a:lstStyle/>
        <a:p>
          <a:endParaRPr lang="en-US"/>
        </a:p>
      </dgm:t>
    </dgm:pt>
    <dgm:pt modelId="{AB5F9D77-2C83-4378-9D34-110F5E0F5BAC}" type="sibTrans" cxnId="{8E855FAD-D0B7-44CD-BFA3-094F54C6B6D3}">
      <dgm:prSet/>
      <dgm:spPr/>
      <dgm:t>
        <a:bodyPr/>
        <a:lstStyle/>
        <a:p>
          <a:endParaRPr lang="en-US"/>
        </a:p>
      </dgm:t>
    </dgm:pt>
    <dgm:pt modelId="{5151D464-C3C7-421A-84F2-14E562C142C3}" type="pres">
      <dgm:prSet presAssocID="{AF8CD659-54A3-4E47-818B-237FFF161426}" presName="linear" presStyleCnt="0">
        <dgm:presLayoutVars>
          <dgm:dir/>
          <dgm:animLvl val="lvl"/>
          <dgm:resizeHandles val="exact"/>
        </dgm:presLayoutVars>
      </dgm:prSet>
      <dgm:spPr/>
    </dgm:pt>
    <dgm:pt modelId="{06C0C390-B3FA-4741-AF40-4B3BCECB6688}" type="pres">
      <dgm:prSet presAssocID="{530942CC-CA08-40B4-A80C-4DB81E9843D6}" presName="parentLin" presStyleCnt="0"/>
      <dgm:spPr/>
    </dgm:pt>
    <dgm:pt modelId="{E33DB31F-CC65-48C1-9FA8-CC2A055371FD}" type="pres">
      <dgm:prSet presAssocID="{530942CC-CA08-40B4-A80C-4DB81E9843D6}" presName="parentLeftMargin" presStyleLbl="node1" presStyleIdx="0" presStyleCnt="2"/>
      <dgm:spPr/>
    </dgm:pt>
    <dgm:pt modelId="{5387ADB6-BFB7-4BBA-BB0A-43FB8779F3D5}" type="pres">
      <dgm:prSet presAssocID="{530942CC-CA08-40B4-A80C-4DB81E9843D6}" presName="parentText" presStyleLbl="node1" presStyleIdx="0" presStyleCnt="2">
        <dgm:presLayoutVars>
          <dgm:chMax val="0"/>
          <dgm:bulletEnabled val="1"/>
        </dgm:presLayoutVars>
      </dgm:prSet>
      <dgm:spPr/>
    </dgm:pt>
    <dgm:pt modelId="{C94AAA29-930B-4843-AC51-69D41CA920F5}" type="pres">
      <dgm:prSet presAssocID="{530942CC-CA08-40B4-A80C-4DB81E9843D6}" presName="negativeSpace" presStyleCnt="0"/>
      <dgm:spPr/>
    </dgm:pt>
    <dgm:pt modelId="{9E516B28-B448-4C24-908E-5050F13D39C5}" type="pres">
      <dgm:prSet presAssocID="{530942CC-CA08-40B4-A80C-4DB81E9843D6}" presName="childText" presStyleLbl="conFgAcc1" presStyleIdx="0" presStyleCnt="2">
        <dgm:presLayoutVars>
          <dgm:bulletEnabled val="1"/>
        </dgm:presLayoutVars>
      </dgm:prSet>
      <dgm:spPr/>
    </dgm:pt>
    <dgm:pt modelId="{6F8EFE7D-CDBB-4914-9586-003A9D1DFF32}" type="pres">
      <dgm:prSet presAssocID="{C843B612-B9D7-4519-B0CE-5A8631A19B11}" presName="spaceBetweenRectangles" presStyleCnt="0"/>
      <dgm:spPr/>
    </dgm:pt>
    <dgm:pt modelId="{477A4AD6-7E50-45D4-802C-10ADB0799E94}" type="pres">
      <dgm:prSet presAssocID="{1BFC8E7D-1C57-459A-9874-98981944FE50}" presName="parentLin" presStyleCnt="0"/>
      <dgm:spPr/>
    </dgm:pt>
    <dgm:pt modelId="{DC7E8B97-30A8-4089-BDA8-D5E242953E69}" type="pres">
      <dgm:prSet presAssocID="{1BFC8E7D-1C57-459A-9874-98981944FE50}" presName="parentLeftMargin" presStyleLbl="node1" presStyleIdx="0" presStyleCnt="2"/>
      <dgm:spPr/>
    </dgm:pt>
    <dgm:pt modelId="{D4BB893D-EC49-4F5F-853C-18A6CC8220F3}" type="pres">
      <dgm:prSet presAssocID="{1BFC8E7D-1C57-459A-9874-98981944FE50}" presName="parentText" presStyleLbl="node1" presStyleIdx="1" presStyleCnt="2">
        <dgm:presLayoutVars>
          <dgm:chMax val="0"/>
          <dgm:bulletEnabled val="1"/>
        </dgm:presLayoutVars>
      </dgm:prSet>
      <dgm:spPr/>
    </dgm:pt>
    <dgm:pt modelId="{1A922EC5-C0ED-4725-83F5-BD71FE26A094}" type="pres">
      <dgm:prSet presAssocID="{1BFC8E7D-1C57-459A-9874-98981944FE50}" presName="negativeSpace" presStyleCnt="0"/>
      <dgm:spPr/>
    </dgm:pt>
    <dgm:pt modelId="{A3309AE0-73C1-49AA-85BD-7DBA8001C7AD}" type="pres">
      <dgm:prSet presAssocID="{1BFC8E7D-1C57-459A-9874-98981944FE50}" presName="childText" presStyleLbl="conFgAcc1" presStyleIdx="1" presStyleCnt="2">
        <dgm:presLayoutVars>
          <dgm:bulletEnabled val="1"/>
        </dgm:presLayoutVars>
      </dgm:prSet>
      <dgm:spPr/>
    </dgm:pt>
  </dgm:ptLst>
  <dgm:cxnLst>
    <dgm:cxn modelId="{E4936C20-B12D-426C-91BD-9AF8C119897F}" type="presOf" srcId="{530942CC-CA08-40B4-A80C-4DB81E9843D6}" destId="{5387ADB6-BFB7-4BBA-BB0A-43FB8779F3D5}" srcOrd="1" destOrd="0" presId="urn:microsoft.com/office/officeart/2005/8/layout/list1"/>
    <dgm:cxn modelId="{3D9DF166-989D-4C2D-B71C-9394CA6A3E06}" srcId="{AF8CD659-54A3-4E47-818B-237FFF161426}" destId="{530942CC-CA08-40B4-A80C-4DB81E9843D6}" srcOrd="0" destOrd="0" parTransId="{FBD4E877-7240-494A-AC33-8DF1D31926F4}" sibTransId="{C843B612-B9D7-4519-B0CE-5A8631A19B11}"/>
    <dgm:cxn modelId="{12433D47-79F8-496D-BDDC-350F8EB7394F}" type="presOf" srcId="{AF8CD659-54A3-4E47-818B-237FFF161426}" destId="{5151D464-C3C7-421A-84F2-14E562C142C3}" srcOrd="0" destOrd="0" presId="urn:microsoft.com/office/officeart/2005/8/layout/list1"/>
    <dgm:cxn modelId="{46749789-FF95-4E47-9946-D6D2DB3C0A78}" type="presOf" srcId="{530942CC-CA08-40B4-A80C-4DB81E9843D6}" destId="{E33DB31F-CC65-48C1-9FA8-CC2A055371FD}" srcOrd="0" destOrd="0" presId="urn:microsoft.com/office/officeart/2005/8/layout/list1"/>
    <dgm:cxn modelId="{DFFA78A1-D5CC-49EF-AE3C-A16BAD235BD2}" type="presOf" srcId="{4DE2C96C-66BA-41B0-9904-0796F3F55FD9}" destId="{9E516B28-B448-4C24-908E-5050F13D39C5}" srcOrd="0" destOrd="1" presId="urn:microsoft.com/office/officeart/2005/8/layout/list1"/>
    <dgm:cxn modelId="{87449AAA-24A0-4B3A-9998-D2AC8F2A52DE}" srcId="{530942CC-CA08-40B4-A80C-4DB81E9843D6}" destId="{F3CBABCE-4960-48E2-9183-FF3467BB1219}" srcOrd="0" destOrd="0" parTransId="{E20290FE-3C8A-4F46-A275-7CA0BF27CF53}" sibTransId="{3DA94611-3223-4F93-85CF-D0C117E98931}"/>
    <dgm:cxn modelId="{7644D0AC-213A-42D9-BD59-29392D5F89CC}" srcId="{530942CC-CA08-40B4-A80C-4DB81E9843D6}" destId="{4DE2C96C-66BA-41B0-9904-0796F3F55FD9}" srcOrd="1" destOrd="0" parTransId="{06F40896-1D6A-43B0-85E0-B95AEBB1E378}" sibTransId="{E70DC0E1-9ED4-459B-90AA-A2A1601C6AE1}"/>
    <dgm:cxn modelId="{8E855FAD-D0B7-44CD-BFA3-094F54C6B6D3}" srcId="{1BFC8E7D-1C57-459A-9874-98981944FE50}" destId="{8BC6D873-196E-40EE-8DF7-F3EE405DB581}" srcOrd="1" destOrd="0" parTransId="{D7157E09-72F6-436F-97CB-A5F06E599431}" sibTransId="{AB5F9D77-2C83-4378-9D34-110F5E0F5BAC}"/>
    <dgm:cxn modelId="{971AA4AF-1D99-45E2-9819-7E1A4C76AC73}" type="presOf" srcId="{F3CBABCE-4960-48E2-9183-FF3467BB1219}" destId="{9E516B28-B448-4C24-908E-5050F13D39C5}" srcOrd="0" destOrd="0" presId="urn:microsoft.com/office/officeart/2005/8/layout/list1"/>
    <dgm:cxn modelId="{A40FBFBB-FDD8-4BB6-BCF4-D39359B63EB1}" srcId="{1BFC8E7D-1C57-459A-9874-98981944FE50}" destId="{D270707A-055A-48F6-8D6C-296A9D4C73E5}" srcOrd="0" destOrd="0" parTransId="{E89E958D-1412-4CCA-9B26-E476D890DB05}" sibTransId="{6D6CB23D-BFB7-4EF7-A796-507148310A99}"/>
    <dgm:cxn modelId="{9EFE1BD5-B083-45FA-9522-DD38BBD3D011}" type="presOf" srcId="{1BFC8E7D-1C57-459A-9874-98981944FE50}" destId="{DC7E8B97-30A8-4089-BDA8-D5E242953E69}" srcOrd="0" destOrd="0" presId="urn:microsoft.com/office/officeart/2005/8/layout/list1"/>
    <dgm:cxn modelId="{FFD276D8-509B-4997-8A06-35A42D37E0FA}" srcId="{AF8CD659-54A3-4E47-818B-237FFF161426}" destId="{1BFC8E7D-1C57-459A-9874-98981944FE50}" srcOrd="1" destOrd="0" parTransId="{52EDEDD5-AEF9-4C07-9670-F5CA7C34A91E}" sibTransId="{F39C5ABF-203E-4A1F-9B66-AF7E80E9E233}"/>
    <dgm:cxn modelId="{F42C3FDD-B385-4AE4-969F-D92902EE7820}" type="presOf" srcId="{8BC6D873-196E-40EE-8DF7-F3EE405DB581}" destId="{A3309AE0-73C1-49AA-85BD-7DBA8001C7AD}" srcOrd="0" destOrd="1" presId="urn:microsoft.com/office/officeart/2005/8/layout/list1"/>
    <dgm:cxn modelId="{244017ED-5190-48D4-B77F-F100BBA6A940}" type="presOf" srcId="{D270707A-055A-48F6-8D6C-296A9D4C73E5}" destId="{A3309AE0-73C1-49AA-85BD-7DBA8001C7AD}" srcOrd="0" destOrd="0" presId="urn:microsoft.com/office/officeart/2005/8/layout/list1"/>
    <dgm:cxn modelId="{BC9937FC-0B81-4338-AEAD-5733284F67CA}" type="presOf" srcId="{1BFC8E7D-1C57-459A-9874-98981944FE50}" destId="{D4BB893D-EC49-4F5F-853C-18A6CC8220F3}" srcOrd="1" destOrd="0" presId="urn:microsoft.com/office/officeart/2005/8/layout/list1"/>
    <dgm:cxn modelId="{4599F7C7-AB0F-4A14-A32E-BF7ABE89B473}" type="presParOf" srcId="{5151D464-C3C7-421A-84F2-14E562C142C3}" destId="{06C0C390-B3FA-4741-AF40-4B3BCECB6688}" srcOrd="0" destOrd="0" presId="urn:microsoft.com/office/officeart/2005/8/layout/list1"/>
    <dgm:cxn modelId="{A1D66FA0-4689-4788-A945-2F866E1CE9CD}" type="presParOf" srcId="{06C0C390-B3FA-4741-AF40-4B3BCECB6688}" destId="{E33DB31F-CC65-48C1-9FA8-CC2A055371FD}" srcOrd="0" destOrd="0" presId="urn:microsoft.com/office/officeart/2005/8/layout/list1"/>
    <dgm:cxn modelId="{683C0733-EAA9-4334-9D95-4D7B14753941}" type="presParOf" srcId="{06C0C390-B3FA-4741-AF40-4B3BCECB6688}" destId="{5387ADB6-BFB7-4BBA-BB0A-43FB8779F3D5}" srcOrd="1" destOrd="0" presId="urn:microsoft.com/office/officeart/2005/8/layout/list1"/>
    <dgm:cxn modelId="{5D4F7241-98B7-463D-99BE-05014141970B}" type="presParOf" srcId="{5151D464-C3C7-421A-84F2-14E562C142C3}" destId="{C94AAA29-930B-4843-AC51-69D41CA920F5}" srcOrd="1" destOrd="0" presId="urn:microsoft.com/office/officeart/2005/8/layout/list1"/>
    <dgm:cxn modelId="{F1062B18-4912-42BE-871D-FC97C4CF1677}" type="presParOf" srcId="{5151D464-C3C7-421A-84F2-14E562C142C3}" destId="{9E516B28-B448-4C24-908E-5050F13D39C5}" srcOrd="2" destOrd="0" presId="urn:microsoft.com/office/officeart/2005/8/layout/list1"/>
    <dgm:cxn modelId="{4B685F17-462A-4911-AD8D-CBF5826765D2}" type="presParOf" srcId="{5151D464-C3C7-421A-84F2-14E562C142C3}" destId="{6F8EFE7D-CDBB-4914-9586-003A9D1DFF32}" srcOrd="3" destOrd="0" presId="urn:microsoft.com/office/officeart/2005/8/layout/list1"/>
    <dgm:cxn modelId="{B5484634-B950-4AB0-99A9-CC90EC5C6E9D}" type="presParOf" srcId="{5151D464-C3C7-421A-84F2-14E562C142C3}" destId="{477A4AD6-7E50-45D4-802C-10ADB0799E94}" srcOrd="4" destOrd="0" presId="urn:microsoft.com/office/officeart/2005/8/layout/list1"/>
    <dgm:cxn modelId="{100732F8-0E70-4CDD-B426-E5AD7331A08C}" type="presParOf" srcId="{477A4AD6-7E50-45D4-802C-10ADB0799E94}" destId="{DC7E8B97-30A8-4089-BDA8-D5E242953E69}" srcOrd="0" destOrd="0" presId="urn:microsoft.com/office/officeart/2005/8/layout/list1"/>
    <dgm:cxn modelId="{1FA9EC21-4AE0-45C2-A757-40BE9494472B}" type="presParOf" srcId="{477A4AD6-7E50-45D4-802C-10ADB0799E94}" destId="{D4BB893D-EC49-4F5F-853C-18A6CC8220F3}" srcOrd="1" destOrd="0" presId="urn:microsoft.com/office/officeart/2005/8/layout/list1"/>
    <dgm:cxn modelId="{704FC419-E9FC-4A9F-AFC1-BFAE85F277E0}" type="presParOf" srcId="{5151D464-C3C7-421A-84F2-14E562C142C3}" destId="{1A922EC5-C0ED-4725-83F5-BD71FE26A094}" srcOrd="5" destOrd="0" presId="urn:microsoft.com/office/officeart/2005/8/layout/list1"/>
    <dgm:cxn modelId="{D4C096D9-3878-48CE-988C-E851AF2D926C}" type="presParOf" srcId="{5151D464-C3C7-421A-84F2-14E562C142C3}" destId="{A3309AE0-73C1-49AA-85BD-7DBA8001C7AD}"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33EDB36-0CD0-41CE-BD21-669F711C0041}"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5D35ABB2-F7E9-4C3B-99C2-4340F5965FD2}">
      <dgm:prSet/>
      <dgm:spPr/>
      <dgm:t>
        <a:bodyPr/>
        <a:lstStyle/>
        <a:p>
          <a:pPr>
            <a:lnSpc>
              <a:spcPct val="100000"/>
            </a:lnSpc>
          </a:pPr>
          <a:r>
            <a:rPr lang="en-US"/>
            <a:t>Adapt course for online modality</a:t>
          </a:r>
        </a:p>
      </dgm:t>
    </dgm:pt>
    <dgm:pt modelId="{B5741C32-1CE6-4C54-9FFA-577FAF55EF5C}" type="parTrans" cxnId="{21146323-7745-4A0F-804E-84223FE9BDE3}">
      <dgm:prSet/>
      <dgm:spPr/>
      <dgm:t>
        <a:bodyPr/>
        <a:lstStyle/>
        <a:p>
          <a:endParaRPr lang="en-US"/>
        </a:p>
      </dgm:t>
    </dgm:pt>
    <dgm:pt modelId="{D415E094-3EF1-4340-9486-B719DF608E0F}" type="sibTrans" cxnId="{21146323-7745-4A0F-804E-84223FE9BDE3}">
      <dgm:prSet/>
      <dgm:spPr/>
      <dgm:t>
        <a:bodyPr/>
        <a:lstStyle/>
        <a:p>
          <a:endParaRPr lang="en-US"/>
        </a:p>
      </dgm:t>
    </dgm:pt>
    <dgm:pt modelId="{43F5A178-C4DB-4B19-ADCA-F1B837764109}">
      <dgm:prSet/>
      <dgm:spPr/>
      <dgm:t>
        <a:bodyPr/>
        <a:lstStyle/>
        <a:p>
          <a:pPr>
            <a:lnSpc>
              <a:spcPct val="100000"/>
            </a:lnSpc>
          </a:pPr>
          <a:r>
            <a:rPr lang="en-US" dirty="0"/>
            <a:t>Add an example case study to help students prepare</a:t>
          </a:r>
        </a:p>
      </dgm:t>
    </dgm:pt>
    <dgm:pt modelId="{2C5F2E50-74A8-4A43-A181-5F63876AE7C2}" type="parTrans" cxnId="{C0974E00-ECAF-4145-A2FE-00FABE39A948}">
      <dgm:prSet/>
      <dgm:spPr/>
      <dgm:t>
        <a:bodyPr/>
        <a:lstStyle/>
        <a:p>
          <a:endParaRPr lang="en-US"/>
        </a:p>
      </dgm:t>
    </dgm:pt>
    <dgm:pt modelId="{3CAC58AF-A5C3-4B9C-AE18-A692F4871C5E}" type="sibTrans" cxnId="{C0974E00-ECAF-4145-A2FE-00FABE39A948}">
      <dgm:prSet/>
      <dgm:spPr/>
      <dgm:t>
        <a:bodyPr/>
        <a:lstStyle/>
        <a:p>
          <a:endParaRPr lang="en-US"/>
        </a:p>
      </dgm:t>
    </dgm:pt>
    <dgm:pt modelId="{3D1CD4FB-F2E9-4130-A106-C352ADB0D184}">
      <dgm:prSet/>
      <dgm:spPr/>
      <dgm:t>
        <a:bodyPr/>
        <a:lstStyle/>
        <a:p>
          <a:pPr>
            <a:lnSpc>
              <a:spcPct val="100000"/>
            </a:lnSpc>
          </a:pPr>
          <a:r>
            <a:rPr lang="en-US" dirty="0"/>
            <a:t>Add content about personal bias and microaggression</a:t>
          </a:r>
        </a:p>
      </dgm:t>
    </dgm:pt>
    <dgm:pt modelId="{1FFC6C59-07CF-4842-96EC-335762265A7E}" type="parTrans" cxnId="{A59EAB61-26E3-4E23-930E-B320B4229370}">
      <dgm:prSet/>
      <dgm:spPr/>
      <dgm:t>
        <a:bodyPr/>
        <a:lstStyle/>
        <a:p>
          <a:endParaRPr lang="en-US"/>
        </a:p>
      </dgm:t>
    </dgm:pt>
    <dgm:pt modelId="{0E7EA52C-9664-436F-ACD5-7045ECD9C163}" type="sibTrans" cxnId="{A59EAB61-26E3-4E23-930E-B320B4229370}">
      <dgm:prSet/>
      <dgm:spPr/>
      <dgm:t>
        <a:bodyPr/>
        <a:lstStyle/>
        <a:p>
          <a:endParaRPr lang="en-US"/>
        </a:p>
      </dgm:t>
    </dgm:pt>
    <dgm:pt modelId="{3CC560D1-B307-43B7-8302-58B98920A30F}" type="pres">
      <dgm:prSet presAssocID="{733EDB36-0CD0-41CE-BD21-669F711C0041}" presName="root" presStyleCnt="0">
        <dgm:presLayoutVars>
          <dgm:dir/>
          <dgm:resizeHandles val="exact"/>
        </dgm:presLayoutVars>
      </dgm:prSet>
      <dgm:spPr/>
    </dgm:pt>
    <dgm:pt modelId="{374E544B-D33E-42E0-BB31-B26AE4E74F1C}" type="pres">
      <dgm:prSet presAssocID="{5D35ABB2-F7E9-4C3B-99C2-4340F5965FD2}" presName="compNode" presStyleCnt="0"/>
      <dgm:spPr/>
    </dgm:pt>
    <dgm:pt modelId="{4BDBA9C9-B7FA-4AB2-8739-90A76B935D92}" type="pres">
      <dgm:prSet presAssocID="{5D35ABB2-F7E9-4C3B-99C2-4340F5965FD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42F36FFD-F181-445D-BC4F-1422337BD665}" type="pres">
      <dgm:prSet presAssocID="{5D35ABB2-F7E9-4C3B-99C2-4340F5965FD2}" presName="spaceRect" presStyleCnt="0"/>
      <dgm:spPr/>
    </dgm:pt>
    <dgm:pt modelId="{8E367414-7172-4F23-91AE-0C8DFC50F6A0}" type="pres">
      <dgm:prSet presAssocID="{5D35ABB2-F7E9-4C3B-99C2-4340F5965FD2}" presName="textRect" presStyleLbl="revTx" presStyleIdx="0" presStyleCnt="3">
        <dgm:presLayoutVars>
          <dgm:chMax val="1"/>
          <dgm:chPref val="1"/>
        </dgm:presLayoutVars>
      </dgm:prSet>
      <dgm:spPr/>
    </dgm:pt>
    <dgm:pt modelId="{9B8B89C1-15EA-430C-A9B1-046571FFD6B2}" type="pres">
      <dgm:prSet presAssocID="{D415E094-3EF1-4340-9486-B719DF608E0F}" presName="sibTrans" presStyleCnt="0"/>
      <dgm:spPr/>
    </dgm:pt>
    <dgm:pt modelId="{69D6B02E-A06F-42F2-84AB-44AD35634313}" type="pres">
      <dgm:prSet presAssocID="{43F5A178-C4DB-4B19-ADCA-F1B837764109}" presName="compNode" presStyleCnt="0"/>
      <dgm:spPr/>
    </dgm:pt>
    <dgm:pt modelId="{DEF5F03F-905C-4B3C-9ABE-50367D4A15F1}" type="pres">
      <dgm:prSet presAssocID="{43F5A178-C4DB-4B19-ADCA-F1B83776410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acher"/>
        </a:ext>
      </dgm:extLst>
    </dgm:pt>
    <dgm:pt modelId="{9DF6B1B6-C0FC-412A-B2BA-FD1AA9669A36}" type="pres">
      <dgm:prSet presAssocID="{43F5A178-C4DB-4B19-ADCA-F1B837764109}" presName="spaceRect" presStyleCnt="0"/>
      <dgm:spPr/>
    </dgm:pt>
    <dgm:pt modelId="{E0D0B845-A571-4498-9B54-C674939D5960}" type="pres">
      <dgm:prSet presAssocID="{43F5A178-C4DB-4B19-ADCA-F1B837764109}" presName="textRect" presStyleLbl="revTx" presStyleIdx="1" presStyleCnt="3">
        <dgm:presLayoutVars>
          <dgm:chMax val="1"/>
          <dgm:chPref val="1"/>
        </dgm:presLayoutVars>
      </dgm:prSet>
      <dgm:spPr/>
    </dgm:pt>
    <dgm:pt modelId="{9D50D53A-3F59-4F61-994B-18A0BC17E588}" type="pres">
      <dgm:prSet presAssocID="{3CAC58AF-A5C3-4B9C-AE18-A692F4871C5E}" presName="sibTrans" presStyleCnt="0"/>
      <dgm:spPr/>
    </dgm:pt>
    <dgm:pt modelId="{B16F9AD5-9AA4-4EBF-9EA5-963AC0BECE56}" type="pres">
      <dgm:prSet presAssocID="{3D1CD4FB-F2E9-4130-A106-C352ADB0D184}" presName="compNode" presStyleCnt="0"/>
      <dgm:spPr/>
    </dgm:pt>
    <dgm:pt modelId="{8738C966-3406-45CC-9A55-AF3A9517A832}" type="pres">
      <dgm:prSet presAssocID="{3D1CD4FB-F2E9-4130-A106-C352ADB0D18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F7EC090F-A302-4FE7-ACBB-ABC063BAB72E}" type="pres">
      <dgm:prSet presAssocID="{3D1CD4FB-F2E9-4130-A106-C352ADB0D184}" presName="spaceRect" presStyleCnt="0"/>
      <dgm:spPr/>
    </dgm:pt>
    <dgm:pt modelId="{6CCDADFF-B77F-4B71-A273-AE89FFAA500F}" type="pres">
      <dgm:prSet presAssocID="{3D1CD4FB-F2E9-4130-A106-C352ADB0D184}" presName="textRect" presStyleLbl="revTx" presStyleIdx="2" presStyleCnt="3">
        <dgm:presLayoutVars>
          <dgm:chMax val="1"/>
          <dgm:chPref val="1"/>
        </dgm:presLayoutVars>
      </dgm:prSet>
      <dgm:spPr/>
    </dgm:pt>
  </dgm:ptLst>
  <dgm:cxnLst>
    <dgm:cxn modelId="{C0974E00-ECAF-4145-A2FE-00FABE39A948}" srcId="{733EDB36-0CD0-41CE-BD21-669F711C0041}" destId="{43F5A178-C4DB-4B19-ADCA-F1B837764109}" srcOrd="1" destOrd="0" parTransId="{2C5F2E50-74A8-4A43-A181-5F63876AE7C2}" sibTransId="{3CAC58AF-A5C3-4B9C-AE18-A692F4871C5E}"/>
    <dgm:cxn modelId="{A03C7620-3C06-49C1-8DBE-9D17C8B6595E}" type="presOf" srcId="{43F5A178-C4DB-4B19-ADCA-F1B837764109}" destId="{E0D0B845-A571-4498-9B54-C674939D5960}" srcOrd="0" destOrd="0" presId="urn:microsoft.com/office/officeart/2018/2/layout/IconLabelList"/>
    <dgm:cxn modelId="{21146323-7745-4A0F-804E-84223FE9BDE3}" srcId="{733EDB36-0CD0-41CE-BD21-669F711C0041}" destId="{5D35ABB2-F7E9-4C3B-99C2-4340F5965FD2}" srcOrd="0" destOrd="0" parTransId="{B5741C32-1CE6-4C54-9FFA-577FAF55EF5C}" sibTransId="{D415E094-3EF1-4340-9486-B719DF608E0F}"/>
    <dgm:cxn modelId="{1ECECD3A-7E01-4DD0-968E-7E13CB23DDC9}" type="presOf" srcId="{5D35ABB2-F7E9-4C3B-99C2-4340F5965FD2}" destId="{8E367414-7172-4F23-91AE-0C8DFC50F6A0}" srcOrd="0" destOrd="0" presId="urn:microsoft.com/office/officeart/2018/2/layout/IconLabelList"/>
    <dgm:cxn modelId="{A59EAB61-26E3-4E23-930E-B320B4229370}" srcId="{733EDB36-0CD0-41CE-BD21-669F711C0041}" destId="{3D1CD4FB-F2E9-4130-A106-C352ADB0D184}" srcOrd="2" destOrd="0" parTransId="{1FFC6C59-07CF-4842-96EC-335762265A7E}" sibTransId="{0E7EA52C-9664-436F-ACD5-7045ECD9C163}"/>
    <dgm:cxn modelId="{B877F9C6-1A4E-4E88-BEFF-284DAD9A6C4D}" type="presOf" srcId="{3D1CD4FB-F2E9-4130-A106-C352ADB0D184}" destId="{6CCDADFF-B77F-4B71-A273-AE89FFAA500F}" srcOrd="0" destOrd="0" presId="urn:microsoft.com/office/officeart/2018/2/layout/IconLabelList"/>
    <dgm:cxn modelId="{4B7358ED-6829-4700-8494-32ECB07DDC67}" type="presOf" srcId="{733EDB36-0CD0-41CE-BD21-669F711C0041}" destId="{3CC560D1-B307-43B7-8302-58B98920A30F}" srcOrd="0" destOrd="0" presId="urn:microsoft.com/office/officeart/2018/2/layout/IconLabelList"/>
    <dgm:cxn modelId="{31508E42-531C-4B00-BE40-7DFAABC5F0B7}" type="presParOf" srcId="{3CC560D1-B307-43B7-8302-58B98920A30F}" destId="{374E544B-D33E-42E0-BB31-B26AE4E74F1C}" srcOrd="0" destOrd="0" presId="urn:microsoft.com/office/officeart/2018/2/layout/IconLabelList"/>
    <dgm:cxn modelId="{67F80FD3-D8FA-4B7A-AB4E-0161A46DB617}" type="presParOf" srcId="{374E544B-D33E-42E0-BB31-B26AE4E74F1C}" destId="{4BDBA9C9-B7FA-4AB2-8739-90A76B935D92}" srcOrd="0" destOrd="0" presId="urn:microsoft.com/office/officeart/2018/2/layout/IconLabelList"/>
    <dgm:cxn modelId="{9F47C84B-5879-4EF2-93ED-7C6F5EF0161F}" type="presParOf" srcId="{374E544B-D33E-42E0-BB31-B26AE4E74F1C}" destId="{42F36FFD-F181-445D-BC4F-1422337BD665}" srcOrd="1" destOrd="0" presId="urn:microsoft.com/office/officeart/2018/2/layout/IconLabelList"/>
    <dgm:cxn modelId="{9C95D92A-3253-4E24-8874-6A28D18E05B1}" type="presParOf" srcId="{374E544B-D33E-42E0-BB31-B26AE4E74F1C}" destId="{8E367414-7172-4F23-91AE-0C8DFC50F6A0}" srcOrd="2" destOrd="0" presId="urn:microsoft.com/office/officeart/2018/2/layout/IconLabelList"/>
    <dgm:cxn modelId="{355C53BA-233C-411A-A4E8-F77AF737B222}" type="presParOf" srcId="{3CC560D1-B307-43B7-8302-58B98920A30F}" destId="{9B8B89C1-15EA-430C-A9B1-046571FFD6B2}" srcOrd="1" destOrd="0" presId="urn:microsoft.com/office/officeart/2018/2/layout/IconLabelList"/>
    <dgm:cxn modelId="{3BCF13F0-070D-46E9-B4D0-5907BED1DFBA}" type="presParOf" srcId="{3CC560D1-B307-43B7-8302-58B98920A30F}" destId="{69D6B02E-A06F-42F2-84AB-44AD35634313}" srcOrd="2" destOrd="0" presId="urn:microsoft.com/office/officeart/2018/2/layout/IconLabelList"/>
    <dgm:cxn modelId="{FF473508-F3AA-4BB2-A5FD-029E03869161}" type="presParOf" srcId="{69D6B02E-A06F-42F2-84AB-44AD35634313}" destId="{DEF5F03F-905C-4B3C-9ABE-50367D4A15F1}" srcOrd="0" destOrd="0" presId="urn:microsoft.com/office/officeart/2018/2/layout/IconLabelList"/>
    <dgm:cxn modelId="{5A656E67-D52A-4A03-8A00-75C5804EE3D1}" type="presParOf" srcId="{69D6B02E-A06F-42F2-84AB-44AD35634313}" destId="{9DF6B1B6-C0FC-412A-B2BA-FD1AA9669A36}" srcOrd="1" destOrd="0" presId="urn:microsoft.com/office/officeart/2018/2/layout/IconLabelList"/>
    <dgm:cxn modelId="{6DBB50F9-E652-47C2-A5DF-1BA30B0E1D63}" type="presParOf" srcId="{69D6B02E-A06F-42F2-84AB-44AD35634313}" destId="{E0D0B845-A571-4498-9B54-C674939D5960}" srcOrd="2" destOrd="0" presId="urn:microsoft.com/office/officeart/2018/2/layout/IconLabelList"/>
    <dgm:cxn modelId="{345A0E58-C160-4E97-A447-6AFB54CEC4A3}" type="presParOf" srcId="{3CC560D1-B307-43B7-8302-58B98920A30F}" destId="{9D50D53A-3F59-4F61-994B-18A0BC17E588}" srcOrd="3" destOrd="0" presId="urn:microsoft.com/office/officeart/2018/2/layout/IconLabelList"/>
    <dgm:cxn modelId="{E14A5B9D-569D-4178-9D35-D5DF0587B525}" type="presParOf" srcId="{3CC560D1-B307-43B7-8302-58B98920A30F}" destId="{B16F9AD5-9AA4-4EBF-9EA5-963AC0BECE56}" srcOrd="4" destOrd="0" presId="urn:microsoft.com/office/officeart/2018/2/layout/IconLabelList"/>
    <dgm:cxn modelId="{1256BA32-BE38-421E-B6CE-8182C44FCDFD}" type="presParOf" srcId="{B16F9AD5-9AA4-4EBF-9EA5-963AC0BECE56}" destId="{8738C966-3406-45CC-9A55-AF3A9517A832}" srcOrd="0" destOrd="0" presId="urn:microsoft.com/office/officeart/2018/2/layout/IconLabelList"/>
    <dgm:cxn modelId="{E7F16FE0-F0DA-4602-BF41-2324219DC4FC}" type="presParOf" srcId="{B16F9AD5-9AA4-4EBF-9EA5-963AC0BECE56}" destId="{F7EC090F-A302-4FE7-ACBB-ABC063BAB72E}" srcOrd="1" destOrd="0" presId="urn:microsoft.com/office/officeart/2018/2/layout/IconLabelList"/>
    <dgm:cxn modelId="{1F0E449F-DC3E-4AE8-B685-595501E3C106}" type="presParOf" srcId="{B16F9AD5-9AA4-4EBF-9EA5-963AC0BECE56}" destId="{6CCDADFF-B77F-4B71-A273-AE89FFAA500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BE9C2-18AE-4E81-BA7B-F597955F1D68}">
      <dsp:nvSpPr>
        <dsp:cNvPr id="0" name=""/>
        <dsp:cNvSpPr/>
      </dsp:nvSpPr>
      <dsp:spPr>
        <a:xfrm>
          <a:off x="0" y="675"/>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C3788F-9BE2-41F8-A1DF-AA07BB0375AA}">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CSE 170 – Technical Teamwork is a core, required course for Computer Science and Software Engineering degrees</a:t>
          </a:r>
        </a:p>
      </dsp:txBody>
      <dsp:txXfrm>
        <a:off x="0" y="675"/>
        <a:ext cx="6900512" cy="1106957"/>
      </dsp:txXfrm>
    </dsp:sp>
    <dsp:sp modelId="{2C6C44D3-E1E0-45A8-BC2B-C99BC5A1F271}">
      <dsp:nvSpPr>
        <dsp:cNvPr id="0" name=""/>
        <dsp:cNvSpPr/>
      </dsp:nvSpPr>
      <dsp:spPr>
        <a:xfrm>
          <a:off x="0" y="1107633"/>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611BAE-8034-45C9-B80D-2A139B575B5C}">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This aligns with the “Skilled Collaborators” institutional learning outcome.</a:t>
          </a:r>
        </a:p>
      </dsp:txBody>
      <dsp:txXfrm>
        <a:off x="0" y="1107633"/>
        <a:ext cx="6900512" cy="1106957"/>
      </dsp:txXfrm>
    </dsp:sp>
    <dsp:sp modelId="{E3C82DB9-3016-4688-9B45-6609A1228030}">
      <dsp:nvSpPr>
        <dsp:cNvPr id="0" name=""/>
        <dsp:cNvSpPr/>
      </dsp:nvSpPr>
      <dsp:spPr>
        <a:xfrm>
          <a:off x="0" y="2214591"/>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33E47E-4944-4A39-A031-59884DFD5E49}">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The emphasis of this course is on applying “power skills” within the context of technical projects.</a:t>
          </a:r>
        </a:p>
      </dsp:txBody>
      <dsp:txXfrm>
        <a:off x="0" y="2214591"/>
        <a:ext cx="6900512" cy="1106957"/>
      </dsp:txXfrm>
    </dsp:sp>
    <dsp:sp modelId="{C43C5970-EBCB-4C41-85CC-9A35DC0017A5}">
      <dsp:nvSpPr>
        <dsp:cNvPr id="0" name=""/>
        <dsp:cNvSpPr/>
      </dsp:nvSpPr>
      <dsp:spPr>
        <a:xfrm>
          <a:off x="0" y="3321549"/>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0CE849-B266-4A30-8F42-EA2EED944011}">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The course lead revised the course last year to focus more on project specific skills by incorporating a month-long project into the course.</a:t>
          </a:r>
        </a:p>
      </dsp:txBody>
      <dsp:txXfrm>
        <a:off x="0" y="3321549"/>
        <a:ext cx="6900512" cy="1106957"/>
      </dsp:txXfrm>
    </dsp:sp>
    <dsp:sp modelId="{492CCEC8-D7AE-48F6-8692-550C6F20B5B2}">
      <dsp:nvSpPr>
        <dsp:cNvPr id="0" name=""/>
        <dsp:cNvSpPr/>
      </dsp:nvSpPr>
      <dsp:spPr>
        <a:xfrm>
          <a:off x="0" y="4428507"/>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06CABA-C62F-4DDB-B617-656AD48BE20C}">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When I was asked to teach it Fall 2023, I was uncomfortable with the course because it had several key deficiencies.</a:t>
          </a:r>
        </a:p>
      </dsp:txBody>
      <dsp:txXfrm>
        <a:off x="0" y="4428507"/>
        <a:ext cx="6900512" cy="1106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9309BF-F975-45E3-93C2-BEA51597B3EE}">
      <dsp:nvSpPr>
        <dsp:cNvPr id="0" name=""/>
        <dsp:cNvSpPr/>
      </dsp:nvSpPr>
      <dsp:spPr>
        <a:xfrm>
          <a:off x="4108" y="203241"/>
          <a:ext cx="2470500" cy="952024"/>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Unknown model for power skills</a:t>
          </a:r>
        </a:p>
      </dsp:txBody>
      <dsp:txXfrm>
        <a:off x="4108" y="203241"/>
        <a:ext cx="2470500" cy="952024"/>
      </dsp:txXfrm>
    </dsp:sp>
    <dsp:sp modelId="{2C8718D0-B443-4477-9174-119D644E9512}">
      <dsp:nvSpPr>
        <dsp:cNvPr id="0" name=""/>
        <dsp:cNvSpPr/>
      </dsp:nvSpPr>
      <dsp:spPr>
        <a:xfrm>
          <a:off x="4108" y="1155265"/>
          <a:ext cx="2470500" cy="2834298"/>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Multidimensional Influence Model</a:t>
          </a:r>
        </a:p>
      </dsp:txBody>
      <dsp:txXfrm>
        <a:off x="4108" y="1155265"/>
        <a:ext cx="2470500" cy="2834298"/>
      </dsp:txXfrm>
    </dsp:sp>
    <dsp:sp modelId="{5848242E-A8BA-4A6E-B000-E9628C07BF3B}">
      <dsp:nvSpPr>
        <dsp:cNvPr id="0" name=""/>
        <dsp:cNvSpPr/>
      </dsp:nvSpPr>
      <dsp:spPr>
        <a:xfrm>
          <a:off x="2820479" y="203241"/>
          <a:ext cx="2470500" cy="952024"/>
        </a:xfrm>
        <a:prstGeom prst="rect">
          <a:avLst/>
        </a:prstGeom>
        <a:solidFill>
          <a:schemeClr val="accent2">
            <a:hueOff val="2147871"/>
            <a:satOff val="-6164"/>
            <a:lumOff val="-987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Vague project instructions</a:t>
          </a:r>
        </a:p>
      </dsp:txBody>
      <dsp:txXfrm>
        <a:off x="2820479" y="203241"/>
        <a:ext cx="2470500" cy="952024"/>
      </dsp:txXfrm>
    </dsp:sp>
    <dsp:sp modelId="{00CB20E0-26F7-4E71-8D15-2354686D4D1A}">
      <dsp:nvSpPr>
        <dsp:cNvPr id="0" name=""/>
        <dsp:cNvSpPr/>
      </dsp:nvSpPr>
      <dsp:spPr>
        <a:xfrm>
          <a:off x="2820479" y="1155265"/>
          <a:ext cx="2470500" cy="2834298"/>
        </a:xfrm>
        <a:prstGeom prst="rect">
          <a:avLst/>
        </a:prstGeom>
        <a:solidFill>
          <a:schemeClr val="accent2">
            <a:tint val="40000"/>
            <a:alpha val="90000"/>
            <a:hueOff val="2244906"/>
            <a:satOff val="-20744"/>
            <a:lumOff val="-2338"/>
            <a:alphaOff val="0"/>
          </a:schemeClr>
        </a:solidFill>
        <a:ln w="19050" cap="flat" cmpd="sng" algn="ctr">
          <a:solidFill>
            <a:schemeClr val="accent2">
              <a:tint val="40000"/>
              <a:alpha val="90000"/>
              <a:hueOff val="2244906"/>
              <a:satOff val="-20744"/>
              <a:lumOff val="-23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Difficult for incoming Freshmen to understand</a:t>
          </a:r>
        </a:p>
        <a:p>
          <a:pPr marL="171450" lvl="1" indent="-171450" algn="l" defTabSz="844550">
            <a:lnSpc>
              <a:spcPct val="90000"/>
            </a:lnSpc>
            <a:spcBef>
              <a:spcPct val="0"/>
            </a:spcBef>
            <a:spcAft>
              <a:spcPct val="15000"/>
            </a:spcAft>
            <a:buChar char="•"/>
          </a:pPr>
          <a:r>
            <a:rPr lang="en-US" sz="1900" kern="1200" dirty="0"/>
            <a:t>Lacking specific technical component</a:t>
          </a:r>
        </a:p>
      </dsp:txBody>
      <dsp:txXfrm>
        <a:off x="2820479" y="1155265"/>
        <a:ext cx="2470500" cy="2834298"/>
      </dsp:txXfrm>
    </dsp:sp>
    <dsp:sp modelId="{DF222067-4411-4C25-BAD2-69051329BDDD}">
      <dsp:nvSpPr>
        <dsp:cNvPr id="0" name=""/>
        <dsp:cNvSpPr/>
      </dsp:nvSpPr>
      <dsp:spPr>
        <a:xfrm>
          <a:off x="5636849" y="203241"/>
          <a:ext cx="2470500" cy="952024"/>
        </a:xfrm>
        <a:prstGeom prst="rect">
          <a:avLst/>
        </a:prstGeom>
        <a:solidFill>
          <a:schemeClr val="accent2">
            <a:hueOff val="4295743"/>
            <a:satOff val="-12329"/>
            <a:lumOff val="-19739"/>
            <a:alphaOff val="0"/>
          </a:schemeClr>
        </a:solidFill>
        <a:ln w="19050" cap="flat" cmpd="sng" algn="ctr">
          <a:solidFill>
            <a:schemeClr val="accent2">
              <a:hueOff val="4295743"/>
              <a:satOff val="-12329"/>
              <a:lumOff val="-197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t>Missing important technical teamwork concepts such as:</a:t>
          </a:r>
        </a:p>
      </dsp:txBody>
      <dsp:txXfrm>
        <a:off x="5636849" y="203241"/>
        <a:ext cx="2470500" cy="952024"/>
      </dsp:txXfrm>
    </dsp:sp>
    <dsp:sp modelId="{48876961-3625-4F36-8FB3-CA1896E2E1AA}">
      <dsp:nvSpPr>
        <dsp:cNvPr id="0" name=""/>
        <dsp:cNvSpPr/>
      </dsp:nvSpPr>
      <dsp:spPr>
        <a:xfrm>
          <a:off x="5636849" y="1155265"/>
          <a:ext cx="2470500" cy="2834298"/>
        </a:xfrm>
        <a:prstGeom prst="rect">
          <a:avLst/>
        </a:prstGeom>
        <a:solidFill>
          <a:schemeClr val="accent2">
            <a:tint val="40000"/>
            <a:alpha val="90000"/>
            <a:hueOff val="4489812"/>
            <a:satOff val="-41488"/>
            <a:lumOff val="-4677"/>
            <a:alphaOff val="0"/>
          </a:schemeClr>
        </a:solidFill>
        <a:ln w="19050" cap="flat" cmpd="sng" algn="ctr">
          <a:solidFill>
            <a:schemeClr val="accent2">
              <a:tint val="40000"/>
              <a:alpha val="90000"/>
              <a:hueOff val="4489812"/>
              <a:satOff val="-41488"/>
              <a:lumOff val="-46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Team Charter</a:t>
          </a:r>
        </a:p>
        <a:p>
          <a:pPr marL="171450" lvl="1" indent="-171450" algn="l" defTabSz="844550">
            <a:lnSpc>
              <a:spcPct val="90000"/>
            </a:lnSpc>
            <a:spcBef>
              <a:spcPct val="0"/>
            </a:spcBef>
            <a:spcAft>
              <a:spcPct val="15000"/>
            </a:spcAft>
            <a:buChar char="•"/>
          </a:pPr>
          <a:r>
            <a:rPr lang="en-US" sz="1900" kern="1200" dirty="0"/>
            <a:t>Scrum methodology</a:t>
          </a:r>
        </a:p>
        <a:p>
          <a:pPr marL="171450" lvl="1" indent="-171450" algn="l" defTabSz="844550">
            <a:lnSpc>
              <a:spcPct val="90000"/>
            </a:lnSpc>
            <a:spcBef>
              <a:spcPct val="0"/>
            </a:spcBef>
            <a:spcAft>
              <a:spcPct val="15000"/>
            </a:spcAft>
            <a:buChar char="•"/>
          </a:pPr>
          <a:r>
            <a:rPr lang="en-US" sz="1900" kern="1200" dirty="0"/>
            <a:t>Agile roles and responsibilities</a:t>
          </a:r>
        </a:p>
        <a:p>
          <a:pPr marL="171450" lvl="1" indent="-171450" algn="l" defTabSz="844550">
            <a:lnSpc>
              <a:spcPct val="90000"/>
            </a:lnSpc>
            <a:spcBef>
              <a:spcPct val="0"/>
            </a:spcBef>
            <a:spcAft>
              <a:spcPct val="15000"/>
            </a:spcAft>
            <a:buChar char="•"/>
          </a:pPr>
          <a:r>
            <a:rPr lang="en-US" sz="1900" kern="1200" dirty="0"/>
            <a:t>Team retrospectives</a:t>
          </a:r>
        </a:p>
        <a:p>
          <a:pPr marL="171450" lvl="1" indent="-171450" algn="l" defTabSz="844550">
            <a:lnSpc>
              <a:spcPct val="90000"/>
            </a:lnSpc>
            <a:spcBef>
              <a:spcPct val="0"/>
            </a:spcBef>
            <a:spcAft>
              <a:spcPct val="15000"/>
            </a:spcAft>
            <a:buChar char="•"/>
          </a:pPr>
          <a:r>
            <a:rPr lang="en-US" sz="1900" kern="1200" dirty="0"/>
            <a:t>Remote work perspectives</a:t>
          </a:r>
        </a:p>
      </dsp:txBody>
      <dsp:txXfrm>
        <a:off x="5636849" y="1155265"/>
        <a:ext cx="2470500" cy="2834298"/>
      </dsp:txXfrm>
    </dsp:sp>
    <dsp:sp modelId="{081AED88-3E3F-46E1-9047-CBFD0BAA0405}">
      <dsp:nvSpPr>
        <dsp:cNvPr id="0" name=""/>
        <dsp:cNvSpPr/>
      </dsp:nvSpPr>
      <dsp:spPr>
        <a:xfrm>
          <a:off x="8453219" y="203241"/>
          <a:ext cx="2470500" cy="952024"/>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t>Missing incentive to participate in classroom activities</a:t>
          </a:r>
        </a:p>
      </dsp:txBody>
      <dsp:txXfrm>
        <a:off x="8453219" y="203241"/>
        <a:ext cx="2470500" cy="952024"/>
      </dsp:txXfrm>
    </dsp:sp>
    <dsp:sp modelId="{21451031-8DFE-4B52-B65B-8BB4E84D3745}">
      <dsp:nvSpPr>
        <dsp:cNvPr id="0" name=""/>
        <dsp:cNvSpPr/>
      </dsp:nvSpPr>
      <dsp:spPr>
        <a:xfrm>
          <a:off x="8453219" y="1155265"/>
          <a:ext cx="2470500" cy="2834298"/>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No peer evaluation</a:t>
          </a:r>
        </a:p>
        <a:p>
          <a:pPr marL="171450" lvl="1" indent="-171450" algn="l" defTabSz="844550">
            <a:lnSpc>
              <a:spcPct val="90000"/>
            </a:lnSpc>
            <a:spcBef>
              <a:spcPct val="0"/>
            </a:spcBef>
            <a:spcAft>
              <a:spcPct val="15000"/>
            </a:spcAft>
            <a:buChar char="•"/>
          </a:pPr>
          <a:r>
            <a:rPr lang="en-US" sz="1900" kern="1200" dirty="0"/>
            <a:t>No attendance requirement</a:t>
          </a:r>
        </a:p>
      </dsp:txBody>
      <dsp:txXfrm>
        <a:off x="8453219" y="1155265"/>
        <a:ext cx="2470500" cy="28342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D114B-72DD-4150-ADD5-F4988B9B5B9E}">
      <dsp:nvSpPr>
        <dsp:cNvPr id="0" name=""/>
        <dsp:cNvSpPr/>
      </dsp:nvSpPr>
      <dsp:spPr>
        <a:xfrm>
          <a:off x="0" y="2288"/>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CAA223-F9E8-4D6D-AFC2-4CB6E1F20D3C}">
      <dsp:nvSpPr>
        <dsp:cNvPr id="0" name=""/>
        <dsp:cNvSpPr/>
      </dsp:nvSpPr>
      <dsp:spPr>
        <a:xfrm>
          <a:off x="350852" y="263253"/>
          <a:ext cx="637913" cy="637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5FFFC6-E829-49BD-BE1F-C6602F1B0FB4}">
      <dsp:nvSpPr>
        <dsp:cNvPr id="0" name=""/>
        <dsp:cNvSpPr/>
      </dsp:nvSpPr>
      <dsp:spPr>
        <a:xfrm>
          <a:off x="1339618" y="2288"/>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kern="1200"/>
            <a:t>Unit 1 – Overview</a:t>
          </a:r>
        </a:p>
      </dsp:txBody>
      <dsp:txXfrm>
        <a:off x="1339618" y="2288"/>
        <a:ext cx="5024605" cy="1159843"/>
      </dsp:txXfrm>
    </dsp:sp>
    <dsp:sp modelId="{C3594FDB-2C83-44D0-80BB-996CFA0DBB7D}">
      <dsp:nvSpPr>
        <dsp:cNvPr id="0" name=""/>
        <dsp:cNvSpPr/>
      </dsp:nvSpPr>
      <dsp:spPr>
        <a:xfrm>
          <a:off x="0" y="1452092"/>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7EA0A1-F1A5-4A5D-8AB3-16BE76AB70A4}">
      <dsp:nvSpPr>
        <dsp:cNvPr id="0" name=""/>
        <dsp:cNvSpPr/>
      </dsp:nvSpPr>
      <dsp:spPr>
        <a:xfrm>
          <a:off x="350852" y="1713057"/>
          <a:ext cx="637913" cy="637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D95B13-4CE7-4B93-AE4B-819E31292E32}">
      <dsp:nvSpPr>
        <dsp:cNvPr id="0" name=""/>
        <dsp:cNvSpPr/>
      </dsp:nvSpPr>
      <dsp:spPr>
        <a:xfrm>
          <a:off x="1339618" y="1452092"/>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kern="1200" dirty="0"/>
            <a:t>Unit 2 – Self-Improvement</a:t>
          </a:r>
        </a:p>
        <a:p>
          <a:pPr marL="0" lvl="0" indent="0" algn="l" defTabSz="977900">
            <a:lnSpc>
              <a:spcPct val="90000"/>
            </a:lnSpc>
            <a:spcBef>
              <a:spcPct val="0"/>
            </a:spcBef>
            <a:spcAft>
              <a:spcPct val="35000"/>
            </a:spcAft>
            <a:buNone/>
          </a:pPr>
          <a:r>
            <a:rPr lang="en-US" sz="2200" kern="1200" dirty="0"/>
            <a:t>(Power Skills Overview)</a:t>
          </a:r>
        </a:p>
      </dsp:txBody>
      <dsp:txXfrm>
        <a:off x="1339618" y="1452092"/>
        <a:ext cx="5024605" cy="1159843"/>
      </dsp:txXfrm>
    </dsp:sp>
    <dsp:sp modelId="{D3A644A3-5132-4684-8B2B-21684BE4F4F9}">
      <dsp:nvSpPr>
        <dsp:cNvPr id="0" name=""/>
        <dsp:cNvSpPr/>
      </dsp:nvSpPr>
      <dsp:spPr>
        <a:xfrm>
          <a:off x="0" y="2901896"/>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79CC26-0F55-41D7-A502-E280A08C7C98}">
      <dsp:nvSpPr>
        <dsp:cNvPr id="0" name=""/>
        <dsp:cNvSpPr/>
      </dsp:nvSpPr>
      <dsp:spPr>
        <a:xfrm>
          <a:off x="350852" y="3162861"/>
          <a:ext cx="637913" cy="6379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B01061-3B6A-4458-91DE-74C1687BC928}">
      <dsp:nvSpPr>
        <dsp:cNvPr id="0" name=""/>
        <dsp:cNvSpPr/>
      </dsp:nvSpPr>
      <dsp:spPr>
        <a:xfrm>
          <a:off x="1339618" y="2901896"/>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kern="1200" dirty="0"/>
            <a:t>Unit 3 – Commitment and Conflict</a:t>
          </a:r>
        </a:p>
        <a:p>
          <a:pPr marL="0" lvl="0" indent="0" algn="l" defTabSz="977900">
            <a:lnSpc>
              <a:spcPct val="90000"/>
            </a:lnSpc>
            <a:spcBef>
              <a:spcPct val="0"/>
            </a:spcBef>
            <a:spcAft>
              <a:spcPct val="35000"/>
            </a:spcAft>
            <a:buNone/>
          </a:pPr>
          <a:r>
            <a:rPr lang="en-US" sz="2200" kern="1200" dirty="0"/>
            <a:t>(Project Definition)</a:t>
          </a:r>
        </a:p>
      </dsp:txBody>
      <dsp:txXfrm>
        <a:off x="1339618" y="2901896"/>
        <a:ext cx="5024605" cy="1159843"/>
      </dsp:txXfrm>
    </dsp:sp>
    <dsp:sp modelId="{766CB660-E530-4E58-8966-6A23F8E80069}">
      <dsp:nvSpPr>
        <dsp:cNvPr id="0" name=""/>
        <dsp:cNvSpPr/>
      </dsp:nvSpPr>
      <dsp:spPr>
        <a:xfrm>
          <a:off x="0" y="4351700"/>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002283-E0AD-430E-A971-C6683F8F0B57}">
      <dsp:nvSpPr>
        <dsp:cNvPr id="0" name=""/>
        <dsp:cNvSpPr/>
      </dsp:nvSpPr>
      <dsp:spPr>
        <a:xfrm>
          <a:off x="350852" y="4612665"/>
          <a:ext cx="637913" cy="6379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689EBE-DEB8-4F21-BF8E-10C0D622CD11}">
      <dsp:nvSpPr>
        <dsp:cNvPr id="0" name=""/>
        <dsp:cNvSpPr/>
      </dsp:nvSpPr>
      <dsp:spPr>
        <a:xfrm>
          <a:off x="1339618" y="4351700"/>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kern="1200" dirty="0"/>
            <a:t>Unit 4 – Leadership</a:t>
          </a:r>
        </a:p>
        <a:p>
          <a:pPr marL="0" lvl="0" indent="0" algn="l" defTabSz="977900">
            <a:lnSpc>
              <a:spcPct val="90000"/>
            </a:lnSpc>
            <a:spcBef>
              <a:spcPct val="0"/>
            </a:spcBef>
            <a:spcAft>
              <a:spcPct val="35000"/>
            </a:spcAft>
            <a:buNone/>
          </a:pPr>
          <a:r>
            <a:rPr lang="en-US" sz="2200" kern="1200" dirty="0"/>
            <a:t>(Project Execution)</a:t>
          </a:r>
        </a:p>
      </dsp:txBody>
      <dsp:txXfrm>
        <a:off x="1339618" y="4351700"/>
        <a:ext cx="5024605" cy="11598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B358C4-8424-4AA4-96E0-26B68ED154C4}">
      <dsp:nvSpPr>
        <dsp:cNvPr id="0" name=""/>
        <dsp:cNvSpPr/>
      </dsp:nvSpPr>
      <dsp:spPr>
        <a:xfrm>
          <a:off x="0" y="651"/>
          <a:ext cx="6651253" cy="152498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AF36D9-B4FD-4874-8E00-130BCB858DEE}">
      <dsp:nvSpPr>
        <dsp:cNvPr id="0" name=""/>
        <dsp:cNvSpPr/>
      </dsp:nvSpPr>
      <dsp:spPr>
        <a:xfrm>
          <a:off x="461309" y="343774"/>
          <a:ext cx="838743" cy="8387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64E8AB-3A26-41E5-9EA5-F9ED5A587911}">
      <dsp:nvSpPr>
        <dsp:cNvPr id="0" name=""/>
        <dsp:cNvSpPr/>
      </dsp:nvSpPr>
      <dsp:spPr>
        <a:xfrm>
          <a:off x="1761361" y="651"/>
          <a:ext cx="4889891"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933450">
            <a:lnSpc>
              <a:spcPct val="90000"/>
            </a:lnSpc>
            <a:spcBef>
              <a:spcPct val="0"/>
            </a:spcBef>
            <a:spcAft>
              <a:spcPct val="35000"/>
            </a:spcAft>
            <a:buNone/>
          </a:pPr>
          <a:r>
            <a:rPr lang="en-US" sz="2100" kern="1200"/>
            <a:t>The course counsel reviewed my version of the class and agreed to add those to the official course master.</a:t>
          </a:r>
        </a:p>
      </dsp:txBody>
      <dsp:txXfrm>
        <a:off x="1761361" y="651"/>
        <a:ext cx="4889891" cy="1524988"/>
      </dsp:txXfrm>
    </dsp:sp>
    <dsp:sp modelId="{01B80C00-B8D6-4732-8F59-C55E6850A7CE}">
      <dsp:nvSpPr>
        <dsp:cNvPr id="0" name=""/>
        <dsp:cNvSpPr/>
      </dsp:nvSpPr>
      <dsp:spPr>
        <a:xfrm>
          <a:off x="0" y="1906887"/>
          <a:ext cx="6651253" cy="152498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C6546A-C7E2-4D7F-8F58-B7BCBEABDF20}">
      <dsp:nvSpPr>
        <dsp:cNvPr id="0" name=""/>
        <dsp:cNvSpPr/>
      </dsp:nvSpPr>
      <dsp:spPr>
        <a:xfrm>
          <a:off x="461309" y="2250010"/>
          <a:ext cx="838743" cy="8387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B0DBC5-D30A-4532-8BC8-6BEBADE249E9}">
      <dsp:nvSpPr>
        <dsp:cNvPr id="0" name=""/>
        <dsp:cNvSpPr/>
      </dsp:nvSpPr>
      <dsp:spPr>
        <a:xfrm>
          <a:off x="1761361" y="1906887"/>
          <a:ext cx="4889891"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933450">
            <a:lnSpc>
              <a:spcPct val="90000"/>
            </a:lnSpc>
            <a:spcBef>
              <a:spcPct val="0"/>
            </a:spcBef>
            <a:spcAft>
              <a:spcPct val="35000"/>
            </a:spcAft>
            <a:buNone/>
          </a:pPr>
          <a:r>
            <a:rPr lang="en-US" sz="2100" kern="1200"/>
            <a:t>The course counsel also suggested I revise the course further with learnings from the Architects of Learning course.</a:t>
          </a:r>
        </a:p>
      </dsp:txBody>
      <dsp:txXfrm>
        <a:off x="1761361" y="1906887"/>
        <a:ext cx="4889891" cy="1524988"/>
      </dsp:txXfrm>
    </dsp:sp>
    <dsp:sp modelId="{449D57D1-0FFF-4FF1-BF80-1F15F8317518}">
      <dsp:nvSpPr>
        <dsp:cNvPr id="0" name=""/>
        <dsp:cNvSpPr/>
      </dsp:nvSpPr>
      <dsp:spPr>
        <a:xfrm>
          <a:off x="0" y="3813123"/>
          <a:ext cx="6651253" cy="152498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D5C0BF-40B0-4740-A6A6-D94D2ECCF578}">
      <dsp:nvSpPr>
        <dsp:cNvPr id="0" name=""/>
        <dsp:cNvSpPr/>
      </dsp:nvSpPr>
      <dsp:spPr>
        <a:xfrm>
          <a:off x="461309" y="4156246"/>
          <a:ext cx="838743" cy="8387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EF5C3B-6DB7-45BE-A880-DFC0C752A234}">
      <dsp:nvSpPr>
        <dsp:cNvPr id="0" name=""/>
        <dsp:cNvSpPr/>
      </dsp:nvSpPr>
      <dsp:spPr>
        <a:xfrm>
          <a:off x="1761361" y="3813123"/>
          <a:ext cx="4889891"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933450">
            <a:lnSpc>
              <a:spcPct val="90000"/>
            </a:lnSpc>
            <a:spcBef>
              <a:spcPct val="0"/>
            </a:spcBef>
            <a:spcAft>
              <a:spcPct val="35000"/>
            </a:spcAft>
            <a:buNone/>
          </a:pPr>
          <a:r>
            <a:rPr lang="en-US" sz="2100" kern="1200" dirty="0"/>
            <a:t>Specially, they want more emphasis on Emotional Intelligence concepts</a:t>
          </a:r>
        </a:p>
      </dsp:txBody>
      <dsp:txXfrm>
        <a:off x="1761361" y="3813123"/>
        <a:ext cx="4889891" cy="15249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516B28-B448-4C24-908E-5050F13D39C5}">
      <dsp:nvSpPr>
        <dsp:cNvPr id="0" name=""/>
        <dsp:cNvSpPr/>
      </dsp:nvSpPr>
      <dsp:spPr>
        <a:xfrm>
          <a:off x="0" y="323549"/>
          <a:ext cx="5158424" cy="231840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0351" tIns="333248" rIns="400351"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Explain what teamwork means. In particular, describe the benefits of teamwork in the workplace and how you've demonstrated good teamwork practices while working on the project.</a:t>
          </a:r>
        </a:p>
        <a:p>
          <a:pPr marL="171450" lvl="1" indent="-171450" algn="l" defTabSz="711200">
            <a:lnSpc>
              <a:spcPct val="90000"/>
            </a:lnSpc>
            <a:spcBef>
              <a:spcPct val="0"/>
            </a:spcBef>
            <a:spcAft>
              <a:spcPct val="15000"/>
            </a:spcAft>
            <a:buChar char="•"/>
          </a:pPr>
          <a:r>
            <a:rPr lang="en-US" sz="1600" kern="1200" dirty="0"/>
            <a:t>Self: Explain why self discipline is important in a team setting and how you've demonstrated self discipline in this class.</a:t>
          </a:r>
        </a:p>
      </dsp:txBody>
      <dsp:txXfrm>
        <a:off x="0" y="323549"/>
        <a:ext cx="5158424" cy="2318400"/>
      </dsp:txXfrm>
    </dsp:sp>
    <dsp:sp modelId="{5387ADB6-BFB7-4BBA-BB0A-43FB8779F3D5}">
      <dsp:nvSpPr>
        <dsp:cNvPr id="0" name=""/>
        <dsp:cNvSpPr/>
      </dsp:nvSpPr>
      <dsp:spPr>
        <a:xfrm>
          <a:off x="257921" y="87389"/>
          <a:ext cx="3610896" cy="472320"/>
        </a:xfrm>
        <a:prstGeom prst="roundRect">
          <a:avLst/>
        </a:prstGeom>
        <a:solidFill>
          <a:schemeClr val="accent1">
            <a:lumMod val="40000"/>
            <a:lumOff val="6000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6483" tIns="0" rIns="136483"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rPr>
            <a:t>Old example questions: Understand</a:t>
          </a:r>
        </a:p>
      </dsp:txBody>
      <dsp:txXfrm>
        <a:off x="280978" y="110446"/>
        <a:ext cx="3564782" cy="426206"/>
      </dsp:txXfrm>
    </dsp:sp>
    <dsp:sp modelId="{A3309AE0-73C1-49AA-85BD-7DBA8001C7AD}">
      <dsp:nvSpPr>
        <dsp:cNvPr id="0" name=""/>
        <dsp:cNvSpPr/>
      </dsp:nvSpPr>
      <dsp:spPr>
        <a:xfrm>
          <a:off x="0" y="2964509"/>
          <a:ext cx="5158424" cy="2520000"/>
        </a:xfrm>
        <a:prstGeom prst="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0351" tIns="333248" rIns="400351"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What were the clearly defined roles on your team and within your project or were roles ambiguous? What is the importance of clearly defined roles within a team or broader project?</a:t>
          </a:r>
        </a:p>
        <a:p>
          <a:pPr marL="171450" lvl="1" indent="-171450" algn="l" defTabSz="711200">
            <a:lnSpc>
              <a:spcPct val="90000"/>
            </a:lnSpc>
            <a:spcBef>
              <a:spcPct val="0"/>
            </a:spcBef>
            <a:spcAft>
              <a:spcPct val="15000"/>
            </a:spcAft>
            <a:buChar char="•"/>
          </a:pPr>
          <a:r>
            <a:rPr lang="en-US" sz="1600" kern="1200"/>
            <a:t>On your project was the labor effectively distributed between teams?  What problems arose because of the division of labor, or if there were no problems what made the division of labor effective?</a:t>
          </a:r>
        </a:p>
      </dsp:txBody>
      <dsp:txXfrm>
        <a:off x="0" y="2964509"/>
        <a:ext cx="5158424" cy="2520000"/>
      </dsp:txXfrm>
    </dsp:sp>
    <dsp:sp modelId="{D4BB893D-EC49-4F5F-853C-18A6CC8220F3}">
      <dsp:nvSpPr>
        <dsp:cNvPr id="0" name=""/>
        <dsp:cNvSpPr/>
      </dsp:nvSpPr>
      <dsp:spPr>
        <a:xfrm>
          <a:off x="257921" y="2728349"/>
          <a:ext cx="3610896" cy="472320"/>
        </a:xfrm>
        <a:prstGeom prst="roundRect">
          <a:avLst/>
        </a:prstGeom>
        <a:solidFill>
          <a:schemeClr val="accent6">
            <a:lumMod val="40000"/>
            <a:lumOff val="6000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6483" tIns="0" rIns="136483"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rPr>
            <a:t>New example question: Analyze</a:t>
          </a:r>
        </a:p>
      </dsp:txBody>
      <dsp:txXfrm>
        <a:off x="280978" y="2751406"/>
        <a:ext cx="3564782" cy="4262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DBA9C9-B7FA-4AB2-8739-90A76B935D92}">
      <dsp:nvSpPr>
        <dsp:cNvPr id="0" name=""/>
        <dsp:cNvSpPr/>
      </dsp:nvSpPr>
      <dsp:spPr>
        <a:xfrm>
          <a:off x="947201" y="818755"/>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367414-7172-4F23-91AE-0C8DFC50F6A0}">
      <dsp:nvSpPr>
        <dsp:cNvPr id="0" name=""/>
        <dsp:cNvSpPr/>
      </dsp:nvSpPr>
      <dsp:spPr>
        <a:xfrm>
          <a:off x="59990"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t>Adapt course for online modality</a:t>
          </a:r>
        </a:p>
      </dsp:txBody>
      <dsp:txXfrm>
        <a:off x="59990" y="2654049"/>
        <a:ext cx="3226223" cy="720000"/>
      </dsp:txXfrm>
    </dsp:sp>
    <dsp:sp modelId="{DEF5F03F-905C-4B3C-9ABE-50367D4A15F1}">
      <dsp:nvSpPr>
        <dsp:cNvPr id="0" name=""/>
        <dsp:cNvSpPr/>
      </dsp:nvSpPr>
      <dsp:spPr>
        <a:xfrm>
          <a:off x="4738014" y="818755"/>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D0B845-A571-4498-9B54-C674939D5960}">
      <dsp:nvSpPr>
        <dsp:cNvPr id="0" name=""/>
        <dsp:cNvSpPr/>
      </dsp:nvSpPr>
      <dsp:spPr>
        <a:xfrm>
          <a:off x="3850802"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dirty="0"/>
            <a:t>Add an example case study to help students prepare</a:t>
          </a:r>
        </a:p>
      </dsp:txBody>
      <dsp:txXfrm>
        <a:off x="3850802" y="2654049"/>
        <a:ext cx="3226223" cy="720000"/>
      </dsp:txXfrm>
    </dsp:sp>
    <dsp:sp modelId="{8738C966-3406-45CC-9A55-AF3A9517A832}">
      <dsp:nvSpPr>
        <dsp:cNvPr id="0" name=""/>
        <dsp:cNvSpPr/>
      </dsp:nvSpPr>
      <dsp:spPr>
        <a:xfrm>
          <a:off x="8528826" y="818755"/>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CDADFF-B77F-4B71-A273-AE89FFAA500F}">
      <dsp:nvSpPr>
        <dsp:cNvPr id="0" name=""/>
        <dsp:cNvSpPr/>
      </dsp:nvSpPr>
      <dsp:spPr>
        <a:xfrm>
          <a:off x="7641615"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dirty="0"/>
            <a:t>Add content about personal bias and microaggression</a:t>
          </a:r>
        </a:p>
      </dsp:txBody>
      <dsp:txXfrm>
        <a:off x="7641615" y="2654049"/>
        <a:ext cx="3226223" cy="720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B4984-722B-4F06-AACA-B702E1F2A7C9}" type="datetimeFigureOut">
              <a:rPr lang="en-US" smtClean="0"/>
              <a:t>7/15/2024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D57EA3-5634-46B6-AC39-6CD7635E9E08}" type="slidenum">
              <a:rPr lang="en-US" smtClean="0"/>
              <a:t>‹#›</a:t>
            </a:fld>
            <a:endParaRPr lang="en-US"/>
          </a:p>
        </p:txBody>
      </p:sp>
    </p:spTree>
    <p:extLst>
      <p:ext uri="{BB962C8B-B14F-4D97-AF65-F5344CB8AC3E}">
        <p14:creationId xmlns:p14="http://schemas.microsoft.com/office/powerpoint/2010/main" val="3682880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D57EA3-5634-46B6-AC39-6CD7635E9E08}" type="slidenum">
              <a:rPr lang="en-US" smtClean="0"/>
              <a:t>6</a:t>
            </a:fld>
            <a:endParaRPr lang="en-US"/>
          </a:p>
        </p:txBody>
      </p:sp>
    </p:spTree>
    <p:extLst>
      <p:ext uri="{BB962C8B-B14F-4D97-AF65-F5344CB8AC3E}">
        <p14:creationId xmlns:p14="http://schemas.microsoft.com/office/powerpoint/2010/main" val="3754346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E8818-4054-20A6-12FA-36B40D4C6E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DE2800-F985-7F95-EA9E-B9FC6E585B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8A625C-76DC-C822-AC7A-A0874F719088}"/>
              </a:ext>
            </a:extLst>
          </p:cNvPr>
          <p:cNvSpPr>
            <a:spLocks noGrp="1"/>
          </p:cNvSpPr>
          <p:nvPr>
            <p:ph type="dt" sz="half" idx="10"/>
          </p:nvPr>
        </p:nvSpPr>
        <p:spPr/>
        <p:txBody>
          <a:bodyPr/>
          <a:lstStyle/>
          <a:p>
            <a:fld id="{470D9F4D-DD2B-4A2B-877F-32CD24D39F66}" type="datetimeFigureOut">
              <a:rPr lang="en-US" smtClean="0"/>
              <a:t>7/15/2024</a:t>
            </a:fld>
            <a:endParaRPr lang="en-US"/>
          </a:p>
        </p:txBody>
      </p:sp>
      <p:sp>
        <p:nvSpPr>
          <p:cNvPr id="5" name="Footer Placeholder 4">
            <a:extLst>
              <a:ext uri="{FF2B5EF4-FFF2-40B4-BE49-F238E27FC236}">
                <a16:creationId xmlns:a16="http://schemas.microsoft.com/office/drawing/2014/main" id="{B10709BF-86D0-3DBB-175C-733AF91940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656704-EC1F-F1A9-B7D0-5F6C8D74D8D2}"/>
              </a:ext>
            </a:extLst>
          </p:cNvPr>
          <p:cNvSpPr>
            <a:spLocks noGrp="1"/>
          </p:cNvSpPr>
          <p:nvPr>
            <p:ph type="sldNum" sz="quarter" idx="12"/>
          </p:nvPr>
        </p:nvSpPr>
        <p:spPr/>
        <p:txBody>
          <a:bodyPr/>
          <a:lstStyle/>
          <a:p>
            <a:fld id="{2E56642E-1BA9-4923-B0CB-B4501617AA69}" type="slidenum">
              <a:rPr lang="en-US" smtClean="0"/>
              <a:t>‹#›</a:t>
            </a:fld>
            <a:endParaRPr lang="en-US"/>
          </a:p>
        </p:txBody>
      </p:sp>
    </p:spTree>
    <p:extLst>
      <p:ext uri="{BB962C8B-B14F-4D97-AF65-F5344CB8AC3E}">
        <p14:creationId xmlns:p14="http://schemas.microsoft.com/office/powerpoint/2010/main" val="4269400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94B8A-ACFF-B0F7-B107-DF83B758EE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DB581C-B36E-1C66-315B-C8B9DD2C74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572788-F252-DDD2-E63D-F1098B86420A}"/>
              </a:ext>
            </a:extLst>
          </p:cNvPr>
          <p:cNvSpPr>
            <a:spLocks noGrp="1"/>
          </p:cNvSpPr>
          <p:nvPr>
            <p:ph type="dt" sz="half" idx="10"/>
          </p:nvPr>
        </p:nvSpPr>
        <p:spPr/>
        <p:txBody>
          <a:bodyPr/>
          <a:lstStyle/>
          <a:p>
            <a:fld id="{470D9F4D-DD2B-4A2B-877F-32CD24D39F66}" type="datetimeFigureOut">
              <a:rPr lang="en-US" smtClean="0"/>
              <a:t>7/15/2024</a:t>
            </a:fld>
            <a:endParaRPr lang="en-US"/>
          </a:p>
        </p:txBody>
      </p:sp>
      <p:sp>
        <p:nvSpPr>
          <p:cNvPr id="5" name="Footer Placeholder 4">
            <a:extLst>
              <a:ext uri="{FF2B5EF4-FFF2-40B4-BE49-F238E27FC236}">
                <a16:creationId xmlns:a16="http://schemas.microsoft.com/office/drawing/2014/main" id="{3E36ABFB-44FC-8A47-DC50-09AF9AAEDA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D13C65-5AA2-2895-9F5F-C211F48269CB}"/>
              </a:ext>
            </a:extLst>
          </p:cNvPr>
          <p:cNvSpPr>
            <a:spLocks noGrp="1"/>
          </p:cNvSpPr>
          <p:nvPr>
            <p:ph type="sldNum" sz="quarter" idx="12"/>
          </p:nvPr>
        </p:nvSpPr>
        <p:spPr/>
        <p:txBody>
          <a:bodyPr/>
          <a:lstStyle/>
          <a:p>
            <a:fld id="{2E56642E-1BA9-4923-B0CB-B4501617AA69}" type="slidenum">
              <a:rPr lang="en-US" smtClean="0"/>
              <a:t>‹#›</a:t>
            </a:fld>
            <a:endParaRPr lang="en-US"/>
          </a:p>
        </p:txBody>
      </p:sp>
    </p:spTree>
    <p:extLst>
      <p:ext uri="{BB962C8B-B14F-4D97-AF65-F5344CB8AC3E}">
        <p14:creationId xmlns:p14="http://schemas.microsoft.com/office/powerpoint/2010/main" val="4209453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65332A-DF39-0A0F-B038-7BF96A0267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D947FC-0119-60A8-4F7C-9E0CE32624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95D73C-81B7-244C-6EAA-CC66CD4C2408}"/>
              </a:ext>
            </a:extLst>
          </p:cNvPr>
          <p:cNvSpPr>
            <a:spLocks noGrp="1"/>
          </p:cNvSpPr>
          <p:nvPr>
            <p:ph type="dt" sz="half" idx="10"/>
          </p:nvPr>
        </p:nvSpPr>
        <p:spPr/>
        <p:txBody>
          <a:bodyPr/>
          <a:lstStyle/>
          <a:p>
            <a:fld id="{470D9F4D-DD2B-4A2B-877F-32CD24D39F66}" type="datetimeFigureOut">
              <a:rPr lang="en-US" smtClean="0"/>
              <a:t>7/15/2024</a:t>
            </a:fld>
            <a:endParaRPr lang="en-US"/>
          </a:p>
        </p:txBody>
      </p:sp>
      <p:sp>
        <p:nvSpPr>
          <p:cNvPr id="5" name="Footer Placeholder 4">
            <a:extLst>
              <a:ext uri="{FF2B5EF4-FFF2-40B4-BE49-F238E27FC236}">
                <a16:creationId xmlns:a16="http://schemas.microsoft.com/office/drawing/2014/main" id="{5061C8AE-7F4D-B7B9-3113-BEF88AAABC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F31FAB-C147-B0E2-E3AF-9DD5E41B0752}"/>
              </a:ext>
            </a:extLst>
          </p:cNvPr>
          <p:cNvSpPr>
            <a:spLocks noGrp="1"/>
          </p:cNvSpPr>
          <p:nvPr>
            <p:ph type="sldNum" sz="quarter" idx="12"/>
          </p:nvPr>
        </p:nvSpPr>
        <p:spPr/>
        <p:txBody>
          <a:bodyPr/>
          <a:lstStyle/>
          <a:p>
            <a:fld id="{2E56642E-1BA9-4923-B0CB-B4501617AA69}" type="slidenum">
              <a:rPr lang="en-US" smtClean="0"/>
              <a:t>‹#›</a:t>
            </a:fld>
            <a:endParaRPr lang="en-US"/>
          </a:p>
        </p:txBody>
      </p:sp>
    </p:spTree>
    <p:extLst>
      <p:ext uri="{BB962C8B-B14F-4D97-AF65-F5344CB8AC3E}">
        <p14:creationId xmlns:p14="http://schemas.microsoft.com/office/powerpoint/2010/main" val="4016665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2C1FA-F382-16CF-5B42-0F9A428AEF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94535D-6B84-5F44-64F1-B5E84E0A82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4C7BD7-396C-3CA0-5B6F-C0976869AB93}"/>
              </a:ext>
            </a:extLst>
          </p:cNvPr>
          <p:cNvSpPr>
            <a:spLocks noGrp="1"/>
          </p:cNvSpPr>
          <p:nvPr>
            <p:ph type="dt" sz="half" idx="10"/>
          </p:nvPr>
        </p:nvSpPr>
        <p:spPr/>
        <p:txBody>
          <a:bodyPr/>
          <a:lstStyle/>
          <a:p>
            <a:fld id="{470D9F4D-DD2B-4A2B-877F-32CD24D39F66}" type="datetimeFigureOut">
              <a:rPr lang="en-US" smtClean="0"/>
              <a:t>7/15/2024</a:t>
            </a:fld>
            <a:endParaRPr lang="en-US"/>
          </a:p>
        </p:txBody>
      </p:sp>
      <p:sp>
        <p:nvSpPr>
          <p:cNvPr id="5" name="Footer Placeholder 4">
            <a:extLst>
              <a:ext uri="{FF2B5EF4-FFF2-40B4-BE49-F238E27FC236}">
                <a16:creationId xmlns:a16="http://schemas.microsoft.com/office/drawing/2014/main" id="{7AE95CFB-2829-776C-DC34-8166711603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5E6AC8-EA4A-FBF8-C189-451D576A54AA}"/>
              </a:ext>
            </a:extLst>
          </p:cNvPr>
          <p:cNvSpPr>
            <a:spLocks noGrp="1"/>
          </p:cNvSpPr>
          <p:nvPr>
            <p:ph type="sldNum" sz="quarter" idx="12"/>
          </p:nvPr>
        </p:nvSpPr>
        <p:spPr/>
        <p:txBody>
          <a:bodyPr/>
          <a:lstStyle/>
          <a:p>
            <a:fld id="{2E56642E-1BA9-4923-B0CB-B4501617AA69}" type="slidenum">
              <a:rPr lang="en-US" smtClean="0"/>
              <a:t>‹#›</a:t>
            </a:fld>
            <a:endParaRPr lang="en-US"/>
          </a:p>
        </p:txBody>
      </p:sp>
    </p:spTree>
    <p:extLst>
      <p:ext uri="{BB962C8B-B14F-4D97-AF65-F5344CB8AC3E}">
        <p14:creationId xmlns:p14="http://schemas.microsoft.com/office/powerpoint/2010/main" val="3990634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C6DAD-C23A-D2FD-8368-FAE7CC77DC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747F7C-1FD9-A772-B0EB-95D308D4121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D9D56A-C479-0957-61A0-B3185E77E930}"/>
              </a:ext>
            </a:extLst>
          </p:cNvPr>
          <p:cNvSpPr>
            <a:spLocks noGrp="1"/>
          </p:cNvSpPr>
          <p:nvPr>
            <p:ph type="dt" sz="half" idx="10"/>
          </p:nvPr>
        </p:nvSpPr>
        <p:spPr/>
        <p:txBody>
          <a:bodyPr/>
          <a:lstStyle/>
          <a:p>
            <a:fld id="{470D9F4D-DD2B-4A2B-877F-32CD24D39F66}" type="datetimeFigureOut">
              <a:rPr lang="en-US" smtClean="0"/>
              <a:t>7/15/2024</a:t>
            </a:fld>
            <a:endParaRPr lang="en-US"/>
          </a:p>
        </p:txBody>
      </p:sp>
      <p:sp>
        <p:nvSpPr>
          <p:cNvPr id="5" name="Footer Placeholder 4">
            <a:extLst>
              <a:ext uri="{FF2B5EF4-FFF2-40B4-BE49-F238E27FC236}">
                <a16:creationId xmlns:a16="http://schemas.microsoft.com/office/drawing/2014/main" id="{ED7E451B-4A61-0780-BDFD-F9563DA8A3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22144-86B7-E734-2CDE-53145FD24D8E}"/>
              </a:ext>
            </a:extLst>
          </p:cNvPr>
          <p:cNvSpPr>
            <a:spLocks noGrp="1"/>
          </p:cNvSpPr>
          <p:nvPr>
            <p:ph type="sldNum" sz="quarter" idx="12"/>
          </p:nvPr>
        </p:nvSpPr>
        <p:spPr/>
        <p:txBody>
          <a:bodyPr/>
          <a:lstStyle/>
          <a:p>
            <a:fld id="{2E56642E-1BA9-4923-B0CB-B4501617AA69}" type="slidenum">
              <a:rPr lang="en-US" smtClean="0"/>
              <a:t>‹#›</a:t>
            </a:fld>
            <a:endParaRPr lang="en-US"/>
          </a:p>
        </p:txBody>
      </p:sp>
    </p:spTree>
    <p:extLst>
      <p:ext uri="{BB962C8B-B14F-4D97-AF65-F5344CB8AC3E}">
        <p14:creationId xmlns:p14="http://schemas.microsoft.com/office/powerpoint/2010/main" val="3926045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895C4-8ED3-DB60-57B9-6275D4A6F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B64B6D-5240-2229-2B12-051794BB79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556FCA-3634-BEB7-691E-7C15388E77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DD02BD-0D8E-69A0-0C06-83656E6E6F0C}"/>
              </a:ext>
            </a:extLst>
          </p:cNvPr>
          <p:cNvSpPr>
            <a:spLocks noGrp="1"/>
          </p:cNvSpPr>
          <p:nvPr>
            <p:ph type="dt" sz="half" idx="10"/>
          </p:nvPr>
        </p:nvSpPr>
        <p:spPr/>
        <p:txBody>
          <a:bodyPr/>
          <a:lstStyle/>
          <a:p>
            <a:fld id="{470D9F4D-DD2B-4A2B-877F-32CD24D39F66}" type="datetimeFigureOut">
              <a:rPr lang="en-US" smtClean="0"/>
              <a:t>7/15/2024</a:t>
            </a:fld>
            <a:endParaRPr lang="en-US"/>
          </a:p>
        </p:txBody>
      </p:sp>
      <p:sp>
        <p:nvSpPr>
          <p:cNvPr id="6" name="Footer Placeholder 5">
            <a:extLst>
              <a:ext uri="{FF2B5EF4-FFF2-40B4-BE49-F238E27FC236}">
                <a16:creationId xmlns:a16="http://schemas.microsoft.com/office/drawing/2014/main" id="{C1BCC4F6-6902-0B80-9E21-A6079A736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BE59E5-EC91-E553-AF5D-3A66CA83C20C}"/>
              </a:ext>
            </a:extLst>
          </p:cNvPr>
          <p:cNvSpPr>
            <a:spLocks noGrp="1"/>
          </p:cNvSpPr>
          <p:nvPr>
            <p:ph type="sldNum" sz="quarter" idx="12"/>
          </p:nvPr>
        </p:nvSpPr>
        <p:spPr/>
        <p:txBody>
          <a:bodyPr/>
          <a:lstStyle/>
          <a:p>
            <a:fld id="{2E56642E-1BA9-4923-B0CB-B4501617AA69}" type="slidenum">
              <a:rPr lang="en-US" smtClean="0"/>
              <a:t>‹#›</a:t>
            </a:fld>
            <a:endParaRPr lang="en-US"/>
          </a:p>
        </p:txBody>
      </p:sp>
    </p:spTree>
    <p:extLst>
      <p:ext uri="{BB962C8B-B14F-4D97-AF65-F5344CB8AC3E}">
        <p14:creationId xmlns:p14="http://schemas.microsoft.com/office/powerpoint/2010/main" val="4191723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9B105-F47A-37C0-59E1-211BCF379A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DAFF52-4F6F-C147-85BF-2337FE5A7A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E59E4E-39EE-DA8A-E32B-53F169F136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40C3AB-AF4A-FB43-D921-4C9BA6AD0D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944BD0-5C7C-77F3-DDC4-B554A38486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7C6258-6F50-9ACF-97A5-D5A5BF4C6C4D}"/>
              </a:ext>
            </a:extLst>
          </p:cNvPr>
          <p:cNvSpPr>
            <a:spLocks noGrp="1"/>
          </p:cNvSpPr>
          <p:nvPr>
            <p:ph type="dt" sz="half" idx="10"/>
          </p:nvPr>
        </p:nvSpPr>
        <p:spPr/>
        <p:txBody>
          <a:bodyPr/>
          <a:lstStyle/>
          <a:p>
            <a:fld id="{470D9F4D-DD2B-4A2B-877F-32CD24D39F66}" type="datetimeFigureOut">
              <a:rPr lang="en-US" smtClean="0"/>
              <a:t>7/15/2024</a:t>
            </a:fld>
            <a:endParaRPr lang="en-US"/>
          </a:p>
        </p:txBody>
      </p:sp>
      <p:sp>
        <p:nvSpPr>
          <p:cNvPr id="8" name="Footer Placeholder 7">
            <a:extLst>
              <a:ext uri="{FF2B5EF4-FFF2-40B4-BE49-F238E27FC236}">
                <a16:creationId xmlns:a16="http://schemas.microsoft.com/office/drawing/2014/main" id="{9AB87C84-A761-1327-82CD-C142184261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289B2C-5BBF-9C45-238D-61F57775A427}"/>
              </a:ext>
            </a:extLst>
          </p:cNvPr>
          <p:cNvSpPr>
            <a:spLocks noGrp="1"/>
          </p:cNvSpPr>
          <p:nvPr>
            <p:ph type="sldNum" sz="quarter" idx="12"/>
          </p:nvPr>
        </p:nvSpPr>
        <p:spPr/>
        <p:txBody>
          <a:bodyPr/>
          <a:lstStyle/>
          <a:p>
            <a:fld id="{2E56642E-1BA9-4923-B0CB-B4501617AA69}" type="slidenum">
              <a:rPr lang="en-US" smtClean="0"/>
              <a:t>‹#›</a:t>
            </a:fld>
            <a:endParaRPr lang="en-US"/>
          </a:p>
        </p:txBody>
      </p:sp>
    </p:spTree>
    <p:extLst>
      <p:ext uri="{BB962C8B-B14F-4D97-AF65-F5344CB8AC3E}">
        <p14:creationId xmlns:p14="http://schemas.microsoft.com/office/powerpoint/2010/main" val="4187556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EC77-F11D-2A51-1DC3-5921CA1EE1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C6BC15-8FF1-F4A6-9955-0124A88DB0DA}"/>
              </a:ext>
            </a:extLst>
          </p:cNvPr>
          <p:cNvSpPr>
            <a:spLocks noGrp="1"/>
          </p:cNvSpPr>
          <p:nvPr>
            <p:ph type="dt" sz="half" idx="10"/>
          </p:nvPr>
        </p:nvSpPr>
        <p:spPr/>
        <p:txBody>
          <a:bodyPr/>
          <a:lstStyle/>
          <a:p>
            <a:fld id="{470D9F4D-DD2B-4A2B-877F-32CD24D39F66}" type="datetimeFigureOut">
              <a:rPr lang="en-US" smtClean="0"/>
              <a:t>7/15/2024</a:t>
            </a:fld>
            <a:endParaRPr lang="en-US"/>
          </a:p>
        </p:txBody>
      </p:sp>
      <p:sp>
        <p:nvSpPr>
          <p:cNvPr id="4" name="Footer Placeholder 3">
            <a:extLst>
              <a:ext uri="{FF2B5EF4-FFF2-40B4-BE49-F238E27FC236}">
                <a16:creationId xmlns:a16="http://schemas.microsoft.com/office/drawing/2014/main" id="{01A18646-2F2E-BEE8-CFE7-1FE93177C6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C5C0C4-8A4B-657D-881D-2DC69843024D}"/>
              </a:ext>
            </a:extLst>
          </p:cNvPr>
          <p:cNvSpPr>
            <a:spLocks noGrp="1"/>
          </p:cNvSpPr>
          <p:nvPr>
            <p:ph type="sldNum" sz="quarter" idx="12"/>
          </p:nvPr>
        </p:nvSpPr>
        <p:spPr/>
        <p:txBody>
          <a:bodyPr/>
          <a:lstStyle/>
          <a:p>
            <a:fld id="{2E56642E-1BA9-4923-B0CB-B4501617AA69}" type="slidenum">
              <a:rPr lang="en-US" smtClean="0"/>
              <a:t>‹#›</a:t>
            </a:fld>
            <a:endParaRPr lang="en-US"/>
          </a:p>
        </p:txBody>
      </p:sp>
    </p:spTree>
    <p:extLst>
      <p:ext uri="{BB962C8B-B14F-4D97-AF65-F5344CB8AC3E}">
        <p14:creationId xmlns:p14="http://schemas.microsoft.com/office/powerpoint/2010/main" val="3897379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BAF216-DC62-78BF-FDB5-87BA268ABF3D}"/>
              </a:ext>
            </a:extLst>
          </p:cNvPr>
          <p:cNvSpPr>
            <a:spLocks noGrp="1"/>
          </p:cNvSpPr>
          <p:nvPr>
            <p:ph type="dt" sz="half" idx="10"/>
          </p:nvPr>
        </p:nvSpPr>
        <p:spPr/>
        <p:txBody>
          <a:bodyPr/>
          <a:lstStyle/>
          <a:p>
            <a:fld id="{470D9F4D-DD2B-4A2B-877F-32CD24D39F66}" type="datetimeFigureOut">
              <a:rPr lang="en-US" smtClean="0"/>
              <a:t>7/15/2024</a:t>
            </a:fld>
            <a:endParaRPr lang="en-US"/>
          </a:p>
        </p:txBody>
      </p:sp>
      <p:sp>
        <p:nvSpPr>
          <p:cNvPr id="3" name="Footer Placeholder 2">
            <a:extLst>
              <a:ext uri="{FF2B5EF4-FFF2-40B4-BE49-F238E27FC236}">
                <a16:creationId xmlns:a16="http://schemas.microsoft.com/office/drawing/2014/main" id="{1258043C-8876-6B7E-25CF-E3C135CD72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6A0CCD-4E9D-6072-BF08-1DB3404778C7}"/>
              </a:ext>
            </a:extLst>
          </p:cNvPr>
          <p:cNvSpPr>
            <a:spLocks noGrp="1"/>
          </p:cNvSpPr>
          <p:nvPr>
            <p:ph type="sldNum" sz="quarter" idx="12"/>
          </p:nvPr>
        </p:nvSpPr>
        <p:spPr/>
        <p:txBody>
          <a:bodyPr/>
          <a:lstStyle/>
          <a:p>
            <a:fld id="{2E56642E-1BA9-4923-B0CB-B4501617AA69}" type="slidenum">
              <a:rPr lang="en-US" smtClean="0"/>
              <a:t>‹#›</a:t>
            </a:fld>
            <a:endParaRPr lang="en-US"/>
          </a:p>
        </p:txBody>
      </p:sp>
    </p:spTree>
    <p:extLst>
      <p:ext uri="{BB962C8B-B14F-4D97-AF65-F5344CB8AC3E}">
        <p14:creationId xmlns:p14="http://schemas.microsoft.com/office/powerpoint/2010/main" val="2955158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A48C7-1F89-798D-96A7-5C65D155FC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F9AE18-7A29-DEC9-1E1F-2CA67A9A86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A94565-5D71-F4E6-6DEE-C6936078F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AD1967-6D6E-4E40-41F7-8F582DDF0B6F}"/>
              </a:ext>
            </a:extLst>
          </p:cNvPr>
          <p:cNvSpPr>
            <a:spLocks noGrp="1"/>
          </p:cNvSpPr>
          <p:nvPr>
            <p:ph type="dt" sz="half" idx="10"/>
          </p:nvPr>
        </p:nvSpPr>
        <p:spPr/>
        <p:txBody>
          <a:bodyPr/>
          <a:lstStyle/>
          <a:p>
            <a:fld id="{470D9F4D-DD2B-4A2B-877F-32CD24D39F66}" type="datetimeFigureOut">
              <a:rPr lang="en-US" smtClean="0"/>
              <a:t>7/15/2024</a:t>
            </a:fld>
            <a:endParaRPr lang="en-US"/>
          </a:p>
        </p:txBody>
      </p:sp>
      <p:sp>
        <p:nvSpPr>
          <p:cNvPr id="6" name="Footer Placeholder 5">
            <a:extLst>
              <a:ext uri="{FF2B5EF4-FFF2-40B4-BE49-F238E27FC236}">
                <a16:creationId xmlns:a16="http://schemas.microsoft.com/office/drawing/2014/main" id="{84B06127-0B34-D850-698A-A25768389F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358E8D-45DB-4133-0F7B-A357C6215252}"/>
              </a:ext>
            </a:extLst>
          </p:cNvPr>
          <p:cNvSpPr>
            <a:spLocks noGrp="1"/>
          </p:cNvSpPr>
          <p:nvPr>
            <p:ph type="sldNum" sz="quarter" idx="12"/>
          </p:nvPr>
        </p:nvSpPr>
        <p:spPr/>
        <p:txBody>
          <a:bodyPr/>
          <a:lstStyle/>
          <a:p>
            <a:fld id="{2E56642E-1BA9-4923-B0CB-B4501617AA69}" type="slidenum">
              <a:rPr lang="en-US" smtClean="0"/>
              <a:t>‹#›</a:t>
            </a:fld>
            <a:endParaRPr lang="en-US"/>
          </a:p>
        </p:txBody>
      </p:sp>
    </p:spTree>
    <p:extLst>
      <p:ext uri="{BB962C8B-B14F-4D97-AF65-F5344CB8AC3E}">
        <p14:creationId xmlns:p14="http://schemas.microsoft.com/office/powerpoint/2010/main" val="2617963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DF680-9A5D-F4D4-30A5-924E260E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1294A5-5061-A249-3FAA-8832CB8792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9EC68E-0C81-3E28-6A91-918C1A00D1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D4B212-7929-598C-E6E5-0B47BAEE19F1}"/>
              </a:ext>
            </a:extLst>
          </p:cNvPr>
          <p:cNvSpPr>
            <a:spLocks noGrp="1"/>
          </p:cNvSpPr>
          <p:nvPr>
            <p:ph type="dt" sz="half" idx="10"/>
          </p:nvPr>
        </p:nvSpPr>
        <p:spPr/>
        <p:txBody>
          <a:bodyPr/>
          <a:lstStyle/>
          <a:p>
            <a:fld id="{470D9F4D-DD2B-4A2B-877F-32CD24D39F66}" type="datetimeFigureOut">
              <a:rPr lang="en-US" smtClean="0"/>
              <a:t>7/15/2024</a:t>
            </a:fld>
            <a:endParaRPr lang="en-US"/>
          </a:p>
        </p:txBody>
      </p:sp>
      <p:sp>
        <p:nvSpPr>
          <p:cNvPr id="6" name="Footer Placeholder 5">
            <a:extLst>
              <a:ext uri="{FF2B5EF4-FFF2-40B4-BE49-F238E27FC236}">
                <a16:creationId xmlns:a16="http://schemas.microsoft.com/office/drawing/2014/main" id="{99D8A405-B4AC-B570-5CD4-9B74BE761F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F2548B-D848-7315-BA1C-BA09EF8FCAE6}"/>
              </a:ext>
            </a:extLst>
          </p:cNvPr>
          <p:cNvSpPr>
            <a:spLocks noGrp="1"/>
          </p:cNvSpPr>
          <p:nvPr>
            <p:ph type="sldNum" sz="quarter" idx="12"/>
          </p:nvPr>
        </p:nvSpPr>
        <p:spPr/>
        <p:txBody>
          <a:bodyPr/>
          <a:lstStyle/>
          <a:p>
            <a:fld id="{2E56642E-1BA9-4923-B0CB-B4501617AA69}" type="slidenum">
              <a:rPr lang="en-US" smtClean="0"/>
              <a:t>‹#›</a:t>
            </a:fld>
            <a:endParaRPr lang="en-US"/>
          </a:p>
        </p:txBody>
      </p:sp>
    </p:spTree>
    <p:extLst>
      <p:ext uri="{BB962C8B-B14F-4D97-AF65-F5344CB8AC3E}">
        <p14:creationId xmlns:p14="http://schemas.microsoft.com/office/powerpoint/2010/main" val="675178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F1050E-E7F4-5FB8-A9B3-F2E2CF68C4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4400F8-2F7D-E323-1B74-C3803CDD69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92216D-EC38-3B3B-D93F-AFB8322AF4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70D9F4D-DD2B-4A2B-877F-32CD24D39F66}" type="datetimeFigureOut">
              <a:rPr lang="en-US" smtClean="0"/>
              <a:t>7/15/2024</a:t>
            </a:fld>
            <a:endParaRPr lang="en-US"/>
          </a:p>
        </p:txBody>
      </p:sp>
      <p:sp>
        <p:nvSpPr>
          <p:cNvPr id="5" name="Footer Placeholder 4">
            <a:extLst>
              <a:ext uri="{FF2B5EF4-FFF2-40B4-BE49-F238E27FC236}">
                <a16:creationId xmlns:a16="http://schemas.microsoft.com/office/drawing/2014/main" id="{F8E6B19D-08CB-EBE7-F9F6-CB8A2A06D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0844313-0241-6BCE-30BC-C7EE515634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E56642E-1BA9-4923-B0CB-B4501617AA69}" type="slidenum">
              <a:rPr lang="en-US" smtClean="0"/>
              <a:t>‹#›</a:t>
            </a:fld>
            <a:endParaRPr lang="en-US"/>
          </a:p>
        </p:txBody>
      </p:sp>
    </p:spTree>
    <p:extLst>
      <p:ext uri="{BB962C8B-B14F-4D97-AF65-F5344CB8AC3E}">
        <p14:creationId xmlns:p14="http://schemas.microsoft.com/office/powerpoint/2010/main" val="2519499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16D3F75-55AF-0669-EDC4-21E8D8870EEA}"/>
              </a:ext>
            </a:extLst>
          </p:cNvPr>
          <p:cNvSpPr>
            <a:spLocks noGrp="1"/>
          </p:cNvSpPr>
          <p:nvPr>
            <p:ph type="ctrTitle"/>
          </p:nvPr>
        </p:nvSpPr>
        <p:spPr>
          <a:xfrm>
            <a:off x="4038600" y="1939159"/>
            <a:ext cx="7644627" cy="2751086"/>
          </a:xfrm>
        </p:spPr>
        <p:txBody>
          <a:bodyPr>
            <a:normAutofit/>
          </a:bodyPr>
          <a:lstStyle/>
          <a:p>
            <a:pPr algn="r"/>
            <a:r>
              <a:rPr lang="en-US" dirty="0"/>
              <a:t>CSE 170 - Technical Teamwork and Emotional Intelligence</a:t>
            </a:r>
          </a:p>
        </p:txBody>
      </p:sp>
      <p:sp>
        <p:nvSpPr>
          <p:cNvPr id="3" name="Subtitle 2">
            <a:extLst>
              <a:ext uri="{FF2B5EF4-FFF2-40B4-BE49-F238E27FC236}">
                <a16:creationId xmlns:a16="http://schemas.microsoft.com/office/drawing/2014/main" id="{A00F1643-C47D-FE13-8CB4-D0223ACF0D98}"/>
              </a:ext>
            </a:extLst>
          </p:cNvPr>
          <p:cNvSpPr>
            <a:spLocks noGrp="1"/>
          </p:cNvSpPr>
          <p:nvPr>
            <p:ph type="subTitle" idx="1"/>
          </p:nvPr>
        </p:nvSpPr>
        <p:spPr>
          <a:xfrm>
            <a:off x="4038600" y="4782320"/>
            <a:ext cx="7644627" cy="1329443"/>
          </a:xfrm>
        </p:spPr>
        <p:txBody>
          <a:bodyPr>
            <a:normAutofit/>
          </a:bodyPr>
          <a:lstStyle/>
          <a:p>
            <a:pPr algn="r"/>
            <a:r>
              <a:rPr lang="en-US" dirty="0"/>
              <a:t>Architects of Learning – Spring 2024</a:t>
            </a:r>
            <a:endParaRPr lang="en-US"/>
          </a:p>
          <a:p>
            <a:pPr algn="r"/>
            <a:r>
              <a:rPr lang="en-US" dirty="0"/>
              <a:t>Quinn Briggs</a:t>
            </a:r>
            <a:endParaRPr lang="en-US"/>
          </a:p>
        </p:txBody>
      </p:sp>
    </p:spTree>
    <p:extLst>
      <p:ext uri="{BB962C8B-B14F-4D97-AF65-F5344CB8AC3E}">
        <p14:creationId xmlns:p14="http://schemas.microsoft.com/office/powerpoint/2010/main" val="2628176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EE23D7F-3973-64B9-EE55-92E892F9D4A7}"/>
              </a:ext>
            </a:extLst>
          </p:cNvPr>
          <p:cNvGraphicFramePr>
            <a:graphicFrameLocks noGrp="1"/>
          </p:cNvGraphicFramePr>
          <p:nvPr>
            <p:extLst>
              <p:ext uri="{D42A27DB-BD31-4B8C-83A1-F6EECF244321}">
                <p14:modId xmlns:p14="http://schemas.microsoft.com/office/powerpoint/2010/main" val="2567580047"/>
              </p:ext>
            </p:extLst>
          </p:nvPr>
        </p:nvGraphicFramePr>
        <p:xfrm>
          <a:off x="380535" y="232741"/>
          <a:ext cx="11430930" cy="6392517"/>
        </p:xfrm>
        <a:graphic>
          <a:graphicData uri="http://schemas.openxmlformats.org/drawingml/2006/table">
            <a:tbl>
              <a:tblPr/>
              <a:tblGrid>
                <a:gridCol w="2187365">
                  <a:extLst>
                    <a:ext uri="{9D8B030D-6E8A-4147-A177-3AD203B41FA5}">
                      <a16:colId xmlns:a16="http://schemas.microsoft.com/office/drawing/2014/main" val="3619297448"/>
                    </a:ext>
                  </a:extLst>
                </a:gridCol>
                <a:gridCol w="2539952">
                  <a:extLst>
                    <a:ext uri="{9D8B030D-6E8A-4147-A177-3AD203B41FA5}">
                      <a16:colId xmlns:a16="http://schemas.microsoft.com/office/drawing/2014/main" val="2362037283"/>
                    </a:ext>
                  </a:extLst>
                </a:gridCol>
                <a:gridCol w="753867">
                  <a:extLst>
                    <a:ext uri="{9D8B030D-6E8A-4147-A177-3AD203B41FA5}">
                      <a16:colId xmlns:a16="http://schemas.microsoft.com/office/drawing/2014/main" val="3812874819"/>
                    </a:ext>
                  </a:extLst>
                </a:gridCol>
                <a:gridCol w="545105">
                  <a:extLst>
                    <a:ext uri="{9D8B030D-6E8A-4147-A177-3AD203B41FA5}">
                      <a16:colId xmlns:a16="http://schemas.microsoft.com/office/drawing/2014/main" val="2215953577"/>
                    </a:ext>
                  </a:extLst>
                </a:gridCol>
                <a:gridCol w="1646909">
                  <a:extLst>
                    <a:ext uri="{9D8B030D-6E8A-4147-A177-3AD203B41FA5}">
                      <a16:colId xmlns:a16="http://schemas.microsoft.com/office/drawing/2014/main" val="4153380066"/>
                    </a:ext>
                  </a:extLst>
                </a:gridCol>
                <a:gridCol w="275455">
                  <a:extLst>
                    <a:ext uri="{9D8B030D-6E8A-4147-A177-3AD203B41FA5}">
                      <a16:colId xmlns:a16="http://schemas.microsoft.com/office/drawing/2014/main" val="3765909104"/>
                    </a:ext>
                  </a:extLst>
                </a:gridCol>
                <a:gridCol w="1991943">
                  <a:extLst>
                    <a:ext uri="{9D8B030D-6E8A-4147-A177-3AD203B41FA5}">
                      <a16:colId xmlns:a16="http://schemas.microsoft.com/office/drawing/2014/main" val="395472838"/>
                    </a:ext>
                  </a:extLst>
                </a:gridCol>
                <a:gridCol w="1490334">
                  <a:extLst>
                    <a:ext uri="{9D8B030D-6E8A-4147-A177-3AD203B41FA5}">
                      <a16:colId xmlns:a16="http://schemas.microsoft.com/office/drawing/2014/main" val="3725874645"/>
                    </a:ext>
                  </a:extLst>
                </a:gridCol>
              </a:tblGrid>
              <a:tr h="273469">
                <a:tc>
                  <a:txBody>
                    <a:bodyPr/>
                    <a:lstStyle/>
                    <a:p>
                      <a:pPr rtl="0" fontAlgn="b"/>
                      <a:r>
                        <a:rPr lang="en-US" sz="700" b="1" dirty="0">
                          <a:effectLst/>
                        </a:rPr>
                        <a:t>Assignment</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2">
                        <a:lumMod val="10000"/>
                        <a:lumOff val="90000"/>
                      </a:schemeClr>
                    </a:solidFill>
                  </a:tcPr>
                </a:tc>
                <a:tc>
                  <a:txBody>
                    <a:bodyPr/>
                    <a:lstStyle/>
                    <a:p>
                      <a:pPr rtl="0" fontAlgn="b"/>
                      <a:r>
                        <a:rPr lang="en-US" sz="700" b="1" dirty="0">
                          <a:solidFill>
                            <a:srgbClr val="525252"/>
                          </a:solidFill>
                          <a:effectLst/>
                          <a:highlight>
                            <a:srgbClr val="FFFFFF"/>
                          </a:highlight>
                        </a:rPr>
                        <a:t>Course Level Outcome</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2">
                        <a:lumMod val="10000"/>
                        <a:lumOff val="90000"/>
                      </a:schemeClr>
                    </a:solidFill>
                  </a:tcPr>
                </a:tc>
                <a:tc>
                  <a:txBody>
                    <a:bodyPr/>
                    <a:lstStyle/>
                    <a:p>
                      <a:pPr rtl="0" fontAlgn="b"/>
                      <a:r>
                        <a:rPr lang="en-US" sz="700" b="1" dirty="0">
                          <a:effectLst/>
                        </a:rPr>
                        <a:t>BYU Learning Model</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2">
                        <a:lumMod val="10000"/>
                        <a:lumOff val="90000"/>
                      </a:schemeClr>
                    </a:solidFill>
                  </a:tcPr>
                </a:tc>
                <a:tc>
                  <a:txBody>
                    <a:bodyPr/>
                    <a:lstStyle/>
                    <a:p>
                      <a:pPr rtl="0" fontAlgn="b"/>
                      <a:r>
                        <a:rPr lang="en-US" sz="700" b="1" dirty="0">
                          <a:effectLst/>
                        </a:rPr>
                        <a:t>Unit or Module</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2">
                        <a:lumMod val="10000"/>
                        <a:lumOff val="90000"/>
                      </a:schemeClr>
                    </a:solidFill>
                  </a:tcPr>
                </a:tc>
                <a:tc>
                  <a:txBody>
                    <a:bodyPr/>
                    <a:lstStyle/>
                    <a:p>
                      <a:pPr rtl="0" fontAlgn="b"/>
                      <a:r>
                        <a:rPr lang="en-US" sz="700" b="1" dirty="0">
                          <a:effectLst/>
                        </a:rPr>
                        <a:t>Unit Level Outcome</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2">
                        <a:lumMod val="10000"/>
                        <a:lumOff val="90000"/>
                      </a:schemeClr>
                    </a:solidFill>
                  </a:tcPr>
                </a:tc>
                <a:tc>
                  <a:txBody>
                    <a:bodyPr/>
                    <a:lstStyle/>
                    <a:p>
                      <a:pPr rtl="0" fontAlgn="b"/>
                      <a:r>
                        <a:rPr lang="en-US" sz="700" b="1" dirty="0">
                          <a:effectLst/>
                        </a:rPr>
                        <a:t>Week</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2">
                        <a:lumMod val="10000"/>
                        <a:lumOff val="90000"/>
                      </a:schemeClr>
                    </a:solidFill>
                  </a:tcPr>
                </a:tc>
                <a:tc>
                  <a:txBody>
                    <a:bodyPr/>
                    <a:lstStyle/>
                    <a:p>
                      <a:pPr rtl="0" fontAlgn="b"/>
                      <a:r>
                        <a:rPr lang="en-US" sz="700" b="1" dirty="0">
                          <a:effectLst/>
                        </a:rPr>
                        <a:t>Weekly Outcome</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2">
                        <a:lumMod val="10000"/>
                        <a:lumOff val="90000"/>
                      </a:schemeClr>
                    </a:solidFill>
                  </a:tcPr>
                </a:tc>
                <a:tc>
                  <a:txBody>
                    <a:bodyPr/>
                    <a:lstStyle/>
                    <a:p>
                      <a:pPr rtl="0" fontAlgn="b"/>
                      <a:r>
                        <a:rPr lang="en-US" sz="700" b="1" dirty="0">
                          <a:effectLst/>
                        </a:rPr>
                        <a:t>Emotional Intelligence Domains</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3554513112"/>
                  </a:ext>
                </a:extLst>
              </a:tr>
              <a:tr h="186283">
                <a:tc>
                  <a:txBody>
                    <a:bodyPr/>
                    <a:lstStyle/>
                    <a:p>
                      <a:pPr rtl="0" fontAlgn="b"/>
                      <a:r>
                        <a:rPr lang="en-US" sz="700">
                          <a:effectLst/>
                        </a:rPr>
                        <a:t>U01 Prepare: Self Assessment</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b="0">
                          <a:solidFill>
                            <a:srgbClr val="525252"/>
                          </a:solidFill>
                          <a:effectLst/>
                          <a:highlight>
                            <a:srgbClr val="FFFFFF"/>
                          </a:highlight>
                          <a:latin typeface="Lato Extended"/>
                        </a:rPr>
                        <a:t>1.0 Articulate the principles of teamwork.</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700">
                          <a:effectLst/>
                        </a:rPr>
                        <a:t>Prepare</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Unit 1</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Teamwork Overview and Baseline Assessment</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US" sz="700">
                          <a:effectLst/>
                        </a:rPr>
                        <a:t>1</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Understand personal strengths and weaknesses</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endParaRPr lang="en-US" sz="700">
                        <a:effectLst/>
                      </a:endParaRP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001234782"/>
                  </a:ext>
                </a:extLst>
              </a:tr>
              <a:tr h="186283">
                <a:tc>
                  <a:txBody>
                    <a:bodyPr/>
                    <a:lstStyle/>
                    <a:p>
                      <a:pPr rtl="0" fontAlgn="b"/>
                      <a:r>
                        <a:rPr lang="en-US" sz="700">
                          <a:effectLst/>
                        </a:rPr>
                        <a:t>U01 Prepare: Teamwork Overview</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b="0">
                          <a:solidFill>
                            <a:srgbClr val="525252"/>
                          </a:solidFill>
                          <a:effectLst/>
                          <a:highlight>
                            <a:srgbClr val="FFFFFF"/>
                          </a:highlight>
                          <a:latin typeface="Lato Extended"/>
                        </a:rPr>
                        <a:t>1.0 Articulate the principles of teamwork.</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700">
                          <a:effectLst/>
                        </a:rPr>
                        <a:t>Prepare</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Unit 1</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Teamwork Overview and Baseline Assessment</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US" sz="700">
                          <a:effectLst/>
                        </a:rPr>
                        <a:t>1</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Understand personal strengths and weaknesses</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endParaRPr lang="en-US" sz="700">
                        <a:effectLst/>
                      </a:endParaRP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969004101"/>
                  </a:ext>
                </a:extLst>
              </a:tr>
              <a:tr h="186283">
                <a:tc>
                  <a:txBody>
                    <a:bodyPr/>
                    <a:lstStyle/>
                    <a:p>
                      <a:pPr rtl="0" fontAlgn="b"/>
                      <a:r>
                        <a:rPr lang="en-US" sz="700">
                          <a:effectLst/>
                        </a:rPr>
                        <a:t>U02 Prepare: Articulate Self (Awareness &amp; Discipline)</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b="0">
                          <a:solidFill>
                            <a:srgbClr val="525252"/>
                          </a:solidFill>
                          <a:effectLst/>
                          <a:highlight>
                            <a:srgbClr val="FFFFFF"/>
                          </a:highlight>
                          <a:latin typeface="Lato Extended"/>
                        </a:rPr>
                        <a:t>1.0 Articulate the principles of teamwork.</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700">
                          <a:effectLst/>
                        </a:rPr>
                        <a:t>Prepare</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Unit 2</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Self Awareness and Self Management</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US" sz="700">
                          <a:effectLst/>
                        </a:rPr>
                        <a:t>2</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Articulate Self awareness</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Emotional Self-Awareness</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700132573"/>
                  </a:ext>
                </a:extLst>
              </a:tr>
              <a:tr h="186283">
                <a:tc>
                  <a:txBody>
                    <a:bodyPr/>
                    <a:lstStyle/>
                    <a:p>
                      <a:pPr rtl="0" fontAlgn="b"/>
                      <a:r>
                        <a:rPr lang="en-US" sz="700">
                          <a:effectLst/>
                        </a:rPr>
                        <a:t>U02 Prepare: Teamwork Skills</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b="0">
                          <a:solidFill>
                            <a:srgbClr val="525252"/>
                          </a:solidFill>
                          <a:effectLst/>
                          <a:highlight>
                            <a:srgbClr val="FFFFFF"/>
                          </a:highlight>
                          <a:latin typeface="Lato Extended"/>
                        </a:rPr>
                        <a:t>1.0 Articulate the principles of teamwork.</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700">
                          <a:effectLst/>
                        </a:rPr>
                        <a:t>Prepare</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Unit 2</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Self Awareness and Self Management</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US" sz="700">
                          <a:effectLst/>
                        </a:rPr>
                        <a:t>2</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Articulate Self awareness</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Emotional Self-Awareness</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845684199"/>
                  </a:ext>
                </a:extLst>
              </a:tr>
              <a:tr h="186283">
                <a:tc>
                  <a:txBody>
                    <a:bodyPr/>
                    <a:lstStyle/>
                    <a:p>
                      <a:pPr rtl="0" fontAlgn="b"/>
                      <a:r>
                        <a:rPr lang="en-US" sz="700">
                          <a:effectLst/>
                        </a:rPr>
                        <a:t>U02 Teach: Analyze Case Study 1</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b="0">
                          <a:solidFill>
                            <a:srgbClr val="525252"/>
                          </a:solidFill>
                          <a:effectLst/>
                          <a:highlight>
                            <a:srgbClr val="FFFFFF"/>
                          </a:highlight>
                          <a:latin typeface="Lato Extended"/>
                        </a:rPr>
                        <a:t>2.0 Analyze work situations using the principles of teamwork.</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700">
                          <a:effectLst/>
                        </a:rPr>
                        <a:t>Teach One Another</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Unit 2</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Self Awareness and Self Management</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US" sz="700">
                          <a:effectLst/>
                        </a:rPr>
                        <a:t>2</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Articulate Self awareness</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Emotional Self-Awareness</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933461720"/>
                  </a:ext>
                </a:extLst>
              </a:tr>
              <a:tr h="186283">
                <a:tc>
                  <a:txBody>
                    <a:bodyPr/>
                    <a:lstStyle/>
                    <a:p>
                      <a:pPr rtl="0" fontAlgn="b"/>
                      <a:r>
                        <a:rPr lang="en-US" sz="700">
                          <a:effectLst/>
                        </a:rPr>
                        <a:t>U02 Prove: User Manual</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b="0">
                          <a:solidFill>
                            <a:srgbClr val="525252"/>
                          </a:solidFill>
                          <a:effectLst/>
                          <a:highlight>
                            <a:srgbClr val="FFFFFF"/>
                          </a:highlight>
                          <a:latin typeface="Lato Extended"/>
                        </a:rPr>
                        <a:t>3.0 Demonstrate the principles of teamwork.</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700">
                          <a:effectLst/>
                        </a:rPr>
                        <a:t>Ponder and Prove</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Unit 2</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Self Awareness and Self Management</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US" sz="700">
                          <a:effectLst/>
                        </a:rPr>
                        <a:t>3</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Demonstrate Self Awareness</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Emotional Self-Awareness</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921368711"/>
                  </a:ext>
                </a:extLst>
              </a:tr>
              <a:tr h="186283">
                <a:tc>
                  <a:txBody>
                    <a:bodyPr/>
                    <a:lstStyle/>
                    <a:p>
                      <a:pPr rtl="0" fontAlgn="b"/>
                      <a:r>
                        <a:rPr lang="en-US" sz="700" dirty="0">
                          <a:effectLst/>
                        </a:rPr>
                        <a:t>U02 Prepare: Attendance/Participation</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b="0">
                          <a:solidFill>
                            <a:srgbClr val="525252"/>
                          </a:solidFill>
                          <a:effectLst/>
                          <a:highlight>
                            <a:srgbClr val="FFFFFF"/>
                          </a:highlight>
                          <a:latin typeface="Lato Extended"/>
                        </a:rPr>
                        <a:t>1.0 Articulate the principles of teamwork.</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700">
                          <a:effectLst/>
                        </a:rPr>
                        <a:t>Prepare</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Unit 2</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Self Awareness and Self Management</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US" sz="700">
                          <a:effectLst/>
                        </a:rPr>
                        <a:t>4</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endParaRPr lang="en-US" sz="700">
                        <a:effectLst/>
                      </a:endParaRP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endParaRPr lang="en-US" sz="700">
                        <a:effectLst/>
                      </a:endParaRP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134416072"/>
                  </a:ext>
                </a:extLst>
              </a:tr>
              <a:tr h="186283">
                <a:tc>
                  <a:txBody>
                    <a:bodyPr/>
                    <a:lstStyle/>
                    <a:p>
                      <a:pPr rtl="0" fontAlgn="b"/>
                      <a:r>
                        <a:rPr lang="en-US" sz="700">
                          <a:effectLst/>
                        </a:rPr>
                        <a:t>U02 Prove: Activity Log</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b="0">
                          <a:solidFill>
                            <a:srgbClr val="525252"/>
                          </a:solidFill>
                          <a:effectLst/>
                          <a:highlight>
                            <a:srgbClr val="FFFFFF"/>
                          </a:highlight>
                          <a:latin typeface="Lato Extended"/>
                        </a:rPr>
                        <a:t>3.0 Demonstrate the principles of teamwork.</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700">
                          <a:effectLst/>
                        </a:rPr>
                        <a:t>Ponder and Prove</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Unit 2</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Self Awareness and Self Management</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US" sz="700">
                          <a:effectLst/>
                        </a:rPr>
                        <a:t>4</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Demonstrate emotional self-control</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Emotional Self-Control</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183713134"/>
                  </a:ext>
                </a:extLst>
              </a:tr>
              <a:tr h="273469">
                <a:tc>
                  <a:txBody>
                    <a:bodyPr/>
                    <a:lstStyle/>
                    <a:p>
                      <a:pPr rtl="0" fontAlgn="b"/>
                      <a:r>
                        <a:rPr lang="en-US" sz="700" dirty="0">
                          <a:effectLst/>
                        </a:rPr>
                        <a:t>U02 Prove: Vision Board</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b="0" dirty="0">
                          <a:solidFill>
                            <a:srgbClr val="525252"/>
                          </a:solidFill>
                          <a:effectLst/>
                          <a:highlight>
                            <a:srgbClr val="FFFFFF"/>
                          </a:highlight>
                          <a:latin typeface="Lato Extended"/>
                        </a:rPr>
                        <a:t>3.0 Demonstrate the principles of teamwork.</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700">
                          <a:effectLst/>
                        </a:rPr>
                        <a:t>Ponder and Prove</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Unit 2</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Self Awareness and Self Management</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US" sz="700">
                          <a:effectLst/>
                        </a:rPr>
                        <a:t>4</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Demonstrate achievement orientation and positive outlook</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Positive Outlook, Achievement Orientation</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66246314"/>
                  </a:ext>
                </a:extLst>
              </a:tr>
              <a:tr h="186283">
                <a:tc>
                  <a:txBody>
                    <a:bodyPr/>
                    <a:lstStyle/>
                    <a:p>
                      <a:pPr rtl="0" fontAlgn="b"/>
                      <a:r>
                        <a:rPr lang="en-US" sz="700">
                          <a:effectLst/>
                        </a:rPr>
                        <a:t>U03 Prepare: Articulate Team (Commitment &amp; Conflict)</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b="0">
                          <a:solidFill>
                            <a:srgbClr val="525252"/>
                          </a:solidFill>
                          <a:effectLst/>
                          <a:highlight>
                            <a:srgbClr val="FFFFFF"/>
                          </a:highlight>
                          <a:latin typeface="Lato Extended"/>
                        </a:rPr>
                        <a:t>1.0 Articulate the principles of teamwork.</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700">
                          <a:effectLst/>
                        </a:rPr>
                        <a:t>Prepare</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Unit 3</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Social Awareness</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US" sz="700">
                          <a:effectLst/>
                        </a:rPr>
                        <a:t>5</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Articulate conflict management</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Conflict Management</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565764056"/>
                  </a:ext>
                </a:extLst>
              </a:tr>
              <a:tr h="186283">
                <a:tc>
                  <a:txBody>
                    <a:bodyPr/>
                    <a:lstStyle/>
                    <a:p>
                      <a:pPr rtl="0" fontAlgn="b"/>
                      <a:r>
                        <a:rPr lang="en-US" sz="700">
                          <a:effectLst/>
                        </a:rPr>
                        <a:t>U03 Teach: Analyze Case Study 2</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b="0">
                          <a:solidFill>
                            <a:srgbClr val="525252"/>
                          </a:solidFill>
                          <a:effectLst/>
                          <a:highlight>
                            <a:srgbClr val="FFFFFF"/>
                          </a:highlight>
                          <a:latin typeface="Lato Extended"/>
                        </a:rPr>
                        <a:t>2.0 Analyze work situations using the principles of teamwork.</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700">
                          <a:effectLst/>
                        </a:rPr>
                        <a:t>Teach One Another</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Unit 3</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Social Awareness</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US" sz="700">
                          <a:effectLst/>
                        </a:rPr>
                        <a:t>5</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Analyze conflict management</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Conflict Management</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202734108"/>
                  </a:ext>
                </a:extLst>
              </a:tr>
              <a:tr h="186283">
                <a:tc>
                  <a:txBody>
                    <a:bodyPr/>
                    <a:lstStyle/>
                    <a:p>
                      <a:pPr rtl="0" fontAlgn="b"/>
                      <a:r>
                        <a:rPr lang="en-US" sz="700">
                          <a:effectLst/>
                        </a:rPr>
                        <a:t>U03 Prepare: Team Charter</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solidFill>
                            <a:srgbClr val="525252"/>
                          </a:solidFill>
                          <a:effectLst/>
                          <a:highlight>
                            <a:srgbClr val="FFFFFF"/>
                          </a:highlight>
                        </a:rPr>
                        <a:t>1.0 Articulate the principles of teamwork.</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700">
                          <a:effectLst/>
                        </a:rPr>
                        <a:t>Prepare</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Unit 3</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Social Awareness</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US" sz="700">
                          <a:effectLst/>
                        </a:rPr>
                        <a:t>6</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Demonstrate organizational awareness</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Organizational Awareness</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40227808"/>
                  </a:ext>
                </a:extLst>
              </a:tr>
              <a:tr h="186283">
                <a:tc>
                  <a:txBody>
                    <a:bodyPr/>
                    <a:lstStyle/>
                    <a:p>
                      <a:pPr rtl="0" fontAlgn="b"/>
                      <a:r>
                        <a:rPr lang="en-US" sz="700">
                          <a:effectLst/>
                        </a:rPr>
                        <a:t>U03 Teach: Problem Statement Individual Accountability</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b="0">
                          <a:solidFill>
                            <a:srgbClr val="525252"/>
                          </a:solidFill>
                          <a:effectLst/>
                          <a:highlight>
                            <a:srgbClr val="FFFFFF"/>
                          </a:highlight>
                          <a:latin typeface="Lato Extended"/>
                        </a:rPr>
                        <a:t>2.0 Analyze work situations using the principles of teamwork.</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700">
                          <a:effectLst/>
                        </a:rPr>
                        <a:t>Teach One Another</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Unit 3</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Social Awareness</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US" sz="700">
                          <a:effectLst/>
                        </a:rPr>
                        <a:t>6</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Demonstrate empathy</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Empathy</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222095620"/>
                  </a:ext>
                </a:extLst>
              </a:tr>
              <a:tr h="186283">
                <a:tc>
                  <a:txBody>
                    <a:bodyPr/>
                    <a:lstStyle/>
                    <a:p>
                      <a:pPr rtl="0" fontAlgn="b"/>
                      <a:r>
                        <a:rPr lang="en-US" sz="700">
                          <a:effectLst/>
                        </a:rPr>
                        <a:t>U03 Prove: Team Problem Statement Workbook</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b="0">
                          <a:solidFill>
                            <a:srgbClr val="525252"/>
                          </a:solidFill>
                          <a:effectLst/>
                          <a:highlight>
                            <a:srgbClr val="FFFFFF"/>
                          </a:highlight>
                          <a:latin typeface="Lato Extended"/>
                        </a:rPr>
                        <a:t>3.0 Demonstrate the principles of teamwork.</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700">
                          <a:effectLst/>
                        </a:rPr>
                        <a:t>Ponder and Prove</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Unit 3</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Social Awareness</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US" sz="700">
                          <a:effectLst/>
                        </a:rPr>
                        <a:t>6</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Demonstrate empathy</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Empathy</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359640606"/>
                  </a:ext>
                </a:extLst>
              </a:tr>
              <a:tr h="186283">
                <a:tc>
                  <a:txBody>
                    <a:bodyPr/>
                    <a:lstStyle/>
                    <a:p>
                      <a:pPr rtl="0" fontAlgn="b"/>
                      <a:r>
                        <a:rPr lang="en-US" sz="700">
                          <a:effectLst/>
                        </a:rPr>
                        <a:t>U03 Teach: Solution Individual Accountability</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b="0">
                          <a:solidFill>
                            <a:srgbClr val="525252"/>
                          </a:solidFill>
                          <a:effectLst/>
                          <a:highlight>
                            <a:srgbClr val="FFFFFF"/>
                          </a:highlight>
                          <a:latin typeface="Lato Extended"/>
                        </a:rPr>
                        <a:t>2.0 Analyze work situations using the principles of teamwork.</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700">
                          <a:effectLst/>
                        </a:rPr>
                        <a:t>Teach One Another</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Unit 3</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Social Awareness</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US" sz="700">
                          <a:effectLst/>
                        </a:rPr>
                        <a:t>7</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Demonstrate adaptability</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Adaptability</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300300700"/>
                  </a:ext>
                </a:extLst>
              </a:tr>
              <a:tr h="186283">
                <a:tc>
                  <a:txBody>
                    <a:bodyPr/>
                    <a:lstStyle/>
                    <a:p>
                      <a:pPr rtl="0" fontAlgn="b"/>
                      <a:r>
                        <a:rPr lang="en-US" sz="700">
                          <a:effectLst/>
                        </a:rPr>
                        <a:t>U03 Prove: Team Solution Workbook</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b="0">
                          <a:solidFill>
                            <a:srgbClr val="525252"/>
                          </a:solidFill>
                          <a:effectLst/>
                          <a:highlight>
                            <a:srgbClr val="FFFFFF"/>
                          </a:highlight>
                          <a:latin typeface="Lato Extended"/>
                        </a:rPr>
                        <a:t>3.0 Demonstrate the principles of teamwork.</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700">
                          <a:effectLst/>
                        </a:rPr>
                        <a:t>Ponder and Prove</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Unit 3</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Social Awareness</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US" sz="700">
                          <a:effectLst/>
                        </a:rPr>
                        <a:t>7</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Demonstrate adaptability</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Adaptability</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69184722"/>
                  </a:ext>
                </a:extLst>
              </a:tr>
              <a:tr h="186283">
                <a:tc>
                  <a:txBody>
                    <a:bodyPr/>
                    <a:lstStyle/>
                    <a:p>
                      <a:pPr rtl="0" fontAlgn="b"/>
                      <a:r>
                        <a:rPr lang="en-US" sz="700">
                          <a:effectLst/>
                        </a:rPr>
                        <a:t>U03 Prepare: Attendance/Participation</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b="0">
                          <a:solidFill>
                            <a:srgbClr val="525252"/>
                          </a:solidFill>
                          <a:effectLst/>
                          <a:highlight>
                            <a:srgbClr val="FFFFFF"/>
                          </a:highlight>
                          <a:latin typeface="Lato Extended"/>
                        </a:rPr>
                        <a:t>1.0 Articulate the principles of teamwork.</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700">
                          <a:effectLst/>
                        </a:rPr>
                        <a:t>Prepare</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Unit 3</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Social Awareness</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US" sz="700">
                          <a:effectLst/>
                        </a:rPr>
                        <a:t>8</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endParaRPr lang="en-US" sz="700">
                        <a:effectLst/>
                      </a:endParaRP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endParaRPr lang="en-US" sz="700">
                        <a:effectLst/>
                      </a:endParaRP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485693271"/>
                  </a:ext>
                </a:extLst>
              </a:tr>
              <a:tr h="186283">
                <a:tc>
                  <a:txBody>
                    <a:bodyPr/>
                    <a:lstStyle/>
                    <a:p>
                      <a:pPr rtl="0" fontAlgn="b"/>
                      <a:r>
                        <a:rPr lang="en-US" sz="700">
                          <a:effectLst/>
                        </a:rPr>
                        <a:t>U03 Teach: Team Member Evaluation</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b="0">
                          <a:solidFill>
                            <a:srgbClr val="525252"/>
                          </a:solidFill>
                          <a:effectLst/>
                          <a:highlight>
                            <a:srgbClr val="FFFFFF"/>
                          </a:highlight>
                          <a:latin typeface="Lato Extended"/>
                        </a:rPr>
                        <a:t>2.0 Analyze work situations using the principles of teamwork.</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700">
                          <a:effectLst/>
                        </a:rPr>
                        <a:t>Teach One Another</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Unit 3</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Social Awareness</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US" sz="700">
                          <a:effectLst/>
                        </a:rPr>
                        <a:t>8</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dirty="0">
                          <a:effectLst/>
                        </a:rPr>
                        <a:t>Demonstrate influence</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Influence</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61273664"/>
                  </a:ext>
                </a:extLst>
              </a:tr>
              <a:tr h="186283">
                <a:tc>
                  <a:txBody>
                    <a:bodyPr/>
                    <a:lstStyle/>
                    <a:p>
                      <a:pPr rtl="0" fontAlgn="b"/>
                      <a:r>
                        <a:rPr lang="en-US" sz="700">
                          <a:effectLst/>
                        </a:rPr>
                        <a:t>U03 Prove: Project Selection</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b="0">
                          <a:solidFill>
                            <a:srgbClr val="525252"/>
                          </a:solidFill>
                          <a:effectLst/>
                          <a:highlight>
                            <a:srgbClr val="FFFFFF"/>
                          </a:highlight>
                          <a:latin typeface="Lato Extended"/>
                        </a:rPr>
                        <a:t>3.0 Demonstrate the principles of teamwork.</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700">
                          <a:effectLst/>
                        </a:rPr>
                        <a:t>Ponder and Prove</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Unit 3</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Social Awareness</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US" sz="700">
                          <a:effectLst/>
                        </a:rPr>
                        <a:t>8</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Demonstrate organizational awareness</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Organizational Awareness</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523149282"/>
                  </a:ext>
                </a:extLst>
              </a:tr>
              <a:tr h="186283">
                <a:tc>
                  <a:txBody>
                    <a:bodyPr/>
                    <a:lstStyle/>
                    <a:p>
                      <a:pPr rtl="0" fontAlgn="b"/>
                      <a:r>
                        <a:rPr lang="en-US" sz="700">
                          <a:effectLst/>
                        </a:rPr>
                        <a:t>U03 Prove: Team Presentation</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b="0">
                          <a:solidFill>
                            <a:srgbClr val="525252"/>
                          </a:solidFill>
                          <a:effectLst/>
                          <a:highlight>
                            <a:srgbClr val="FFFFFF"/>
                          </a:highlight>
                          <a:latin typeface="Lato Extended"/>
                        </a:rPr>
                        <a:t>3.0 Demonstrate the principles of teamwork.</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700">
                          <a:effectLst/>
                        </a:rPr>
                        <a:t>Ponder and Prove</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Unit 3</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Social Awareness</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US" sz="700">
                          <a:effectLst/>
                        </a:rPr>
                        <a:t>8</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Demonstrate teamwork</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Teamwork</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467431611"/>
                  </a:ext>
                </a:extLst>
              </a:tr>
              <a:tr h="186283">
                <a:tc>
                  <a:txBody>
                    <a:bodyPr/>
                    <a:lstStyle/>
                    <a:p>
                      <a:pPr rtl="0" fontAlgn="b"/>
                      <a:r>
                        <a:rPr lang="en-US" sz="700">
                          <a:effectLst/>
                        </a:rPr>
                        <a:t>U04 Prepare: Articulate Community (Leadership)</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b="0">
                          <a:solidFill>
                            <a:srgbClr val="525252"/>
                          </a:solidFill>
                          <a:effectLst/>
                          <a:highlight>
                            <a:srgbClr val="FFFFFF"/>
                          </a:highlight>
                          <a:latin typeface="Lato Extended"/>
                        </a:rPr>
                        <a:t>1.0 Articulate the principles of teamwork.</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700">
                          <a:effectLst/>
                        </a:rPr>
                        <a:t>Prepare</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Unit 4</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dirty="0">
                          <a:effectLst/>
                        </a:rPr>
                        <a:t>Relationship Management</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US" sz="700">
                          <a:effectLst/>
                        </a:rPr>
                        <a:t>9</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Articulate inspirational leadership</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Inspritational Leadership</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268888254"/>
                  </a:ext>
                </a:extLst>
              </a:tr>
              <a:tr h="186283">
                <a:tc>
                  <a:txBody>
                    <a:bodyPr/>
                    <a:lstStyle/>
                    <a:p>
                      <a:pPr rtl="0" fontAlgn="b"/>
                      <a:r>
                        <a:rPr lang="en-US" sz="700">
                          <a:effectLst/>
                        </a:rPr>
                        <a:t>U04 Teach: Analyze Case Study 3</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b="0">
                          <a:solidFill>
                            <a:srgbClr val="525252"/>
                          </a:solidFill>
                          <a:effectLst/>
                          <a:highlight>
                            <a:srgbClr val="FFFFFF"/>
                          </a:highlight>
                          <a:latin typeface="Lato Extended"/>
                        </a:rPr>
                        <a:t>2.0 Analyze work situations using the principles of teamwork.</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700">
                          <a:effectLst/>
                        </a:rPr>
                        <a:t>Teach One Another</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Unit 4</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Relationship Management</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US" sz="700">
                          <a:effectLst/>
                        </a:rPr>
                        <a:t>9</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Analyze inspirational leadership</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Inspritational Leadership</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812706070"/>
                  </a:ext>
                </a:extLst>
              </a:tr>
              <a:tr h="186283">
                <a:tc>
                  <a:txBody>
                    <a:bodyPr/>
                    <a:lstStyle/>
                    <a:p>
                      <a:pPr rtl="0" fontAlgn="b"/>
                      <a:r>
                        <a:rPr lang="en-US" sz="700">
                          <a:effectLst/>
                        </a:rPr>
                        <a:t>U04 Prepare: Project Planning Responsibilities</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b="0">
                          <a:solidFill>
                            <a:srgbClr val="525252"/>
                          </a:solidFill>
                          <a:effectLst/>
                          <a:highlight>
                            <a:srgbClr val="FFFFFF"/>
                          </a:highlight>
                          <a:latin typeface="Lato Extended"/>
                        </a:rPr>
                        <a:t>1.0 Articulate the principles of teamwork.</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700">
                          <a:effectLst/>
                        </a:rPr>
                        <a:t>Prepare</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Unit 4</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Relationship Management</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US" sz="700">
                          <a:effectLst/>
                        </a:rPr>
                        <a:t>10</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Demonstrate organizational awareness</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Organizational Awareness</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064804963"/>
                  </a:ext>
                </a:extLst>
              </a:tr>
              <a:tr h="186283">
                <a:tc>
                  <a:txBody>
                    <a:bodyPr/>
                    <a:lstStyle/>
                    <a:p>
                      <a:pPr rtl="0" fontAlgn="b"/>
                      <a:r>
                        <a:rPr lang="en-US" sz="700">
                          <a:effectLst/>
                        </a:rPr>
                        <a:t>U04 Teach: Project Responsibilities</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b="0">
                          <a:solidFill>
                            <a:srgbClr val="525252"/>
                          </a:solidFill>
                          <a:effectLst/>
                          <a:highlight>
                            <a:srgbClr val="FFFFFF"/>
                          </a:highlight>
                          <a:latin typeface="Lato Extended"/>
                        </a:rPr>
                        <a:t>2.0 Analyze work situations using the principles of teamwork.</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700">
                          <a:effectLst/>
                        </a:rPr>
                        <a:t>Teach One Another</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Unit 4</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Relationship Management</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US" sz="700">
                          <a:effectLst/>
                        </a:rPr>
                        <a:t>10</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Demonstrate organizational awareness</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Organizational Awareness</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941773921"/>
                  </a:ext>
                </a:extLst>
              </a:tr>
              <a:tr h="186283">
                <a:tc>
                  <a:txBody>
                    <a:bodyPr/>
                    <a:lstStyle/>
                    <a:p>
                      <a:pPr rtl="0" fontAlgn="b"/>
                      <a:r>
                        <a:rPr lang="en-US" sz="700">
                          <a:effectLst/>
                        </a:rPr>
                        <a:t>U04 Teach: Remote Work Training</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b="0">
                          <a:solidFill>
                            <a:srgbClr val="525252"/>
                          </a:solidFill>
                          <a:effectLst/>
                          <a:highlight>
                            <a:srgbClr val="FFFFFF"/>
                          </a:highlight>
                          <a:latin typeface="Lato Extended"/>
                        </a:rPr>
                        <a:t>2.0 Analyze work situations using the principles of teamwork.</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700">
                          <a:effectLst/>
                        </a:rPr>
                        <a:t>Teach One Another</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Unit 4</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Relationship Management</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US" sz="700">
                          <a:effectLst/>
                        </a:rPr>
                        <a:t>11</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Demonstrate teamwork</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Teamwork</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785472977"/>
                  </a:ext>
                </a:extLst>
              </a:tr>
              <a:tr h="186283">
                <a:tc>
                  <a:txBody>
                    <a:bodyPr/>
                    <a:lstStyle/>
                    <a:p>
                      <a:pPr rtl="0" fontAlgn="b"/>
                      <a:r>
                        <a:rPr lang="en-US" sz="700">
                          <a:effectLst/>
                        </a:rPr>
                        <a:t>U04 Teach: Team Retrospective</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b="0">
                          <a:solidFill>
                            <a:srgbClr val="525252"/>
                          </a:solidFill>
                          <a:effectLst/>
                          <a:highlight>
                            <a:srgbClr val="FFFFFF"/>
                          </a:highlight>
                          <a:latin typeface="Lato Extended"/>
                        </a:rPr>
                        <a:t>2.0 Analyze work situations using the principles of teamwork.</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700">
                          <a:effectLst/>
                        </a:rPr>
                        <a:t>Teach One Another</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Unit 4</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Relationship Management</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US" sz="700">
                          <a:effectLst/>
                        </a:rPr>
                        <a:t>11</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Demonstrate coaching/mentoring</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Coach and Mentor</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531989401"/>
                  </a:ext>
                </a:extLst>
              </a:tr>
              <a:tr h="186283">
                <a:tc>
                  <a:txBody>
                    <a:bodyPr/>
                    <a:lstStyle/>
                    <a:p>
                      <a:pPr rtl="0" fontAlgn="b"/>
                      <a:r>
                        <a:rPr lang="en-US" sz="700">
                          <a:effectLst/>
                        </a:rPr>
                        <a:t>U04 Prepare: Attendance/Participation</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b="0">
                          <a:solidFill>
                            <a:srgbClr val="525252"/>
                          </a:solidFill>
                          <a:effectLst/>
                          <a:highlight>
                            <a:srgbClr val="FFFFFF"/>
                          </a:highlight>
                          <a:latin typeface="Lato Extended"/>
                        </a:rPr>
                        <a:t>1.0 Articulate the principles of teamwork.</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700">
                          <a:effectLst/>
                        </a:rPr>
                        <a:t>Prepare</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Unit 4</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Relationship Management</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US" sz="700">
                          <a:effectLst/>
                        </a:rPr>
                        <a:t>12</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endParaRPr lang="en-US" sz="700">
                        <a:effectLst/>
                      </a:endParaRP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endParaRPr lang="en-US" sz="700">
                        <a:effectLst/>
                      </a:endParaRP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366189480"/>
                  </a:ext>
                </a:extLst>
              </a:tr>
              <a:tr h="186283">
                <a:tc>
                  <a:txBody>
                    <a:bodyPr/>
                    <a:lstStyle/>
                    <a:p>
                      <a:pPr rtl="0" fontAlgn="b"/>
                      <a:r>
                        <a:rPr lang="en-US" sz="700">
                          <a:effectLst/>
                        </a:rPr>
                        <a:t>U04 Teach: Team Member Evaluation</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b="0">
                          <a:solidFill>
                            <a:srgbClr val="525252"/>
                          </a:solidFill>
                          <a:effectLst/>
                          <a:highlight>
                            <a:srgbClr val="FFFFFF"/>
                          </a:highlight>
                          <a:latin typeface="Lato Extended"/>
                        </a:rPr>
                        <a:t>2.0 Analyze work situations using the principles of teamwork.</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700">
                          <a:effectLst/>
                        </a:rPr>
                        <a:t>Teach One Another</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Unit 4</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Relationship Management</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US" sz="700">
                          <a:effectLst/>
                        </a:rPr>
                        <a:t>12</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Demonstrate influence</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Influence</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843763649"/>
                  </a:ext>
                </a:extLst>
              </a:tr>
              <a:tr h="186283">
                <a:tc>
                  <a:txBody>
                    <a:bodyPr/>
                    <a:lstStyle/>
                    <a:p>
                      <a:pPr rtl="0" fontAlgn="b"/>
                      <a:r>
                        <a:rPr lang="en-US" sz="700">
                          <a:effectLst/>
                        </a:rPr>
                        <a:t>U04 Prove: Final Self Retrospective</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b="0">
                          <a:solidFill>
                            <a:srgbClr val="525252"/>
                          </a:solidFill>
                          <a:effectLst/>
                          <a:highlight>
                            <a:srgbClr val="FFFFFF"/>
                          </a:highlight>
                          <a:latin typeface="Lato Extended"/>
                        </a:rPr>
                        <a:t>3.0 Demonstrate the principles of teamwork.</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700">
                          <a:effectLst/>
                        </a:rPr>
                        <a:t>Ponder and Prove</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Unit 4</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Relationship Management</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US" sz="700">
                          <a:effectLst/>
                        </a:rPr>
                        <a:t>12</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Summative Assessment</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endParaRPr lang="en-US" sz="700">
                        <a:effectLst/>
                      </a:endParaRP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947415946"/>
                  </a:ext>
                </a:extLst>
              </a:tr>
              <a:tr h="186283">
                <a:tc>
                  <a:txBody>
                    <a:bodyPr/>
                    <a:lstStyle/>
                    <a:p>
                      <a:pPr rtl="0" fontAlgn="b"/>
                      <a:r>
                        <a:rPr lang="en-US" sz="700">
                          <a:effectLst/>
                        </a:rPr>
                        <a:t>U04 Prove: Team Presentation</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b="0">
                          <a:solidFill>
                            <a:srgbClr val="525252"/>
                          </a:solidFill>
                          <a:effectLst/>
                          <a:highlight>
                            <a:srgbClr val="FFFFFF"/>
                          </a:highlight>
                          <a:latin typeface="Lato Extended"/>
                        </a:rPr>
                        <a:t>3.0 Demonstrate the principles of teamwork.</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700">
                          <a:effectLst/>
                        </a:rPr>
                        <a:t>Ponder and Prove</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Unit 4</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Relationship Management</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US" sz="700">
                          <a:effectLst/>
                        </a:rPr>
                        <a:t>12</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Demonstrate teamwork</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Teamwork</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136859131"/>
                  </a:ext>
                </a:extLst>
              </a:tr>
              <a:tr h="186283">
                <a:tc>
                  <a:txBody>
                    <a:bodyPr/>
                    <a:lstStyle/>
                    <a:p>
                      <a:pPr rtl="0" fontAlgn="b"/>
                      <a:r>
                        <a:rPr lang="en-US" sz="700">
                          <a:effectLst/>
                        </a:rPr>
                        <a:t>U05 Prepare: Self Assessment Revisited</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b="0">
                          <a:solidFill>
                            <a:srgbClr val="525252"/>
                          </a:solidFill>
                          <a:effectLst/>
                          <a:highlight>
                            <a:srgbClr val="FFFFFF"/>
                          </a:highlight>
                          <a:latin typeface="Lato Extended"/>
                        </a:rPr>
                        <a:t>1.0 Articulate the principles of teamwork.</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700">
                          <a:effectLst/>
                        </a:rPr>
                        <a:t>Prepare</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Unit 5</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Reflection and Self-Analysis</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US" sz="700">
                          <a:effectLst/>
                        </a:rPr>
                        <a:t>13</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endParaRPr lang="en-US" sz="700">
                        <a:effectLst/>
                      </a:endParaRP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Self-Awareness</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484398130"/>
                  </a:ext>
                </a:extLst>
              </a:tr>
              <a:tr h="186283">
                <a:tc>
                  <a:txBody>
                    <a:bodyPr/>
                    <a:lstStyle/>
                    <a:p>
                      <a:pPr rtl="0" fontAlgn="b"/>
                      <a:r>
                        <a:rPr lang="en-US" sz="700">
                          <a:effectLst/>
                        </a:rPr>
                        <a:t>U05 Prove: Self Assessment &amp; Wrap-up</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b="0">
                          <a:solidFill>
                            <a:srgbClr val="525252"/>
                          </a:solidFill>
                          <a:effectLst/>
                          <a:highlight>
                            <a:srgbClr val="FFFFFF"/>
                          </a:highlight>
                          <a:latin typeface="Lato Extended"/>
                        </a:rPr>
                        <a:t>3.0 Demonstrate the principles of teamwork.</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US" sz="700">
                          <a:effectLst/>
                        </a:rPr>
                        <a:t>Ponder and Prove</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Unit 5</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a:effectLst/>
                        </a:rPr>
                        <a:t>Reflection and Self-Analysis</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US" sz="700">
                          <a:effectLst/>
                        </a:rPr>
                        <a:t>13</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endParaRPr lang="en-US" sz="700">
                        <a:effectLst/>
                      </a:endParaRP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700" dirty="0">
                          <a:effectLst/>
                        </a:rPr>
                        <a:t>Self-Awareness</a:t>
                      </a:r>
                    </a:p>
                  </a:txBody>
                  <a:tcPr marL="6245" marR="6245" marT="4163" marB="416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243542105"/>
                  </a:ext>
                </a:extLst>
              </a:tr>
            </a:tbl>
          </a:graphicData>
        </a:graphic>
      </p:graphicFrame>
    </p:spTree>
    <p:extLst>
      <p:ext uri="{BB962C8B-B14F-4D97-AF65-F5344CB8AC3E}">
        <p14:creationId xmlns:p14="http://schemas.microsoft.com/office/powerpoint/2010/main" val="524966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CAD82CDB-5509-455C-A2AC-DBC53F85A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50">
            <a:extLst>
              <a:ext uri="{FF2B5EF4-FFF2-40B4-BE49-F238E27FC236}">
                <a16:creationId xmlns:a16="http://schemas.microsoft.com/office/drawing/2014/main" id="{720D4FAC-7B9A-4A4F-8E53-071522870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3078" y="201352"/>
            <a:ext cx="7568588" cy="2093976"/>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0816C8-231A-C45C-8705-CBC1D1D4F8B1}"/>
              </a:ext>
            </a:extLst>
          </p:cNvPr>
          <p:cNvSpPr>
            <a:spLocks noGrp="1"/>
          </p:cNvSpPr>
          <p:nvPr>
            <p:ph type="title"/>
          </p:nvPr>
        </p:nvSpPr>
        <p:spPr>
          <a:xfrm>
            <a:off x="4521271" y="443668"/>
            <a:ext cx="2871216" cy="1609344"/>
          </a:xfrm>
        </p:spPr>
        <p:txBody>
          <a:bodyPr>
            <a:normAutofit/>
          </a:bodyPr>
          <a:lstStyle/>
          <a:p>
            <a:r>
              <a:rPr lang="en-US" sz="2400" dirty="0"/>
              <a:t>Technology Usages</a:t>
            </a:r>
          </a:p>
        </p:txBody>
      </p:sp>
      <p:pic>
        <p:nvPicPr>
          <p:cNvPr id="13" name="Picture 12">
            <a:extLst>
              <a:ext uri="{FF2B5EF4-FFF2-40B4-BE49-F238E27FC236}">
                <a16:creationId xmlns:a16="http://schemas.microsoft.com/office/drawing/2014/main" id="{476BE575-11C5-47E4-E97A-6F70B9C7C940}"/>
              </a:ext>
            </a:extLst>
          </p:cNvPr>
          <p:cNvPicPr>
            <a:picLocks noChangeAspect="1"/>
          </p:cNvPicPr>
          <p:nvPr/>
        </p:nvPicPr>
        <p:blipFill rotWithShape="1">
          <a:blip r:embed="rId2"/>
          <a:srcRect b="8638"/>
          <a:stretch/>
        </p:blipFill>
        <p:spPr>
          <a:xfrm>
            <a:off x="20" y="173920"/>
            <a:ext cx="3936404" cy="2148840"/>
          </a:xfrm>
          <a:prstGeom prst="rect">
            <a:avLst/>
          </a:prstGeom>
        </p:spPr>
      </p:pic>
      <p:sp>
        <p:nvSpPr>
          <p:cNvPr id="48" name="Rectangle 47">
            <a:extLst>
              <a:ext uri="{FF2B5EF4-FFF2-40B4-BE49-F238E27FC236}">
                <a16:creationId xmlns:a16="http://schemas.microsoft.com/office/drawing/2014/main" id="{EDD2A13B-608C-4BE1-AC1F-62B2DAF76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5702" y="89748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977038ED-F717-467A-8D75-D8441BB92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60118" y="1239196"/>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59E8A6A-1B39-117C-4686-E0513BDFBFAE}"/>
              </a:ext>
            </a:extLst>
          </p:cNvPr>
          <p:cNvSpPr>
            <a:spLocks noGrp="1"/>
          </p:cNvSpPr>
          <p:nvPr>
            <p:ph idx="1"/>
          </p:nvPr>
        </p:nvSpPr>
        <p:spPr>
          <a:xfrm>
            <a:off x="7775233" y="443668"/>
            <a:ext cx="3712464" cy="1609344"/>
          </a:xfrm>
        </p:spPr>
        <p:txBody>
          <a:bodyPr anchor="ctr">
            <a:normAutofit fontScale="92500" lnSpcReduction="20000"/>
          </a:bodyPr>
          <a:lstStyle/>
          <a:p>
            <a:r>
              <a:rPr lang="en-US" sz="1400" dirty="0"/>
              <a:t>Replaced paper form with website for self-evaluation</a:t>
            </a:r>
          </a:p>
          <a:p>
            <a:r>
              <a:rPr lang="en-US" sz="1400" dirty="0"/>
              <a:t>Replaced Excel spreadsheet with Feedback Fruits tool for peer evaluation</a:t>
            </a:r>
          </a:p>
          <a:p>
            <a:r>
              <a:rPr lang="en-US" sz="1400" dirty="0"/>
              <a:t>Using Canva for Vision Boards Goal Setting Project</a:t>
            </a:r>
          </a:p>
          <a:p>
            <a:r>
              <a:rPr lang="en-US" sz="1400" dirty="0"/>
              <a:t>Use MS Teams for project updates and remote work assignments</a:t>
            </a:r>
          </a:p>
          <a:p>
            <a:pPr lvl="1"/>
            <a:endParaRPr lang="en-US" sz="1400" dirty="0"/>
          </a:p>
        </p:txBody>
      </p:sp>
      <p:pic>
        <p:nvPicPr>
          <p:cNvPr id="9" name="Picture 8">
            <a:extLst>
              <a:ext uri="{FF2B5EF4-FFF2-40B4-BE49-F238E27FC236}">
                <a16:creationId xmlns:a16="http://schemas.microsoft.com/office/drawing/2014/main" id="{B2E5197F-5BD6-F679-9367-539B59CA3DD8}"/>
              </a:ext>
            </a:extLst>
          </p:cNvPr>
          <p:cNvPicPr>
            <a:picLocks noChangeAspect="1"/>
          </p:cNvPicPr>
          <p:nvPr/>
        </p:nvPicPr>
        <p:blipFill rotWithShape="1">
          <a:blip r:embed="rId3"/>
          <a:srcRect l="17589" r="21825" b="-1"/>
          <a:stretch/>
        </p:blipFill>
        <p:spPr>
          <a:xfrm>
            <a:off x="20" y="2573433"/>
            <a:ext cx="3936404" cy="3735926"/>
          </a:xfrm>
          <a:prstGeom prst="rect">
            <a:avLst/>
          </a:prstGeom>
        </p:spPr>
      </p:pic>
      <p:pic>
        <p:nvPicPr>
          <p:cNvPr id="18" name="Picture 17">
            <a:extLst>
              <a:ext uri="{FF2B5EF4-FFF2-40B4-BE49-F238E27FC236}">
                <a16:creationId xmlns:a16="http://schemas.microsoft.com/office/drawing/2014/main" id="{1393F6E9-3D68-AC14-A1C0-50C6A945D2F9}"/>
              </a:ext>
            </a:extLst>
          </p:cNvPr>
          <p:cNvPicPr>
            <a:picLocks noChangeAspect="1"/>
          </p:cNvPicPr>
          <p:nvPr/>
        </p:nvPicPr>
        <p:blipFill rotWithShape="1">
          <a:blip r:embed="rId4"/>
          <a:srcRect l="5833" r="38779" b="1"/>
          <a:stretch/>
        </p:blipFill>
        <p:spPr>
          <a:xfrm>
            <a:off x="4155702" y="2573434"/>
            <a:ext cx="3922776" cy="3735926"/>
          </a:xfrm>
          <a:prstGeom prst="rect">
            <a:avLst/>
          </a:prstGeom>
        </p:spPr>
      </p:pic>
      <p:pic>
        <p:nvPicPr>
          <p:cNvPr id="16" name="Picture 15">
            <a:extLst>
              <a:ext uri="{FF2B5EF4-FFF2-40B4-BE49-F238E27FC236}">
                <a16:creationId xmlns:a16="http://schemas.microsoft.com/office/drawing/2014/main" id="{2AD2B40A-B0AE-538F-E869-1FECF160F0C8}"/>
              </a:ext>
            </a:extLst>
          </p:cNvPr>
          <p:cNvPicPr>
            <a:picLocks noChangeAspect="1"/>
          </p:cNvPicPr>
          <p:nvPr/>
        </p:nvPicPr>
        <p:blipFill rotWithShape="1">
          <a:blip r:embed="rId5"/>
          <a:srcRect l="42254" r="-3" b="-3"/>
          <a:stretch/>
        </p:blipFill>
        <p:spPr>
          <a:xfrm>
            <a:off x="8290932" y="2560123"/>
            <a:ext cx="3901068" cy="3749236"/>
          </a:xfrm>
          <a:prstGeom prst="rect">
            <a:avLst/>
          </a:prstGeom>
        </p:spPr>
      </p:pic>
    </p:spTree>
    <p:extLst>
      <p:ext uri="{BB962C8B-B14F-4D97-AF65-F5344CB8AC3E}">
        <p14:creationId xmlns:p14="http://schemas.microsoft.com/office/powerpoint/2010/main" val="3310334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56688E73-49B9-4052-A836-D248C825D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77" name="Rectangle 7176">
            <a:extLst>
              <a:ext uri="{FF2B5EF4-FFF2-40B4-BE49-F238E27FC236}">
                <a16:creationId xmlns:a16="http://schemas.microsoft.com/office/drawing/2014/main" id="{5B6AEE0C-07FE-4154-BC7C-2F20530BC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7170" name="Picture 2" descr="spark.scu.edu.au/kb/tl/files/82936946/82936954/1/1...">
            <a:extLst>
              <a:ext uri="{FF2B5EF4-FFF2-40B4-BE49-F238E27FC236}">
                <a16:creationId xmlns:a16="http://schemas.microsoft.com/office/drawing/2014/main" id="{BB6A0623-95B6-BB02-D229-8C5897BBC3ED}"/>
              </a:ext>
            </a:extLst>
          </p:cNvPr>
          <p:cNvPicPr>
            <a:picLocks noChangeAspect="1" noChangeArrowheads="1"/>
          </p:cNvPicPr>
          <p:nvPr/>
        </p:nvPicPr>
        <p:blipFill rotWithShape="1">
          <a:blip r:embed="rId2">
            <a:alphaModFix amt="60000"/>
            <a:extLst>
              <a:ext uri="{28A0092B-C50C-407E-A947-70E740481C1C}">
                <a14:useLocalDpi xmlns:a14="http://schemas.microsoft.com/office/drawing/2010/main" val="0"/>
              </a:ext>
            </a:extLst>
          </a:blip>
          <a:srcRect/>
          <a:stretch/>
        </p:blipFill>
        <p:spPr bwMode="auto">
          <a:xfrm>
            <a:off x="-1" y="10"/>
            <a:ext cx="12192001"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1FB487F-B723-1C8B-15ED-DAE8A82B8FA1}"/>
              </a:ext>
            </a:extLst>
          </p:cNvPr>
          <p:cNvSpPr>
            <a:spLocks noGrp="1"/>
          </p:cNvSpPr>
          <p:nvPr>
            <p:ph type="title"/>
          </p:nvPr>
        </p:nvSpPr>
        <p:spPr>
          <a:xfrm>
            <a:off x="81481" y="557189"/>
            <a:ext cx="5911981" cy="5571899"/>
          </a:xfrm>
        </p:spPr>
        <p:txBody>
          <a:bodyPr>
            <a:normAutofit fontScale="90000"/>
          </a:bodyPr>
          <a:lstStyle/>
          <a:p>
            <a:r>
              <a:rPr lang="en-US" dirty="0">
                <a:solidFill>
                  <a:srgbClr val="FFFFFF"/>
                </a:solidFill>
              </a:rPr>
              <a:t>U04 Prove: Final Self Retrospective</a:t>
            </a: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endParaRPr lang="en-US" dirty="0">
              <a:solidFill>
                <a:srgbClr val="FFFFFF"/>
              </a:solidFill>
            </a:endParaRPr>
          </a:p>
        </p:txBody>
      </p:sp>
      <p:graphicFrame>
        <p:nvGraphicFramePr>
          <p:cNvPr id="23" name="Content Placeholder 2">
            <a:extLst>
              <a:ext uri="{FF2B5EF4-FFF2-40B4-BE49-F238E27FC236}">
                <a16:creationId xmlns:a16="http://schemas.microsoft.com/office/drawing/2014/main" id="{FB0AB6CA-85B7-BD4B-3BEC-B43089630AC4}"/>
              </a:ext>
            </a:extLst>
          </p:cNvPr>
          <p:cNvGraphicFramePr>
            <a:graphicFrameLocks noGrp="1"/>
          </p:cNvGraphicFramePr>
          <p:nvPr>
            <p:ph idx="1"/>
            <p:extLst>
              <p:ext uri="{D42A27DB-BD31-4B8C-83A1-F6EECF244321}">
                <p14:modId xmlns:p14="http://schemas.microsoft.com/office/powerpoint/2010/main" val="298152608"/>
              </p:ext>
            </p:extLst>
          </p:nvPr>
        </p:nvGraphicFramePr>
        <p:xfrm>
          <a:off x="6195375" y="557189"/>
          <a:ext cx="5158424" cy="5571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8659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6A1F2D-BD98-326D-B680-837AD7E2A2A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Updates Spring 2024</a:t>
            </a:r>
          </a:p>
        </p:txBody>
      </p:sp>
      <p:graphicFrame>
        <p:nvGraphicFramePr>
          <p:cNvPr id="7" name="Content Placeholder 6">
            <a:extLst>
              <a:ext uri="{FF2B5EF4-FFF2-40B4-BE49-F238E27FC236}">
                <a16:creationId xmlns:a16="http://schemas.microsoft.com/office/drawing/2014/main" id="{3B0FA87A-E0B7-3720-367E-C3D6F3FD60A9}"/>
              </a:ext>
            </a:extLst>
          </p:cNvPr>
          <p:cNvGraphicFramePr>
            <a:graphicFrameLocks noGrp="1"/>
          </p:cNvGraphicFramePr>
          <p:nvPr>
            <p:ph idx="1"/>
            <p:extLst>
              <p:ext uri="{D42A27DB-BD31-4B8C-83A1-F6EECF244321}">
                <p14:modId xmlns:p14="http://schemas.microsoft.com/office/powerpoint/2010/main" val="2735859439"/>
              </p:ext>
            </p:extLst>
          </p:nvPr>
        </p:nvGraphicFramePr>
        <p:xfrm>
          <a:off x="514927" y="1863561"/>
          <a:ext cx="11159836" cy="4709950"/>
        </p:xfrm>
        <a:graphic>
          <a:graphicData uri="http://schemas.openxmlformats.org/drawingml/2006/table">
            <a:tbl>
              <a:tblPr>
                <a:tableStyleId>{5C22544A-7EE6-4342-B048-85BDC9FD1C3A}</a:tableStyleId>
              </a:tblPr>
              <a:tblGrid>
                <a:gridCol w="944418">
                  <a:extLst>
                    <a:ext uri="{9D8B030D-6E8A-4147-A177-3AD203B41FA5}">
                      <a16:colId xmlns:a16="http://schemas.microsoft.com/office/drawing/2014/main" val="1538024289"/>
                    </a:ext>
                  </a:extLst>
                </a:gridCol>
                <a:gridCol w="3058334">
                  <a:extLst>
                    <a:ext uri="{9D8B030D-6E8A-4147-A177-3AD203B41FA5}">
                      <a16:colId xmlns:a16="http://schemas.microsoft.com/office/drawing/2014/main" val="2734812879"/>
                    </a:ext>
                  </a:extLst>
                </a:gridCol>
                <a:gridCol w="7157084">
                  <a:extLst>
                    <a:ext uri="{9D8B030D-6E8A-4147-A177-3AD203B41FA5}">
                      <a16:colId xmlns:a16="http://schemas.microsoft.com/office/drawing/2014/main" val="3315103120"/>
                    </a:ext>
                  </a:extLst>
                </a:gridCol>
              </a:tblGrid>
              <a:tr h="422325">
                <a:tc>
                  <a:txBody>
                    <a:bodyPr/>
                    <a:lstStyle/>
                    <a:p>
                      <a:pPr algn="l" fontAlgn="b"/>
                      <a:r>
                        <a:rPr lang="en-US" sz="1400" u="none" strike="noStrike">
                          <a:effectLst/>
                        </a:rPr>
                        <a:t>Week 2</a:t>
                      </a:r>
                      <a:endParaRPr lang="en-US" sz="1400" b="0" i="0" u="none" strike="noStrike">
                        <a:solidFill>
                          <a:srgbClr val="000000"/>
                        </a:solidFill>
                        <a:effectLst/>
                        <a:latin typeface="Aptos Narrow" panose="020B0004020202020204" pitchFamily="34" charset="0"/>
                      </a:endParaRPr>
                    </a:p>
                  </a:txBody>
                  <a:tcPr marL="8480" marR="8480" marT="8480" marB="0" anchor="b"/>
                </a:tc>
                <a:tc>
                  <a:txBody>
                    <a:bodyPr/>
                    <a:lstStyle/>
                    <a:p>
                      <a:pPr algn="l" fontAlgn="b"/>
                      <a:r>
                        <a:rPr lang="en-US" sz="1400" u="none" strike="noStrike" dirty="0">
                          <a:effectLst/>
                          <a:highlight>
                            <a:srgbClr val="DAF2D0"/>
                          </a:highlight>
                        </a:rPr>
                        <a:t>U02 </a:t>
                      </a:r>
                      <a:r>
                        <a:rPr lang="en-US" sz="1400" u="none" strike="noStrike" dirty="0" err="1">
                          <a:effectLst/>
                          <a:highlight>
                            <a:srgbClr val="DAF2D0"/>
                          </a:highlight>
                        </a:rPr>
                        <a:t>U02</a:t>
                      </a:r>
                      <a:r>
                        <a:rPr lang="en-US" sz="1400" u="none" strike="noStrike" dirty="0">
                          <a:effectLst/>
                          <a:highlight>
                            <a:srgbClr val="DAF2D0"/>
                          </a:highlight>
                        </a:rPr>
                        <a:t> Prepare: Teamwork Skills</a:t>
                      </a:r>
                      <a:endParaRPr lang="en-US" sz="1400" b="0" i="0" u="none" strike="noStrike" dirty="0">
                        <a:solidFill>
                          <a:srgbClr val="000000"/>
                        </a:solidFill>
                        <a:effectLst/>
                        <a:highlight>
                          <a:srgbClr val="DAF2D0"/>
                        </a:highlight>
                        <a:latin typeface="Aptos Narrow" panose="020B0004020202020204" pitchFamily="34" charset="0"/>
                      </a:endParaRPr>
                    </a:p>
                  </a:txBody>
                  <a:tcPr marL="8480" marR="8480" marT="8480" marB="0" anchor="b"/>
                </a:tc>
                <a:tc>
                  <a:txBody>
                    <a:bodyPr/>
                    <a:lstStyle/>
                    <a:p>
                      <a:pPr algn="l" fontAlgn="b"/>
                      <a:r>
                        <a:rPr lang="en-US" sz="1400" u="none" strike="noStrike">
                          <a:effectLst/>
                        </a:rPr>
                        <a:t>Changed from Canvas Quiz to Google Form to allow better analytics</a:t>
                      </a:r>
                      <a:endParaRPr lang="en-US" sz="1400" b="0" i="0" u="none" strike="noStrike">
                        <a:solidFill>
                          <a:srgbClr val="000000"/>
                        </a:solidFill>
                        <a:effectLst/>
                        <a:latin typeface="Aptos Narrow" panose="020B0004020202020204" pitchFamily="34" charset="0"/>
                      </a:endParaRPr>
                    </a:p>
                  </a:txBody>
                  <a:tcPr marL="8480" marR="8480" marT="8480" marB="0" anchor="b"/>
                </a:tc>
                <a:extLst>
                  <a:ext uri="{0D108BD9-81ED-4DB2-BD59-A6C34878D82A}">
                    <a16:rowId xmlns:a16="http://schemas.microsoft.com/office/drawing/2014/main" val="677301349"/>
                  </a:ext>
                </a:extLst>
              </a:tr>
              <a:tr h="422325">
                <a:tc>
                  <a:txBody>
                    <a:bodyPr/>
                    <a:lstStyle/>
                    <a:p>
                      <a:pPr algn="l" fontAlgn="b"/>
                      <a:r>
                        <a:rPr lang="en-US" sz="1400" u="none" strike="noStrike">
                          <a:effectLst/>
                        </a:rPr>
                        <a:t>Week 4</a:t>
                      </a:r>
                      <a:endParaRPr lang="en-US" sz="1400" b="0" i="0" u="none" strike="noStrike">
                        <a:solidFill>
                          <a:srgbClr val="000000"/>
                        </a:solidFill>
                        <a:effectLst/>
                        <a:latin typeface="Aptos Narrow" panose="020B0004020202020204" pitchFamily="34" charset="0"/>
                      </a:endParaRPr>
                    </a:p>
                  </a:txBody>
                  <a:tcPr marL="8480" marR="8480" marT="8480" marB="0" anchor="b"/>
                </a:tc>
                <a:tc>
                  <a:txBody>
                    <a:bodyPr/>
                    <a:lstStyle/>
                    <a:p>
                      <a:pPr algn="l" fontAlgn="b"/>
                      <a:r>
                        <a:rPr lang="en-US" sz="1400" u="none" strike="noStrike">
                          <a:effectLst/>
                          <a:highlight>
                            <a:srgbClr val="DAF2D0"/>
                          </a:highlight>
                        </a:rPr>
                        <a:t>U02 Prove: Vision Board</a:t>
                      </a:r>
                      <a:endParaRPr lang="en-US" sz="1400" b="0" i="0" u="none" strike="noStrike">
                        <a:solidFill>
                          <a:srgbClr val="000000"/>
                        </a:solidFill>
                        <a:effectLst/>
                        <a:highlight>
                          <a:srgbClr val="DAF2D0"/>
                        </a:highlight>
                        <a:latin typeface="Aptos Narrow" panose="020B0004020202020204" pitchFamily="34" charset="0"/>
                      </a:endParaRPr>
                    </a:p>
                  </a:txBody>
                  <a:tcPr marL="8480" marR="8480" marT="8480" marB="0" anchor="b"/>
                </a:tc>
                <a:tc>
                  <a:txBody>
                    <a:bodyPr/>
                    <a:lstStyle/>
                    <a:p>
                      <a:pPr algn="l" fontAlgn="b"/>
                      <a:r>
                        <a:rPr lang="en-US" sz="1400" u="none" strike="noStrike">
                          <a:effectLst/>
                        </a:rPr>
                        <a:t>Added clarifications to instructions</a:t>
                      </a:r>
                      <a:endParaRPr lang="en-US" sz="1400" b="0" i="0" u="none" strike="noStrike">
                        <a:solidFill>
                          <a:srgbClr val="000000"/>
                        </a:solidFill>
                        <a:effectLst/>
                        <a:latin typeface="Aptos Narrow" panose="020B0004020202020204" pitchFamily="34" charset="0"/>
                      </a:endParaRPr>
                    </a:p>
                  </a:txBody>
                  <a:tcPr marL="8480" marR="8480" marT="8480" marB="0" anchor="b"/>
                </a:tc>
                <a:extLst>
                  <a:ext uri="{0D108BD9-81ED-4DB2-BD59-A6C34878D82A}">
                    <a16:rowId xmlns:a16="http://schemas.microsoft.com/office/drawing/2014/main" val="2439286165"/>
                  </a:ext>
                </a:extLst>
              </a:tr>
              <a:tr h="422325">
                <a:tc>
                  <a:txBody>
                    <a:bodyPr/>
                    <a:lstStyle/>
                    <a:p>
                      <a:pPr algn="l" fontAlgn="b"/>
                      <a:r>
                        <a:rPr lang="en-US" sz="1400" u="none" strike="noStrike">
                          <a:effectLst/>
                        </a:rPr>
                        <a:t>Week 5</a:t>
                      </a:r>
                      <a:endParaRPr lang="en-US" sz="1400" b="0" i="0" u="none" strike="noStrike">
                        <a:solidFill>
                          <a:srgbClr val="000000"/>
                        </a:solidFill>
                        <a:effectLst/>
                        <a:latin typeface="Aptos Narrow" panose="020B0004020202020204" pitchFamily="34" charset="0"/>
                      </a:endParaRPr>
                    </a:p>
                  </a:txBody>
                  <a:tcPr marL="8480" marR="8480" marT="8480" marB="0" anchor="b"/>
                </a:tc>
                <a:tc>
                  <a:txBody>
                    <a:bodyPr/>
                    <a:lstStyle/>
                    <a:p>
                      <a:pPr algn="l" fontAlgn="b"/>
                      <a:r>
                        <a:rPr lang="en-US" sz="1400" u="none" strike="noStrike">
                          <a:effectLst/>
                          <a:highlight>
                            <a:srgbClr val="DAF2D0"/>
                          </a:highlight>
                        </a:rPr>
                        <a:t>U03 Prepare: Articulate Team (Commitment &amp; Conflict)</a:t>
                      </a:r>
                      <a:endParaRPr lang="en-US" sz="1400" b="0" i="0" u="none" strike="noStrike">
                        <a:solidFill>
                          <a:srgbClr val="000000"/>
                        </a:solidFill>
                        <a:effectLst/>
                        <a:highlight>
                          <a:srgbClr val="DAF2D0"/>
                        </a:highlight>
                        <a:latin typeface="Aptos Narrow" panose="020B0004020202020204" pitchFamily="34" charset="0"/>
                      </a:endParaRPr>
                    </a:p>
                  </a:txBody>
                  <a:tcPr marL="8480" marR="8480" marT="8480" marB="0" anchor="b"/>
                </a:tc>
                <a:tc>
                  <a:txBody>
                    <a:bodyPr/>
                    <a:lstStyle/>
                    <a:p>
                      <a:pPr algn="l" fontAlgn="b"/>
                      <a:r>
                        <a:rPr lang="en-US" sz="1400" u="none" strike="noStrike" dirty="0">
                          <a:effectLst/>
                        </a:rPr>
                        <a:t>Added content about passive aggression. Updated reflection questions.</a:t>
                      </a:r>
                      <a:endParaRPr lang="en-US" sz="1400" b="0" i="0" u="none" strike="noStrike" dirty="0">
                        <a:solidFill>
                          <a:srgbClr val="000000"/>
                        </a:solidFill>
                        <a:effectLst/>
                        <a:latin typeface="Aptos Narrow" panose="020B0004020202020204" pitchFamily="34" charset="0"/>
                      </a:endParaRPr>
                    </a:p>
                  </a:txBody>
                  <a:tcPr marL="8480" marR="8480" marT="8480" marB="0" anchor="b"/>
                </a:tc>
                <a:extLst>
                  <a:ext uri="{0D108BD9-81ED-4DB2-BD59-A6C34878D82A}">
                    <a16:rowId xmlns:a16="http://schemas.microsoft.com/office/drawing/2014/main" val="2335275824"/>
                  </a:ext>
                </a:extLst>
              </a:tr>
              <a:tr h="422325">
                <a:tc>
                  <a:txBody>
                    <a:bodyPr/>
                    <a:lstStyle/>
                    <a:p>
                      <a:pPr algn="l" fontAlgn="b"/>
                      <a:r>
                        <a:rPr lang="en-US" sz="1400" u="none" strike="noStrike">
                          <a:effectLst/>
                        </a:rPr>
                        <a:t>Week 6</a:t>
                      </a:r>
                      <a:endParaRPr lang="en-US" sz="1400" b="0" i="0" u="none" strike="noStrike">
                        <a:solidFill>
                          <a:srgbClr val="000000"/>
                        </a:solidFill>
                        <a:effectLst/>
                        <a:latin typeface="Aptos Narrow" panose="020B0004020202020204" pitchFamily="34" charset="0"/>
                      </a:endParaRPr>
                    </a:p>
                  </a:txBody>
                  <a:tcPr marL="8480" marR="8480" marT="8480" marB="0" anchor="b"/>
                </a:tc>
                <a:tc>
                  <a:txBody>
                    <a:bodyPr/>
                    <a:lstStyle/>
                    <a:p>
                      <a:pPr algn="l" fontAlgn="b"/>
                      <a:r>
                        <a:rPr lang="en-US" sz="1400" u="none" strike="noStrike" dirty="0">
                          <a:effectLst/>
                          <a:highlight>
                            <a:srgbClr val="DAF2D0"/>
                          </a:highlight>
                        </a:rPr>
                        <a:t>U03 Prove: Team Problem Statement Workbook</a:t>
                      </a:r>
                      <a:endParaRPr lang="en-US" sz="1400" b="0" i="0" u="none" strike="noStrike" dirty="0">
                        <a:solidFill>
                          <a:srgbClr val="000000"/>
                        </a:solidFill>
                        <a:effectLst/>
                        <a:highlight>
                          <a:srgbClr val="DAF2D0"/>
                        </a:highlight>
                        <a:latin typeface="Aptos Narrow" panose="020B0004020202020204" pitchFamily="34" charset="0"/>
                      </a:endParaRPr>
                    </a:p>
                  </a:txBody>
                  <a:tcPr marL="8480" marR="8480" marT="8480" marB="0" anchor="b"/>
                </a:tc>
                <a:tc>
                  <a:txBody>
                    <a:bodyPr/>
                    <a:lstStyle/>
                    <a:p>
                      <a:pPr algn="l" fontAlgn="b"/>
                      <a:r>
                        <a:rPr lang="en-US" sz="1400" u="none" strike="noStrike" dirty="0">
                          <a:effectLst/>
                        </a:rPr>
                        <a:t>Simplified instructions removing reading about "Design Thinking"</a:t>
                      </a:r>
                      <a:endParaRPr lang="en-US" sz="1400" b="0" i="0" u="none" strike="noStrike" dirty="0">
                        <a:solidFill>
                          <a:srgbClr val="000000"/>
                        </a:solidFill>
                        <a:effectLst/>
                        <a:latin typeface="Aptos Narrow" panose="020B0004020202020204" pitchFamily="34" charset="0"/>
                      </a:endParaRPr>
                    </a:p>
                  </a:txBody>
                  <a:tcPr marL="8480" marR="8480" marT="8480" marB="0" anchor="b"/>
                </a:tc>
                <a:extLst>
                  <a:ext uri="{0D108BD9-81ED-4DB2-BD59-A6C34878D82A}">
                    <a16:rowId xmlns:a16="http://schemas.microsoft.com/office/drawing/2014/main" val="3814276262"/>
                  </a:ext>
                </a:extLst>
              </a:tr>
              <a:tr h="422325">
                <a:tc>
                  <a:txBody>
                    <a:bodyPr/>
                    <a:lstStyle/>
                    <a:p>
                      <a:pPr algn="l" fontAlgn="b"/>
                      <a:r>
                        <a:rPr lang="en-US" sz="1400" u="none" strike="noStrike">
                          <a:effectLst/>
                        </a:rPr>
                        <a:t>Week 8</a:t>
                      </a:r>
                      <a:endParaRPr lang="en-US" sz="1400" b="0" i="0" u="none" strike="noStrike">
                        <a:solidFill>
                          <a:srgbClr val="000000"/>
                        </a:solidFill>
                        <a:effectLst/>
                        <a:latin typeface="Aptos Narrow" panose="020B0004020202020204" pitchFamily="34" charset="0"/>
                      </a:endParaRPr>
                    </a:p>
                  </a:txBody>
                  <a:tcPr marL="8480" marR="8480" marT="8480" marB="0" anchor="b"/>
                </a:tc>
                <a:tc>
                  <a:txBody>
                    <a:bodyPr/>
                    <a:lstStyle/>
                    <a:p>
                      <a:pPr algn="l" fontAlgn="b"/>
                      <a:r>
                        <a:rPr lang="en-US" sz="1400" u="none" strike="noStrike">
                          <a:effectLst/>
                          <a:highlight>
                            <a:srgbClr val="DAF2D0"/>
                          </a:highlight>
                        </a:rPr>
                        <a:t>U03 Prove: Team Presentation</a:t>
                      </a:r>
                      <a:endParaRPr lang="en-US" sz="1400" b="0" i="0" u="none" strike="noStrike">
                        <a:solidFill>
                          <a:srgbClr val="000000"/>
                        </a:solidFill>
                        <a:effectLst/>
                        <a:highlight>
                          <a:srgbClr val="DAF2D0"/>
                        </a:highlight>
                        <a:latin typeface="Aptos Narrow" panose="020B0004020202020204" pitchFamily="34" charset="0"/>
                      </a:endParaRPr>
                    </a:p>
                  </a:txBody>
                  <a:tcPr marL="8480" marR="8480" marT="8480" marB="0" anchor="b"/>
                </a:tc>
                <a:tc>
                  <a:txBody>
                    <a:bodyPr/>
                    <a:lstStyle/>
                    <a:p>
                      <a:pPr algn="l" fontAlgn="b"/>
                      <a:r>
                        <a:rPr lang="en-US" sz="1400" u="none" strike="noStrike">
                          <a:effectLst/>
                        </a:rPr>
                        <a:t>Encouraged other formats besides PDF</a:t>
                      </a:r>
                      <a:endParaRPr lang="en-US" sz="1400" b="0" i="0" u="none" strike="noStrike">
                        <a:solidFill>
                          <a:srgbClr val="000000"/>
                        </a:solidFill>
                        <a:effectLst/>
                        <a:latin typeface="Aptos Narrow" panose="020B0004020202020204" pitchFamily="34" charset="0"/>
                      </a:endParaRPr>
                    </a:p>
                  </a:txBody>
                  <a:tcPr marL="8480" marR="8480" marT="8480" marB="0" anchor="b"/>
                </a:tc>
                <a:extLst>
                  <a:ext uri="{0D108BD9-81ED-4DB2-BD59-A6C34878D82A}">
                    <a16:rowId xmlns:a16="http://schemas.microsoft.com/office/drawing/2014/main" val="3108778683"/>
                  </a:ext>
                </a:extLst>
              </a:tr>
              <a:tr h="422325">
                <a:tc>
                  <a:txBody>
                    <a:bodyPr/>
                    <a:lstStyle/>
                    <a:p>
                      <a:pPr algn="l" fontAlgn="b"/>
                      <a:r>
                        <a:rPr lang="en-US" sz="1400" u="none" strike="noStrike">
                          <a:effectLst/>
                        </a:rPr>
                        <a:t>Week 8</a:t>
                      </a:r>
                      <a:endParaRPr lang="en-US" sz="1400" b="0" i="0" u="none" strike="noStrike">
                        <a:solidFill>
                          <a:srgbClr val="000000"/>
                        </a:solidFill>
                        <a:effectLst/>
                        <a:latin typeface="Aptos Narrow" panose="020B0004020202020204" pitchFamily="34" charset="0"/>
                      </a:endParaRPr>
                    </a:p>
                  </a:txBody>
                  <a:tcPr marL="8480" marR="8480" marT="8480" marB="0" anchor="b"/>
                </a:tc>
                <a:tc>
                  <a:txBody>
                    <a:bodyPr/>
                    <a:lstStyle/>
                    <a:p>
                      <a:pPr algn="l" fontAlgn="b"/>
                      <a:r>
                        <a:rPr lang="en-US" sz="1400" u="none" strike="noStrike">
                          <a:effectLst/>
                          <a:highlight>
                            <a:srgbClr val="DAF2D0"/>
                          </a:highlight>
                        </a:rPr>
                        <a:t>U03 Teach: Team Member Evaluation</a:t>
                      </a:r>
                      <a:endParaRPr lang="en-US" sz="1400" b="0" i="0" u="none" strike="noStrike">
                        <a:solidFill>
                          <a:srgbClr val="000000"/>
                        </a:solidFill>
                        <a:effectLst/>
                        <a:highlight>
                          <a:srgbClr val="DAF2D0"/>
                        </a:highlight>
                        <a:latin typeface="Aptos Narrow" panose="020B0004020202020204" pitchFamily="34" charset="0"/>
                      </a:endParaRPr>
                    </a:p>
                  </a:txBody>
                  <a:tcPr marL="8480" marR="8480" marT="8480" marB="0" anchor="b"/>
                </a:tc>
                <a:tc>
                  <a:txBody>
                    <a:bodyPr/>
                    <a:lstStyle/>
                    <a:p>
                      <a:pPr algn="l" fontAlgn="b"/>
                      <a:r>
                        <a:rPr lang="en-US" sz="1400" u="none" strike="noStrike" dirty="0">
                          <a:effectLst/>
                        </a:rPr>
                        <a:t>Introduced Feedback Fruits instead of Excel evaluation</a:t>
                      </a:r>
                      <a:endParaRPr lang="en-US" sz="1400" b="0" i="0" u="none" strike="noStrike" dirty="0">
                        <a:solidFill>
                          <a:srgbClr val="000000"/>
                        </a:solidFill>
                        <a:effectLst/>
                        <a:latin typeface="Aptos Narrow" panose="020B0004020202020204" pitchFamily="34" charset="0"/>
                      </a:endParaRPr>
                    </a:p>
                  </a:txBody>
                  <a:tcPr marL="8480" marR="8480" marT="8480" marB="0" anchor="b"/>
                </a:tc>
                <a:extLst>
                  <a:ext uri="{0D108BD9-81ED-4DB2-BD59-A6C34878D82A}">
                    <a16:rowId xmlns:a16="http://schemas.microsoft.com/office/drawing/2014/main" val="2521652486"/>
                  </a:ext>
                </a:extLst>
              </a:tr>
              <a:tr h="422325">
                <a:tc>
                  <a:txBody>
                    <a:bodyPr/>
                    <a:lstStyle/>
                    <a:p>
                      <a:pPr algn="l" fontAlgn="b"/>
                      <a:r>
                        <a:rPr lang="en-US" sz="1400" u="none" strike="noStrike">
                          <a:effectLst/>
                        </a:rPr>
                        <a:t>Week 9</a:t>
                      </a:r>
                      <a:endParaRPr lang="en-US" sz="1400" b="0" i="0" u="none" strike="noStrike">
                        <a:solidFill>
                          <a:srgbClr val="000000"/>
                        </a:solidFill>
                        <a:effectLst/>
                        <a:latin typeface="Aptos Narrow" panose="020B0004020202020204" pitchFamily="34" charset="0"/>
                      </a:endParaRPr>
                    </a:p>
                  </a:txBody>
                  <a:tcPr marL="8480" marR="8480" marT="8480" marB="0" anchor="b"/>
                </a:tc>
                <a:tc>
                  <a:txBody>
                    <a:bodyPr/>
                    <a:lstStyle/>
                    <a:p>
                      <a:pPr algn="l" fontAlgn="b"/>
                      <a:r>
                        <a:rPr lang="en-US" sz="1400" u="none" strike="noStrike">
                          <a:effectLst/>
                          <a:highlight>
                            <a:srgbClr val="DAF2D0"/>
                          </a:highlight>
                        </a:rPr>
                        <a:t>U04 Prepare: Articulate Community (Leadership)</a:t>
                      </a:r>
                      <a:endParaRPr lang="en-US" sz="1400" b="0" i="0" u="none" strike="noStrike">
                        <a:solidFill>
                          <a:srgbClr val="000000"/>
                        </a:solidFill>
                        <a:effectLst/>
                        <a:highlight>
                          <a:srgbClr val="DAF2D0"/>
                        </a:highlight>
                        <a:latin typeface="Aptos Narrow" panose="020B0004020202020204" pitchFamily="34" charset="0"/>
                      </a:endParaRPr>
                    </a:p>
                  </a:txBody>
                  <a:tcPr marL="8480" marR="8480" marT="8480" marB="0" anchor="b"/>
                </a:tc>
                <a:tc>
                  <a:txBody>
                    <a:bodyPr/>
                    <a:lstStyle/>
                    <a:p>
                      <a:pPr algn="l" fontAlgn="b"/>
                      <a:r>
                        <a:rPr lang="en-US" sz="1400" u="none" strike="noStrike" dirty="0">
                          <a:effectLst/>
                        </a:rPr>
                        <a:t>Introduced new content about transformational leadership and updated questions.</a:t>
                      </a:r>
                      <a:endParaRPr lang="en-US" sz="1400" b="0" i="0" u="none" strike="noStrike" dirty="0">
                        <a:solidFill>
                          <a:srgbClr val="000000"/>
                        </a:solidFill>
                        <a:effectLst/>
                        <a:latin typeface="Aptos Narrow" panose="020B0004020202020204" pitchFamily="34" charset="0"/>
                      </a:endParaRPr>
                    </a:p>
                  </a:txBody>
                  <a:tcPr marL="8480" marR="8480" marT="8480" marB="0" anchor="b"/>
                </a:tc>
                <a:extLst>
                  <a:ext uri="{0D108BD9-81ED-4DB2-BD59-A6C34878D82A}">
                    <a16:rowId xmlns:a16="http://schemas.microsoft.com/office/drawing/2014/main" val="484806568"/>
                  </a:ext>
                </a:extLst>
              </a:tr>
              <a:tr h="422325">
                <a:tc>
                  <a:txBody>
                    <a:bodyPr/>
                    <a:lstStyle/>
                    <a:p>
                      <a:pPr algn="l" fontAlgn="b"/>
                      <a:r>
                        <a:rPr lang="en-US" sz="1400" u="none" strike="noStrike">
                          <a:effectLst/>
                        </a:rPr>
                        <a:t>Week 10</a:t>
                      </a:r>
                      <a:endParaRPr lang="en-US" sz="1400" b="0" i="0" u="none" strike="noStrike">
                        <a:solidFill>
                          <a:srgbClr val="000000"/>
                        </a:solidFill>
                        <a:effectLst/>
                        <a:latin typeface="Aptos Narrow" panose="020B0004020202020204" pitchFamily="34" charset="0"/>
                      </a:endParaRPr>
                    </a:p>
                  </a:txBody>
                  <a:tcPr marL="8480" marR="8480" marT="8480" marB="0" anchor="b"/>
                </a:tc>
                <a:tc>
                  <a:txBody>
                    <a:bodyPr/>
                    <a:lstStyle/>
                    <a:p>
                      <a:pPr algn="l" fontAlgn="b"/>
                      <a:r>
                        <a:rPr lang="en-US" sz="1400" u="none" strike="noStrike" dirty="0">
                          <a:effectLst/>
                          <a:highlight>
                            <a:srgbClr val="DAF2D0"/>
                          </a:highlight>
                        </a:rPr>
                        <a:t>U04 Prepare: Project Planning Responsibilities</a:t>
                      </a:r>
                      <a:endParaRPr lang="en-US" sz="1400" b="0" i="0" u="none" strike="noStrike" dirty="0">
                        <a:solidFill>
                          <a:srgbClr val="000000"/>
                        </a:solidFill>
                        <a:effectLst/>
                        <a:highlight>
                          <a:srgbClr val="DAF2D0"/>
                        </a:highlight>
                        <a:latin typeface="Aptos Narrow" panose="020B0004020202020204" pitchFamily="34" charset="0"/>
                      </a:endParaRPr>
                    </a:p>
                  </a:txBody>
                  <a:tcPr marL="8480" marR="8480" marT="8480" marB="0" anchor="b"/>
                </a:tc>
                <a:tc>
                  <a:txBody>
                    <a:bodyPr/>
                    <a:lstStyle/>
                    <a:p>
                      <a:pPr algn="l" fontAlgn="b"/>
                      <a:r>
                        <a:rPr lang="en-US" sz="1400" u="none" strike="noStrike">
                          <a:effectLst/>
                        </a:rPr>
                        <a:t>Introduced the scrum roles in the question. Updated the question to account for new content.</a:t>
                      </a:r>
                      <a:endParaRPr lang="en-US" sz="1400" b="0" i="0" u="none" strike="noStrike">
                        <a:solidFill>
                          <a:srgbClr val="000000"/>
                        </a:solidFill>
                        <a:effectLst/>
                        <a:latin typeface="Aptos Narrow" panose="020B0004020202020204" pitchFamily="34" charset="0"/>
                      </a:endParaRPr>
                    </a:p>
                  </a:txBody>
                  <a:tcPr marL="8480" marR="8480" marT="8480" marB="0" anchor="b"/>
                </a:tc>
                <a:extLst>
                  <a:ext uri="{0D108BD9-81ED-4DB2-BD59-A6C34878D82A}">
                    <a16:rowId xmlns:a16="http://schemas.microsoft.com/office/drawing/2014/main" val="2787513844"/>
                  </a:ext>
                </a:extLst>
              </a:tr>
              <a:tr h="422325">
                <a:tc>
                  <a:txBody>
                    <a:bodyPr/>
                    <a:lstStyle/>
                    <a:p>
                      <a:pPr algn="l" fontAlgn="b"/>
                      <a:r>
                        <a:rPr lang="en-US" sz="1400" u="none" strike="noStrike">
                          <a:effectLst/>
                        </a:rPr>
                        <a:t>Week 13</a:t>
                      </a:r>
                      <a:endParaRPr lang="en-US" sz="1400" b="0" i="0" u="none" strike="noStrike">
                        <a:solidFill>
                          <a:srgbClr val="000000"/>
                        </a:solidFill>
                        <a:effectLst/>
                        <a:latin typeface="Aptos Narrow" panose="020B0004020202020204" pitchFamily="34" charset="0"/>
                      </a:endParaRPr>
                    </a:p>
                  </a:txBody>
                  <a:tcPr marL="8480" marR="8480" marT="8480" marB="0" anchor="b"/>
                </a:tc>
                <a:tc>
                  <a:txBody>
                    <a:bodyPr/>
                    <a:lstStyle/>
                    <a:p>
                      <a:pPr algn="l" fontAlgn="b"/>
                      <a:r>
                        <a:rPr lang="en-US" sz="1400" u="none" strike="noStrike" dirty="0">
                          <a:effectLst/>
                          <a:highlight>
                            <a:srgbClr val="DAF2D0"/>
                          </a:highlight>
                        </a:rPr>
                        <a:t>U04 Prove: Final Self Retrospective</a:t>
                      </a:r>
                      <a:endParaRPr lang="en-US" sz="1400" b="0" i="0" u="none" strike="noStrike" dirty="0">
                        <a:solidFill>
                          <a:srgbClr val="000000"/>
                        </a:solidFill>
                        <a:effectLst/>
                        <a:highlight>
                          <a:srgbClr val="DAF2D0"/>
                        </a:highlight>
                        <a:latin typeface="Aptos Narrow" panose="020B0004020202020204" pitchFamily="34" charset="0"/>
                      </a:endParaRPr>
                    </a:p>
                  </a:txBody>
                  <a:tcPr marL="8480" marR="8480" marT="8480" marB="0" anchor="b"/>
                </a:tc>
                <a:tc>
                  <a:txBody>
                    <a:bodyPr/>
                    <a:lstStyle/>
                    <a:p>
                      <a:pPr algn="l" fontAlgn="b"/>
                      <a:r>
                        <a:rPr lang="en-US" sz="1400" u="none" strike="noStrike" dirty="0">
                          <a:effectLst/>
                        </a:rPr>
                        <a:t>Completely revised this quiz to allow students to reflect on learnings from Unit 4. </a:t>
                      </a:r>
                      <a:br>
                        <a:rPr lang="en-US" sz="1400" u="none" strike="noStrike" dirty="0">
                          <a:effectLst/>
                        </a:rPr>
                      </a:br>
                      <a:r>
                        <a:rPr lang="en-US" sz="1400" u="none" strike="noStrike" dirty="0">
                          <a:effectLst/>
                        </a:rPr>
                        <a:t>Combined unit 5 wrap up tasks with this as well.</a:t>
                      </a:r>
                      <a:endParaRPr lang="en-US" sz="1400" b="0" i="0" u="none" strike="noStrike" dirty="0">
                        <a:solidFill>
                          <a:srgbClr val="000000"/>
                        </a:solidFill>
                        <a:effectLst/>
                        <a:latin typeface="Aptos Narrow" panose="020B0004020202020204" pitchFamily="34" charset="0"/>
                      </a:endParaRPr>
                    </a:p>
                  </a:txBody>
                  <a:tcPr marL="8480" marR="8480" marT="8480" marB="0" anchor="b"/>
                </a:tc>
                <a:extLst>
                  <a:ext uri="{0D108BD9-81ED-4DB2-BD59-A6C34878D82A}">
                    <a16:rowId xmlns:a16="http://schemas.microsoft.com/office/drawing/2014/main" val="3298872125"/>
                  </a:ext>
                </a:extLst>
              </a:tr>
              <a:tr h="422325">
                <a:tc>
                  <a:txBody>
                    <a:bodyPr/>
                    <a:lstStyle/>
                    <a:p>
                      <a:pPr algn="l" fontAlgn="b"/>
                      <a:r>
                        <a:rPr lang="en-US" sz="1400" u="none" strike="noStrike">
                          <a:effectLst/>
                        </a:rPr>
                        <a:t>Week 13</a:t>
                      </a:r>
                      <a:endParaRPr lang="en-US" sz="1400" b="0" i="0" u="none" strike="noStrike">
                        <a:solidFill>
                          <a:srgbClr val="000000"/>
                        </a:solidFill>
                        <a:effectLst/>
                        <a:latin typeface="Aptos Narrow" panose="020B0004020202020204" pitchFamily="34" charset="0"/>
                      </a:endParaRPr>
                    </a:p>
                  </a:txBody>
                  <a:tcPr marL="8480" marR="8480" marT="8480" marB="0" anchor="b"/>
                </a:tc>
                <a:tc>
                  <a:txBody>
                    <a:bodyPr/>
                    <a:lstStyle/>
                    <a:p>
                      <a:pPr algn="l" fontAlgn="b"/>
                      <a:r>
                        <a:rPr lang="en-US" sz="1400" u="none" strike="noStrike">
                          <a:effectLst/>
                          <a:highlight>
                            <a:srgbClr val="DAF2D0"/>
                          </a:highlight>
                        </a:rPr>
                        <a:t>U04 Prove: Team Presentation</a:t>
                      </a:r>
                      <a:endParaRPr lang="en-US" sz="1400" b="0" i="0" u="none" strike="noStrike">
                        <a:solidFill>
                          <a:srgbClr val="000000"/>
                        </a:solidFill>
                        <a:effectLst/>
                        <a:highlight>
                          <a:srgbClr val="DAF2D0"/>
                        </a:highlight>
                        <a:latin typeface="Aptos Narrow" panose="020B0004020202020204" pitchFamily="34" charset="0"/>
                      </a:endParaRPr>
                    </a:p>
                  </a:txBody>
                  <a:tcPr marL="8480" marR="8480" marT="8480" marB="0" anchor="b"/>
                </a:tc>
                <a:tc>
                  <a:txBody>
                    <a:bodyPr/>
                    <a:lstStyle/>
                    <a:p>
                      <a:pPr algn="l" fontAlgn="b"/>
                      <a:r>
                        <a:rPr lang="en-US" sz="1400" u="none" strike="noStrike" dirty="0">
                          <a:effectLst/>
                        </a:rPr>
                        <a:t>Tweaked the final questions for the presentation.</a:t>
                      </a:r>
                      <a:endParaRPr lang="en-US" sz="1400" b="0" i="0" u="none" strike="noStrike" dirty="0">
                        <a:solidFill>
                          <a:srgbClr val="000000"/>
                        </a:solidFill>
                        <a:effectLst/>
                        <a:latin typeface="Aptos Narrow" panose="020B0004020202020204" pitchFamily="34" charset="0"/>
                      </a:endParaRPr>
                    </a:p>
                  </a:txBody>
                  <a:tcPr marL="8480" marR="8480" marT="8480" marB="0" anchor="b"/>
                </a:tc>
                <a:extLst>
                  <a:ext uri="{0D108BD9-81ED-4DB2-BD59-A6C34878D82A}">
                    <a16:rowId xmlns:a16="http://schemas.microsoft.com/office/drawing/2014/main" val="2166651240"/>
                  </a:ext>
                </a:extLst>
              </a:tr>
              <a:tr h="422325">
                <a:tc>
                  <a:txBody>
                    <a:bodyPr/>
                    <a:lstStyle/>
                    <a:p>
                      <a:pPr algn="l" fontAlgn="b"/>
                      <a:r>
                        <a:rPr lang="en-US" sz="1400" u="none" strike="noStrike" dirty="0">
                          <a:effectLst/>
                        </a:rPr>
                        <a:t>Week 13</a:t>
                      </a:r>
                      <a:endParaRPr lang="en-US" sz="1400" b="0" i="0" u="none" strike="noStrike" dirty="0">
                        <a:solidFill>
                          <a:srgbClr val="000000"/>
                        </a:solidFill>
                        <a:effectLst/>
                        <a:latin typeface="Aptos Narrow" panose="020B0004020202020204" pitchFamily="34" charset="0"/>
                      </a:endParaRPr>
                    </a:p>
                  </a:txBody>
                  <a:tcPr marL="8480" marR="8480" marT="8480" marB="0" anchor="b"/>
                </a:tc>
                <a:tc>
                  <a:txBody>
                    <a:bodyPr/>
                    <a:lstStyle/>
                    <a:p>
                      <a:pPr algn="l" fontAlgn="b"/>
                      <a:r>
                        <a:rPr lang="en-US" sz="1400" u="none" strike="noStrike" dirty="0">
                          <a:effectLst/>
                          <a:highlight>
                            <a:srgbClr val="DAF2D0"/>
                          </a:highlight>
                        </a:rPr>
                        <a:t>U04 Teach: Team Member Evaluation</a:t>
                      </a:r>
                      <a:endParaRPr lang="en-US" sz="1400" b="0" i="0" u="none" strike="noStrike" dirty="0">
                        <a:solidFill>
                          <a:srgbClr val="000000"/>
                        </a:solidFill>
                        <a:effectLst/>
                        <a:highlight>
                          <a:srgbClr val="DAF2D0"/>
                        </a:highlight>
                        <a:latin typeface="Aptos Narrow" panose="020B0004020202020204" pitchFamily="34" charset="0"/>
                      </a:endParaRPr>
                    </a:p>
                  </a:txBody>
                  <a:tcPr marL="8480" marR="8480" marT="8480" marB="0" anchor="b"/>
                </a:tc>
                <a:tc>
                  <a:txBody>
                    <a:bodyPr/>
                    <a:lstStyle/>
                    <a:p>
                      <a:pPr algn="l" fontAlgn="b"/>
                      <a:r>
                        <a:rPr lang="en-US" sz="1400" u="none" strike="noStrike" dirty="0">
                          <a:effectLst/>
                        </a:rPr>
                        <a:t>Updated Feedback Fruits setup so peer evaluations have more weight</a:t>
                      </a:r>
                      <a:endParaRPr lang="en-US" sz="1400" b="0" i="0" u="none" strike="noStrike" dirty="0">
                        <a:solidFill>
                          <a:srgbClr val="000000"/>
                        </a:solidFill>
                        <a:effectLst/>
                        <a:latin typeface="Aptos Narrow" panose="020B0004020202020204" pitchFamily="34" charset="0"/>
                      </a:endParaRPr>
                    </a:p>
                  </a:txBody>
                  <a:tcPr marL="8480" marR="8480" marT="8480" marB="0" anchor="b"/>
                </a:tc>
                <a:extLst>
                  <a:ext uri="{0D108BD9-81ED-4DB2-BD59-A6C34878D82A}">
                    <a16:rowId xmlns:a16="http://schemas.microsoft.com/office/drawing/2014/main" val="489118868"/>
                  </a:ext>
                </a:extLst>
              </a:tr>
            </a:tbl>
          </a:graphicData>
        </a:graphic>
      </p:graphicFrame>
    </p:spTree>
    <p:extLst>
      <p:ext uri="{BB962C8B-B14F-4D97-AF65-F5344CB8AC3E}">
        <p14:creationId xmlns:p14="http://schemas.microsoft.com/office/powerpoint/2010/main" val="1049387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84B5B4B-99EA-D3F8-5CD9-1E970ACBA23A}"/>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Possible Additional Revisions</a:t>
            </a:r>
          </a:p>
        </p:txBody>
      </p:sp>
      <p:graphicFrame>
        <p:nvGraphicFramePr>
          <p:cNvPr id="17" name="Content Placeholder 3">
            <a:extLst>
              <a:ext uri="{FF2B5EF4-FFF2-40B4-BE49-F238E27FC236}">
                <a16:creationId xmlns:a16="http://schemas.microsoft.com/office/drawing/2014/main" id="{2A9784C0-8861-C904-17BF-42784B69828C}"/>
              </a:ext>
            </a:extLst>
          </p:cNvPr>
          <p:cNvGraphicFramePr>
            <a:graphicFrameLocks noGrp="1"/>
          </p:cNvGraphicFramePr>
          <p:nvPr>
            <p:ph idx="1"/>
            <p:extLst>
              <p:ext uri="{D42A27DB-BD31-4B8C-83A1-F6EECF244321}">
                <p14:modId xmlns:p14="http://schemas.microsoft.com/office/powerpoint/2010/main" val="63047545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3672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86370B-22D8-CA2F-8AAC-B8FAC30C53AB}"/>
              </a:ext>
            </a:extLst>
          </p:cNvPr>
          <p:cNvSpPr>
            <a:spLocks noGrp="1"/>
          </p:cNvSpPr>
          <p:nvPr>
            <p:ph type="title"/>
          </p:nvPr>
        </p:nvSpPr>
        <p:spPr>
          <a:xfrm>
            <a:off x="635000" y="640823"/>
            <a:ext cx="3418659" cy="5583148"/>
          </a:xfrm>
        </p:spPr>
        <p:txBody>
          <a:bodyPr anchor="ctr">
            <a:normAutofit/>
          </a:bodyPr>
          <a:lstStyle/>
          <a:p>
            <a:r>
              <a:rPr lang="en-US" sz="5400"/>
              <a:t>Overview</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C5D1136-5E0E-E0EB-6D9C-9328D717BADD}"/>
              </a:ext>
            </a:extLst>
          </p:cNvPr>
          <p:cNvGraphicFramePr>
            <a:graphicFrameLocks noGrp="1"/>
          </p:cNvGraphicFramePr>
          <p:nvPr>
            <p:ph idx="1"/>
            <p:extLst>
              <p:ext uri="{D42A27DB-BD31-4B8C-83A1-F6EECF244321}">
                <p14:modId xmlns:p14="http://schemas.microsoft.com/office/powerpoint/2010/main" val="120859292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8123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A1062F-2AA6-4FC7-E14E-F5758119CB21}"/>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Key Deficiencies</a:t>
            </a:r>
          </a:p>
        </p:txBody>
      </p:sp>
      <p:graphicFrame>
        <p:nvGraphicFramePr>
          <p:cNvPr id="5" name="Content Placeholder 2">
            <a:extLst>
              <a:ext uri="{FF2B5EF4-FFF2-40B4-BE49-F238E27FC236}">
                <a16:creationId xmlns:a16="http://schemas.microsoft.com/office/drawing/2014/main" id="{608602A2-8F90-2824-9678-8B367995C62C}"/>
              </a:ext>
            </a:extLst>
          </p:cNvPr>
          <p:cNvGraphicFramePr>
            <a:graphicFrameLocks noGrp="1"/>
          </p:cNvGraphicFramePr>
          <p:nvPr>
            <p:ph idx="1"/>
            <p:extLst>
              <p:ext uri="{D42A27DB-BD31-4B8C-83A1-F6EECF244321}">
                <p14:modId xmlns:p14="http://schemas.microsoft.com/office/powerpoint/2010/main" val="20803517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7711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C238733-9A2F-4D76-7BEA-C8A52A5E99C5}"/>
              </a:ext>
            </a:extLst>
          </p:cNvPr>
          <p:cNvSpPr>
            <a:spLocks noGrp="1"/>
          </p:cNvSpPr>
          <p:nvPr>
            <p:ph type="title"/>
          </p:nvPr>
        </p:nvSpPr>
        <p:spPr>
          <a:xfrm>
            <a:off x="621792" y="1161288"/>
            <a:ext cx="3602736" cy="4526280"/>
          </a:xfrm>
        </p:spPr>
        <p:txBody>
          <a:bodyPr>
            <a:normAutofit/>
          </a:bodyPr>
          <a:lstStyle/>
          <a:p>
            <a:r>
              <a:rPr lang="en-US" sz="4000"/>
              <a:t>Course Organization</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7E980D03-9A44-C767-37A6-56631B745997}"/>
              </a:ext>
            </a:extLst>
          </p:cNvPr>
          <p:cNvGraphicFramePr>
            <a:graphicFrameLocks noGrp="1"/>
          </p:cNvGraphicFramePr>
          <p:nvPr>
            <p:ph idx="1"/>
            <p:extLst>
              <p:ext uri="{D42A27DB-BD31-4B8C-83A1-F6EECF244321}">
                <p14:modId xmlns:p14="http://schemas.microsoft.com/office/powerpoint/2010/main" val="4223377136"/>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722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DE206-A34D-8EA8-AF80-B5DD078425CA}"/>
              </a:ext>
            </a:extLst>
          </p:cNvPr>
          <p:cNvSpPr>
            <a:spLocks noGrp="1"/>
          </p:cNvSpPr>
          <p:nvPr>
            <p:ph type="title"/>
          </p:nvPr>
        </p:nvSpPr>
        <p:spPr/>
        <p:txBody>
          <a:bodyPr/>
          <a:lstStyle/>
          <a:p>
            <a:pPr algn="ctr"/>
            <a:r>
              <a:rPr lang="en-US" dirty="0"/>
              <a:t>Old Model vs. New Model</a:t>
            </a:r>
          </a:p>
        </p:txBody>
      </p:sp>
      <p:sp>
        <p:nvSpPr>
          <p:cNvPr id="3" name="Text Placeholder 2">
            <a:extLst>
              <a:ext uri="{FF2B5EF4-FFF2-40B4-BE49-F238E27FC236}">
                <a16:creationId xmlns:a16="http://schemas.microsoft.com/office/drawing/2014/main" id="{AD7DBD35-A1A7-61CF-A4EF-B89391BEBA60}"/>
              </a:ext>
            </a:extLst>
          </p:cNvPr>
          <p:cNvSpPr>
            <a:spLocks noGrp="1"/>
          </p:cNvSpPr>
          <p:nvPr>
            <p:ph type="body" idx="1"/>
          </p:nvPr>
        </p:nvSpPr>
        <p:spPr/>
        <p:txBody>
          <a:bodyPr/>
          <a:lstStyle/>
          <a:p>
            <a:pPr algn="ctr"/>
            <a:r>
              <a:rPr lang="en-US" dirty="0"/>
              <a:t>Multidimensional Influence Model</a:t>
            </a:r>
          </a:p>
        </p:txBody>
      </p:sp>
      <p:sp>
        <p:nvSpPr>
          <p:cNvPr id="5" name="Text Placeholder 4">
            <a:extLst>
              <a:ext uri="{FF2B5EF4-FFF2-40B4-BE49-F238E27FC236}">
                <a16:creationId xmlns:a16="http://schemas.microsoft.com/office/drawing/2014/main" id="{FD6EA094-D1D8-DEAA-6B00-98866C4BAC5B}"/>
              </a:ext>
            </a:extLst>
          </p:cNvPr>
          <p:cNvSpPr>
            <a:spLocks noGrp="1"/>
          </p:cNvSpPr>
          <p:nvPr>
            <p:ph type="body" sz="quarter" idx="3"/>
          </p:nvPr>
        </p:nvSpPr>
        <p:spPr/>
        <p:txBody>
          <a:bodyPr/>
          <a:lstStyle/>
          <a:p>
            <a:pPr algn="ctr"/>
            <a:r>
              <a:rPr lang="en-US" dirty="0"/>
              <a:t>Emotional Intelligence (HBR)</a:t>
            </a:r>
          </a:p>
        </p:txBody>
      </p:sp>
      <p:pic>
        <p:nvPicPr>
          <p:cNvPr id="7" name="Content Placeholder 9" descr="A picture containing device, drawing&#10;&#10;Description automatically generated">
            <a:extLst>
              <a:ext uri="{FF2B5EF4-FFF2-40B4-BE49-F238E27FC236}">
                <a16:creationId xmlns:a16="http://schemas.microsoft.com/office/drawing/2014/main" id="{CA92954F-DF48-3845-936B-78547EE44ED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3074369"/>
            <a:ext cx="5157787" cy="2545999"/>
          </a:xfrm>
          <a:prstGeom prst="rect">
            <a:avLst/>
          </a:prstGeom>
        </p:spPr>
      </p:pic>
      <p:pic>
        <p:nvPicPr>
          <p:cNvPr id="8" name="Picture 4" descr="Emotional Intelligence Has 12 Elements. Which Do You Need to Work On?">
            <a:extLst>
              <a:ext uri="{FF2B5EF4-FFF2-40B4-BE49-F238E27FC236}">
                <a16:creationId xmlns:a16="http://schemas.microsoft.com/office/drawing/2014/main" id="{0D1C7D93-9D98-6502-206D-90964A1D4257}"/>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7050032" y="2505075"/>
            <a:ext cx="3427523" cy="3684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201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33AD2-1318-A718-8A6F-9267DB2AFD39}"/>
              </a:ext>
            </a:extLst>
          </p:cNvPr>
          <p:cNvSpPr>
            <a:spLocks noGrp="1"/>
          </p:cNvSpPr>
          <p:nvPr>
            <p:ph type="title"/>
          </p:nvPr>
        </p:nvSpPr>
        <p:spPr/>
        <p:txBody>
          <a:bodyPr/>
          <a:lstStyle/>
          <a:p>
            <a:r>
              <a:rPr lang="en-US" dirty="0"/>
              <a:t>Old Project Planning vs. New Project Planning</a:t>
            </a:r>
          </a:p>
        </p:txBody>
      </p:sp>
      <p:pic>
        <p:nvPicPr>
          <p:cNvPr id="2050" name="Picture 2" descr="What is Design Thinking? — updated 2024 | IxDF">
            <a:extLst>
              <a:ext uri="{FF2B5EF4-FFF2-40B4-BE49-F238E27FC236}">
                <a16:creationId xmlns:a16="http://schemas.microsoft.com/office/drawing/2014/main" id="{1329D1BE-E26F-A710-A6B4-47EF25C5B44C}"/>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340358" y="1825625"/>
            <a:ext cx="4177284" cy="43513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hat is Future Problem Solvers? – Unleashing Readers">
            <a:extLst>
              <a:ext uri="{FF2B5EF4-FFF2-40B4-BE49-F238E27FC236}">
                <a16:creationId xmlns:a16="http://schemas.microsoft.com/office/drawing/2014/main" id="{FC06B703-1540-6BE2-AF08-52BB91F74B06}"/>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6172200" y="2648083"/>
            <a:ext cx="5181600" cy="2706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427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235" y="1371600"/>
            <a:ext cx="4529312"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A4A33910-0775-83AB-C612-D1C3ED97DA66}"/>
              </a:ext>
            </a:extLst>
          </p:cNvPr>
          <p:cNvSpPr>
            <a:spLocks noGrp="1"/>
          </p:cNvSpPr>
          <p:nvPr>
            <p:ph type="title"/>
          </p:nvPr>
        </p:nvSpPr>
        <p:spPr>
          <a:xfrm>
            <a:off x="1000941" y="685801"/>
            <a:ext cx="3494859" cy="5491162"/>
          </a:xfrm>
        </p:spPr>
        <p:txBody>
          <a:bodyPr vert="horz" lIns="91440" tIns="45720" rIns="91440" bIns="45720" rtlCol="0">
            <a:normAutofit/>
          </a:bodyPr>
          <a:lstStyle/>
          <a:p>
            <a:r>
              <a:rPr lang="en-US" sz="3400" kern="1200">
                <a:latin typeface="+mj-lt"/>
                <a:ea typeface="+mj-ea"/>
                <a:cs typeface="+mj-cs"/>
              </a:rPr>
              <a:t>Additions/Updates in Fall 2023</a:t>
            </a:r>
          </a:p>
        </p:txBody>
      </p:sp>
      <p:graphicFrame>
        <p:nvGraphicFramePr>
          <p:cNvPr id="5" name="Content Placeholder 4">
            <a:extLst>
              <a:ext uri="{FF2B5EF4-FFF2-40B4-BE49-F238E27FC236}">
                <a16:creationId xmlns:a16="http://schemas.microsoft.com/office/drawing/2014/main" id="{30EE867E-2589-059E-2167-0DE09D2404B7}"/>
              </a:ext>
            </a:extLst>
          </p:cNvPr>
          <p:cNvGraphicFramePr>
            <a:graphicFrameLocks noGrp="1"/>
          </p:cNvGraphicFramePr>
          <p:nvPr>
            <p:ph idx="1"/>
            <p:extLst>
              <p:ext uri="{D42A27DB-BD31-4B8C-83A1-F6EECF244321}">
                <p14:modId xmlns:p14="http://schemas.microsoft.com/office/powerpoint/2010/main" val="3234228560"/>
              </p:ext>
            </p:extLst>
          </p:nvPr>
        </p:nvGraphicFramePr>
        <p:xfrm>
          <a:off x="5323506" y="110839"/>
          <a:ext cx="6645211" cy="6636321"/>
        </p:xfrm>
        <a:graphic>
          <a:graphicData uri="http://schemas.openxmlformats.org/drawingml/2006/table">
            <a:tbl>
              <a:tblPr>
                <a:tableStyleId>{5C22544A-7EE6-4342-B048-85BDC9FD1C3A}</a:tableStyleId>
              </a:tblPr>
              <a:tblGrid>
                <a:gridCol w="1005423">
                  <a:extLst>
                    <a:ext uri="{9D8B030D-6E8A-4147-A177-3AD203B41FA5}">
                      <a16:colId xmlns:a16="http://schemas.microsoft.com/office/drawing/2014/main" val="3565147592"/>
                    </a:ext>
                  </a:extLst>
                </a:gridCol>
                <a:gridCol w="5639788">
                  <a:extLst>
                    <a:ext uri="{9D8B030D-6E8A-4147-A177-3AD203B41FA5}">
                      <a16:colId xmlns:a16="http://schemas.microsoft.com/office/drawing/2014/main" val="1496389869"/>
                    </a:ext>
                  </a:extLst>
                </a:gridCol>
              </a:tblGrid>
              <a:tr h="218043">
                <a:tc>
                  <a:txBody>
                    <a:bodyPr/>
                    <a:lstStyle/>
                    <a:p>
                      <a:pPr algn="l" fontAlgn="b"/>
                      <a:r>
                        <a:rPr lang="en-US" sz="1100" u="none" strike="noStrike">
                          <a:effectLst/>
                        </a:rPr>
                        <a:t>Week 1</a:t>
                      </a:r>
                      <a:endParaRPr lang="en-US" sz="1100" b="0" i="0" u="none" strike="noStrike">
                        <a:solidFill>
                          <a:srgbClr val="000000"/>
                        </a:solidFill>
                        <a:effectLst/>
                        <a:latin typeface="Aptos Narrow" panose="020B0004020202020204" pitchFamily="34" charset="0"/>
                      </a:endParaRPr>
                    </a:p>
                  </a:txBody>
                  <a:tcPr marL="7018" marR="7018" marT="7018" marB="0" anchor="b"/>
                </a:tc>
                <a:tc>
                  <a:txBody>
                    <a:bodyPr/>
                    <a:lstStyle/>
                    <a:p>
                      <a:pPr algn="l" fontAlgn="b"/>
                      <a:r>
                        <a:rPr lang="en-US" sz="1100" u="none" strike="noStrike">
                          <a:effectLst/>
                          <a:highlight>
                            <a:srgbClr val="A6C9EC"/>
                          </a:highlight>
                        </a:rPr>
                        <a:t>U01 Prepare: Self Assessment</a:t>
                      </a:r>
                      <a:endParaRPr lang="en-US" sz="1100" b="0" i="0" u="none" strike="noStrike">
                        <a:solidFill>
                          <a:srgbClr val="000000"/>
                        </a:solidFill>
                        <a:effectLst/>
                        <a:highlight>
                          <a:srgbClr val="A6C9EC"/>
                        </a:highlight>
                        <a:latin typeface="Aptos Narrow" panose="020B0004020202020204" pitchFamily="34" charset="0"/>
                      </a:endParaRPr>
                    </a:p>
                  </a:txBody>
                  <a:tcPr marL="7018" marR="7018" marT="7018" marB="0" anchor="b"/>
                </a:tc>
                <a:extLst>
                  <a:ext uri="{0D108BD9-81ED-4DB2-BD59-A6C34878D82A}">
                    <a16:rowId xmlns:a16="http://schemas.microsoft.com/office/drawing/2014/main" val="3267441719"/>
                  </a:ext>
                </a:extLst>
              </a:tr>
              <a:tr h="218043">
                <a:tc>
                  <a:txBody>
                    <a:bodyPr/>
                    <a:lstStyle/>
                    <a:p>
                      <a:pPr algn="l" fontAlgn="b"/>
                      <a:r>
                        <a:rPr lang="en-US" sz="1100" u="none" strike="noStrike">
                          <a:effectLst/>
                        </a:rPr>
                        <a:t>Week 1</a:t>
                      </a:r>
                      <a:endParaRPr lang="en-US" sz="1100" b="0" i="0" u="none" strike="noStrike">
                        <a:solidFill>
                          <a:srgbClr val="000000"/>
                        </a:solidFill>
                        <a:effectLst/>
                        <a:latin typeface="Aptos Narrow" panose="020B0004020202020204" pitchFamily="34" charset="0"/>
                      </a:endParaRPr>
                    </a:p>
                  </a:txBody>
                  <a:tcPr marL="7018" marR="7018" marT="7018" marB="0" anchor="b"/>
                </a:tc>
                <a:tc>
                  <a:txBody>
                    <a:bodyPr/>
                    <a:lstStyle/>
                    <a:p>
                      <a:pPr algn="l" fontAlgn="b"/>
                      <a:r>
                        <a:rPr lang="en-US" sz="1100" u="none" strike="noStrike">
                          <a:effectLst/>
                        </a:rPr>
                        <a:t>U01 Prepare: Teamwork Overview</a:t>
                      </a:r>
                      <a:endParaRPr lang="en-US" sz="1100" b="0" i="0" u="none" strike="noStrike">
                        <a:solidFill>
                          <a:srgbClr val="000000"/>
                        </a:solidFill>
                        <a:effectLst/>
                        <a:latin typeface="Aptos Narrow" panose="020B0004020202020204" pitchFamily="34" charset="0"/>
                      </a:endParaRPr>
                    </a:p>
                  </a:txBody>
                  <a:tcPr marL="7018" marR="7018" marT="7018" marB="0" anchor="b"/>
                </a:tc>
                <a:extLst>
                  <a:ext uri="{0D108BD9-81ED-4DB2-BD59-A6C34878D82A}">
                    <a16:rowId xmlns:a16="http://schemas.microsoft.com/office/drawing/2014/main" val="3968274711"/>
                  </a:ext>
                </a:extLst>
              </a:tr>
              <a:tr h="218043">
                <a:tc>
                  <a:txBody>
                    <a:bodyPr/>
                    <a:lstStyle/>
                    <a:p>
                      <a:pPr algn="l" fontAlgn="b"/>
                      <a:r>
                        <a:rPr lang="en-US" sz="1100" u="none" strike="noStrike">
                          <a:effectLst/>
                        </a:rPr>
                        <a:t>Week 2</a:t>
                      </a:r>
                      <a:endParaRPr lang="en-US" sz="1100" b="0" i="0" u="none" strike="noStrike">
                        <a:solidFill>
                          <a:srgbClr val="000000"/>
                        </a:solidFill>
                        <a:effectLst/>
                        <a:latin typeface="Aptos Narrow" panose="020B0004020202020204" pitchFamily="34" charset="0"/>
                      </a:endParaRPr>
                    </a:p>
                  </a:txBody>
                  <a:tcPr marL="7018" marR="7018" marT="7018" marB="0" anchor="b"/>
                </a:tc>
                <a:tc>
                  <a:txBody>
                    <a:bodyPr/>
                    <a:lstStyle/>
                    <a:p>
                      <a:pPr algn="l" fontAlgn="b"/>
                      <a:r>
                        <a:rPr lang="en-US" sz="1100" u="none" strike="noStrike">
                          <a:effectLst/>
                        </a:rPr>
                        <a:t>U02 Prepare: Articulate Self (Awareness &amp; Discipline)</a:t>
                      </a:r>
                      <a:endParaRPr lang="en-US" sz="1100" b="0" i="0" u="none" strike="noStrike">
                        <a:solidFill>
                          <a:srgbClr val="000000"/>
                        </a:solidFill>
                        <a:effectLst/>
                        <a:latin typeface="Aptos Narrow" panose="020B0004020202020204" pitchFamily="34" charset="0"/>
                      </a:endParaRPr>
                    </a:p>
                  </a:txBody>
                  <a:tcPr marL="7018" marR="7018" marT="7018" marB="0" anchor="b"/>
                </a:tc>
                <a:extLst>
                  <a:ext uri="{0D108BD9-81ED-4DB2-BD59-A6C34878D82A}">
                    <a16:rowId xmlns:a16="http://schemas.microsoft.com/office/drawing/2014/main" val="3617219368"/>
                  </a:ext>
                </a:extLst>
              </a:tr>
              <a:tr h="218043">
                <a:tc>
                  <a:txBody>
                    <a:bodyPr/>
                    <a:lstStyle/>
                    <a:p>
                      <a:pPr algn="l" fontAlgn="b"/>
                      <a:r>
                        <a:rPr lang="en-US" sz="1100" u="none" strike="noStrike">
                          <a:effectLst/>
                        </a:rPr>
                        <a:t>Week 2</a:t>
                      </a:r>
                      <a:endParaRPr lang="en-US" sz="1100" b="0" i="0" u="none" strike="noStrike">
                        <a:solidFill>
                          <a:srgbClr val="000000"/>
                        </a:solidFill>
                        <a:effectLst/>
                        <a:latin typeface="Aptos Narrow" panose="020B0004020202020204" pitchFamily="34" charset="0"/>
                      </a:endParaRPr>
                    </a:p>
                  </a:txBody>
                  <a:tcPr marL="7018" marR="7018" marT="7018" marB="0" anchor="b"/>
                </a:tc>
                <a:tc>
                  <a:txBody>
                    <a:bodyPr/>
                    <a:lstStyle/>
                    <a:p>
                      <a:pPr algn="l" fontAlgn="b"/>
                      <a:r>
                        <a:rPr lang="en-US" sz="1100" u="none" strike="noStrike" dirty="0">
                          <a:effectLst/>
                          <a:highlight>
                            <a:srgbClr val="A6C9EC"/>
                          </a:highlight>
                        </a:rPr>
                        <a:t>U02 Prepare: Teamwork Skills</a:t>
                      </a:r>
                      <a:endParaRPr lang="en-US" sz="1100" b="0" i="0" u="none" strike="noStrike" dirty="0">
                        <a:solidFill>
                          <a:srgbClr val="000000"/>
                        </a:solidFill>
                        <a:effectLst/>
                        <a:highlight>
                          <a:srgbClr val="A6C9EC"/>
                        </a:highlight>
                        <a:latin typeface="Aptos Narrow" panose="020B0004020202020204" pitchFamily="34" charset="0"/>
                      </a:endParaRPr>
                    </a:p>
                  </a:txBody>
                  <a:tcPr marL="7018" marR="7018" marT="7018" marB="0" anchor="b"/>
                </a:tc>
                <a:extLst>
                  <a:ext uri="{0D108BD9-81ED-4DB2-BD59-A6C34878D82A}">
                    <a16:rowId xmlns:a16="http://schemas.microsoft.com/office/drawing/2014/main" val="1403686053"/>
                  </a:ext>
                </a:extLst>
              </a:tr>
              <a:tr h="218043">
                <a:tc>
                  <a:txBody>
                    <a:bodyPr/>
                    <a:lstStyle/>
                    <a:p>
                      <a:pPr algn="l" fontAlgn="b"/>
                      <a:r>
                        <a:rPr lang="en-US" sz="1100" u="none" strike="noStrike">
                          <a:effectLst/>
                        </a:rPr>
                        <a:t>Week 2</a:t>
                      </a:r>
                      <a:endParaRPr lang="en-US" sz="1100" b="0" i="0" u="none" strike="noStrike">
                        <a:solidFill>
                          <a:srgbClr val="000000"/>
                        </a:solidFill>
                        <a:effectLst/>
                        <a:latin typeface="Aptos Narrow" panose="020B0004020202020204" pitchFamily="34" charset="0"/>
                      </a:endParaRPr>
                    </a:p>
                  </a:txBody>
                  <a:tcPr marL="7018" marR="7018" marT="7018" marB="0" anchor="b"/>
                </a:tc>
                <a:tc>
                  <a:txBody>
                    <a:bodyPr/>
                    <a:lstStyle/>
                    <a:p>
                      <a:pPr algn="l" fontAlgn="b"/>
                      <a:r>
                        <a:rPr lang="en-US" sz="1100" u="none" strike="noStrike">
                          <a:effectLst/>
                        </a:rPr>
                        <a:t>U02 U02 Teach: Analyze Case Study 1</a:t>
                      </a:r>
                      <a:endParaRPr lang="en-US" sz="1100" b="0" i="0" u="none" strike="noStrike">
                        <a:solidFill>
                          <a:srgbClr val="000000"/>
                        </a:solidFill>
                        <a:effectLst/>
                        <a:latin typeface="Aptos Narrow" panose="020B0004020202020204" pitchFamily="34" charset="0"/>
                      </a:endParaRPr>
                    </a:p>
                  </a:txBody>
                  <a:tcPr marL="7018" marR="7018" marT="7018" marB="0" anchor="b"/>
                </a:tc>
                <a:extLst>
                  <a:ext uri="{0D108BD9-81ED-4DB2-BD59-A6C34878D82A}">
                    <a16:rowId xmlns:a16="http://schemas.microsoft.com/office/drawing/2014/main" val="2540393834"/>
                  </a:ext>
                </a:extLst>
              </a:tr>
              <a:tr h="218043">
                <a:tc>
                  <a:txBody>
                    <a:bodyPr/>
                    <a:lstStyle/>
                    <a:p>
                      <a:pPr algn="l" fontAlgn="b"/>
                      <a:r>
                        <a:rPr lang="en-US" sz="1100" u="none" strike="noStrike">
                          <a:effectLst/>
                        </a:rPr>
                        <a:t>Week 3</a:t>
                      </a:r>
                      <a:endParaRPr lang="en-US" sz="1100" b="0" i="0" u="none" strike="noStrike">
                        <a:solidFill>
                          <a:srgbClr val="000000"/>
                        </a:solidFill>
                        <a:effectLst/>
                        <a:latin typeface="Aptos Narrow" panose="020B0004020202020204" pitchFamily="34" charset="0"/>
                      </a:endParaRPr>
                    </a:p>
                  </a:txBody>
                  <a:tcPr marL="7018" marR="7018" marT="7018" marB="0" anchor="b"/>
                </a:tc>
                <a:tc>
                  <a:txBody>
                    <a:bodyPr/>
                    <a:lstStyle/>
                    <a:p>
                      <a:pPr algn="l" fontAlgn="b"/>
                      <a:r>
                        <a:rPr lang="en-US" sz="1100" u="none" strike="noStrike" dirty="0">
                          <a:effectLst/>
                        </a:rPr>
                        <a:t>U02 Prove: User Manual</a:t>
                      </a:r>
                      <a:endParaRPr lang="en-US" sz="1100" b="0" i="0" u="none" strike="noStrike" dirty="0">
                        <a:solidFill>
                          <a:srgbClr val="000000"/>
                        </a:solidFill>
                        <a:effectLst/>
                        <a:latin typeface="Aptos Narrow" panose="020B0004020202020204" pitchFamily="34" charset="0"/>
                      </a:endParaRPr>
                    </a:p>
                  </a:txBody>
                  <a:tcPr marL="7018" marR="7018" marT="7018" marB="0" anchor="b"/>
                </a:tc>
                <a:extLst>
                  <a:ext uri="{0D108BD9-81ED-4DB2-BD59-A6C34878D82A}">
                    <a16:rowId xmlns:a16="http://schemas.microsoft.com/office/drawing/2014/main" val="2416055446"/>
                  </a:ext>
                </a:extLst>
              </a:tr>
              <a:tr h="218043">
                <a:tc>
                  <a:txBody>
                    <a:bodyPr/>
                    <a:lstStyle/>
                    <a:p>
                      <a:pPr algn="l" fontAlgn="b"/>
                      <a:r>
                        <a:rPr lang="en-US" sz="1100" u="none" strike="noStrike">
                          <a:effectLst/>
                        </a:rPr>
                        <a:t>Week 4</a:t>
                      </a:r>
                      <a:endParaRPr lang="en-US" sz="1100" b="0" i="0" u="none" strike="noStrike">
                        <a:solidFill>
                          <a:srgbClr val="000000"/>
                        </a:solidFill>
                        <a:effectLst/>
                        <a:latin typeface="Aptos Narrow" panose="020B0004020202020204" pitchFamily="34" charset="0"/>
                      </a:endParaRPr>
                    </a:p>
                  </a:txBody>
                  <a:tcPr marL="7018" marR="7018" marT="7018" marB="0" anchor="b"/>
                </a:tc>
                <a:tc>
                  <a:txBody>
                    <a:bodyPr/>
                    <a:lstStyle/>
                    <a:p>
                      <a:pPr algn="l" fontAlgn="b"/>
                      <a:r>
                        <a:rPr lang="en-US" sz="1100" u="none" strike="noStrike" dirty="0">
                          <a:effectLst/>
                          <a:highlight>
                            <a:srgbClr val="A6C9EC"/>
                          </a:highlight>
                        </a:rPr>
                        <a:t>U02 Prepare: Attendance/Participation</a:t>
                      </a:r>
                      <a:endParaRPr lang="en-US" sz="1100" b="0" i="0" u="none" strike="noStrike" dirty="0">
                        <a:solidFill>
                          <a:srgbClr val="000000"/>
                        </a:solidFill>
                        <a:effectLst/>
                        <a:highlight>
                          <a:srgbClr val="A6C9EC"/>
                        </a:highlight>
                        <a:latin typeface="Aptos Narrow" panose="020B0004020202020204" pitchFamily="34" charset="0"/>
                      </a:endParaRPr>
                    </a:p>
                  </a:txBody>
                  <a:tcPr marL="7018" marR="7018" marT="7018" marB="0" anchor="b"/>
                </a:tc>
                <a:extLst>
                  <a:ext uri="{0D108BD9-81ED-4DB2-BD59-A6C34878D82A}">
                    <a16:rowId xmlns:a16="http://schemas.microsoft.com/office/drawing/2014/main" val="1186372100"/>
                  </a:ext>
                </a:extLst>
              </a:tr>
              <a:tr h="218043">
                <a:tc>
                  <a:txBody>
                    <a:bodyPr/>
                    <a:lstStyle/>
                    <a:p>
                      <a:pPr algn="l" fontAlgn="b"/>
                      <a:r>
                        <a:rPr lang="en-US" sz="1100" u="none" strike="noStrike">
                          <a:effectLst/>
                        </a:rPr>
                        <a:t>Week 4</a:t>
                      </a:r>
                      <a:endParaRPr lang="en-US" sz="1100" b="0" i="0" u="none" strike="noStrike">
                        <a:solidFill>
                          <a:srgbClr val="000000"/>
                        </a:solidFill>
                        <a:effectLst/>
                        <a:latin typeface="Aptos Narrow" panose="020B0004020202020204" pitchFamily="34" charset="0"/>
                      </a:endParaRPr>
                    </a:p>
                  </a:txBody>
                  <a:tcPr marL="7018" marR="7018" marT="7018" marB="0" anchor="b"/>
                </a:tc>
                <a:tc>
                  <a:txBody>
                    <a:bodyPr/>
                    <a:lstStyle/>
                    <a:p>
                      <a:pPr algn="l" fontAlgn="b"/>
                      <a:r>
                        <a:rPr lang="en-US" sz="1100" u="none" strike="noStrike">
                          <a:effectLst/>
                        </a:rPr>
                        <a:t>U02 Prove: Activity Log</a:t>
                      </a:r>
                      <a:endParaRPr lang="en-US" sz="1100" b="0" i="0" u="none" strike="noStrike">
                        <a:solidFill>
                          <a:srgbClr val="000000"/>
                        </a:solidFill>
                        <a:effectLst/>
                        <a:latin typeface="Aptos Narrow" panose="020B0004020202020204" pitchFamily="34" charset="0"/>
                      </a:endParaRPr>
                    </a:p>
                  </a:txBody>
                  <a:tcPr marL="7018" marR="7018" marT="7018" marB="0" anchor="b"/>
                </a:tc>
                <a:extLst>
                  <a:ext uri="{0D108BD9-81ED-4DB2-BD59-A6C34878D82A}">
                    <a16:rowId xmlns:a16="http://schemas.microsoft.com/office/drawing/2014/main" val="519956719"/>
                  </a:ext>
                </a:extLst>
              </a:tr>
              <a:tr h="218043">
                <a:tc>
                  <a:txBody>
                    <a:bodyPr/>
                    <a:lstStyle/>
                    <a:p>
                      <a:pPr algn="l" fontAlgn="b"/>
                      <a:r>
                        <a:rPr lang="en-US" sz="1100" u="none" strike="noStrike">
                          <a:effectLst/>
                        </a:rPr>
                        <a:t>Week 4</a:t>
                      </a:r>
                      <a:endParaRPr lang="en-US" sz="1100" b="0" i="0" u="none" strike="noStrike">
                        <a:solidFill>
                          <a:srgbClr val="000000"/>
                        </a:solidFill>
                        <a:effectLst/>
                        <a:latin typeface="Aptos Narrow" panose="020B0004020202020204" pitchFamily="34" charset="0"/>
                      </a:endParaRPr>
                    </a:p>
                  </a:txBody>
                  <a:tcPr marL="7018" marR="7018" marT="7018" marB="0" anchor="b"/>
                </a:tc>
                <a:tc>
                  <a:txBody>
                    <a:bodyPr/>
                    <a:lstStyle/>
                    <a:p>
                      <a:pPr algn="l" fontAlgn="b"/>
                      <a:r>
                        <a:rPr lang="en-US" sz="1100" u="none" strike="noStrike">
                          <a:effectLst/>
                          <a:highlight>
                            <a:srgbClr val="A6C9EC"/>
                          </a:highlight>
                        </a:rPr>
                        <a:t>U02 Prove: Vision Board</a:t>
                      </a:r>
                      <a:endParaRPr lang="en-US" sz="1100" b="0" i="0" u="none" strike="noStrike">
                        <a:solidFill>
                          <a:srgbClr val="000000"/>
                        </a:solidFill>
                        <a:effectLst/>
                        <a:highlight>
                          <a:srgbClr val="A6C9EC"/>
                        </a:highlight>
                        <a:latin typeface="Aptos Narrow" panose="020B0004020202020204" pitchFamily="34" charset="0"/>
                      </a:endParaRPr>
                    </a:p>
                  </a:txBody>
                  <a:tcPr marL="7018" marR="7018" marT="7018" marB="0" anchor="b"/>
                </a:tc>
                <a:extLst>
                  <a:ext uri="{0D108BD9-81ED-4DB2-BD59-A6C34878D82A}">
                    <a16:rowId xmlns:a16="http://schemas.microsoft.com/office/drawing/2014/main" val="2812950818"/>
                  </a:ext>
                </a:extLst>
              </a:tr>
              <a:tr h="218043">
                <a:tc>
                  <a:txBody>
                    <a:bodyPr/>
                    <a:lstStyle/>
                    <a:p>
                      <a:pPr algn="l" fontAlgn="b"/>
                      <a:r>
                        <a:rPr lang="en-US" sz="1100" u="none" strike="noStrike">
                          <a:effectLst/>
                        </a:rPr>
                        <a:t>Week 5</a:t>
                      </a:r>
                      <a:endParaRPr lang="en-US" sz="1100" b="0" i="0" u="none" strike="noStrike">
                        <a:solidFill>
                          <a:srgbClr val="000000"/>
                        </a:solidFill>
                        <a:effectLst/>
                        <a:latin typeface="Aptos Narrow" panose="020B0004020202020204" pitchFamily="34" charset="0"/>
                      </a:endParaRPr>
                    </a:p>
                  </a:txBody>
                  <a:tcPr marL="7018" marR="7018" marT="7018" marB="0" anchor="b"/>
                </a:tc>
                <a:tc>
                  <a:txBody>
                    <a:bodyPr/>
                    <a:lstStyle/>
                    <a:p>
                      <a:pPr algn="l" fontAlgn="b"/>
                      <a:r>
                        <a:rPr lang="en-US" sz="1100" u="none" strike="noStrike" dirty="0">
                          <a:effectLst/>
                        </a:rPr>
                        <a:t>U03 Prepare: Articulate Team (Commitment &amp; Conflict)</a:t>
                      </a:r>
                      <a:endParaRPr lang="en-US" sz="1100" b="0" i="0" u="none" strike="noStrike" dirty="0">
                        <a:solidFill>
                          <a:srgbClr val="000000"/>
                        </a:solidFill>
                        <a:effectLst/>
                        <a:latin typeface="Aptos Narrow" panose="020B0004020202020204" pitchFamily="34" charset="0"/>
                      </a:endParaRPr>
                    </a:p>
                  </a:txBody>
                  <a:tcPr marL="7018" marR="7018" marT="7018" marB="0" anchor="b"/>
                </a:tc>
                <a:extLst>
                  <a:ext uri="{0D108BD9-81ED-4DB2-BD59-A6C34878D82A}">
                    <a16:rowId xmlns:a16="http://schemas.microsoft.com/office/drawing/2014/main" val="222832495"/>
                  </a:ext>
                </a:extLst>
              </a:tr>
              <a:tr h="218043">
                <a:tc>
                  <a:txBody>
                    <a:bodyPr/>
                    <a:lstStyle/>
                    <a:p>
                      <a:pPr algn="l" fontAlgn="b"/>
                      <a:r>
                        <a:rPr lang="en-US" sz="1100" u="none" strike="noStrike">
                          <a:effectLst/>
                        </a:rPr>
                        <a:t>Week 5</a:t>
                      </a:r>
                      <a:endParaRPr lang="en-US" sz="1100" b="0" i="0" u="none" strike="noStrike">
                        <a:solidFill>
                          <a:srgbClr val="000000"/>
                        </a:solidFill>
                        <a:effectLst/>
                        <a:latin typeface="Aptos Narrow" panose="020B0004020202020204" pitchFamily="34" charset="0"/>
                      </a:endParaRPr>
                    </a:p>
                  </a:txBody>
                  <a:tcPr marL="7018" marR="7018" marT="7018" marB="0" anchor="b"/>
                </a:tc>
                <a:tc>
                  <a:txBody>
                    <a:bodyPr/>
                    <a:lstStyle/>
                    <a:p>
                      <a:pPr algn="l" fontAlgn="b"/>
                      <a:r>
                        <a:rPr lang="en-US" sz="1100" u="none" strike="noStrike">
                          <a:effectLst/>
                        </a:rPr>
                        <a:t>U03 Teach: Analyze Case Study 2</a:t>
                      </a:r>
                      <a:endParaRPr lang="en-US" sz="1100" b="0" i="0" u="none" strike="noStrike">
                        <a:solidFill>
                          <a:srgbClr val="000000"/>
                        </a:solidFill>
                        <a:effectLst/>
                        <a:latin typeface="Aptos Narrow" panose="020B0004020202020204" pitchFamily="34" charset="0"/>
                      </a:endParaRPr>
                    </a:p>
                  </a:txBody>
                  <a:tcPr marL="7018" marR="7018" marT="7018" marB="0" anchor="b"/>
                </a:tc>
                <a:extLst>
                  <a:ext uri="{0D108BD9-81ED-4DB2-BD59-A6C34878D82A}">
                    <a16:rowId xmlns:a16="http://schemas.microsoft.com/office/drawing/2014/main" val="1932917250"/>
                  </a:ext>
                </a:extLst>
              </a:tr>
              <a:tr h="218043">
                <a:tc>
                  <a:txBody>
                    <a:bodyPr/>
                    <a:lstStyle/>
                    <a:p>
                      <a:pPr algn="l" fontAlgn="b"/>
                      <a:r>
                        <a:rPr lang="en-US" sz="1100" u="none" strike="noStrike">
                          <a:effectLst/>
                        </a:rPr>
                        <a:t>Week 6</a:t>
                      </a:r>
                      <a:endParaRPr lang="en-US" sz="1100" b="0" i="0" u="none" strike="noStrike">
                        <a:solidFill>
                          <a:srgbClr val="000000"/>
                        </a:solidFill>
                        <a:effectLst/>
                        <a:latin typeface="Aptos Narrow" panose="020B0004020202020204" pitchFamily="34" charset="0"/>
                      </a:endParaRPr>
                    </a:p>
                  </a:txBody>
                  <a:tcPr marL="7018" marR="7018" marT="7018" marB="0" anchor="b"/>
                </a:tc>
                <a:tc>
                  <a:txBody>
                    <a:bodyPr/>
                    <a:lstStyle/>
                    <a:p>
                      <a:pPr algn="l" fontAlgn="b"/>
                      <a:r>
                        <a:rPr lang="en-US" sz="1100" u="none" strike="noStrike">
                          <a:effectLst/>
                          <a:highlight>
                            <a:srgbClr val="A6C9EC"/>
                          </a:highlight>
                        </a:rPr>
                        <a:t>U03 Prepare: Team Charter</a:t>
                      </a:r>
                      <a:endParaRPr lang="en-US" sz="1100" b="0" i="0" u="none" strike="noStrike">
                        <a:solidFill>
                          <a:srgbClr val="000000"/>
                        </a:solidFill>
                        <a:effectLst/>
                        <a:highlight>
                          <a:srgbClr val="A6C9EC"/>
                        </a:highlight>
                        <a:latin typeface="Aptos Narrow" panose="020B0004020202020204" pitchFamily="34" charset="0"/>
                      </a:endParaRPr>
                    </a:p>
                  </a:txBody>
                  <a:tcPr marL="7018" marR="7018" marT="7018" marB="0" anchor="b"/>
                </a:tc>
                <a:extLst>
                  <a:ext uri="{0D108BD9-81ED-4DB2-BD59-A6C34878D82A}">
                    <a16:rowId xmlns:a16="http://schemas.microsoft.com/office/drawing/2014/main" val="1452233572"/>
                  </a:ext>
                </a:extLst>
              </a:tr>
              <a:tr h="218043">
                <a:tc>
                  <a:txBody>
                    <a:bodyPr/>
                    <a:lstStyle/>
                    <a:p>
                      <a:pPr algn="l" fontAlgn="b"/>
                      <a:r>
                        <a:rPr lang="en-US" sz="1100" u="none" strike="noStrike">
                          <a:effectLst/>
                        </a:rPr>
                        <a:t>Week 6</a:t>
                      </a:r>
                      <a:endParaRPr lang="en-US" sz="1100" b="0" i="0" u="none" strike="noStrike">
                        <a:solidFill>
                          <a:srgbClr val="000000"/>
                        </a:solidFill>
                        <a:effectLst/>
                        <a:latin typeface="Aptos Narrow" panose="020B0004020202020204" pitchFamily="34" charset="0"/>
                      </a:endParaRPr>
                    </a:p>
                  </a:txBody>
                  <a:tcPr marL="7018" marR="7018" marT="7018" marB="0" anchor="b"/>
                </a:tc>
                <a:tc>
                  <a:txBody>
                    <a:bodyPr/>
                    <a:lstStyle/>
                    <a:p>
                      <a:pPr algn="l" fontAlgn="b"/>
                      <a:r>
                        <a:rPr lang="en-US" sz="1100" u="none" strike="noStrike">
                          <a:effectLst/>
                          <a:highlight>
                            <a:srgbClr val="A6C9EC"/>
                          </a:highlight>
                        </a:rPr>
                        <a:t>U03 Prove: Team Problem Statement Workbook</a:t>
                      </a:r>
                      <a:endParaRPr lang="en-US" sz="1100" b="0" i="0" u="none" strike="noStrike">
                        <a:solidFill>
                          <a:srgbClr val="000000"/>
                        </a:solidFill>
                        <a:effectLst/>
                        <a:highlight>
                          <a:srgbClr val="A6C9EC"/>
                        </a:highlight>
                        <a:latin typeface="Aptos Narrow" panose="020B0004020202020204" pitchFamily="34" charset="0"/>
                      </a:endParaRPr>
                    </a:p>
                  </a:txBody>
                  <a:tcPr marL="7018" marR="7018" marT="7018" marB="0" anchor="b"/>
                </a:tc>
                <a:extLst>
                  <a:ext uri="{0D108BD9-81ED-4DB2-BD59-A6C34878D82A}">
                    <a16:rowId xmlns:a16="http://schemas.microsoft.com/office/drawing/2014/main" val="1711773514"/>
                  </a:ext>
                </a:extLst>
              </a:tr>
              <a:tr h="218043">
                <a:tc>
                  <a:txBody>
                    <a:bodyPr/>
                    <a:lstStyle/>
                    <a:p>
                      <a:pPr algn="l" fontAlgn="b"/>
                      <a:r>
                        <a:rPr lang="en-US" sz="1100" u="none" strike="noStrike">
                          <a:effectLst/>
                        </a:rPr>
                        <a:t>Week 6</a:t>
                      </a:r>
                      <a:endParaRPr lang="en-US" sz="1100" b="0" i="0" u="none" strike="noStrike">
                        <a:solidFill>
                          <a:srgbClr val="000000"/>
                        </a:solidFill>
                        <a:effectLst/>
                        <a:latin typeface="Aptos Narrow" panose="020B0004020202020204" pitchFamily="34" charset="0"/>
                      </a:endParaRPr>
                    </a:p>
                  </a:txBody>
                  <a:tcPr marL="7018" marR="7018" marT="7018" marB="0" anchor="b"/>
                </a:tc>
                <a:tc>
                  <a:txBody>
                    <a:bodyPr/>
                    <a:lstStyle/>
                    <a:p>
                      <a:pPr algn="l" fontAlgn="b"/>
                      <a:r>
                        <a:rPr lang="en-US" sz="1100" u="none" strike="noStrike">
                          <a:effectLst/>
                          <a:highlight>
                            <a:srgbClr val="A6C9EC"/>
                          </a:highlight>
                        </a:rPr>
                        <a:t>U03 Teach: Problem Statement Individual Accountability</a:t>
                      </a:r>
                      <a:endParaRPr lang="en-US" sz="1100" b="0" i="0" u="none" strike="noStrike">
                        <a:solidFill>
                          <a:srgbClr val="000000"/>
                        </a:solidFill>
                        <a:effectLst/>
                        <a:highlight>
                          <a:srgbClr val="A6C9EC"/>
                        </a:highlight>
                        <a:latin typeface="Aptos Narrow" panose="020B0004020202020204" pitchFamily="34" charset="0"/>
                      </a:endParaRPr>
                    </a:p>
                  </a:txBody>
                  <a:tcPr marL="7018" marR="7018" marT="7018" marB="0" anchor="b"/>
                </a:tc>
                <a:extLst>
                  <a:ext uri="{0D108BD9-81ED-4DB2-BD59-A6C34878D82A}">
                    <a16:rowId xmlns:a16="http://schemas.microsoft.com/office/drawing/2014/main" val="4082812119"/>
                  </a:ext>
                </a:extLst>
              </a:tr>
              <a:tr h="218043">
                <a:tc>
                  <a:txBody>
                    <a:bodyPr/>
                    <a:lstStyle/>
                    <a:p>
                      <a:pPr algn="l" fontAlgn="b"/>
                      <a:r>
                        <a:rPr lang="en-US" sz="1100" u="none" strike="noStrike" dirty="0">
                          <a:effectLst/>
                        </a:rPr>
                        <a:t>Week 7</a:t>
                      </a:r>
                      <a:endParaRPr lang="en-US" sz="1100" b="0" i="0" u="none" strike="noStrike" dirty="0">
                        <a:solidFill>
                          <a:srgbClr val="000000"/>
                        </a:solidFill>
                        <a:effectLst/>
                        <a:latin typeface="Aptos Narrow" panose="020B0004020202020204" pitchFamily="34" charset="0"/>
                      </a:endParaRPr>
                    </a:p>
                  </a:txBody>
                  <a:tcPr marL="7018" marR="7018" marT="7018" marB="0" anchor="b"/>
                </a:tc>
                <a:tc>
                  <a:txBody>
                    <a:bodyPr/>
                    <a:lstStyle/>
                    <a:p>
                      <a:pPr algn="l" fontAlgn="b"/>
                      <a:r>
                        <a:rPr lang="en-US" sz="1100" u="none" strike="noStrike">
                          <a:effectLst/>
                          <a:highlight>
                            <a:srgbClr val="A6C9EC"/>
                          </a:highlight>
                        </a:rPr>
                        <a:t>U03 Prove: Team Solution Workbook</a:t>
                      </a:r>
                      <a:endParaRPr lang="en-US" sz="1100" b="0" i="0" u="none" strike="noStrike">
                        <a:solidFill>
                          <a:srgbClr val="000000"/>
                        </a:solidFill>
                        <a:effectLst/>
                        <a:highlight>
                          <a:srgbClr val="A6C9EC"/>
                        </a:highlight>
                        <a:latin typeface="Aptos Narrow" panose="020B0004020202020204" pitchFamily="34" charset="0"/>
                      </a:endParaRPr>
                    </a:p>
                  </a:txBody>
                  <a:tcPr marL="7018" marR="7018" marT="7018" marB="0" anchor="b"/>
                </a:tc>
                <a:extLst>
                  <a:ext uri="{0D108BD9-81ED-4DB2-BD59-A6C34878D82A}">
                    <a16:rowId xmlns:a16="http://schemas.microsoft.com/office/drawing/2014/main" val="1904802001"/>
                  </a:ext>
                </a:extLst>
              </a:tr>
              <a:tr h="218043">
                <a:tc>
                  <a:txBody>
                    <a:bodyPr/>
                    <a:lstStyle/>
                    <a:p>
                      <a:pPr algn="l" fontAlgn="b"/>
                      <a:r>
                        <a:rPr lang="en-US" sz="1100" u="none" strike="noStrike">
                          <a:effectLst/>
                        </a:rPr>
                        <a:t>Week 7</a:t>
                      </a:r>
                      <a:endParaRPr lang="en-US" sz="1100" b="0" i="0" u="none" strike="noStrike">
                        <a:solidFill>
                          <a:srgbClr val="000000"/>
                        </a:solidFill>
                        <a:effectLst/>
                        <a:latin typeface="Aptos Narrow" panose="020B0004020202020204" pitchFamily="34" charset="0"/>
                      </a:endParaRPr>
                    </a:p>
                  </a:txBody>
                  <a:tcPr marL="7018" marR="7018" marT="7018" marB="0" anchor="b"/>
                </a:tc>
                <a:tc>
                  <a:txBody>
                    <a:bodyPr/>
                    <a:lstStyle/>
                    <a:p>
                      <a:pPr algn="l" fontAlgn="b"/>
                      <a:r>
                        <a:rPr lang="en-US" sz="1100" u="none" strike="noStrike">
                          <a:effectLst/>
                          <a:highlight>
                            <a:srgbClr val="A6C9EC"/>
                          </a:highlight>
                        </a:rPr>
                        <a:t>U03 Teach: Solution Individual Accountability</a:t>
                      </a:r>
                      <a:endParaRPr lang="en-US" sz="1100" b="0" i="0" u="none" strike="noStrike">
                        <a:solidFill>
                          <a:srgbClr val="000000"/>
                        </a:solidFill>
                        <a:effectLst/>
                        <a:highlight>
                          <a:srgbClr val="A6C9EC"/>
                        </a:highlight>
                        <a:latin typeface="Aptos Narrow" panose="020B0004020202020204" pitchFamily="34" charset="0"/>
                      </a:endParaRPr>
                    </a:p>
                  </a:txBody>
                  <a:tcPr marL="7018" marR="7018" marT="7018" marB="0" anchor="b"/>
                </a:tc>
                <a:extLst>
                  <a:ext uri="{0D108BD9-81ED-4DB2-BD59-A6C34878D82A}">
                    <a16:rowId xmlns:a16="http://schemas.microsoft.com/office/drawing/2014/main" val="1658417011"/>
                  </a:ext>
                </a:extLst>
              </a:tr>
              <a:tr h="218043">
                <a:tc>
                  <a:txBody>
                    <a:bodyPr/>
                    <a:lstStyle/>
                    <a:p>
                      <a:pPr algn="l" fontAlgn="b"/>
                      <a:r>
                        <a:rPr lang="en-US" sz="1100" u="none" strike="noStrike">
                          <a:effectLst/>
                        </a:rPr>
                        <a:t>Week 8</a:t>
                      </a:r>
                      <a:endParaRPr lang="en-US" sz="1100" b="0" i="0" u="none" strike="noStrike">
                        <a:solidFill>
                          <a:srgbClr val="000000"/>
                        </a:solidFill>
                        <a:effectLst/>
                        <a:latin typeface="Aptos Narrow" panose="020B0004020202020204" pitchFamily="34" charset="0"/>
                      </a:endParaRPr>
                    </a:p>
                  </a:txBody>
                  <a:tcPr marL="7018" marR="7018" marT="7018" marB="0" anchor="b"/>
                </a:tc>
                <a:tc>
                  <a:txBody>
                    <a:bodyPr/>
                    <a:lstStyle/>
                    <a:p>
                      <a:pPr algn="l" fontAlgn="b"/>
                      <a:r>
                        <a:rPr lang="en-US" sz="1100" u="none" strike="noStrike" dirty="0">
                          <a:effectLst/>
                          <a:highlight>
                            <a:srgbClr val="A6C9EC"/>
                          </a:highlight>
                        </a:rPr>
                        <a:t>U03 Prepare: Attendance/Participation</a:t>
                      </a:r>
                      <a:endParaRPr lang="en-US" sz="1100" b="0" i="0" u="none" strike="noStrike" dirty="0">
                        <a:solidFill>
                          <a:srgbClr val="000000"/>
                        </a:solidFill>
                        <a:effectLst/>
                        <a:highlight>
                          <a:srgbClr val="A6C9EC"/>
                        </a:highlight>
                        <a:latin typeface="Aptos Narrow" panose="020B0004020202020204" pitchFamily="34" charset="0"/>
                      </a:endParaRPr>
                    </a:p>
                  </a:txBody>
                  <a:tcPr marL="7018" marR="7018" marT="7018" marB="0" anchor="b"/>
                </a:tc>
                <a:extLst>
                  <a:ext uri="{0D108BD9-81ED-4DB2-BD59-A6C34878D82A}">
                    <a16:rowId xmlns:a16="http://schemas.microsoft.com/office/drawing/2014/main" val="1327805478"/>
                  </a:ext>
                </a:extLst>
              </a:tr>
              <a:tr h="218043">
                <a:tc>
                  <a:txBody>
                    <a:bodyPr/>
                    <a:lstStyle/>
                    <a:p>
                      <a:pPr algn="l" fontAlgn="b"/>
                      <a:r>
                        <a:rPr lang="en-US" sz="1100" u="none" strike="noStrike">
                          <a:effectLst/>
                        </a:rPr>
                        <a:t>Week 8</a:t>
                      </a:r>
                      <a:endParaRPr lang="en-US" sz="1100" b="0" i="0" u="none" strike="noStrike">
                        <a:solidFill>
                          <a:srgbClr val="000000"/>
                        </a:solidFill>
                        <a:effectLst/>
                        <a:latin typeface="Aptos Narrow" panose="020B0004020202020204" pitchFamily="34" charset="0"/>
                      </a:endParaRPr>
                    </a:p>
                  </a:txBody>
                  <a:tcPr marL="7018" marR="7018" marT="7018" marB="0" anchor="b"/>
                </a:tc>
                <a:tc>
                  <a:txBody>
                    <a:bodyPr/>
                    <a:lstStyle/>
                    <a:p>
                      <a:pPr algn="l" fontAlgn="b"/>
                      <a:r>
                        <a:rPr lang="en-US" sz="1100" u="none" strike="noStrike">
                          <a:effectLst/>
                        </a:rPr>
                        <a:t>U03 Prove: Project Selection</a:t>
                      </a:r>
                      <a:endParaRPr lang="en-US" sz="1100" b="0" i="0" u="none" strike="noStrike">
                        <a:solidFill>
                          <a:srgbClr val="000000"/>
                        </a:solidFill>
                        <a:effectLst/>
                        <a:latin typeface="Aptos Narrow" panose="020B0004020202020204" pitchFamily="34" charset="0"/>
                      </a:endParaRPr>
                    </a:p>
                  </a:txBody>
                  <a:tcPr marL="7018" marR="7018" marT="7018" marB="0" anchor="b"/>
                </a:tc>
                <a:extLst>
                  <a:ext uri="{0D108BD9-81ED-4DB2-BD59-A6C34878D82A}">
                    <a16:rowId xmlns:a16="http://schemas.microsoft.com/office/drawing/2014/main" val="3771396421"/>
                  </a:ext>
                </a:extLst>
              </a:tr>
              <a:tr h="218043">
                <a:tc>
                  <a:txBody>
                    <a:bodyPr/>
                    <a:lstStyle/>
                    <a:p>
                      <a:pPr algn="l" fontAlgn="b"/>
                      <a:r>
                        <a:rPr lang="en-US" sz="1100" u="none" strike="noStrike">
                          <a:effectLst/>
                        </a:rPr>
                        <a:t>Week 8</a:t>
                      </a:r>
                      <a:endParaRPr lang="en-US" sz="1100" b="0" i="0" u="none" strike="noStrike">
                        <a:solidFill>
                          <a:srgbClr val="000000"/>
                        </a:solidFill>
                        <a:effectLst/>
                        <a:latin typeface="Aptos Narrow" panose="020B0004020202020204" pitchFamily="34" charset="0"/>
                      </a:endParaRPr>
                    </a:p>
                  </a:txBody>
                  <a:tcPr marL="7018" marR="7018" marT="7018" marB="0" anchor="b"/>
                </a:tc>
                <a:tc>
                  <a:txBody>
                    <a:bodyPr/>
                    <a:lstStyle/>
                    <a:p>
                      <a:pPr algn="l" fontAlgn="b"/>
                      <a:r>
                        <a:rPr lang="en-US" sz="1100" u="none" strike="noStrike">
                          <a:effectLst/>
                        </a:rPr>
                        <a:t>U03 Prove: Team Presentation</a:t>
                      </a:r>
                      <a:endParaRPr lang="en-US" sz="1100" b="0" i="0" u="none" strike="noStrike">
                        <a:solidFill>
                          <a:srgbClr val="000000"/>
                        </a:solidFill>
                        <a:effectLst/>
                        <a:latin typeface="Aptos Narrow" panose="020B0004020202020204" pitchFamily="34" charset="0"/>
                      </a:endParaRPr>
                    </a:p>
                  </a:txBody>
                  <a:tcPr marL="7018" marR="7018" marT="7018" marB="0" anchor="b"/>
                </a:tc>
                <a:extLst>
                  <a:ext uri="{0D108BD9-81ED-4DB2-BD59-A6C34878D82A}">
                    <a16:rowId xmlns:a16="http://schemas.microsoft.com/office/drawing/2014/main" val="2518564891"/>
                  </a:ext>
                </a:extLst>
              </a:tr>
              <a:tr h="218043">
                <a:tc>
                  <a:txBody>
                    <a:bodyPr/>
                    <a:lstStyle/>
                    <a:p>
                      <a:pPr algn="l" fontAlgn="b"/>
                      <a:r>
                        <a:rPr lang="en-US" sz="1100" u="none" strike="noStrike">
                          <a:effectLst/>
                        </a:rPr>
                        <a:t>Week 8</a:t>
                      </a:r>
                      <a:endParaRPr lang="en-US" sz="1100" b="0" i="0" u="none" strike="noStrike">
                        <a:solidFill>
                          <a:srgbClr val="000000"/>
                        </a:solidFill>
                        <a:effectLst/>
                        <a:latin typeface="Aptos Narrow" panose="020B0004020202020204" pitchFamily="34" charset="0"/>
                      </a:endParaRPr>
                    </a:p>
                  </a:txBody>
                  <a:tcPr marL="7018" marR="7018" marT="7018" marB="0" anchor="b"/>
                </a:tc>
                <a:tc>
                  <a:txBody>
                    <a:bodyPr/>
                    <a:lstStyle/>
                    <a:p>
                      <a:pPr algn="l" fontAlgn="b"/>
                      <a:r>
                        <a:rPr lang="en-US" sz="1100" u="none" strike="noStrike">
                          <a:effectLst/>
                          <a:highlight>
                            <a:srgbClr val="A6C9EC"/>
                          </a:highlight>
                        </a:rPr>
                        <a:t>U03 Teach: Team Member Evaluation</a:t>
                      </a:r>
                      <a:endParaRPr lang="en-US" sz="1100" b="0" i="0" u="none" strike="noStrike">
                        <a:solidFill>
                          <a:srgbClr val="000000"/>
                        </a:solidFill>
                        <a:effectLst/>
                        <a:highlight>
                          <a:srgbClr val="A6C9EC"/>
                        </a:highlight>
                        <a:latin typeface="Aptos Narrow" panose="020B0004020202020204" pitchFamily="34" charset="0"/>
                      </a:endParaRPr>
                    </a:p>
                  </a:txBody>
                  <a:tcPr marL="7018" marR="7018" marT="7018" marB="0" anchor="b"/>
                </a:tc>
                <a:extLst>
                  <a:ext uri="{0D108BD9-81ED-4DB2-BD59-A6C34878D82A}">
                    <a16:rowId xmlns:a16="http://schemas.microsoft.com/office/drawing/2014/main" val="2737365688"/>
                  </a:ext>
                </a:extLst>
              </a:tr>
              <a:tr h="218043">
                <a:tc>
                  <a:txBody>
                    <a:bodyPr/>
                    <a:lstStyle/>
                    <a:p>
                      <a:pPr algn="l" fontAlgn="b"/>
                      <a:r>
                        <a:rPr lang="en-US" sz="1100" u="none" strike="noStrike">
                          <a:effectLst/>
                        </a:rPr>
                        <a:t>Week 9</a:t>
                      </a:r>
                      <a:endParaRPr lang="en-US" sz="1100" b="0" i="0" u="none" strike="noStrike">
                        <a:solidFill>
                          <a:srgbClr val="000000"/>
                        </a:solidFill>
                        <a:effectLst/>
                        <a:latin typeface="Aptos Narrow" panose="020B0004020202020204" pitchFamily="34" charset="0"/>
                      </a:endParaRPr>
                    </a:p>
                  </a:txBody>
                  <a:tcPr marL="7018" marR="7018" marT="7018" marB="0" anchor="b"/>
                </a:tc>
                <a:tc>
                  <a:txBody>
                    <a:bodyPr/>
                    <a:lstStyle/>
                    <a:p>
                      <a:pPr algn="l" fontAlgn="b"/>
                      <a:r>
                        <a:rPr lang="en-US" sz="1100" u="none" strike="noStrike">
                          <a:effectLst/>
                        </a:rPr>
                        <a:t>U04 Prepare: Articulate Community (Leadership)</a:t>
                      </a:r>
                      <a:endParaRPr lang="en-US" sz="1100" b="0" i="0" u="none" strike="noStrike">
                        <a:solidFill>
                          <a:srgbClr val="000000"/>
                        </a:solidFill>
                        <a:effectLst/>
                        <a:latin typeface="Aptos Narrow" panose="020B0004020202020204" pitchFamily="34" charset="0"/>
                      </a:endParaRPr>
                    </a:p>
                  </a:txBody>
                  <a:tcPr marL="7018" marR="7018" marT="7018" marB="0" anchor="b"/>
                </a:tc>
                <a:extLst>
                  <a:ext uri="{0D108BD9-81ED-4DB2-BD59-A6C34878D82A}">
                    <a16:rowId xmlns:a16="http://schemas.microsoft.com/office/drawing/2014/main" val="167031137"/>
                  </a:ext>
                </a:extLst>
              </a:tr>
              <a:tr h="218043">
                <a:tc>
                  <a:txBody>
                    <a:bodyPr/>
                    <a:lstStyle/>
                    <a:p>
                      <a:pPr algn="l" fontAlgn="b"/>
                      <a:r>
                        <a:rPr lang="en-US" sz="1100" u="none" strike="noStrike">
                          <a:effectLst/>
                        </a:rPr>
                        <a:t>Week 9</a:t>
                      </a:r>
                      <a:endParaRPr lang="en-US" sz="1100" b="0" i="0" u="none" strike="noStrike">
                        <a:solidFill>
                          <a:srgbClr val="000000"/>
                        </a:solidFill>
                        <a:effectLst/>
                        <a:latin typeface="Aptos Narrow" panose="020B0004020202020204" pitchFamily="34" charset="0"/>
                      </a:endParaRPr>
                    </a:p>
                  </a:txBody>
                  <a:tcPr marL="7018" marR="7018" marT="7018" marB="0" anchor="b"/>
                </a:tc>
                <a:tc>
                  <a:txBody>
                    <a:bodyPr/>
                    <a:lstStyle/>
                    <a:p>
                      <a:pPr algn="l" fontAlgn="b"/>
                      <a:r>
                        <a:rPr lang="en-US" sz="1100" u="none" strike="noStrike">
                          <a:effectLst/>
                        </a:rPr>
                        <a:t>U04 Teach: Analyze Case Study 3</a:t>
                      </a:r>
                      <a:endParaRPr lang="en-US" sz="1100" b="0" i="0" u="none" strike="noStrike">
                        <a:solidFill>
                          <a:srgbClr val="000000"/>
                        </a:solidFill>
                        <a:effectLst/>
                        <a:latin typeface="Aptos Narrow" panose="020B0004020202020204" pitchFamily="34" charset="0"/>
                      </a:endParaRPr>
                    </a:p>
                  </a:txBody>
                  <a:tcPr marL="7018" marR="7018" marT="7018" marB="0" anchor="b"/>
                </a:tc>
                <a:extLst>
                  <a:ext uri="{0D108BD9-81ED-4DB2-BD59-A6C34878D82A}">
                    <a16:rowId xmlns:a16="http://schemas.microsoft.com/office/drawing/2014/main" val="822060236"/>
                  </a:ext>
                </a:extLst>
              </a:tr>
              <a:tr h="218043">
                <a:tc>
                  <a:txBody>
                    <a:bodyPr/>
                    <a:lstStyle/>
                    <a:p>
                      <a:pPr algn="l" fontAlgn="b"/>
                      <a:r>
                        <a:rPr lang="en-US" sz="1100" u="none" strike="noStrike">
                          <a:effectLst/>
                        </a:rPr>
                        <a:t>Week 10</a:t>
                      </a:r>
                      <a:endParaRPr lang="en-US" sz="1100" b="0" i="0" u="none" strike="noStrike">
                        <a:solidFill>
                          <a:srgbClr val="000000"/>
                        </a:solidFill>
                        <a:effectLst/>
                        <a:latin typeface="Aptos Narrow" panose="020B0004020202020204" pitchFamily="34" charset="0"/>
                      </a:endParaRPr>
                    </a:p>
                  </a:txBody>
                  <a:tcPr marL="7018" marR="7018" marT="7018" marB="0" anchor="b"/>
                </a:tc>
                <a:tc>
                  <a:txBody>
                    <a:bodyPr/>
                    <a:lstStyle/>
                    <a:p>
                      <a:pPr algn="l" fontAlgn="b"/>
                      <a:r>
                        <a:rPr lang="en-US" sz="1100" u="none" strike="noStrike">
                          <a:effectLst/>
                          <a:highlight>
                            <a:srgbClr val="A6C9EC"/>
                          </a:highlight>
                        </a:rPr>
                        <a:t>U04 Prepare: Project Planning Responsibilities</a:t>
                      </a:r>
                      <a:endParaRPr lang="en-US" sz="1100" b="0" i="0" u="none" strike="noStrike">
                        <a:solidFill>
                          <a:srgbClr val="000000"/>
                        </a:solidFill>
                        <a:effectLst/>
                        <a:highlight>
                          <a:srgbClr val="A6C9EC"/>
                        </a:highlight>
                        <a:latin typeface="Aptos Narrow" panose="020B0004020202020204" pitchFamily="34" charset="0"/>
                      </a:endParaRPr>
                    </a:p>
                  </a:txBody>
                  <a:tcPr marL="7018" marR="7018" marT="7018" marB="0" anchor="b"/>
                </a:tc>
                <a:extLst>
                  <a:ext uri="{0D108BD9-81ED-4DB2-BD59-A6C34878D82A}">
                    <a16:rowId xmlns:a16="http://schemas.microsoft.com/office/drawing/2014/main" val="1586469412"/>
                  </a:ext>
                </a:extLst>
              </a:tr>
              <a:tr h="218043">
                <a:tc>
                  <a:txBody>
                    <a:bodyPr/>
                    <a:lstStyle/>
                    <a:p>
                      <a:pPr algn="l" fontAlgn="b"/>
                      <a:r>
                        <a:rPr lang="en-US" sz="1100" u="none" strike="noStrike">
                          <a:effectLst/>
                        </a:rPr>
                        <a:t>Week 10</a:t>
                      </a:r>
                      <a:endParaRPr lang="en-US" sz="1100" b="0" i="0" u="none" strike="noStrike">
                        <a:solidFill>
                          <a:srgbClr val="000000"/>
                        </a:solidFill>
                        <a:effectLst/>
                        <a:latin typeface="Aptos Narrow" panose="020B0004020202020204" pitchFamily="34" charset="0"/>
                      </a:endParaRPr>
                    </a:p>
                  </a:txBody>
                  <a:tcPr marL="7018" marR="7018" marT="7018" marB="0" anchor="b"/>
                </a:tc>
                <a:tc>
                  <a:txBody>
                    <a:bodyPr/>
                    <a:lstStyle/>
                    <a:p>
                      <a:pPr algn="l" fontAlgn="b"/>
                      <a:r>
                        <a:rPr lang="en-US" sz="1100" u="none" strike="noStrike">
                          <a:effectLst/>
                          <a:highlight>
                            <a:srgbClr val="A6C9EC"/>
                          </a:highlight>
                        </a:rPr>
                        <a:t>U04 Teach: Project Responsibilities</a:t>
                      </a:r>
                      <a:endParaRPr lang="en-US" sz="1100" b="0" i="0" u="none" strike="noStrike">
                        <a:solidFill>
                          <a:srgbClr val="000000"/>
                        </a:solidFill>
                        <a:effectLst/>
                        <a:highlight>
                          <a:srgbClr val="A6C9EC"/>
                        </a:highlight>
                        <a:latin typeface="Aptos Narrow" panose="020B0004020202020204" pitchFamily="34" charset="0"/>
                      </a:endParaRPr>
                    </a:p>
                  </a:txBody>
                  <a:tcPr marL="7018" marR="7018" marT="7018" marB="0" anchor="b"/>
                </a:tc>
                <a:extLst>
                  <a:ext uri="{0D108BD9-81ED-4DB2-BD59-A6C34878D82A}">
                    <a16:rowId xmlns:a16="http://schemas.microsoft.com/office/drawing/2014/main" val="1885742151"/>
                  </a:ext>
                </a:extLst>
              </a:tr>
              <a:tr h="218043">
                <a:tc>
                  <a:txBody>
                    <a:bodyPr/>
                    <a:lstStyle/>
                    <a:p>
                      <a:pPr algn="l" fontAlgn="b"/>
                      <a:r>
                        <a:rPr lang="en-US" sz="1100" u="none" strike="noStrike">
                          <a:effectLst/>
                        </a:rPr>
                        <a:t>Week 11</a:t>
                      </a:r>
                      <a:endParaRPr lang="en-US" sz="1100" b="0" i="0" u="none" strike="noStrike">
                        <a:solidFill>
                          <a:srgbClr val="000000"/>
                        </a:solidFill>
                        <a:effectLst/>
                        <a:latin typeface="Aptos Narrow" panose="020B0004020202020204" pitchFamily="34" charset="0"/>
                      </a:endParaRPr>
                    </a:p>
                  </a:txBody>
                  <a:tcPr marL="7018" marR="7018" marT="7018" marB="0" anchor="b"/>
                </a:tc>
                <a:tc>
                  <a:txBody>
                    <a:bodyPr/>
                    <a:lstStyle/>
                    <a:p>
                      <a:pPr algn="l" fontAlgn="b"/>
                      <a:r>
                        <a:rPr lang="en-US" sz="1100" u="none" strike="noStrike">
                          <a:effectLst/>
                          <a:highlight>
                            <a:srgbClr val="A6C9EC"/>
                          </a:highlight>
                        </a:rPr>
                        <a:t>U04 Teach: Remote Work Training</a:t>
                      </a:r>
                      <a:endParaRPr lang="en-US" sz="1100" b="0" i="0" u="none" strike="noStrike">
                        <a:solidFill>
                          <a:srgbClr val="000000"/>
                        </a:solidFill>
                        <a:effectLst/>
                        <a:highlight>
                          <a:srgbClr val="A6C9EC"/>
                        </a:highlight>
                        <a:latin typeface="Aptos Narrow" panose="020B0004020202020204" pitchFamily="34" charset="0"/>
                      </a:endParaRPr>
                    </a:p>
                  </a:txBody>
                  <a:tcPr marL="7018" marR="7018" marT="7018" marB="0" anchor="b"/>
                </a:tc>
                <a:extLst>
                  <a:ext uri="{0D108BD9-81ED-4DB2-BD59-A6C34878D82A}">
                    <a16:rowId xmlns:a16="http://schemas.microsoft.com/office/drawing/2014/main" val="432593461"/>
                  </a:ext>
                </a:extLst>
              </a:tr>
              <a:tr h="218043">
                <a:tc>
                  <a:txBody>
                    <a:bodyPr/>
                    <a:lstStyle/>
                    <a:p>
                      <a:pPr algn="l" fontAlgn="b"/>
                      <a:r>
                        <a:rPr lang="en-US" sz="1100" u="none" strike="noStrike">
                          <a:effectLst/>
                        </a:rPr>
                        <a:t>Week 12</a:t>
                      </a:r>
                      <a:endParaRPr lang="en-US" sz="1100" b="0" i="0" u="none" strike="noStrike">
                        <a:solidFill>
                          <a:srgbClr val="000000"/>
                        </a:solidFill>
                        <a:effectLst/>
                        <a:latin typeface="Aptos Narrow" panose="020B0004020202020204" pitchFamily="34" charset="0"/>
                      </a:endParaRPr>
                    </a:p>
                  </a:txBody>
                  <a:tcPr marL="7018" marR="7018" marT="7018" marB="0" anchor="b"/>
                </a:tc>
                <a:tc>
                  <a:txBody>
                    <a:bodyPr/>
                    <a:lstStyle/>
                    <a:p>
                      <a:pPr algn="l" fontAlgn="b"/>
                      <a:r>
                        <a:rPr lang="en-US" sz="1100" u="none" strike="noStrike">
                          <a:effectLst/>
                          <a:highlight>
                            <a:srgbClr val="A6C9EC"/>
                          </a:highlight>
                        </a:rPr>
                        <a:t>U04 Teach: Team Retrospective</a:t>
                      </a:r>
                      <a:endParaRPr lang="en-US" sz="1100" b="0" i="0" u="none" strike="noStrike">
                        <a:solidFill>
                          <a:srgbClr val="000000"/>
                        </a:solidFill>
                        <a:effectLst/>
                        <a:highlight>
                          <a:srgbClr val="A6C9EC"/>
                        </a:highlight>
                        <a:latin typeface="Aptos Narrow" panose="020B0004020202020204" pitchFamily="34" charset="0"/>
                      </a:endParaRPr>
                    </a:p>
                  </a:txBody>
                  <a:tcPr marL="7018" marR="7018" marT="7018" marB="0" anchor="b"/>
                </a:tc>
                <a:extLst>
                  <a:ext uri="{0D108BD9-81ED-4DB2-BD59-A6C34878D82A}">
                    <a16:rowId xmlns:a16="http://schemas.microsoft.com/office/drawing/2014/main" val="3613789123"/>
                  </a:ext>
                </a:extLst>
              </a:tr>
              <a:tr h="218043">
                <a:tc>
                  <a:txBody>
                    <a:bodyPr/>
                    <a:lstStyle/>
                    <a:p>
                      <a:pPr algn="l" fontAlgn="b"/>
                      <a:r>
                        <a:rPr lang="en-US" sz="1100" u="none" strike="noStrike">
                          <a:effectLst/>
                        </a:rPr>
                        <a:t>Week 13</a:t>
                      </a:r>
                      <a:endParaRPr lang="en-US" sz="1100" b="0" i="0" u="none" strike="noStrike">
                        <a:solidFill>
                          <a:srgbClr val="000000"/>
                        </a:solidFill>
                        <a:effectLst/>
                        <a:latin typeface="Aptos Narrow" panose="020B0004020202020204" pitchFamily="34" charset="0"/>
                      </a:endParaRPr>
                    </a:p>
                  </a:txBody>
                  <a:tcPr marL="7018" marR="7018" marT="7018" marB="0" anchor="b"/>
                </a:tc>
                <a:tc>
                  <a:txBody>
                    <a:bodyPr/>
                    <a:lstStyle/>
                    <a:p>
                      <a:pPr algn="l" fontAlgn="b"/>
                      <a:r>
                        <a:rPr lang="en-US" sz="1100" u="none" strike="noStrike">
                          <a:effectLst/>
                          <a:highlight>
                            <a:srgbClr val="A6C9EC"/>
                          </a:highlight>
                        </a:rPr>
                        <a:t>U04 Prepare: Attendance/Participation</a:t>
                      </a:r>
                      <a:endParaRPr lang="en-US" sz="1100" b="0" i="0" u="none" strike="noStrike">
                        <a:solidFill>
                          <a:srgbClr val="000000"/>
                        </a:solidFill>
                        <a:effectLst/>
                        <a:highlight>
                          <a:srgbClr val="A6C9EC"/>
                        </a:highlight>
                        <a:latin typeface="Aptos Narrow" panose="020B0004020202020204" pitchFamily="34" charset="0"/>
                      </a:endParaRPr>
                    </a:p>
                  </a:txBody>
                  <a:tcPr marL="7018" marR="7018" marT="7018" marB="0" anchor="b"/>
                </a:tc>
                <a:extLst>
                  <a:ext uri="{0D108BD9-81ED-4DB2-BD59-A6C34878D82A}">
                    <a16:rowId xmlns:a16="http://schemas.microsoft.com/office/drawing/2014/main" val="3342274299"/>
                  </a:ext>
                </a:extLst>
              </a:tr>
              <a:tr h="313074">
                <a:tc>
                  <a:txBody>
                    <a:bodyPr/>
                    <a:lstStyle/>
                    <a:p>
                      <a:pPr algn="l" fontAlgn="b"/>
                      <a:r>
                        <a:rPr lang="en-US" sz="1100" u="none" strike="noStrike">
                          <a:effectLst/>
                        </a:rPr>
                        <a:t>Week 13</a:t>
                      </a:r>
                      <a:endParaRPr lang="en-US" sz="1100" b="0" i="0" u="none" strike="noStrike">
                        <a:solidFill>
                          <a:srgbClr val="000000"/>
                        </a:solidFill>
                        <a:effectLst/>
                        <a:latin typeface="Aptos Narrow" panose="020B0004020202020204" pitchFamily="34" charset="0"/>
                      </a:endParaRPr>
                    </a:p>
                  </a:txBody>
                  <a:tcPr marL="7018" marR="7018" marT="7018" marB="0" anchor="b"/>
                </a:tc>
                <a:tc>
                  <a:txBody>
                    <a:bodyPr/>
                    <a:lstStyle/>
                    <a:p>
                      <a:pPr algn="l" fontAlgn="b"/>
                      <a:r>
                        <a:rPr lang="en-US" sz="1100" u="none" strike="noStrike">
                          <a:effectLst/>
                        </a:rPr>
                        <a:t>U04 Prove: Final Self Retrospective</a:t>
                      </a:r>
                      <a:endParaRPr lang="en-US" sz="1100" b="0" i="0" u="none" strike="noStrike">
                        <a:solidFill>
                          <a:srgbClr val="000000"/>
                        </a:solidFill>
                        <a:effectLst/>
                        <a:latin typeface="Aptos Narrow" panose="020B0004020202020204" pitchFamily="34" charset="0"/>
                      </a:endParaRPr>
                    </a:p>
                  </a:txBody>
                  <a:tcPr marL="7018" marR="7018" marT="7018" marB="0" anchor="b"/>
                </a:tc>
                <a:extLst>
                  <a:ext uri="{0D108BD9-81ED-4DB2-BD59-A6C34878D82A}">
                    <a16:rowId xmlns:a16="http://schemas.microsoft.com/office/drawing/2014/main" val="1543818784"/>
                  </a:ext>
                </a:extLst>
              </a:tr>
              <a:tr h="218043">
                <a:tc>
                  <a:txBody>
                    <a:bodyPr/>
                    <a:lstStyle/>
                    <a:p>
                      <a:pPr algn="l" fontAlgn="b"/>
                      <a:r>
                        <a:rPr lang="en-US" sz="1100" u="none" strike="noStrike">
                          <a:effectLst/>
                        </a:rPr>
                        <a:t>Week 13</a:t>
                      </a:r>
                      <a:endParaRPr lang="en-US" sz="1100" b="0" i="0" u="none" strike="noStrike">
                        <a:solidFill>
                          <a:srgbClr val="000000"/>
                        </a:solidFill>
                        <a:effectLst/>
                        <a:latin typeface="Aptos Narrow" panose="020B0004020202020204" pitchFamily="34" charset="0"/>
                      </a:endParaRPr>
                    </a:p>
                  </a:txBody>
                  <a:tcPr marL="7018" marR="7018" marT="7018" marB="0" anchor="b"/>
                </a:tc>
                <a:tc>
                  <a:txBody>
                    <a:bodyPr/>
                    <a:lstStyle/>
                    <a:p>
                      <a:pPr algn="l" fontAlgn="b"/>
                      <a:r>
                        <a:rPr lang="en-US" sz="1100" u="none" strike="noStrike">
                          <a:effectLst/>
                        </a:rPr>
                        <a:t>U04 Prove: Team Presentation</a:t>
                      </a:r>
                      <a:endParaRPr lang="en-US" sz="1100" b="0" i="0" u="none" strike="noStrike">
                        <a:solidFill>
                          <a:srgbClr val="000000"/>
                        </a:solidFill>
                        <a:effectLst/>
                        <a:latin typeface="Aptos Narrow" panose="020B0004020202020204" pitchFamily="34" charset="0"/>
                      </a:endParaRPr>
                    </a:p>
                  </a:txBody>
                  <a:tcPr marL="7018" marR="7018" marT="7018" marB="0" anchor="b"/>
                </a:tc>
                <a:extLst>
                  <a:ext uri="{0D108BD9-81ED-4DB2-BD59-A6C34878D82A}">
                    <a16:rowId xmlns:a16="http://schemas.microsoft.com/office/drawing/2014/main" val="770466182"/>
                  </a:ext>
                </a:extLst>
              </a:tr>
              <a:tr h="218043">
                <a:tc>
                  <a:txBody>
                    <a:bodyPr/>
                    <a:lstStyle/>
                    <a:p>
                      <a:pPr algn="l" fontAlgn="b"/>
                      <a:r>
                        <a:rPr lang="en-US" sz="1100" u="none" strike="noStrike">
                          <a:effectLst/>
                        </a:rPr>
                        <a:t>Week 13</a:t>
                      </a:r>
                      <a:endParaRPr lang="en-US" sz="1100" b="0" i="0" u="none" strike="noStrike">
                        <a:solidFill>
                          <a:srgbClr val="000000"/>
                        </a:solidFill>
                        <a:effectLst/>
                        <a:latin typeface="Aptos Narrow" panose="020B0004020202020204" pitchFamily="34" charset="0"/>
                      </a:endParaRPr>
                    </a:p>
                  </a:txBody>
                  <a:tcPr marL="7018" marR="7018" marT="7018" marB="0" anchor="b"/>
                </a:tc>
                <a:tc>
                  <a:txBody>
                    <a:bodyPr/>
                    <a:lstStyle/>
                    <a:p>
                      <a:pPr algn="l" fontAlgn="b"/>
                      <a:r>
                        <a:rPr lang="en-US" sz="1100" u="none" strike="noStrike" dirty="0">
                          <a:effectLst/>
                          <a:highlight>
                            <a:srgbClr val="A6C9EC"/>
                          </a:highlight>
                        </a:rPr>
                        <a:t>U04 Teach: Team Member Evaluation</a:t>
                      </a:r>
                      <a:endParaRPr lang="en-US" sz="1100" b="0" i="0" u="none" strike="noStrike" dirty="0">
                        <a:solidFill>
                          <a:srgbClr val="000000"/>
                        </a:solidFill>
                        <a:effectLst/>
                        <a:highlight>
                          <a:srgbClr val="A6C9EC"/>
                        </a:highlight>
                        <a:latin typeface="Aptos Narrow" panose="020B0004020202020204" pitchFamily="34" charset="0"/>
                      </a:endParaRPr>
                    </a:p>
                  </a:txBody>
                  <a:tcPr marL="7018" marR="7018" marT="7018" marB="0" anchor="b"/>
                </a:tc>
                <a:extLst>
                  <a:ext uri="{0D108BD9-81ED-4DB2-BD59-A6C34878D82A}">
                    <a16:rowId xmlns:a16="http://schemas.microsoft.com/office/drawing/2014/main" val="1007072662"/>
                  </a:ext>
                </a:extLst>
              </a:tr>
            </a:tbl>
          </a:graphicData>
        </a:graphic>
      </p:graphicFrame>
    </p:spTree>
    <p:extLst>
      <p:ext uri="{BB962C8B-B14F-4D97-AF65-F5344CB8AC3E}">
        <p14:creationId xmlns:p14="http://schemas.microsoft.com/office/powerpoint/2010/main" val="3742680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235" y="1371600"/>
            <a:ext cx="4529312"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464BF5E4-0197-DA73-771C-35AA74E4EF5C}"/>
              </a:ext>
            </a:extLst>
          </p:cNvPr>
          <p:cNvSpPr>
            <a:spLocks noGrp="1"/>
          </p:cNvSpPr>
          <p:nvPr>
            <p:ph type="title"/>
          </p:nvPr>
        </p:nvSpPr>
        <p:spPr>
          <a:xfrm>
            <a:off x="1000941" y="685801"/>
            <a:ext cx="3494859" cy="5491162"/>
          </a:xfrm>
        </p:spPr>
        <p:txBody>
          <a:bodyPr>
            <a:normAutofit/>
          </a:bodyPr>
          <a:lstStyle/>
          <a:p>
            <a:r>
              <a:rPr lang="en-US"/>
              <a:t>CSE 170 Course Council</a:t>
            </a:r>
            <a:endParaRPr lang="en-US" dirty="0"/>
          </a:p>
        </p:txBody>
      </p:sp>
      <p:graphicFrame>
        <p:nvGraphicFramePr>
          <p:cNvPr id="19" name="Content Placeholder 2">
            <a:extLst>
              <a:ext uri="{FF2B5EF4-FFF2-40B4-BE49-F238E27FC236}">
                <a16:creationId xmlns:a16="http://schemas.microsoft.com/office/drawing/2014/main" id="{D19BBE87-0F08-2C75-B365-8031C2A13CAD}"/>
              </a:ext>
            </a:extLst>
          </p:cNvPr>
          <p:cNvGraphicFramePr>
            <a:graphicFrameLocks noGrp="1"/>
          </p:cNvGraphicFramePr>
          <p:nvPr>
            <p:ph idx="1"/>
            <p:extLst>
              <p:ext uri="{D42A27DB-BD31-4B8C-83A1-F6EECF244321}">
                <p14:modId xmlns:p14="http://schemas.microsoft.com/office/powerpoint/2010/main" val="521603258"/>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7115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3ED145-C384-3F44-A7B0-2A2E06B74E56}"/>
              </a:ext>
            </a:extLst>
          </p:cNvPr>
          <p:cNvSpPr>
            <a:spLocks noGrp="1"/>
          </p:cNvSpPr>
          <p:nvPr>
            <p:ph type="title"/>
          </p:nvPr>
        </p:nvSpPr>
        <p:spPr>
          <a:xfrm>
            <a:off x="621792" y="1161288"/>
            <a:ext cx="3602736" cy="4526280"/>
          </a:xfrm>
        </p:spPr>
        <p:txBody>
          <a:bodyPr>
            <a:normAutofit/>
          </a:bodyPr>
          <a:lstStyle/>
          <a:p>
            <a:r>
              <a:rPr lang="en-US" sz="4000" dirty="0"/>
              <a:t>Course Map – Emotional Intelligence Domains to Weekly Assignments</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Content Placeholder 3">
            <a:extLst>
              <a:ext uri="{FF2B5EF4-FFF2-40B4-BE49-F238E27FC236}">
                <a16:creationId xmlns:a16="http://schemas.microsoft.com/office/drawing/2014/main" id="{AE70A88D-5966-8CDA-AB2B-DEEEAC4E67E3}"/>
              </a:ext>
            </a:extLst>
          </p:cNvPr>
          <p:cNvGraphicFramePr>
            <a:graphicFrameLocks noGrp="1"/>
          </p:cNvGraphicFramePr>
          <p:nvPr>
            <p:ph idx="1"/>
            <p:extLst>
              <p:ext uri="{D42A27DB-BD31-4B8C-83A1-F6EECF244321}">
                <p14:modId xmlns:p14="http://schemas.microsoft.com/office/powerpoint/2010/main" val="4166340819"/>
              </p:ext>
            </p:extLst>
          </p:nvPr>
        </p:nvGraphicFramePr>
        <p:xfrm>
          <a:off x="5433269" y="467367"/>
          <a:ext cx="5982676" cy="5932410"/>
        </p:xfrm>
        <a:graphic>
          <a:graphicData uri="http://schemas.openxmlformats.org/drawingml/2006/table">
            <a:tbl>
              <a:tblPr/>
              <a:tblGrid>
                <a:gridCol w="3394310">
                  <a:extLst>
                    <a:ext uri="{9D8B030D-6E8A-4147-A177-3AD203B41FA5}">
                      <a16:colId xmlns:a16="http://schemas.microsoft.com/office/drawing/2014/main" val="1509407910"/>
                    </a:ext>
                  </a:extLst>
                </a:gridCol>
                <a:gridCol w="2588366">
                  <a:extLst>
                    <a:ext uri="{9D8B030D-6E8A-4147-A177-3AD203B41FA5}">
                      <a16:colId xmlns:a16="http://schemas.microsoft.com/office/drawing/2014/main" val="306529345"/>
                    </a:ext>
                  </a:extLst>
                </a:gridCol>
              </a:tblGrid>
              <a:tr h="167086">
                <a:tc>
                  <a:txBody>
                    <a:bodyPr/>
                    <a:lstStyle/>
                    <a:p>
                      <a:pPr rtl="0" fontAlgn="b"/>
                      <a:r>
                        <a:rPr lang="en-US" sz="1100" dirty="0">
                          <a:effectLst/>
                        </a:rPr>
                        <a:t>Assignment</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2">
                        <a:lumMod val="10000"/>
                        <a:lumOff val="90000"/>
                      </a:schemeClr>
                    </a:solidFill>
                  </a:tcPr>
                </a:tc>
                <a:tc>
                  <a:txBody>
                    <a:bodyPr/>
                    <a:lstStyle/>
                    <a:p>
                      <a:pPr rtl="0" fontAlgn="b"/>
                      <a:r>
                        <a:rPr lang="en-US" sz="1100" dirty="0">
                          <a:effectLst/>
                        </a:rPr>
                        <a:t>Emotional Intelligence Domains</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630227821"/>
                  </a:ext>
                </a:extLst>
              </a:tr>
              <a:tr h="167086">
                <a:tc>
                  <a:txBody>
                    <a:bodyPr/>
                    <a:lstStyle/>
                    <a:p>
                      <a:pPr rtl="0" fontAlgn="b"/>
                      <a:r>
                        <a:rPr lang="en-US" sz="1100">
                          <a:effectLst/>
                        </a:rPr>
                        <a:t>U01 Prepare: Self Assessment</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endParaRPr lang="en-US" sz="1100">
                        <a:effectLst/>
                      </a:endParaRP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92616626"/>
                  </a:ext>
                </a:extLst>
              </a:tr>
              <a:tr h="167086">
                <a:tc>
                  <a:txBody>
                    <a:bodyPr/>
                    <a:lstStyle/>
                    <a:p>
                      <a:pPr rtl="0" fontAlgn="b"/>
                      <a:r>
                        <a:rPr lang="en-US" sz="1100">
                          <a:effectLst/>
                        </a:rPr>
                        <a:t>U01 Prepare: Teamwork Overview</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endParaRPr lang="en-US" sz="1100">
                        <a:effectLst/>
                      </a:endParaRP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870739040"/>
                  </a:ext>
                </a:extLst>
              </a:tr>
              <a:tr h="167086">
                <a:tc>
                  <a:txBody>
                    <a:bodyPr/>
                    <a:lstStyle/>
                    <a:p>
                      <a:pPr rtl="0" fontAlgn="b"/>
                      <a:r>
                        <a:rPr lang="en-US" sz="1100">
                          <a:effectLst/>
                        </a:rPr>
                        <a:t>U02 Prepare: Articulate Self (Awareness &amp; Discipline)</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100">
                          <a:effectLst/>
                        </a:rPr>
                        <a:t>Emotional Self-Awareness</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626278633"/>
                  </a:ext>
                </a:extLst>
              </a:tr>
              <a:tr h="167086">
                <a:tc>
                  <a:txBody>
                    <a:bodyPr/>
                    <a:lstStyle/>
                    <a:p>
                      <a:pPr rtl="0" fontAlgn="b"/>
                      <a:r>
                        <a:rPr lang="en-US" sz="1100">
                          <a:effectLst/>
                        </a:rPr>
                        <a:t>U02 Prepare: Teamwork Skills</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100">
                          <a:effectLst/>
                        </a:rPr>
                        <a:t>Emotional Self-Awareness</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690010229"/>
                  </a:ext>
                </a:extLst>
              </a:tr>
              <a:tr h="167086">
                <a:tc>
                  <a:txBody>
                    <a:bodyPr/>
                    <a:lstStyle/>
                    <a:p>
                      <a:pPr rtl="0" fontAlgn="b"/>
                      <a:r>
                        <a:rPr lang="en-US" sz="1100">
                          <a:effectLst/>
                        </a:rPr>
                        <a:t>U02 Teach: Analyze Case Study 1</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100">
                          <a:effectLst/>
                        </a:rPr>
                        <a:t>Emotional Self-Awareness</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161076266"/>
                  </a:ext>
                </a:extLst>
              </a:tr>
              <a:tr h="167086">
                <a:tc>
                  <a:txBody>
                    <a:bodyPr/>
                    <a:lstStyle/>
                    <a:p>
                      <a:pPr rtl="0" fontAlgn="b"/>
                      <a:r>
                        <a:rPr lang="en-US" sz="1100" dirty="0">
                          <a:effectLst/>
                        </a:rPr>
                        <a:t>U02 Prove: User Manual</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100">
                          <a:effectLst/>
                        </a:rPr>
                        <a:t>Emotional Self-Awareness</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005374241"/>
                  </a:ext>
                </a:extLst>
              </a:tr>
              <a:tr h="167086">
                <a:tc>
                  <a:txBody>
                    <a:bodyPr/>
                    <a:lstStyle/>
                    <a:p>
                      <a:pPr rtl="0" fontAlgn="b"/>
                      <a:r>
                        <a:rPr lang="en-US" sz="1100">
                          <a:effectLst/>
                        </a:rPr>
                        <a:t>U02 Prepare: Attendance/Participation</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endParaRPr lang="en-US" sz="1100">
                        <a:effectLst/>
                      </a:endParaRP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962191418"/>
                  </a:ext>
                </a:extLst>
              </a:tr>
              <a:tr h="167086">
                <a:tc>
                  <a:txBody>
                    <a:bodyPr/>
                    <a:lstStyle/>
                    <a:p>
                      <a:pPr rtl="0" fontAlgn="b"/>
                      <a:r>
                        <a:rPr lang="en-US" sz="1100">
                          <a:effectLst/>
                        </a:rPr>
                        <a:t>U02 Prove: Activity Log</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100">
                          <a:effectLst/>
                        </a:rPr>
                        <a:t>Emotional Self-Control</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667192416"/>
                  </a:ext>
                </a:extLst>
              </a:tr>
              <a:tr h="167086">
                <a:tc>
                  <a:txBody>
                    <a:bodyPr/>
                    <a:lstStyle/>
                    <a:p>
                      <a:pPr rtl="0" fontAlgn="b"/>
                      <a:r>
                        <a:rPr lang="en-US" sz="1100" dirty="0">
                          <a:effectLst/>
                        </a:rPr>
                        <a:t>U02 Prove: Vision Board</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100">
                          <a:effectLst/>
                        </a:rPr>
                        <a:t>Positive Outlook, Achievement Orientation</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783105958"/>
                  </a:ext>
                </a:extLst>
              </a:tr>
              <a:tr h="167086">
                <a:tc>
                  <a:txBody>
                    <a:bodyPr/>
                    <a:lstStyle/>
                    <a:p>
                      <a:pPr rtl="0" fontAlgn="b"/>
                      <a:r>
                        <a:rPr lang="en-US" sz="1100">
                          <a:effectLst/>
                        </a:rPr>
                        <a:t>U03 Prepare: Articulate Team (Commitment &amp; Conflict)</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100">
                          <a:effectLst/>
                        </a:rPr>
                        <a:t>Conflict Management</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245748359"/>
                  </a:ext>
                </a:extLst>
              </a:tr>
              <a:tr h="167086">
                <a:tc>
                  <a:txBody>
                    <a:bodyPr/>
                    <a:lstStyle/>
                    <a:p>
                      <a:pPr rtl="0" fontAlgn="b"/>
                      <a:r>
                        <a:rPr lang="en-US" sz="1100">
                          <a:effectLst/>
                        </a:rPr>
                        <a:t>U03 Teach: Analyze Case Study 2</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100">
                          <a:effectLst/>
                        </a:rPr>
                        <a:t>Conflict Management</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49152874"/>
                  </a:ext>
                </a:extLst>
              </a:tr>
              <a:tr h="167086">
                <a:tc>
                  <a:txBody>
                    <a:bodyPr/>
                    <a:lstStyle/>
                    <a:p>
                      <a:pPr rtl="0" fontAlgn="b"/>
                      <a:r>
                        <a:rPr lang="en-US" sz="1100">
                          <a:effectLst/>
                        </a:rPr>
                        <a:t>U03 Prepare: Team Charter</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100">
                          <a:effectLst/>
                        </a:rPr>
                        <a:t>Organizational Awareness</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722939951"/>
                  </a:ext>
                </a:extLst>
              </a:tr>
              <a:tr h="167086">
                <a:tc>
                  <a:txBody>
                    <a:bodyPr/>
                    <a:lstStyle/>
                    <a:p>
                      <a:pPr rtl="0" fontAlgn="b"/>
                      <a:r>
                        <a:rPr lang="en-US" sz="1100">
                          <a:effectLst/>
                        </a:rPr>
                        <a:t>U03 Teach: Problem Statement Individual Accountability</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100">
                          <a:effectLst/>
                        </a:rPr>
                        <a:t>Empathy</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517817359"/>
                  </a:ext>
                </a:extLst>
              </a:tr>
              <a:tr h="167086">
                <a:tc>
                  <a:txBody>
                    <a:bodyPr/>
                    <a:lstStyle/>
                    <a:p>
                      <a:pPr rtl="0" fontAlgn="b"/>
                      <a:r>
                        <a:rPr lang="en-US" sz="1100">
                          <a:effectLst/>
                        </a:rPr>
                        <a:t>U03 Prove: Team Problem Statement Workbook</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100">
                          <a:effectLst/>
                        </a:rPr>
                        <a:t>Empathy</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18839956"/>
                  </a:ext>
                </a:extLst>
              </a:tr>
              <a:tr h="167086">
                <a:tc>
                  <a:txBody>
                    <a:bodyPr/>
                    <a:lstStyle/>
                    <a:p>
                      <a:pPr rtl="0" fontAlgn="b"/>
                      <a:r>
                        <a:rPr lang="en-US" sz="1100">
                          <a:effectLst/>
                        </a:rPr>
                        <a:t>U03 Teach: Solution Individual Accountability</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100">
                          <a:effectLst/>
                        </a:rPr>
                        <a:t>Adaptability</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337530112"/>
                  </a:ext>
                </a:extLst>
              </a:tr>
              <a:tr h="167086">
                <a:tc>
                  <a:txBody>
                    <a:bodyPr/>
                    <a:lstStyle/>
                    <a:p>
                      <a:pPr rtl="0" fontAlgn="b"/>
                      <a:r>
                        <a:rPr lang="en-US" sz="1100">
                          <a:effectLst/>
                        </a:rPr>
                        <a:t>U03 Prove: Team Solution Workbook</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100">
                          <a:effectLst/>
                        </a:rPr>
                        <a:t>Adaptability</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569381948"/>
                  </a:ext>
                </a:extLst>
              </a:tr>
              <a:tr h="167086">
                <a:tc>
                  <a:txBody>
                    <a:bodyPr/>
                    <a:lstStyle/>
                    <a:p>
                      <a:pPr rtl="0" fontAlgn="b"/>
                      <a:r>
                        <a:rPr lang="en-US" sz="1100">
                          <a:effectLst/>
                        </a:rPr>
                        <a:t>U03 Prepare: Attendance/Participation</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endParaRPr lang="en-US" sz="1100">
                        <a:effectLst/>
                      </a:endParaRP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652213449"/>
                  </a:ext>
                </a:extLst>
              </a:tr>
              <a:tr h="167086">
                <a:tc>
                  <a:txBody>
                    <a:bodyPr/>
                    <a:lstStyle/>
                    <a:p>
                      <a:pPr rtl="0" fontAlgn="b"/>
                      <a:r>
                        <a:rPr lang="en-US" sz="1100">
                          <a:effectLst/>
                        </a:rPr>
                        <a:t>U03 Teach: Team Member Evaluation</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100">
                          <a:effectLst/>
                        </a:rPr>
                        <a:t>Influence</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374194831"/>
                  </a:ext>
                </a:extLst>
              </a:tr>
              <a:tr h="167086">
                <a:tc>
                  <a:txBody>
                    <a:bodyPr/>
                    <a:lstStyle/>
                    <a:p>
                      <a:pPr rtl="0" fontAlgn="b"/>
                      <a:r>
                        <a:rPr lang="en-US" sz="1100">
                          <a:effectLst/>
                        </a:rPr>
                        <a:t>U03 Prove: Project Selection</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100">
                          <a:effectLst/>
                        </a:rPr>
                        <a:t>Organizational Awareness</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353659003"/>
                  </a:ext>
                </a:extLst>
              </a:tr>
              <a:tr h="167086">
                <a:tc>
                  <a:txBody>
                    <a:bodyPr/>
                    <a:lstStyle/>
                    <a:p>
                      <a:pPr rtl="0" fontAlgn="b"/>
                      <a:r>
                        <a:rPr lang="en-US" sz="1100">
                          <a:effectLst/>
                        </a:rPr>
                        <a:t>U03 Prove: Team Presentation</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100">
                          <a:effectLst/>
                        </a:rPr>
                        <a:t>Teamwork</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690625268"/>
                  </a:ext>
                </a:extLst>
              </a:tr>
              <a:tr h="167086">
                <a:tc>
                  <a:txBody>
                    <a:bodyPr/>
                    <a:lstStyle/>
                    <a:p>
                      <a:pPr rtl="0" fontAlgn="b"/>
                      <a:r>
                        <a:rPr lang="en-US" sz="1100">
                          <a:effectLst/>
                        </a:rPr>
                        <a:t>U04 Prepare: Articulate Community (Leadership)</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100">
                          <a:effectLst/>
                        </a:rPr>
                        <a:t>Inspritational Leadership</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692205424"/>
                  </a:ext>
                </a:extLst>
              </a:tr>
              <a:tr h="167086">
                <a:tc>
                  <a:txBody>
                    <a:bodyPr/>
                    <a:lstStyle/>
                    <a:p>
                      <a:pPr rtl="0" fontAlgn="b"/>
                      <a:r>
                        <a:rPr lang="en-US" sz="1100">
                          <a:effectLst/>
                        </a:rPr>
                        <a:t>U04 Teach: Analyze Case Study 3</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100">
                          <a:effectLst/>
                        </a:rPr>
                        <a:t>Inspritational Leadership</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626131946"/>
                  </a:ext>
                </a:extLst>
              </a:tr>
              <a:tr h="167086">
                <a:tc>
                  <a:txBody>
                    <a:bodyPr/>
                    <a:lstStyle/>
                    <a:p>
                      <a:pPr rtl="0" fontAlgn="b"/>
                      <a:r>
                        <a:rPr lang="en-US" sz="1100">
                          <a:effectLst/>
                        </a:rPr>
                        <a:t>U04 Prepare: Project Planning Responsibilities</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100">
                          <a:effectLst/>
                        </a:rPr>
                        <a:t>Organizational Awareness</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024103422"/>
                  </a:ext>
                </a:extLst>
              </a:tr>
              <a:tr h="167086">
                <a:tc>
                  <a:txBody>
                    <a:bodyPr/>
                    <a:lstStyle/>
                    <a:p>
                      <a:pPr rtl="0" fontAlgn="b"/>
                      <a:r>
                        <a:rPr lang="en-US" sz="1100">
                          <a:effectLst/>
                        </a:rPr>
                        <a:t>U04 Teach: Project Responsibilities</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100">
                          <a:effectLst/>
                        </a:rPr>
                        <a:t>Organizational Awareness</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927376508"/>
                  </a:ext>
                </a:extLst>
              </a:tr>
              <a:tr h="167086">
                <a:tc>
                  <a:txBody>
                    <a:bodyPr/>
                    <a:lstStyle/>
                    <a:p>
                      <a:pPr rtl="0" fontAlgn="b"/>
                      <a:r>
                        <a:rPr lang="en-US" sz="1100">
                          <a:effectLst/>
                        </a:rPr>
                        <a:t>U04 Teach: Remote Work Training</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100">
                          <a:effectLst/>
                        </a:rPr>
                        <a:t>Teamwork</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150398106"/>
                  </a:ext>
                </a:extLst>
              </a:tr>
              <a:tr h="167086">
                <a:tc>
                  <a:txBody>
                    <a:bodyPr/>
                    <a:lstStyle/>
                    <a:p>
                      <a:pPr rtl="0" fontAlgn="b"/>
                      <a:r>
                        <a:rPr lang="en-US" sz="1100">
                          <a:effectLst/>
                        </a:rPr>
                        <a:t>U04 Teach: Team Retrospective</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100">
                          <a:effectLst/>
                        </a:rPr>
                        <a:t>Coach and Mentor</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266685532"/>
                  </a:ext>
                </a:extLst>
              </a:tr>
              <a:tr h="167086">
                <a:tc>
                  <a:txBody>
                    <a:bodyPr/>
                    <a:lstStyle/>
                    <a:p>
                      <a:pPr rtl="0" fontAlgn="b"/>
                      <a:r>
                        <a:rPr lang="en-US" sz="1100">
                          <a:effectLst/>
                        </a:rPr>
                        <a:t>U04 Prepare: Attendance/Participation</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endParaRPr lang="en-US" sz="1100">
                        <a:effectLst/>
                      </a:endParaRP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294712640"/>
                  </a:ext>
                </a:extLst>
              </a:tr>
              <a:tr h="167086">
                <a:tc>
                  <a:txBody>
                    <a:bodyPr/>
                    <a:lstStyle/>
                    <a:p>
                      <a:pPr rtl="0" fontAlgn="b"/>
                      <a:r>
                        <a:rPr lang="en-US" sz="1100">
                          <a:effectLst/>
                        </a:rPr>
                        <a:t>U04 Teach: Team Member Evaluation</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100">
                          <a:effectLst/>
                        </a:rPr>
                        <a:t>Influence</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462249481"/>
                  </a:ext>
                </a:extLst>
              </a:tr>
              <a:tr h="167086">
                <a:tc>
                  <a:txBody>
                    <a:bodyPr/>
                    <a:lstStyle/>
                    <a:p>
                      <a:pPr rtl="0" fontAlgn="b"/>
                      <a:r>
                        <a:rPr lang="en-US" sz="1100">
                          <a:effectLst/>
                        </a:rPr>
                        <a:t>U04 Prove: Final Self Retrospective</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endParaRPr lang="en-US" sz="1100">
                        <a:effectLst/>
                      </a:endParaRP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949372551"/>
                  </a:ext>
                </a:extLst>
              </a:tr>
              <a:tr h="167086">
                <a:tc>
                  <a:txBody>
                    <a:bodyPr/>
                    <a:lstStyle/>
                    <a:p>
                      <a:pPr rtl="0" fontAlgn="b"/>
                      <a:r>
                        <a:rPr lang="en-US" sz="1100">
                          <a:effectLst/>
                        </a:rPr>
                        <a:t>U04 Prove: Team Presentation</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100">
                          <a:effectLst/>
                        </a:rPr>
                        <a:t>Teamwork</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897890684"/>
                  </a:ext>
                </a:extLst>
              </a:tr>
              <a:tr h="167086">
                <a:tc>
                  <a:txBody>
                    <a:bodyPr/>
                    <a:lstStyle/>
                    <a:p>
                      <a:pPr rtl="0" fontAlgn="b"/>
                      <a:r>
                        <a:rPr lang="en-US" sz="1100">
                          <a:effectLst/>
                        </a:rPr>
                        <a:t>U05 Prepare: Self Assessment Revisited</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100">
                          <a:effectLst/>
                        </a:rPr>
                        <a:t>Self-Awareness</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283688904"/>
                  </a:ext>
                </a:extLst>
              </a:tr>
              <a:tr h="167086">
                <a:tc>
                  <a:txBody>
                    <a:bodyPr/>
                    <a:lstStyle/>
                    <a:p>
                      <a:pPr rtl="0" fontAlgn="b"/>
                      <a:r>
                        <a:rPr lang="en-US" sz="1100">
                          <a:effectLst/>
                        </a:rPr>
                        <a:t>U05 Prove: Self Assessment &amp; Wrap-up</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US" sz="1100" dirty="0">
                          <a:effectLst/>
                        </a:rPr>
                        <a:t>Self-Awareness</a:t>
                      </a:r>
                    </a:p>
                  </a:txBody>
                  <a:tcPr marL="5289" marR="5289" marT="3525" marB="352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321564318"/>
                  </a:ext>
                </a:extLst>
              </a:tr>
            </a:tbl>
          </a:graphicData>
        </a:graphic>
      </p:graphicFrame>
    </p:spTree>
    <p:extLst>
      <p:ext uri="{BB962C8B-B14F-4D97-AF65-F5344CB8AC3E}">
        <p14:creationId xmlns:p14="http://schemas.microsoft.com/office/powerpoint/2010/main" val="1378950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99</TotalTime>
  <Words>2056</Words>
  <Application>Microsoft Office PowerPoint</Application>
  <PresentationFormat>Widescreen</PresentationFormat>
  <Paragraphs>466</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Aptos Display</vt:lpstr>
      <vt:lpstr>Aptos Narrow</vt:lpstr>
      <vt:lpstr>Arial</vt:lpstr>
      <vt:lpstr>Calibri</vt:lpstr>
      <vt:lpstr>Lato Extended</vt:lpstr>
      <vt:lpstr>Office Theme</vt:lpstr>
      <vt:lpstr>CSE 170 - Technical Teamwork and Emotional Intelligence</vt:lpstr>
      <vt:lpstr>Overview</vt:lpstr>
      <vt:lpstr>Key Deficiencies</vt:lpstr>
      <vt:lpstr>Course Organization</vt:lpstr>
      <vt:lpstr>Old Model vs. New Model</vt:lpstr>
      <vt:lpstr>Old Project Planning vs. New Project Planning</vt:lpstr>
      <vt:lpstr>Additions/Updates in Fall 2023</vt:lpstr>
      <vt:lpstr>CSE 170 Course Council</vt:lpstr>
      <vt:lpstr>Course Map – Emotional Intelligence Domains to Weekly Assignments</vt:lpstr>
      <vt:lpstr>PowerPoint Presentation</vt:lpstr>
      <vt:lpstr>Technology Usages</vt:lpstr>
      <vt:lpstr>U04 Prove: Final Self Retrospective          </vt:lpstr>
      <vt:lpstr>Updates Spring 2024</vt:lpstr>
      <vt:lpstr>Possible Additional Revisions</vt:lpstr>
    </vt:vector>
  </TitlesOfParts>
  <Company>Brigham Young University 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Briggs, Quinn</dc:creator>
  <cp:lastModifiedBy>Briggs, Quinn</cp:lastModifiedBy>
  <cp:revision>1</cp:revision>
  <dcterms:created xsi:type="dcterms:W3CDTF">2024-07-12T19:33:50Z</dcterms:created>
  <dcterms:modified xsi:type="dcterms:W3CDTF">2024-07-15T21:28:50Z</dcterms:modified>
</cp:coreProperties>
</file>