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57" r:id="rId7"/>
    <p:sldId id="262" r:id="rId8"/>
    <p:sldId id="263" r:id="rId9"/>
    <p:sldId id="267" r:id="rId10"/>
    <p:sldId id="269" r:id="rId11"/>
    <p:sldId id="276" r:id="rId12"/>
    <p:sldId id="268" r:id="rId13"/>
    <p:sldId id="275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1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FD331-62C1-4E58-90F0-52126F045522}" v="4" dt="2021-06-08T20:37:40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296FD331-62C1-4E58-90F0-52126F045522}"/>
    <pc:docChg chg="addSld modSld">
      <pc:chgData name="Clements, William" userId="cbdb0636-a496-422a-8d40-98c53d494d26" providerId="ADAL" clId="{296FD331-62C1-4E58-90F0-52126F045522}" dt="2021-06-08T20:37:40.312" v="140"/>
      <pc:docMkLst>
        <pc:docMk/>
      </pc:docMkLst>
      <pc:sldChg chg="addSp modSp mod">
        <pc:chgData name="Clements, William" userId="cbdb0636-a496-422a-8d40-98c53d494d26" providerId="ADAL" clId="{296FD331-62C1-4E58-90F0-52126F045522}" dt="2021-06-07T18:19:10.269" v="73" actId="1076"/>
        <pc:sldMkLst>
          <pc:docMk/>
          <pc:sldMk cId="3886327956" sldId="256"/>
        </pc:sldMkLst>
        <pc:spChg chg="add mod">
          <ac:chgData name="Clements, William" userId="cbdb0636-a496-422a-8d40-98c53d494d26" providerId="ADAL" clId="{296FD331-62C1-4E58-90F0-52126F045522}" dt="2021-06-07T18:19:10.269" v="73" actId="1076"/>
          <ac:spMkLst>
            <pc:docMk/>
            <pc:sldMk cId="3886327956" sldId="256"/>
            <ac:spMk id="20" creationId="{0617FB16-B548-4EF9-9C3A-B10CA48BE2C7}"/>
          </ac:spMkLst>
        </pc:spChg>
      </pc:sldChg>
      <pc:sldChg chg="addSp modSp mod">
        <pc:chgData name="Clements, William" userId="cbdb0636-a496-422a-8d40-98c53d494d26" providerId="ADAL" clId="{296FD331-62C1-4E58-90F0-52126F045522}" dt="2021-06-07T18:20:25.712" v="139" actId="14100"/>
        <pc:sldMkLst>
          <pc:docMk/>
          <pc:sldMk cId="876619586" sldId="257"/>
        </pc:sldMkLst>
        <pc:spChg chg="add mod">
          <ac:chgData name="Clements, William" userId="cbdb0636-a496-422a-8d40-98c53d494d26" providerId="ADAL" clId="{296FD331-62C1-4E58-90F0-52126F045522}" dt="2021-06-07T18:20:25.712" v="139" actId="14100"/>
          <ac:spMkLst>
            <pc:docMk/>
            <pc:sldMk cId="876619586" sldId="257"/>
            <ac:spMk id="8" creationId="{37511070-82BB-42C8-9087-835CC8BC4C8F}"/>
          </ac:spMkLst>
        </pc:spChg>
      </pc:sldChg>
      <pc:sldChg chg="addSp modSp mod">
        <pc:chgData name="Clements, William" userId="cbdb0636-a496-422a-8d40-98c53d494d26" providerId="ADAL" clId="{296FD331-62C1-4E58-90F0-52126F045522}" dt="2021-06-07T18:18:19.893" v="44" actId="1076"/>
        <pc:sldMkLst>
          <pc:docMk/>
          <pc:sldMk cId="3161702756" sldId="261"/>
        </pc:sldMkLst>
        <pc:spChg chg="add mod">
          <ac:chgData name="Clements, William" userId="cbdb0636-a496-422a-8d40-98c53d494d26" providerId="ADAL" clId="{296FD331-62C1-4E58-90F0-52126F045522}" dt="2021-06-07T18:18:19.893" v="44" actId="1076"/>
          <ac:spMkLst>
            <pc:docMk/>
            <pc:sldMk cId="3161702756" sldId="261"/>
            <ac:spMk id="15" creationId="{8483CE6F-A120-480F-9B74-6E63B0EC7C63}"/>
          </ac:spMkLst>
        </pc:spChg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2277895656" sldId="267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47417476" sldId="268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1330410833" sldId="269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1454052006" sldId="271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1275776687" sldId="272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725644052" sldId="273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3960491162" sldId="274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1721366411" sldId="275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2082030377" sldId="276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1576661134" sldId="277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1600944396" sldId="278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2793116847" sldId="279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1561140307" sldId="280"/>
        </pc:sldMkLst>
      </pc:sldChg>
      <pc:sldChg chg="add">
        <pc:chgData name="Clements, William" userId="cbdb0636-a496-422a-8d40-98c53d494d26" providerId="ADAL" clId="{296FD331-62C1-4E58-90F0-52126F045522}" dt="2021-06-08T20:37:40.312" v="140"/>
        <pc:sldMkLst>
          <pc:docMk/>
          <pc:sldMk cId="845323881" sldId="281"/>
        </pc:sldMkLst>
      </pc:sldChg>
    </pc:docChg>
  </pc:docChgLst>
  <pc:docChgLst>
    <pc:chgData name="Clements, William" userId="cbdb0636-a496-422a-8d40-98c53d494d26" providerId="ADAL" clId="{90C3C3F5-5A99-4AF9-84E8-4DEC199024E1}"/>
    <pc:docChg chg="undo custSel addSld delSld modSld">
      <pc:chgData name="Clements, William" userId="cbdb0636-a496-422a-8d40-98c53d494d26" providerId="ADAL" clId="{90C3C3F5-5A99-4AF9-84E8-4DEC199024E1}" dt="2021-03-01T21:43:39.300" v="20" actId="680"/>
      <pc:docMkLst>
        <pc:docMk/>
      </pc:docMkLst>
      <pc:sldChg chg="addSp delSp modSp mod">
        <pc:chgData name="Clements, William" userId="cbdb0636-a496-422a-8d40-98c53d494d26" providerId="ADAL" clId="{90C3C3F5-5A99-4AF9-84E8-4DEC199024E1}" dt="2021-02-22T21:35:57.907" v="18" actId="1076"/>
        <pc:sldMkLst>
          <pc:docMk/>
          <pc:sldMk cId="3886327956" sldId="256"/>
        </pc:sldMkLst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65" creationId="{59937C56-7753-40B4-B0DA-627D18B20A07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66" creationId="{2F3E930E-E771-4DD3-ADBC-7F3D1B56D5AD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67" creationId="{D535B2F0-B531-4ADC-A13F-72C872D31BA9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68" creationId="{9AA5A72C-3664-4808-BBC3-CC099C6718EB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69" creationId="{490208E6-5B47-4E8E-ABE4-760057D63288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70" creationId="{3FAD8CED-87D3-4769-8F61-5DCE6C8D4401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71" creationId="{5B67371A-5034-4131-A1A4-7807DAEB662C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74" creationId="{D3F8CDE4-4264-49A5-97CD-ED38B8EAD27F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75" creationId="{8250B326-9DCE-4246-B105-E185C4F90C7D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76" creationId="{C7AC203F-15BB-4D47-998A-BF75C09C8C30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77" creationId="{1B142144-8197-49B1-9AFB-453AF2B6FF63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80" creationId="{DDA083A5-656B-4870-8374-91C181B1104E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81" creationId="{4C16D15B-7695-4415-98E5-77C7862D8A14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82" creationId="{FFFB92F4-2DF2-4BE3-8E0C-C4A3ABB07547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83" creationId="{7116D02E-B0E9-4409-B896-61B1828A4BC5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84" creationId="{29BCE890-EE7E-4F3A-8621-3ABC1CDFFCE5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85" creationId="{E43F274A-A7D9-4F5D-A79D-5548088A638F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86" creationId="{1D562A57-D8C6-48F2-B04A-6056A86D2684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87" creationId="{A9BFC3FE-6F14-41F2-BCF4-F2107DBBC6DB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88" creationId="{A3FCB082-9C43-4316-9774-7B207B80662D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92" creationId="{54FC25D3-98C6-4E3A-B58D-112755962E6A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97" creationId="{C3AA17E3-0A5B-4D6D-9316-DE75598F005F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98" creationId="{4FB829F3-483D-4F03-A4D4-096D51304A77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99" creationId="{B1AB1E65-936D-4ED8-AB7F-739AA070EE3E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100" creationId="{2EC29FE6-AAC9-43D3-AD74-57C664DCBE70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101" creationId="{7042BACF-45A8-4565-865D-D94F33502647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102" creationId="{FFC2456E-8EC1-4487-BEBA-B777179CFFF2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103" creationId="{6241AA75-E7EF-4494-8F9D-884DBC754DB6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104" creationId="{89F82ABD-4D48-41CA-9798-93A40C754A8D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106" creationId="{AF91DEE9-3323-4260-A703-9D945AE3D2AD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107" creationId="{2025C96D-D0B2-4ECA-861A-7B3647A0988D}"/>
          </ac:spMkLst>
        </pc:spChg>
        <pc:spChg chg="mod">
          <ac:chgData name="Clements, William" userId="cbdb0636-a496-422a-8d40-98c53d494d26" providerId="ADAL" clId="{90C3C3F5-5A99-4AF9-84E8-4DEC199024E1}" dt="2021-02-22T21:35:07.742" v="7" actId="1076"/>
          <ac:spMkLst>
            <pc:docMk/>
            <pc:sldMk cId="3886327956" sldId="256"/>
            <ac:spMk id="108" creationId="{7976C00D-31CB-4066-88A8-ACE007ACF58B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110" creationId="{FFD15514-1D00-401F-BB8B-3EE6E8C11F55}"/>
          </ac:spMkLst>
        </pc:spChg>
        <pc:spChg chg="add del mod">
          <ac:chgData name="Clements, William" userId="cbdb0636-a496-422a-8d40-98c53d494d26" providerId="ADAL" clId="{90C3C3F5-5A99-4AF9-84E8-4DEC199024E1}" dt="2021-02-22T21:35:08.929" v="9"/>
          <ac:spMkLst>
            <pc:docMk/>
            <pc:sldMk cId="3886327956" sldId="256"/>
            <ac:spMk id="111" creationId="{9F2FDA81-EFBA-4C24-80AD-52D5297917DF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12" creationId="{F40F5D28-B09C-4420-A964-3E7DE140EC9A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13" creationId="{EC1846F1-808C-46F9-B230-5184A979D68B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14" creationId="{21677428-4A25-47C7-AC70-DCD585F13E5A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15" creationId="{5E412F02-7934-47F8-929D-63708500BAC6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16" creationId="{AD569A1C-681A-43D8-AFFE-BD137693D1DB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17" creationId="{8569F7B5-9B1C-4DAA-A4A1-0919A41DE61F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18" creationId="{731CAF91-9590-4750-8DCC-BD72B85923C4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19" creationId="{9E0CCFB7-408F-4043-BC4E-147FA73FE5DF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20" creationId="{B81490BC-F128-41C2-8FF6-E6E9C2408B37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21" creationId="{A382DCE1-46BE-4350-AC12-EB1DFEF3AFDD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22" creationId="{DB37E0ED-4B6C-4A1F-AD36-F119BDB8B487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23" creationId="{3948703A-323E-4AD5-8F09-48C7AA73E9CE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24" creationId="{05C39C0F-3347-429E-9C20-376F3EB456DE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25" creationId="{A1A4DBDF-61BC-4C4A-8CE1-6B73B3D78EF4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26" creationId="{F8CD707B-7E1C-4689-8721-9715A5D3FF8F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27" creationId="{C3A9EC5E-AF85-4BEE-9E6D-89A377E8EB63}"/>
          </ac:spMkLst>
        </pc:spChg>
        <pc:spChg chg="add mod">
          <ac:chgData name="Clements, William" userId="cbdb0636-a496-422a-8d40-98c53d494d26" providerId="ADAL" clId="{90C3C3F5-5A99-4AF9-84E8-4DEC199024E1}" dt="2021-02-22T21:35:26.221" v="11" actId="1076"/>
          <ac:spMkLst>
            <pc:docMk/>
            <pc:sldMk cId="3886327956" sldId="256"/>
            <ac:spMk id="128" creationId="{0ABD9F66-43F2-4108-8E57-1A2A769941B7}"/>
          </ac:spMkLst>
        </pc:spChg>
        <pc:spChg chg="add mod">
          <ac:chgData name="Clements, William" userId="cbdb0636-a496-422a-8d40-98c53d494d26" providerId="ADAL" clId="{90C3C3F5-5A99-4AF9-84E8-4DEC199024E1}" dt="2021-02-22T21:35:35.761" v="14" actId="1076"/>
          <ac:spMkLst>
            <pc:docMk/>
            <pc:sldMk cId="3886327956" sldId="256"/>
            <ac:spMk id="129" creationId="{970BB3CB-0BE8-4C90-8E32-F410F271808C}"/>
          </ac:spMkLst>
        </pc:spChg>
        <pc:spChg chg="add mod">
          <ac:chgData name="Clements, William" userId="cbdb0636-a496-422a-8d40-98c53d494d26" providerId="ADAL" clId="{90C3C3F5-5A99-4AF9-84E8-4DEC199024E1}" dt="2021-02-22T21:35:35.761" v="14" actId="1076"/>
          <ac:spMkLst>
            <pc:docMk/>
            <pc:sldMk cId="3886327956" sldId="256"/>
            <ac:spMk id="130" creationId="{B35AF227-9125-4D99-96E9-8FB295A943F5}"/>
          </ac:spMkLst>
        </pc:spChg>
        <pc:spChg chg="add mod">
          <ac:chgData name="Clements, William" userId="cbdb0636-a496-422a-8d40-98c53d494d26" providerId="ADAL" clId="{90C3C3F5-5A99-4AF9-84E8-4DEC199024E1}" dt="2021-02-22T21:35:35.761" v="14" actId="1076"/>
          <ac:spMkLst>
            <pc:docMk/>
            <pc:sldMk cId="3886327956" sldId="256"/>
            <ac:spMk id="131" creationId="{3016992D-93BF-4993-87EF-898174372174}"/>
          </ac:spMkLst>
        </pc:spChg>
        <pc:spChg chg="add mod">
          <ac:chgData name="Clements, William" userId="cbdb0636-a496-422a-8d40-98c53d494d26" providerId="ADAL" clId="{90C3C3F5-5A99-4AF9-84E8-4DEC199024E1}" dt="2021-02-22T21:35:57.907" v="18" actId="1076"/>
          <ac:spMkLst>
            <pc:docMk/>
            <pc:sldMk cId="3886327956" sldId="256"/>
            <ac:spMk id="132" creationId="{5FB6D220-0E67-464C-8D59-6A86C53FE40B}"/>
          </ac:spMkLst>
        </pc:spChg>
        <pc:cxnChg chg="mod">
          <ac:chgData name="Clements, William" userId="cbdb0636-a496-422a-8d40-98c53d494d26" providerId="ADAL" clId="{90C3C3F5-5A99-4AF9-84E8-4DEC199024E1}" dt="2021-02-22T21:35:07.742" v="7" actId="1076"/>
          <ac:cxnSpMkLst>
            <pc:docMk/>
            <pc:sldMk cId="3886327956" sldId="256"/>
            <ac:cxnSpMk id="79" creationId="{2E4B79E6-EB62-4754-A82F-AD1922C4D039}"/>
          </ac:cxnSpMkLst>
        </pc:cxnChg>
        <pc:cxnChg chg="mod">
          <ac:chgData name="Clements, William" userId="cbdb0636-a496-422a-8d40-98c53d494d26" providerId="ADAL" clId="{90C3C3F5-5A99-4AF9-84E8-4DEC199024E1}" dt="2021-02-22T21:35:07.742" v="7" actId="1076"/>
          <ac:cxnSpMkLst>
            <pc:docMk/>
            <pc:sldMk cId="3886327956" sldId="256"/>
            <ac:cxnSpMk id="109" creationId="{488CD242-1B79-4E72-A7D7-BC2541FA7267}"/>
          </ac:cxnSpMkLst>
        </pc:cxnChg>
      </pc:sldChg>
      <pc:sldChg chg="delSp del mod">
        <pc:chgData name="Clements, William" userId="cbdb0636-a496-422a-8d40-98c53d494d26" providerId="ADAL" clId="{90C3C3F5-5A99-4AF9-84E8-4DEC199024E1}" dt="2021-02-22T21:35:59.553" v="19" actId="47"/>
        <pc:sldMkLst>
          <pc:docMk/>
          <pc:sldMk cId="1069312377" sldId="258"/>
        </pc:sldMkLst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2" creationId="{86D850F4-646B-46D2-9659-D07F33781D9C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3" creationId="{970F14CF-A886-49E9-B6EF-530EF70695EB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4" creationId="{A1ECB613-DD26-4119-A016-1D6DD6F4AFF8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5" creationId="{0FC5C7A4-273A-46EF-B35E-9D89E2784499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6" creationId="{F151693E-EB1E-448E-B369-5967CEEAAC16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7" creationId="{5E0C41AF-F889-4BCB-A20D-280D13BE505B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8" creationId="{FE579DFE-67BF-4710-B697-CAA7B5A54ABA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9" creationId="{E1E296A8-4D9F-4B2E-AE70-EB2069080FBC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10" creationId="{9C192C35-DFCF-4C2A-99C9-F873AA476D4F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11" creationId="{954F62FF-ADD4-4123-9C71-8A1A51BA106E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12" creationId="{49B95349-1D10-4CC1-B8E8-F6744E07B3F1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13" creationId="{2BC18A60-53DF-480C-8FD9-EFB6B0D8FCB8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14" creationId="{FE670F80-22C5-4B77-8015-939BCA68FD44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15" creationId="{F3154062-20AC-4C65-9415-DA122FE681FE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16" creationId="{B96A8ED9-0839-4D9D-A5DE-D4612452EA9B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17" creationId="{CE3D8C75-4D2D-4D07-96C1-4CF06360A79D}"/>
          </ac:spMkLst>
        </pc:spChg>
        <pc:spChg chg="del">
          <ac:chgData name="Clements, William" userId="cbdb0636-a496-422a-8d40-98c53d494d26" providerId="ADAL" clId="{90C3C3F5-5A99-4AF9-84E8-4DEC199024E1}" dt="2021-02-22T21:35:46.696" v="15" actId="21"/>
          <ac:spMkLst>
            <pc:docMk/>
            <pc:sldMk cId="1069312377" sldId="258"/>
            <ac:spMk id="18" creationId="{451D7EA8-CD52-4E9A-9AF6-582D3514B2A2}"/>
          </ac:spMkLst>
        </pc:spChg>
        <pc:spChg chg="del">
          <ac:chgData name="Clements, William" userId="cbdb0636-a496-422a-8d40-98c53d494d26" providerId="ADAL" clId="{90C3C3F5-5A99-4AF9-84E8-4DEC199024E1}" dt="2021-02-22T21:35:29.095" v="12" actId="21"/>
          <ac:spMkLst>
            <pc:docMk/>
            <pc:sldMk cId="1069312377" sldId="258"/>
            <ac:spMk id="19" creationId="{2A26C4C3-EBD3-4F09-9FC9-E0039B22CA6B}"/>
          </ac:spMkLst>
        </pc:spChg>
        <pc:spChg chg="del">
          <ac:chgData name="Clements, William" userId="cbdb0636-a496-422a-8d40-98c53d494d26" providerId="ADAL" clId="{90C3C3F5-5A99-4AF9-84E8-4DEC199024E1}" dt="2021-02-22T21:35:29.095" v="12" actId="21"/>
          <ac:spMkLst>
            <pc:docMk/>
            <pc:sldMk cId="1069312377" sldId="258"/>
            <ac:spMk id="20" creationId="{3059EFEF-9492-497E-8709-FCC620184ECE}"/>
          </ac:spMkLst>
        </pc:spChg>
        <pc:spChg chg="del">
          <ac:chgData name="Clements, William" userId="cbdb0636-a496-422a-8d40-98c53d494d26" providerId="ADAL" clId="{90C3C3F5-5A99-4AF9-84E8-4DEC199024E1}" dt="2021-02-22T21:35:29.095" v="12" actId="21"/>
          <ac:spMkLst>
            <pc:docMk/>
            <pc:sldMk cId="1069312377" sldId="258"/>
            <ac:spMk id="21" creationId="{73BA9653-29F8-4E64-B87F-AB3ED6A16DE2}"/>
          </ac:spMkLst>
        </pc:spChg>
        <pc:spChg chg="del">
          <ac:chgData name="Clements, William" userId="cbdb0636-a496-422a-8d40-98c53d494d26" providerId="ADAL" clId="{90C3C3F5-5A99-4AF9-84E8-4DEC199024E1}" dt="2021-02-22T21:35:48.745" v="16" actId="21"/>
          <ac:spMkLst>
            <pc:docMk/>
            <pc:sldMk cId="1069312377" sldId="258"/>
            <ac:spMk id="25" creationId="{F8F0E195-3EBC-4E3E-9329-9B066AC5379F}"/>
          </ac:spMkLst>
        </pc:spChg>
      </pc:sldChg>
      <pc:sldChg chg="new">
        <pc:chgData name="Clements, William" userId="cbdb0636-a496-422a-8d40-98c53d494d26" providerId="ADAL" clId="{90C3C3F5-5A99-4AF9-84E8-4DEC199024E1}" dt="2021-03-01T21:43:39.300" v="20" actId="680"/>
        <pc:sldMkLst>
          <pc:docMk/>
          <pc:sldMk cId="1195153177" sldId="264"/>
        </pc:sldMkLst>
      </pc:sldChg>
    </pc:docChg>
  </pc:docChgLst>
  <pc:docChgLst>
    <pc:chgData name="William Clements" userId="cbdb0636-a496-422a-8d40-98c53d494d26" providerId="ADAL" clId="{66066F56-B611-41C0-92D4-AE9DB871D180}"/>
    <pc:docChg chg="undo custSel addSld modSld">
      <pc:chgData name="William Clements" userId="cbdb0636-a496-422a-8d40-98c53d494d26" providerId="ADAL" clId="{66066F56-B611-41C0-92D4-AE9DB871D180}" dt="2020-12-02T22:58:31.145" v="1477" actId="478"/>
      <pc:docMkLst>
        <pc:docMk/>
      </pc:docMkLst>
      <pc:sldChg chg="addSp delSp modSp new mod">
        <pc:chgData name="William Clements" userId="cbdb0636-a496-422a-8d40-98c53d494d26" providerId="ADAL" clId="{66066F56-B611-41C0-92D4-AE9DB871D180}" dt="2020-12-02T22:58:31.145" v="1477" actId="478"/>
        <pc:sldMkLst>
          <pc:docMk/>
          <pc:sldMk cId="3886327956" sldId="256"/>
        </pc:sldMkLst>
        <pc:spChg chg="add mod">
          <ac:chgData name="William Clements" userId="cbdb0636-a496-422a-8d40-98c53d494d26" providerId="ADAL" clId="{66066F56-B611-41C0-92D4-AE9DB871D180}" dt="2020-12-02T17:58:07.429" v="279" actId="1076"/>
          <ac:spMkLst>
            <pc:docMk/>
            <pc:sldMk cId="3886327956" sldId="256"/>
            <ac:spMk id="2" creationId="{E27FECBC-B3B8-474F-A88C-139BD9E777AC}"/>
          </ac:spMkLst>
        </pc:spChg>
        <pc:spChg chg="add mod">
          <ac:chgData name="William Clements" userId="cbdb0636-a496-422a-8d40-98c53d494d26" providerId="ADAL" clId="{66066F56-B611-41C0-92D4-AE9DB871D180}" dt="2020-12-02T17:58:13.241" v="280" actId="1076"/>
          <ac:spMkLst>
            <pc:docMk/>
            <pc:sldMk cId="3886327956" sldId="256"/>
            <ac:spMk id="3" creationId="{2A036D00-6F80-473A-B177-9DDF6E1A040B}"/>
          </ac:spMkLst>
        </pc:spChg>
        <pc:spChg chg="add mod">
          <ac:chgData name="William Clements" userId="cbdb0636-a496-422a-8d40-98c53d494d26" providerId="ADAL" clId="{66066F56-B611-41C0-92D4-AE9DB871D180}" dt="2020-12-02T17:58:13.241" v="280" actId="1076"/>
          <ac:spMkLst>
            <pc:docMk/>
            <pc:sldMk cId="3886327956" sldId="256"/>
            <ac:spMk id="4" creationId="{4FDF4F61-49A2-4EFB-8BAB-EA5874F65E64}"/>
          </ac:spMkLst>
        </pc:spChg>
        <pc:spChg chg="add mod">
          <ac:chgData name="William Clements" userId="cbdb0636-a496-422a-8d40-98c53d494d26" providerId="ADAL" clId="{66066F56-B611-41C0-92D4-AE9DB871D180}" dt="2020-12-02T18:11:41.340" v="495" actId="1076"/>
          <ac:spMkLst>
            <pc:docMk/>
            <pc:sldMk cId="3886327956" sldId="256"/>
            <ac:spMk id="5" creationId="{BB10EAEE-E806-44E8-B0D9-B95FD7B00BAC}"/>
          </ac:spMkLst>
        </pc:spChg>
        <pc:spChg chg="add mod">
          <ac:chgData name="William Clements" userId="cbdb0636-a496-422a-8d40-98c53d494d26" providerId="ADAL" clId="{66066F56-B611-41C0-92D4-AE9DB871D180}" dt="2020-12-02T17:58:21.175" v="281" actId="1076"/>
          <ac:spMkLst>
            <pc:docMk/>
            <pc:sldMk cId="3886327956" sldId="256"/>
            <ac:spMk id="6" creationId="{83D17CA4-56F3-4692-AB3D-8A58F976CDF4}"/>
          </ac:spMkLst>
        </pc:spChg>
        <pc:spChg chg="add mod">
          <ac:chgData name="William Clements" userId="cbdb0636-a496-422a-8d40-98c53d494d26" providerId="ADAL" clId="{66066F56-B611-41C0-92D4-AE9DB871D180}" dt="2020-12-02T18:05:50.156" v="409" actId="17032"/>
          <ac:spMkLst>
            <pc:docMk/>
            <pc:sldMk cId="3886327956" sldId="256"/>
            <ac:spMk id="7" creationId="{CBCC49E0-4EDF-4D48-9B2A-53E147FC55BF}"/>
          </ac:spMkLst>
        </pc:spChg>
        <pc:spChg chg="add mod">
          <ac:chgData name="William Clements" userId="cbdb0636-a496-422a-8d40-98c53d494d26" providerId="ADAL" clId="{66066F56-B611-41C0-92D4-AE9DB871D180}" dt="2020-12-02T18:06:15.055" v="412" actId="14100"/>
          <ac:spMkLst>
            <pc:docMk/>
            <pc:sldMk cId="3886327956" sldId="256"/>
            <ac:spMk id="8" creationId="{7B0FDA9D-48BB-413A-B907-113CB1E43126}"/>
          </ac:spMkLst>
        </pc:spChg>
        <pc:spChg chg="add mod">
          <ac:chgData name="William Clements" userId="cbdb0636-a496-422a-8d40-98c53d494d26" providerId="ADAL" clId="{66066F56-B611-41C0-92D4-AE9DB871D180}" dt="2020-12-02T18:07:16.177" v="424" actId="14100"/>
          <ac:spMkLst>
            <pc:docMk/>
            <pc:sldMk cId="3886327956" sldId="256"/>
            <ac:spMk id="9" creationId="{211B06A4-1410-47EA-BC5E-3A70F1765DF9}"/>
          </ac:spMkLst>
        </pc:spChg>
        <pc:spChg chg="add mod">
          <ac:chgData name="William Clements" userId="cbdb0636-a496-422a-8d40-98c53d494d26" providerId="ADAL" clId="{66066F56-B611-41C0-92D4-AE9DB871D180}" dt="2020-12-02T18:06:15.055" v="412" actId="14100"/>
          <ac:spMkLst>
            <pc:docMk/>
            <pc:sldMk cId="3886327956" sldId="256"/>
            <ac:spMk id="10" creationId="{6E7C54B3-E681-4B65-93D7-A8FC4C22C8FD}"/>
          </ac:spMkLst>
        </pc:spChg>
        <pc:spChg chg="add mod">
          <ac:chgData name="William Clements" userId="cbdb0636-a496-422a-8d40-98c53d494d26" providerId="ADAL" clId="{66066F56-B611-41C0-92D4-AE9DB871D180}" dt="2020-12-02T18:06:15.055" v="412" actId="14100"/>
          <ac:spMkLst>
            <pc:docMk/>
            <pc:sldMk cId="3886327956" sldId="256"/>
            <ac:spMk id="11" creationId="{3ECD0095-D4D4-4388-8DBD-D7704B50AD08}"/>
          </ac:spMkLst>
        </pc:spChg>
        <pc:spChg chg="add mod">
          <ac:chgData name="William Clements" userId="cbdb0636-a496-422a-8d40-98c53d494d26" providerId="ADAL" clId="{66066F56-B611-41C0-92D4-AE9DB871D180}" dt="2020-12-02T18:06:15.055" v="412" actId="14100"/>
          <ac:spMkLst>
            <pc:docMk/>
            <pc:sldMk cId="3886327956" sldId="256"/>
            <ac:spMk id="12" creationId="{F729EACD-D233-4EB1-AD09-6662089B604A}"/>
          </ac:spMkLst>
        </pc:spChg>
        <pc:spChg chg="add mod">
          <ac:chgData name="William Clements" userId="cbdb0636-a496-422a-8d40-98c53d494d26" providerId="ADAL" clId="{66066F56-B611-41C0-92D4-AE9DB871D180}" dt="2020-12-02T18:06:15.055" v="412" actId="14100"/>
          <ac:spMkLst>
            <pc:docMk/>
            <pc:sldMk cId="3886327956" sldId="256"/>
            <ac:spMk id="13" creationId="{CB361B8E-7269-4CA9-BF26-AE1582741456}"/>
          </ac:spMkLst>
        </pc:spChg>
        <pc:spChg chg="add mod">
          <ac:chgData name="William Clements" userId="cbdb0636-a496-422a-8d40-98c53d494d26" providerId="ADAL" clId="{66066F56-B611-41C0-92D4-AE9DB871D180}" dt="2020-12-02T18:06:15.055" v="412" actId="14100"/>
          <ac:spMkLst>
            <pc:docMk/>
            <pc:sldMk cId="3886327956" sldId="256"/>
            <ac:spMk id="14" creationId="{5C97B537-077B-40DC-8F9E-770F8D89AF07}"/>
          </ac:spMkLst>
        </pc:spChg>
        <pc:spChg chg="add mod">
          <ac:chgData name="William Clements" userId="cbdb0636-a496-422a-8d40-98c53d494d26" providerId="ADAL" clId="{66066F56-B611-41C0-92D4-AE9DB871D180}" dt="2020-12-02T18:09:48.822" v="452" actId="1076"/>
          <ac:spMkLst>
            <pc:docMk/>
            <pc:sldMk cId="3886327956" sldId="256"/>
            <ac:spMk id="15" creationId="{5E970321-ED43-4625-A0E2-6268B493948C}"/>
          </ac:spMkLst>
        </pc:spChg>
        <pc:spChg chg="add mod">
          <ac:chgData name="William Clements" userId="cbdb0636-a496-422a-8d40-98c53d494d26" providerId="ADAL" clId="{66066F56-B611-41C0-92D4-AE9DB871D180}" dt="2020-12-02T18:09:48.822" v="452" actId="1076"/>
          <ac:spMkLst>
            <pc:docMk/>
            <pc:sldMk cId="3886327956" sldId="256"/>
            <ac:spMk id="16" creationId="{22A6FA00-5B07-4C8C-BCC8-AF448A0D6F14}"/>
          </ac:spMkLst>
        </pc:spChg>
        <pc:spChg chg="add mod">
          <ac:chgData name="William Clements" userId="cbdb0636-a496-422a-8d40-98c53d494d26" providerId="ADAL" clId="{66066F56-B611-41C0-92D4-AE9DB871D180}" dt="2020-12-02T18:09:48.822" v="452" actId="1076"/>
          <ac:spMkLst>
            <pc:docMk/>
            <pc:sldMk cId="3886327956" sldId="256"/>
            <ac:spMk id="17" creationId="{C4B8F808-4E03-409C-B74E-55FB3FD74185}"/>
          </ac:spMkLst>
        </pc:spChg>
        <pc:spChg chg="add mod">
          <ac:chgData name="William Clements" userId="cbdb0636-a496-422a-8d40-98c53d494d26" providerId="ADAL" clId="{66066F56-B611-41C0-92D4-AE9DB871D180}" dt="2020-12-02T18:09:48.822" v="452" actId="1076"/>
          <ac:spMkLst>
            <pc:docMk/>
            <pc:sldMk cId="3886327956" sldId="256"/>
            <ac:spMk id="18" creationId="{8711742C-1BEC-4E1C-9742-CB1CD944807F}"/>
          </ac:spMkLst>
        </pc:spChg>
        <pc:spChg chg="add mod">
          <ac:chgData name="William Clements" userId="cbdb0636-a496-422a-8d40-98c53d494d26" providerId="ADAL" clId="{66066F56-B611-41C0-92D4-AE9DB871D180}" dt="2020-12-02T18:09:48.822" v="452" actId="1076"/>
          <ac:spMkLst>
            <pc:docMk/>
            <pc:sldMk cId="3886327956" sldId="256"/>
            <ac:spMk id="19" creationId="{9F21628D-FAEC-41D9-BD01-FE68E37126B2}"/>
          </ac:spMkLst>
        </pc:spChg>
        <pc:spChg chg="add del mod">
          <ac:chgData name="William Clements" userId="cbdb0636-a496-422a-8d40-98c53d494d26" providerId="ADAL" clId="{66066F56-B611-41C0-92D4-AE9DB871D180}" dt="2020-12-02T18:07:43.087" v="427" actId="478"/>
          <ac:spMkLst>
            <pc:docMk/>
            <pc:sldMk cId="3886327956" sldId="256"/>
            <ac:spMk id="20" creationId="{8AD0B4F6-7D07-45FC-8620-969475698E3E}"/>
          </ac:spMkLst>
        </pc:spChg>
        <pc:spChg chg="add mod">
          <ac:chgData name="William Clements" userId="cbdb0636-a496-422a-8d40-98c53d494d26" providerId="ADAL" clId="{66066F56-B611-41C0-92D4-AE9DB871D180}" dt="2020-12-02T19:21:03.034" v="943" actId="17032"/>
          <ac:spMkLst>
            <pc:docMk/>
            <pc:sldMk cId="3886327956" sldId="256"/>
            <ac:spMk id="21" creationId="{5239DE02-FEDA-45DA-9A56-80B4D5F21D29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22" creationId="{111F3CCB-FF88-4DE7-957C-53196ADB3CD3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23" creationId="{B3FDAD1A-EE9F-4FFA-9A9D-C9BAC686AEA6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24" creationId="{05B2C7DB-842D-4A2E-A7B1-B945FFCF36CA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25" creationId="{5FB473DF-1197-43B2-A581-2AB5525228DD}"/>
          </ac:spMkLst>
        </pc:spChg>
        <pc:spChg chg="add mod">
          <ac:chgData name="William Clements" userId="cbdb0636-a496-422a-8d40-98c53d494d26" providerId="ADAL" clId="{66066F56-B611-41C0-92D4-AE9DB871D180}" dt="2020-12-02T18:10:57.479" v="471" actId="255"/>
          <ac:spMkLst>
            <pc:docMk/>
            <pc:sldMk cId="3886327956" sldId="256"/>
            <ac:spMk id="28" creationId="{68A438D0-428D-4228-9973-D8F9CD320962}"/>
          </ac:spMkLst>
        </pc:spChg>
        <pc:spChg chg="add mod">
          <ac:chgData name="William Clements" userId="cbdb0636-a496-422a-8d40-98c53d494d26" providerId="ADAL" clId="{66066F56-B611-41C0-92D4-AE9DB871D180}" dt="2020-12-02T18:10:49.380" v="470" actId="255"/>
          <ac:spMkLst>
            <pc:docMk/>
            <pc:sldMk cId="3886327956" sldId="256"/>
            <ac:spMk id="30" creationId="{2451AB13-E3DA-48CA-A223-D1F4A2FCE6A6}"/>
          </ac:spMkLst>
        </pc:spChg>
        <pc:spChg chg="add mod">
          <ac:chgData name="William Clements" userId="cbdb0636-a496-422a-8d40-98c53d494d26" providerId="ADAL" clId="{66066F56-B611-41C0-92D4-AE9DB871D180}" dt="2020-12-02T18:10:49.380" v="470" actId="255"/>
          <ac:spMkLst>
            <pc:docMk/>
            <pc:sldMk cId="3886327956" sldId="256"/>
            <ac:spMk id="33" creationId="{EABFD2B2-84B9-4B4C-B89C-B86FE83B7A68}"/>
          </ac:spMkLst>
        </pc:spChg>
        <pc:spChg chg="add del mod">
          <ac:chgData name="William Clements" userId="cbdb0636-a496-422a-8d40-98c53d494d26" providerId="ADAL" clId="{66066F56-B611-41C0-92D4-AE9DB871D180}" dt="2020-12-02T18:04:58.604" v="403"/>
          <ac:spMkLst>
            <pc:docMk/>
            <pc:sldMk cId="3886327956" sldId="256"/>
            <ac:spMk id="36" creationId="{B864EAF0-21FD-4C6C-B935-48B3366D558E}"/>
          </ac:spMkLst>
        </pc:spChg>
        <pc:spChg chg="add del mod">
          <ac:chgData name="William Clements" userId="cbdb0636-a496-422a-8d40-98c53d494d26" providerId="ADAL" clId="{66066F56-B611-41C0-92D4-AE9DB871D180}" dt="2020-12-02T18:07:11.710" v="423" actId="478"/>
          <ac:spMkLst>
            <pc:docMk/>
            <pc:sldMk cId="3886327956" sldId="256"/>
            <ac:spMk id="37" creationId="{3A7A88E3-FBBF-44D5-B070-ED426A69E052}"/>
          </ac:spMkLst>
        </pc:spChg>
        <pc:spChg chg="add mod">
          <ac:chgData name="William Clements" userId="cbdb0636-a496-422a-8d40-98c53d494d26" providerId="ADAL" clId="{66066F56-B611-41C0-92D4-AE9DB871D180}" dt="2020-12-02T18:10:49.380" v="470" actId="255"/>
          <ac:spMkLst>
            <pc:docMk/>
            <pc:sldMk cId="3886327956" sldId="256"/>
            <ac:spMk id="38" creationId="{BEB4F641-9B5D-46CE-846E-040669F6FF42}"/>
          </ac:spMkLst>
        </pc:spChg>
        <pc:spChg chg="add mod">
          <ac:chgData name="William Clements" userId="cbdb0636-a496-422a-8d40-98c53d494d26" providerId="ADAL" clId="{66066F56-B611-41C0-92D4-AE9DB871D180}" dt="2020-12-02T18:10:49.380" v="470" actId="255"/>
          <ac:spMkLst>
            <pc:docMk/>
            <pc:sldMk cId="3886327956" sldId="256"/>
            <ac:spMk id="39" creationId="{1D1403DE-4DE0-45FF-A5D9-4CEC4502612E}"/>
          </ac:spMkLst>
        </pc:spChg>
        <pc:spChg chg="add mod">
          <ac:chgData name="William Clements" userId="cbdb0636-a496-422a-8d40-98c53d494d26" providerId="ADAL" clId="{66066F56-B611-41C0-92D4-AE9DB871D180}" dt="2020-12-02T18:10:49.380" v="470" actId="255"/>
          <ac:spMkLst>
            <pc:docMk/>
            <pc:sldMk cId="3886327956" sldId="256"/>
            <ac:spMk id="40" creationId="{B0654B3A-47CE-48B1-B341-84774A9D0D7F}"/>
          </ac:spMkLst>
        </pc:spChg>
        <pc:spChg chg="add mod">
          <ac:chgData name="William Clements" userId="cbdb0636-a496-422a-8d40-98c53d494d26" providerId="ADAL" clId="{66066F56-B611-41C0-92D4-AE9DB871D180}" dt="2020-12-02T18:10:49.380" v="470" actId="255"/>
          <ac:spMkLst>
            <pc:docMk/>
            <pc:sldMk cId="3886327956" sldId="256"/>
            <ac:spMk id="41" creationId="{3233F24F-E79E-4950-8762-0CB684BDB496}"/>
          </ac:spMkLst>
        </pc:spChg>
        <pc:spChg chg="add mod">
          <ac:chgData name="William Clements" userId="cbdb0636-a496-422a-8d40-98c53d494d26" providerId="ADAL" clId="{66066F56-B611-41C0-92D4-AE9DB871D180}" dt="2020-12-02T18:10:49.380" v="470" actId="255"/>
          <ac:spMkLst>
            <pc:docMk/>
            <pc:sldMk cId="3886327956" sldId="256"/>
            <ac:spMk id="42" creationId="{D946D73F-69E3-411B-BB9C-2783D84E78A9}"/>
          </ac:spMkLst>
        </pc:spChg>
        <pc:spChg chg="add mod">
          <ac:chgData name="William Clements" userId="cbdb0636-a496-422a-8d40-98c53d494d26" providerId="ADAL" clId="{66066F56-B611-41C0-92D4-AE9DB871D180}" dt="2020-12-02T18:10:39.145" v="469" actId="255"/>
          <ac:spMkLst>
            <pc:docMk/>
            <pc:sldMk cId="3886327956" sldId="256"/>
            <ac:spMk id="43" creationId="{57B5355E-8337-4813-B49A-2F6E73AC368E}"/>
          </ac:spMkLst>
        </pc:spChg>
        <pc:spChg chg="add del mod">
          <ac:chgData name="William Clements" userId="cbdb0636-a496-422a-8d40-98c53d494d26" providerId="ADAL" clId="{66066F56-B611-41C0-92D4-AE9DB871D180}" dt="2020-12-02T18:08:19.177" v="433"/>
          <ac:spMkLst>
            <pc:docMk/>
            <pc:sldMk cId="3886327956" sldId="256"/>
            <ac:spMk id="44" creationId="{0BAD0DF2-66CF-44FF-8105-ADD2116BB8D4}"/>
          </ac:spMkLst>
        </pc:spChg>
        <pc:spChg chg="add mod">
          <ac:chgData name="William Clements" userId="cbdb0636-a496-422a-8d40-98c53d494d26" providerId="ADAL" clId="{66066F56-B611-41C0-92D4-AE9DB871D180}" dt="2020-12-02T18:10:39.145" v="469" actId="255"/>
          <ac:spMkLst>
            <pc:docMk/>
            <pc:sldMk cId="3886327956" sldId="256"/>
            <ac:spMk id="45" creationId="{099A2F78-C1EE-40E9-94BD-BF77638C90ED}"/>
          </ac:spMkLst>
        </pc:spChg>
        <pc:spChg chg="add mod">
          <ac:chgData name="William Clements" userId="cbdb0636-a496-422a-8d40-98c53d494d26" providerId="ADAL" clId="{66066F56-B611-41C0-92D4-AE9DB871D180}" dt="2020-12-02T18:10:39.145" v="469" actId="255"/>
          <ac:spMkLst>
            <pc:docMk/>
            <pc:sldMk cId="3886327956" sldId="256"/>
            <ac:spMk id="46" creationId="{F6CD59C2-A82F-4111-89C9-78B4B716593D}"/>
          </ac:spMkLst>
        </pc:spChg>
        <pc:spChg chg="add mod">
          <ac:chgData name="William Clements" userId="cbdb0636-a496-422a-8d40-98c53d494d26" providerId="ADAL" clId="{66066F56-B611-41C0-92D4-AE9DB871D180}" dt="2020-12-02T18:10:39.145" v="469" actId="255"/>
          <ac:spMkLst>
            <pc:docMk/>
            <pc:sldMk cId="3886327956" sldId="256"/>
            <ac:spMk id="47" creationId="{1D61856A-2A41-4A71-9640-8D2696154C6A}"/>
          </ac:spMkLst>
        </pc:spChg>
        <pc:spChg chg="add mod">
          <ac:chgData name="William Clements" userId="cbdb0636-a496-422a-8d40-98c53d494d26" providerId="ADAL" clId="{66066F56-B611-41C0-92D4-AE9DB871D180}" dt="2020-12-02T18:09:48.822" v="452" actId="1076"/>
          <ac:spMkLst>
            <pc:docMk/>
            <pc:sldMk cId="3886327956" sldId="256"/>
            <ac:spMk id="48" creationId="{00BE84B2-20DA-4FCD-8102-B219D5E1D27A}"/>
          </ac:spMkLst>
        </pc:spChg>
        <pc:spChg chg="add mod">
          <ac:chgData name="William Clements" userId="cbdb0636-a496-422a-8d40-98c53d494d26" providerId="ADAL" clId="{66066F56-B611-41C0-92D4-AE9DB871D180}" dt="2020-12-02T18:11:35.694" v="493" actId="1076"/>
          <ac:spMkLst>
            <pc:docMk/>
            <pc:sldMk cId="3886327956" sldId="256"/>
            <ac:spMk id="55" creationId="{E4869679-B621-4F97-91C4-D541566C2EAE}"/>
          </ac:spMkLst>
        </pc:spChg>
        <pc:spChg chg="add mod">
          <ac:chgData name="William Clements" userId="cbdb0636-a496-422a-8d40-98c53d494d26" providerId="ADAL" clId="{66066F56-B611-41C0-92D4-AE9DB871D180}" dt="2020-12-02T18:11:56.482" v="508" actId="14100"/>
          <ac:spMkLst>
            <pc:docMk/>
            <pc:sldMk cId="3886327956" sldId="256"/>
            <ac:spMk id="57" creationId="{9CA7F5ED-D6CC-4575-BCC2-21D0F40EA44E}"/>
          </ac:spMkLst>
        </pc:spChg>
        <pc:spChg chg="add mod">
          <ac:chgData name="William Clements" userId="cbdb0636-a496-422a-8d40-98c53d494d26" providerId="ADAL" clId="{66066F56-B611-41C0-92D4-AE9DB871D180}" dt="2020-12-02T18:25:38.273" v="707" actId="1076"/>
          <ac:spMkLst>
            <pc:docMk/>
            <pc:sldMk cId="3886327956" sldId="256"/>
            <ac:spMk id="58" creationId="{D2BA2F31-BEC0-4AFF-96DF-1679595650D6}"/>
          </ac:spMkLst>
        </pc:spChg>
        <pc:spChg chg="add mod">
          <ac:chgData name="William Clements" userId="cbdb0636-a496-422a-8d40-98c53d494d26" providerId="ADAL" clId="{66066F56-B611-41C0-92D4-AE9DB871D180}" dt="2020-12-02T18:25:38.273" v="707" actId="1076"/>
          <ac:spMkLst>
            <pc:docMk/>
            <pc:sldMk cId="3886327956" sldId="256"/>
            <ac:spMk id="59" creationId="{39901EC3-222A-453B-8600-89873A48FF0F}"/>
          </ac:spMkLst>
        </pc:spChg>
        <pc:spChg chg="add mod">
          <ac:chgData name="William Clements" userId="cbdb0636-a496-422a-8d40-98c53d494d26" providerId="ADAL" clId="{66066F56-B611-41C0-92D4-AE9DB871D180}" dt="2020-12-02T18:25:38.273" v="707" actId="1076"/>
          <ac:spMkLst>
            <pc:docMk/>
            <pc:sldMk cId="3886327956" sldId="256"/>
            <ac:spMk id="60" creationId="{B546A24F-F5C7-4D72-831B-E0406179559C}"/>
          </ac:spMkLst>
        </pc:spChg>
        <pc:spChg chg="add mod">
          <ac:chgData name="William Clements" userId="cbdb0636-a496-422a-8d40-98c53d494d26" providerId="ADAL" clId="{66066F56-B611-41C0-92D4-AE9DB871D180}" dt="2020-12-02T18:25:38.273" v="707" actId="1076"/>
          <ac:spMkLst>
            <pc:docMk/>
            <pc:sldMk cId="3886327956" sldId="256"/>
            <ac:spMk id="61" creationId="{91D1F3C6-A2E2-4D93-AB7F-3EB39FAF1924}"/>
          </ac:spMkLst>
        </pc:spChg>
        <pc:spChg chg="add mod">
          <ac:chgData name="William Clements" userId="cbdb0636-a496-422a-8d40-98c53d494d26" providerId="ADAL" clId="{66066F56-B611-41C0-92D4-AE9DB871D180}" dt="2020-12-02T18:25:38.273" v="707" actId="1076"/>
          <ac:spMkLst>
            <pc:docMk/>
            <pc:sldMk cId="3886327956" sldId="256"/>
            <ac:spMk id="62" creationId="{86DADA47-FAF2-4CE0-BD86-AFDF9E96E1AD}"/>
          </ac:spMkLst>
        </pc:spChg>
        <pc:spChg chg="add mod">
          <ac:chgData name="William Clements" userId="cbdb0636-a496-422a-8d40-98c53d494d26" providerId="ADAL" clId="{66066F56-B611-41C0-92D4-AE9DB871D180}" dt="2020-12-02T18:25:38.273" v="707" actId="1076"/>
          <ac:spMkLst>
            <pc:docMk/>
            <pc:sldMk cId="3886327956" sldId="256"/>
            <ac:spMk id="63" creationId="{45AB6A00-DDD1-4462-9AFE-9920031C7712}"/>
          </ac:spMkLst>
        </pc:spChg>
        <pc:spChg chg="add mod">
          <ac:chgData name="William Clements" userId="cbdb0636-a496-422a-8d40-98c53d494d26" providerId="ADAL" clId="{66066F56-B611-41C0-92D4-AE9DB871D180}" dt="2020-12-02T18:25:46.463" v="709" actId="1076"/>
          <ac:spMkLst>
            <pc:docMk/>
            <pc:sldMk cId="3886327956" sldId="256"/>
            <ac:spMk id="64" creationId="{C030B42E-D7F5-481D-B35F-1BF6256C0364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65" creationId="{59937C56-7753-40B4-B0DA-627D18B20A07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66" creationId="{2F3E930E-E771-4DD3-ADBC-7F3D1B56D5AD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67" creationId="{D535B2F0-B531-4ADC-A13F-72C872D31BA9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68" creationId="{9AA5A72C-3664-4808-BBC3-CC099C6718EB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69" creationId="{490208E6-5B47-4E8E-ABE4-760057D63288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70" creationId="{3FAD8CED-87D3-4769-8F61-5DCE6C8D4401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71" creationId="{5B67371A-5034-4131-A1A4-7807DAEB662C}"/>
          </ac:spMkLst>
        </pc:spChg>
        <pc:spChg chg="add del mod">
          <ac:chgData name="William Clements" userId="cbdb0636-a496-422a-8d40-98c53d494d26" providerId="ADAL" clId="{66066F56-B611-41C0-92D4-AE9DB871D180}" dt="2020-12-02T18:17:29.517" v="677"/>
          <ac:spMkLst>
            <pc:docMk/>
            <pc:sldMk cId="3886327956" sldId="256"/>
            <ac:spMk id="72" creationId="{8D1B14D2-228D-4C9C-A442-A08BB08438DB}"/>
          </ac:spMkLst>
        </pc:spChg>
        <pc:spChg chg="add del mod">
          <ac:chgData name="William Clements" userId="cbdb0636-a496-422a-8d40-98c53d494d26" providerId="ADAL" clId="{66066F56-B611-41C0-92D4-AE9DB871D180}" dt="2020-12-02T18:27:48.685" v="771" actId="478"/>
          <ac:spMkLst>
            <pc:docMk/>
            <pc:sldMk cId="3886327956" sldId="256"/>
            <ac:spMk id="73" creationId="{9BB66472-E622-4AF3-ADBB-470FD963FF1D}"/>
          </ac:spMkLst>
        </pc:spChg>
        <pc:spChg chg="add del mod">
          <ac:chgData name="William Clements" userId="cbdb0636-a496-422a-8d40-98c53d494d26" providerId="ADAL" clId="{66066F56-B611-41C0-92D4-AE9DB871D180}" dt="2020-12-02T18:27:50.897" v="772" actId="478"/>
          <ac:spMkLst>
            <pc:docMk/>
            <pc:sldMk cId="3886327956" sldId="256"/>
            <ac:spMk id="74" creationId="{62B5D96D-296E-42AC-BA5D-BF4114455DB4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75" creationId="{8250B326-9DCE-4246-B105-E185C4F90C7D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76" creationId="{C7AC203F-15BB-4D47-998A-BF75C09C8C30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89" creationId="{A4AD68BE-1018-4949-8C89-B7EED91E7601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90" creationId="{DA2E8851-9669-4EBB-A091-B8C09E2C16B1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91" creationId="{B8809406-9653-4F53-A4F8-823158C5E1F0}"/>
          </ac:spMkLst>
        </pc:spChg>
        <pc:spChg chg="add del mod">
          <ac:chgData name="William Clements" userId="cbdb0636-a496-422a-8d40-98c53d494d26" providerId="ADAL" clId="{66066F56-B611-41C0-92D4-AE9DB871D180}" dt="2020-12-02T18:27:27.206" v="764" actId="478"/>
          <ac:spMkLst>
            <pc:docMk/>
            <pc:sldMk cId="3886327956" sldId="256"/>
            <ac:spMk id="92" creationId="{3E188134-36A5-43CD-99A2-184EA5B72A3B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93" creationId="{8A523D46-B01A-4FBC-9D10-DDC1DF782CD6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94" creationId="{BFEBDF29-6095-4686-8297-B1D3C33787BE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95" creationId="{6CC1CE17-F556-4D2E-83C9-1685064A7A18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96" creationId="{7723E3EC-B1A9-430E-952A-C683FF60709A}"/>
          </ac:spMkLst>
        </pc:spChg>
        <pc:spChg chg="add del mod">
          <ac:chgData name="William Clements" userId="cbdb0636-a496-422a-8d40-98c53d494d26" providerId="ADAL" clId="{66066F56-B611-41C0-92D4-AE9DB871D180}" dt="2020-12-02T18:28:53.554" v="809"/>
          <ac:spMkLst>
            <pc:docMk/>
            <pc:sldMk cId="3886327956" sldId="256"/>
            <ac:spMk id="97" creationId="{CBE9064B-8732-487A-9BBB-A408031B4DF9}"/>
          </ac:spMkLst>
        </pc:spChg>
        <pc:spChg chg="add del mod">
          <ac:chgData name="William Clements" userId="cbdb0636-a496-422a-8d40-98c53d494d26" providerId="ADAL" clId="{66066F56-B611-41C0-92D4-AE9DB871D180}" dt="2020-12-02T18:28:53.554" v="809"/>
          <ac:spMkLst>
            <pc:docMk/>
            <pc:sldMk cId="3886327956" sldId="256"/>
            <ac:spMk id="98" creationId="{0594729A-8175-43A5-823F-F5FBD12A78B2}"/>
          </ac:spMkLst>
        </pc:spChg>
        <pc:spChg chg="add del mod">
          <ac:chgData name="William Clements" userId="cbdb0636-a496-422a-8d40-98c53d494d26" providerId="ADAL" clId="{66066F56-B611-41C0-92D4-AE9DB871D180}" dt="2020-12-02T18:28:53.554" v="809"/>
          <ac:spMkLst>
            <pc:docMk/>
            <pc:sldMk cId="3886327956" sldId="256"/>
            <ac:spMk id="99" creationId="{D0B5ACC5-0ECF-4A34-9C88-15891B2725A8}"/>
          </ac:spMkLst>
        </pc:spChg>
        <pc:spChg chg="add del mod">
          <ac:chgData name="William Clements" userId="cbdb0636-a496-422a-8d40-98c53d494d26" providerId="ADAL" clId="{66066F56-B611-41C0-92D4-AE9DB871D180}" dt="2020-12-02T18:28:53.554" v="809"/>
          <ac:spMkLst>
            <pc:docMk/>
            <pc:sldMk cId="3886327956" sldId="256"/>
            <ac:spMk id="100" creationId="{262E8025-08E2-44AE-910E-E1A8536B7683}"/>
          </ac:spMkLst>
        </pc:spChg>
        <pc:spChg chg="add del mod">
          <ac:chgData name="William Clements" userId="cbdb0636-a496-422a-8d40-98c53d494d26" providerId="ADAL" clId="{66066F56-B611-41C0-92D4-AE9DB871D180}" dt="2020-12-02T18:28:53.554" v="809"/>
          <ac:spMkLst>
            <pc:docMk/>
            <pc:sldMk cId="3886327956" sldId="256"/>
            <ac:spMk id="101" creationId="{4BEC8C35-12A1-4391-81DB-F37E7E7DE896}"/>
          </ac:spMkLst>
        </pc:spChg>
        <pc:spChg chg="add del mod">
          <ac:chgData name="William Clements" userId="cbdb0636-a496-422a-8d40-98c53d494d26" providerId="ADAL" clId="{66066F56-B611-41C0-92D4-AE9DB871D180}" dt="2020-12-02T18:28:53.554" v="809"/>
          <ac:spMkLst>
            <pc:docMk/>
            <pc:sldMk cId="3886327956" sldId="256"/>
            <ac:spMk id="102" creationId="{3E054BB1-EC70-4B74-B732-D36B9610193B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103" creationId="{6241AA75-E7EF-4494-8F9D-884DBC754DB6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104" creationId="{89F82ABD-4D48-41CA-9798-93A40C754A8D}"/>
          </ac:spMkLst>
        </pc:spChg>
        <pc:spChg chg="add mod">
          <ac:chgData name="William Clements" userId="cbdb0636-a496-422a-8d40-98c53d494d26" providerId="ADAL" clId="{66066F56-B611-41C0-92D4-AE9DB871D180}" dt="2020-12-02T19:20:40.179" v="940" actId="13822"/>
          <ac:spMkLst>
            <pc:docMk/>
            <pc:sldMk cId="3886327956" sldId="256"/>
            <ac:spMk id="105" creationId="{1ADE35C8-6B82-4F46-9F20-D557DC8C30BD}"/>
          </ac:spMkLst>
        </pc:spChg>
        <pc:spChg chg="add del mod">
          <ac:chgData name="William Clements" userId="cbdb0636-a496-422a-8d40-98c53d494d26" providerId="ADAL" clId="{66066F56-B611-41C0-92D4-AE9DB871D180}" dt="2020-12-02T18:31:12.811" v="908" actId="478"/>
          <ac:spMkLst>
            <pc:docMk/>
            <pc:sldMk cId="3886327956" sldId="256"/>
            <ac:spMk id="106" creationId="{EA11EE0F-A7F9-46F7-A8DF-EF5A7AF7E6D2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107" creationId="{2025C96D-D0B2-4ECA-861A-7B3647A0988D}"/>
          </ac:spMkLst>
        </pc:spChg>
        <pc:spChg chg="add mod">
          <ac:chgData name="William Clements" userId="cbdb0636-a496-422a-8d40-98c53d494d26" providerId="ADAL" clId="{66066F56-B611-41C0-92D4-AE9DB871D180}" dt="2020-12-02T19:07:20.306" v="936" actId="1036"/>
          <ac:spMkLst>
            <pc:docMk/>
            <pc:sldMk cId="3886327956" sldId="256"/>
            <ac:spMk id="108" creationId="{7976C00D-31CB-4066-88A8-ACE007ACF58B}"/>
          </ac:spMkLst>
        </pc:spChg>
        <pc:spChg chg="add del mod">
          <ac:chgData name="William Clements" userId="cbdb0636-a496-422a-8d40-98c53d494d26" providerId="ADAL" clId="{66066F56-B611-41C0-92D4-AE9DB871D180}" dt="2020-12-02T22:44:45.702" v="1345" actId="21"/>
          <ac:spMkLst>
            <pc:docMk/>
            <pc:sldMk cId="3886327956" sldId="256"/>
            <ac:spMk id="112" creationId="{806BE967-6A54-4CD4-9A44-2A77FADD9FB9}"/>
          </ac:spMkLst>
        </pc:spChg>
        <pc:spChg chg="add del mod">
          <ac:chgData name="William Clements" userId="cbdb0636-a496-422a-8d40-98c53d494d26" providerId="ADAL" clId="{66066F56-B611-41C0-92D4-AE9DB871D180}" dt="2020-12-02T22:44:45.702" v="1345" actId="21"/>
          <ac:spMkLst>
            <pc:docMk/>
            <pc:sldMk cId="3886327956" sldId="256"/>
            <ac:spMk id="113" creationId="{4854F75B-AFFB-4E3D-BEFE-CC59E189B57D}"/>
          </ac:spMkLst>
        </pc:spChg>
        <pc:spChg chg="add del mod">
          <ac:chgData name="William Clements" userId="cbdb0636-a496-422a-8d40-98c53d494d26" providerId="ADAL" clId="{66066F56-B611-41C0-92D4-AE9DB871D180}" dt="2020-12-02T22:32:56.243" v="1235" actId="478"/>
          <ac:spMkLst>
            <pc:docMk/>
            <pc:sldMk cId="3886327956" sldId="256"/>
            <ac:spMk id="114" creationId="{6154E245-2488-4685-ABBE-7915B42A0EE7}"/>
          </ac:spMkLst>
        </pc:spChg>
        <pc:spChg chg="add del mod">
          <ac:chgData name="William Clements" userId="cbdb0636-a496-422a-8d40-98c53d494d26" providerId="ADAL" clId="{66066F56-B611-41C0-92D4-AE9DB871D180}" dt="2020-12-02T22:34:55.078" v="1241" actId="478"/>
          <ac:spMkLst>
            <pc:docMk/>
            <pc:sldMk cId="3886327956" sldId="256"/>
            <ac:spMk id="115" creationId="{842869D4-3470-48FA-9769-D0B144761E68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16" creationId="{16436876-73FC-4631-9068-B962EFB719EF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17" creationId="{EB30B7F2-8A7D-42E8-B1CD-55FABE9ED38F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18" creationId="{912AF773-3203-484E-9886-9C49F91C604B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19" creationId="{022ADB2D-B51C-4395-81F3-6C6BA2485DFE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20" creationId="{FD266724-E819-4BDB-BB37-E82EB0DEBE0C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21" creationId="{37721FFD-E550-40FC-8E12-4EB3A43D027D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22" creationId="{605F4D9C-6FEE-4046-8D38-FF2AEAA0912B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23" creationId="{B79BCE60-884B-4C7E-BC95-5C9425E98ACB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24" creationId="{2773DD58-99B4-48A0-A3C8-D4EF39C6545F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25" creationId="{DA1C7E57-0587-490B-968B-7A0F3798BA54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26" creationId="{86062039-ECC7-4C41-9184-F49D11C0D163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27" creationId="{EDE2E648-4304-40AF-8B2E-A25016A1A961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28" creationId="{37B71ABD-A84D-4B58-AE50-51AFC3577735}"/>
          </ac:spMkLst>
        </pc:spChg>
        <pc:spChg chg="add del mod">
          <ac:chgData name="William Clements" userId="cbdb0636-a496-422a-8d40-98c53d494d26" providerId="ADAL" clId="{66066F56-B611-41C0-92D4-AE9DB871D180}" dt="2020-12-02T22:44:45.702" v="1345" actId="21"/>
          <ac:spMkLst>
            <pc:docMk/>
            <pc:sldMk cId="3886327956" sldId="256"/>
            <ac:spMk id="129" creationId="{3A58F7E0-0534-411A-B23E-EFA3A7482F61}"/>
          </ac:spMkLst>
        </pc:spChg>
        <pc:spChg chg="add del mod">
          <ac:chgData name="William Clements" userId="cbdb0636-a496-422a-8d40-98c53d494d26" providerId="ADAL" clId="{66066F56-B611-41C0-92D4-AE9DB871D180}" dt="2020-12-02T22:42:10.317" v="1297"/>
          <ac:spMkLst>
            <pc:docMk/>
            <pc:sldMk cId="3886327956" sldId="256"/>
            <ac:spMk id="130" creationId="{F04FA5A9-426D-4B2A-BC56-4A6124C43A5A}"/>
          </ac:spMkLst>
        </pc:spChg>
        <pc:spChg chg="add del mod">
          <ac:chgData name="William Clements" userId="cbdb0636-a496-422a-8d40-98c53d494d26" providerId="ADAL" clId="{66066F56-B611-41C0-92D4-AE9DB871D180}" dt="2020-12-02T22:42:41.244" v="1302" actId="478"/>
          <ac:spMkLst>
            <pc:docMk/>
            <pc:sldMk cId="3886327956" sldId="256"/>
            <ac:spMk id="131" creationId="{D17BA257-007F-45C7-BA45-424D12259590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32" creationId="{D08F140B-A2C2-4300-8A88-DEFED54CE7C2}"/>
          </ac:spMkLst>
        </pc:spChg>
        <pc:spChg chg="add del mod">
          <ac:chgData name="William Clements" userId="cbdb0636-a496-422a-8d40-98c53d494d26" providerId="ADAL" clId="{66066F56-B611-41C0-92D4-AE9DB871D180}" dt="2020-12-02T22:43:03.188" v="1310" actId="478"/>
          <ac:spMkLst>
            <pc:docMk/>
            <pc:sldMk cId="3886327956" sldId="256"/>
            <ac:spMk id="133" creationId="{5516E18E-22A2-4538-8A71-F0E2297120B4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34" creationId="{F9AFF346-4CF5-4809-86D3-179987C03042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35" creationId="{EB62DB02-BB05-499A-883E-FDE71E190BE9}"/>
          </ac:spMkLst>
        </pc:spChg>
        <pc:spChg chg="add del mod">
          <ac:chgData name="William Clements" userId="cbdb0636-a496-422a-8d40-98c53d494d26" providerId="ADAL" clId="{66066F56-B611-41C0-92D4-AE9DB871D180}" dt="2020-12-02T22:58:31.145" v="1477" actId="478"/>
          <ac:spMkLst>
            <pc:docMk/>
            <pc:sldMk cId="3886327956" sldId="256"/>
            <ac:spMk id="136" creationId="{295F88E3-83FB-4829-9AC0-50A228382ACD}"/>
          </ac:spMkLst>
        </pc:spChg>
        <pc:cxnChg chg="add mod">
          <ac:chgData name="William Clements" userId="cbdb0636-a496-422a-8d40-98c53d494d26" providerId="ADAL" clId="{66066F56-B611-41C0-92D4-AE9DB871D180}" dt="2020-12-02T18:11:41.340" v="495" actId="1076"/>
          <ac:cxnSpMkLst>
            <pc:docMk/>
            <pc:sldMk cId="3886327956" sldId="256"/>
            <ac:cxnSpMk id="27" creationId="{8C5EED2D-A915-4C23-B7BD-853DF2EDBC87}"/>
          </ac:cxnSpMkLst>
        </pc:cxnChg>
        <pc:cxnChg chg="add del mod">
          <ac:chgData name="William Clements" userId="cbdb0636-a496-422a-8d40-98c53d494d26" providerId="ADAL" clId="{66066F56-B611-41C0-92D4-AE9DB871D180}" dt="2020-12-02T18:04:08.854" v="395" actId="478"/>
          <ac:cxnSpMkLst>
            <pc:docMk/>
            <pc:sldMk cId="3886327956" sldId="256"/>
            <ac:cxnSpMk id="32" creationId="{3213E8C4-9DA1-4086-8161-E290093BF477}"/>
          </ac:cxnSpMkLst>
        </pc:cxnChg>
        <pc:cxnChg chg="add mod">
          <ac:chgData name="William Clements" userId="cbdb0636-a496-422a-8d40-98c53d494d26" providerId="ADAL" clId="{66066F56-B611-41C0-92D4-AE9DB871D180}" dt="2020-12-02T18:09:48.822" v="452" actId="1076"/>
          <ac:cxnSpMkLst>
            <pc:docMk/>
            <pc:sldMk cId="3886327956" sldId="256"/>
            <ac:cxnSpMk id="50" creationId="{C2080DE9-6FD0-4E93-8FC2-D0D541C5B76D}"/>
          </ac:cxnSpMkLst>
        </pc:cxnChg>
        <pc:cxnChg chg="add mod">
          <ac:chgData name="William Clements" userId="cbdb0636-a496-422a-8d40-98c53d494d26" providerId="ADAL" clId="{66066F56-B611-41C0-92D4-AE9DB871D180}" dt="2020-12-02T18:09:48.822" v="452" actId="1076"/>
          <ac:cxnSpMkLst>
            <pc:docMk/>
            <pc:sldMk cId="3886327956" sldId="256"/>
            <ac:cxnSpMk id="51" creationId="{751C9B29-1B06-4673-AE01-896D8E261602}"/>
          </ac:cxnSpMkLst>
        </pc:cxnChg>
        <pc:cxnChg chg="add mod">
          <ac:chgData name="William Clements" userId="cbdb0636-a496-422a-8d40-98c53d494d26" providerId="ADAL" clId="{66066F56-B611-41C0-92D4-AE9DB871D180}" dt="2020-12-02T18:25:38.273" v="707" actId="1076"/>
          <ac:cxnSpMkLst>
            <pc:docMk/>
            <pc:sldMk cId="3886327956" sldId="256"/>
            <ac:cxnSpMk id="78" creationId="{C71AAAFE-A8F7-47CC-BD46-3219A3FC0638}"/>
          </ac:cxnSpMkLst>
        </pc:cxnChg>
        <pc:cxnChg chg="add mod">
          <ac:chgData name="William Clements" userId="cbdb0636-a496-422a-8d40-98c53d494d26" providerId="ADAL" clId="{66066F56-B611-41C0-92D4-AE9DB871D180}" dt="2020-12-02T19:07:20.306" v="936" actId="1036"/>
          <ac:cxnSpMkLst>
            <pc:docMk/>
            <pc:sldMk cId="3886327956" sldId="256"/>
            <ac:cxnSpMk id="79" creationId="{2E4B79E6-EB62-4754-A82F-AD1922C4D039}"/>
          </ac:cxnSpMkLst>
        </pc:cxnChg>
        <pc:cxnChg chg="add mod">
          <ac:chgData name="William Clements" userId="cbdb0636-a496-422a-8d40-98c53d494d26" providerId="ADAL" clId="{66066F56-B611-41C0-92D4-AE9DB871D180}" dt="2020-12-02T19:07:28.223" v="939" actId="14100"/>
          <ac:cxnSpMkLst>
            <pc:docMk/>
            <pc:sldMk cId="3886327956" sldId="256"/>
            <ac:cxnSpMk id="109" creationId="{488CD242-1B79-4E72-A7D7-BC2541FA7267}"/>
          </ac:cxnSpMkLst>
        </pc:cxnChg>
      </pc:sldChg>
      <pc:sldChg chg="addSp delSp modSp new mod">
        <pc:chgData name="William Clements" userId="cbdb0636-a496-422a-8d40-98c53d494d26" providerId="ADAL" clId="{66066F56-B611-41C0-92D4-AE9DB871D180}" dt="2020-12-02T22:57:48.487" v="1476"/>
        <pc:sldMkLst>
          <pc:docMk/>
          <pc:sldMk cId="876619586" sldId="257"/>
        </pc:sldMkLst>
        <pc:spChg chg="add mod">
          <ac:chgData name="William Clements" userId="cbdb0636-a496-422a-8d40-98c53d494d26" providerId="ADAL" clId="{66066F56-B611-41C0-92D4-AE9DB871D180}" dt="2020-12-02T22:16:47.038" v="995" actId="14100"/>
          <ac:spMkLst>
            <pc:docMk/>
            <pc:sldMk cId="876619586" sldId="257"/>
            <ac:spMk id="2" creationId="{70C07690-DD7B-4EFE-8361-3D744506129F}"/>
          </ac:spMkLst>
        </pc:spChg>
        <pc:spChg chg="add mod">
          <ac:chgData name="William Clements" userId="cbdb0636-a496-422a-8d40-98c53d494d26" providerId="ADAL" clId="{66066F56-B611-41C0-92D4-AE9DB871D180}" dt="2020-12-02T22:17:52.988" v="1026" actId="13822"/>
          <ac:spMkLst>
            <pc:docMk/>
            <pc:sldMk cId="876619586" sldId="257"/>
            <ac:spMk id="3" creationId="{A20D8848-4B28-48E3-834A-F8A169488019}"/>
          </ac:spMkLst>
        </pc:spChg>
        <pc:spChg chg="add mod">
          <ac:chgData name="William Clements" userId="cbdb0636-a496-422a-8d40-98c53d494d26" providerId="ADAL" clId="{66066F56-B611-41C0-92D4-AE9DB871D180}" dt="2020-12-02T22:17:52.988" v="1026" actId="13822"/>
          <ac:spMkLst>
            <pc:docMk/>
            <pc:sldMk cId="876619586" sldId="257"/>
            <ac:spMk id="4" creationId="{B6F9909D-346F-43F4-92DF-2F9615944DAE}"/>
          </ac:spMkLst>
        </pc:spChg>
        <pc:spChg chg="add mod">
          <ac:chgData name="William Clements" userId="cbdb0636-a496-422a-8d40-98c53d494d26" providerId="ADAL" clId="{66066F56-B611-41C0-92D4-AE9DB871D180}" dt="2020-12-02T22:17:55.726" v="1027" actId="13822"/>
          <ac:spMkLst>
            <pc:docMk/>
            <pc:sldMk cId="876619586" sldId="257"/>
            <ac:spMk id="5" creationId="{79EF6C22-F05C-49CF-8389-488F0BDC1ECB}"/>
          </ac:spMkLst>
        </pc:spChg>
        <pc:spChg chg="add mod">
          <ac:chgData name="William Clements" userId="cbdb0636-a496-422a-8d40-98c53d494d26" providerId="ADAL" clId="{66066F56-B611-41C0-92D4-AE9DB871D180}" dt="2020-12-02T22:17:19.616" v="1024" actId="14100"/>
          <ac:spMkLst>
            <pc:docMk/>
            <pc:sldMk cId="876619586" sldId="257"/>
            <ac:spMk id="6" creationId="{458CAC62-31BB-48B3-A0FA-09825D9E71C3}"/>
          </ac:spMkLst>
        </pc:spChg>
        <pc:spChg chg="add mod">
          <ac:chgData name="William Clements" userId="cbdb0636-a496-422a-8d40-98c53d494d26" providerId="ADAL" clId="{66066F56-B611-41C0-92D4-AE9DB871D180}" dt="2020-12-02T22:18:05.814" v="1029" actId="1076"/>
          <ac:spMkLst>
            <pc:docMk/>
            <pc:sldMk cId="876619586" sldId="257"/>
            <ac:spMk id="7" creationId="{0061BFAF-0683-471E-9DC5-7964664E74D6}"/>
          </ac:spMkLst>
        </pc:spChg>
        <pc:spChg chg="add mod">
          <ac:chgData name="William Clements" userId="cbdb0636-a496-422a-8d40-98c53d494d26" providerId="ADAL" clId="{66066F56-B611-41C0-92D4-AE9DB871D180}" dt="2020-12-02T22:23:44.166" v="1134" actId="1076"/>
          <ac:spMkLst>
            <pc:docMk/>
            <pc:sldMk cId="876619586" sldId="257"/>
            <ac:spMk id="10" creationId="{75A9F785-0C43-4E90-8CB5-3F682F719B14}"/>
          </ac:spMkLst>
        </pc:spChg>
        <pc:spChg chg="add mod">
          <ac:chgData name="William Clements" userId="cbdb0636-a496-422a-8d40-98c53d494d26" providerId="ADAL" clId="{66066F56-B611-41C0-92D4-AE9DB871D180}" dt="2020-12-02T22:23:44.166" v="1134" actId="1076"/>
          <ac:spMkLst>
            <pc:docMk/>
            <pc:sldMk cId="876619586" sldId="257"/>
            <ac:spMk id="11" creationId="{0DE0E4DA-E5CA-472D-892C-8BB6A68AB12F}"/>
          </ac:spMkLst>
        </pc:spChg>
        <pc:spChg chg="add mod">
          <ac:chgData name="William Clements" userId="cbdb0636-a496-422a-8d40-98c53d494d26" providerId="ADAL" clId="{66066F56-B611-41C0-92D4-AE9DB871D180}" dt="2020-12-02T22:57:29.237" v="1472" actId="20577"/>
          <ac:spMkLst>
            <pc:docMk/>
            <pc:sldMk cId="876619586" sldId="257"/>
            <ac:spMk id="12" creationId="{439133E3-A165-407C-BD95-8D28A3839C94}"/>
          </ac:spMkLst>
        </pc:spChg>
        <pc:spChg chg="add mod">
          <ac:chgData name="William Clements" userId="cbdb0636-a496-422a-8d40-98c53d494d26" providerId="ADAL" clId="{66066F56-B611-41C0-92D4-AE9DB871D180}" dt="2020-12-02T22:23:44.166" v="1134" actId="1076"/>
          <ac:spMkLst>
            <pc:docMk/>
            <pc:sldMk cId="876619586" sldId="257"/>
            <ac:spMk id="13" creationId="{0D4854A5-1A4B-4960-A10C-5037E3A05634}"/>
          </ac:spMkLst>
        </pc:spChg>
        <pc:spChg chg="add del mod">
          <ac:chgData name="William Clements" userId="cbdb0636-a496-422a-8d40-98c53d494d26" providerId="ADAL" clId="{66066F56-B611-41C0-92D4-AE9DB871D180}" dt="2020-12-02T22:23:39.780" v="1133" actId="1076"/>
          <ac:spMkLst>
            <pc:docMk/>
            <pc:sldMk cId="876619586" sldId="257"/>
            <ac:spMk id="14" creationId="{4E80032F-C607-4122-994C-49CF05B384A9}"/>
          </ac:spMkLst>
        </pc:spChg>
        <pc:spChg chg="add mod">
          <ac:chgData name="William Clements" userId="cbdb0636-a496-422a-8d40-98c53d494d26" providerId="ADAL" clId="{66066F56-B611-41C0-92D4-AE9DB871D180}" dt="2020-12-02T22:23:15.820" v="1117" actId="1076"/>
          <ac:spMkLst>
            <pc:docMk/>
            <pc:sldMk cId="876619586" sldId="257"/>
            <ac:spMk id="15" creationId="{5F098E71-0D1E-41AB-BFEB-AA674AB78CB0}"/>
          </ac:spMkLst>
        </pc:spChg>
        <pc:spChg chg="add mod">
          <ac:chgData name="William Clements" userId="cbdb0636-a496-422a-8d40-98c53d494d26" providerId="ADAL" clId="{66066F56-B611-41C0-92D4-AE9DB871D180}" dt="2020-12-02T22:23:29.358" v="1131" actId="20577"/>
          <ac:spMkLst>
            <pc:docMk/>
            <pc:sldMk cId="876619586" sldId="257"/>
            <ac:spMk id="16" creationId="{160CD2E5-30C6-4BA1-89F4-3AC0A348C18E}"/>
          </ac:spMkLst>
        </pc:spChg>
        <pc:spChg chg="add mod">
          <ac:chgData name="William Clements" userId="cbdb0636-a496-422a-8d40-98c53d494d26" providerId="ADAL" clId="{66066F56-B611-41C0-92D4-AE9DB871D180}" dt="2020-12-02T22:24:02.052" v="1136" actId="1076"/>
          <ac:spMkLst>
            <pc:docMk/>
            <pc:sldMk cId="876619586" sldId="257"/>
            <ac:spMk id="17" creationId="{BB731BB9-FFC2-4565-BEAD-59CCC2D20F82}"/>
          </ac:spMkLst>
        </pc:spChg>
        <pc:spChg chg="add mod">
          <ac:chgData name="William Clements" userId="cbdb0636-a496-422a-8d40-98c53d494d26" providerId="ADAL" clId="{66066F56-B611-41C0-92D4-AE9DB871D180}" dt="2020-12-02T22:26:17.138" v="1150" actId="20577"/>
          <ac:spMkLst>
            <pc:docMk/>
            <pc:sldMk cId="876619586" sldId="257"/>
            <ac:spMk id="18" creationId="{0582FD26-B3A7-4DE7-9B77-8D1637D09866}"/>
          </ac:spMkLst>
        </pc:spChg>
        <pc:spChg chg="add mod">
          <ac:chgData name="William Clements" userId="cbdb0636-a496-422a-8d40-98c53d494d26" providerId="ADAL" clId="{66066F56-B611-41C0-92D4-AE9DB871D180}" dt="2020-12-02T22:26:56.101" v="1161" actId="20577"/>
          <ac:spMkLst>
            <pc:docMk/>
            <pc:sldMk cId="876619586" sldId="257"/>
            <ac:spMk id="19" creationId="{2708592A-2F51-452A-8F5D-FBFD6F2E64E9}"/>
          </ac:spMkLst>
        </pc:spChg>
        <pc:spChg chg="add mod">
          <ac:chgData name="William Clements" userId="cbdb0636-a496-422a-8d40-98c53d494d26" providerId="ADAL" clId="{66066F56-B611-41C0-92D4-AE9DB871D180}" dt="2020-12-02T22:26:52.017" v="1152" actId="1076"/>
          <ac:spMkLst>
            <pc:docMk/>
            <pc:sldMk cId="876619586" sldId="257"/>
            <ac:spMk id="20" creationId="{8B55B0CE-5991-41C7-99FE-6E9D9BFB0F79}"/>
          </ac:spMkLst>
        </pc:spChg>
        <pc:spChg chg="add mod">
          <ac:chgData name="William Clements" userId="cbdb0636-a496-422a-8d40-98c53d494d26" providerId="ADAL" clId="{66066F56-B611-41C0-92D4-AE9DB871D180}" dt="2020-12-02T22:53:07.521" v="1356" actId="1076"/>
          <ac:spMkLst>
            <pc:docMk/>
            <pc:sldMk cId="876619586" sldId="257"/>
            <ac:spMk id="21" creationId="{E2C0E8D6-D352-4A22-86DF-24B69717C548}"/>
          </ac:spMkLst>
        </pc:spChg>
        <pc:spChg chg="add mod">
          <ac:chgData name="William Clements" userId="cbdb0636-a496-422a-8d40-98c53d494d26" providerId="ADAL" clId="{66066F56-B611-41C0-92D4-AE9DB871D180}" dt="2020-12-02T22:53:07.521" v="1356" actId="1076"/>
          <ac:spMkLst>
            <pc:docMk/>
            <pc:sldMk cId="876619586" sldId="257"/>
            <ac:spMk id="22" creationId="{0E6FF6A9-1315-4A8A-BF04-169C4EF719A5}"/>
          </ac:spMkLst>
        </pc:spChg>
        <pc:spChg chg="add mod">
          <ac:chgData name="William Clements" userId="cbdb0636-a496-422a-8d40-98c53d494d26" providerId="ADAL" clId="{66066F56-B611-41C0-92D4-AE9DB871D180}" dt="2020-12-02T22:53:07.521" v="1356" actId="1076"/>
          <ac:spMkLst>
            <pc:docMk/>
            <pc:sldMk cId="876619586" sldId="257"/>
            <ac:spMk id="23" creationId="{F8E1F39B-81E9-4D81-B22A-D2361901F961}"/>
          </ac:spMkLst>
        </pc:spChg>
        <pc:spChg chg="add mod">
          <ac:chgData name="William Clements" userId="cbdb0636-a496-422a-8d40-98c53d494d26" providerId="ADAL" clId="{66066F56-B611-41C0-92D4-AE9DB871D180}" dt="2020-12-02T22:53:07.521" v="1356" actId="1076"/>
          <ac:spMkLst>
            <pc:docMk/>
            <pc:sldMk cId="876619586" sldId="257"/>
            <ac:spMk id="24" creationId="{04994170-DC8A-4BC0-857A-66BB4B42515F}"/>
          </ac:spMkLst>
        </pc:spChg>
        <pc:spChg chg="add mod">
          <ac:chgData name="William Clements" userId="cbdb0636-a496-422a-8d40-98c53d494d26" providerId="ADAL" clId="{66066F56-B611-41C0-92D4-AE9DB871D180}" dt="2020-12-02T22:53:07.521" v="1356" actId="1076"/>
          <ac:spMkLst>
            <pc:docMk/>
            <pc:sldMk cId="876619586" sldId="257"/>
            <ac:spMk id="25" creationId="{CA79DDDA-C71A-49BB-8CB6-B33C92F145CB}"/>
          </ac:spMkLst>
        </pc:spChg>
        <pc:spChg chg="add mod">
          <ac:chgData name="William Clements" userId="cbdb0636-a496-422a-8d40-98c53d494d26" providerId="ADAL" clId="{66066F56-B611-41C0-92D4-AE9DB871D180}" dt="2020-12-02T22:53:07.521" v="1356" actId="1076"/>
          <ac:spMkLst>
            <pc:docMk/>
            <pc:sldMk cId="876619586" sldId="257"/>
            <ac:spMk id="26" creationId="{D5C287F5-C92C-46BF-B255-745E0DBE211D}"/>
          </ac:spMkLst>
        </pc:spChg>
        <pc:spChg chg="add mod">
          <ac:chgData name="William Clements" userId="cbdb0636-a496-422a-8d40-98c53d494d26" providerId="ADAL" clId="{66066F56-B611-41C0-92D4-AE9DB871D180}" dt="2020-12-02T22:54:01.066" v="1361" actId="1076"/>
          <ac:spMkLst>
            <pc:docMk/>
            <pc:sldMk cId="876619586" sldId="257"/>
            <ac:spMk id="35" creationId="{8DCE4C26-68A6-453A-8FA2-B01ED703627F}"/>
          </ac:spMkLst>
        </pc:spChg>
        <pc:spChg chg="add mod">
          <ac:chgData name="William Clements" userId="cbdb0636-a496-422a-8d40-98c53d494d26" providerId="ADAL" clId="{66066F56-B611-41C0-92D4-AE9DB871D180}" dt="2020-12-02T22:54:07.743" v="1372" actId="20577"/>
          <ac:spMkLst>
            <pc:docMk/>
            <pc:sldMk cId="876619586" sldId="257"/>
            <ac:spMk id="36" creationId="{13893EA4-41C5-4E3E-BBBF-CDCFF6AA176E}"/>
          </ac:spMkLst>
        </pc:spChg>
        <pc:spChg chg="add mod">
          <ac:chgData name="William Clements" userId="cbdb0636-a496-422a-8d40-98c53d494d26" providerId="ADAL" clId="{66066F56-B611-41C0-92D4-AE9DB871D180}" dt="2020-12-02T22:54:15.859" v="1381" actId="20577"/>
          <ac:spMkLst>
            <pc:docMk/>
            <pc:sldMk cId="876619586" sldId="257"/>
            <ac:spMk id="37" creationId="{85B79512-B17D-4259-8D09-5A88BCFC809A}"/>
          </ac:spMkLst>
        </pc:spChg>
        <pc:spChg chg="add mod">
          <ac:chgData name="William Clements" userId="cbdb0636-a496-422a-8d40-98c53d494d26" providerId="ADAL" clId="{66066F56-B611-41C0-92D4-AE9DB871D180}" dt="2020-12-02T22:54:35.344" v="1396" actId="20577"/>
          <ac:spMkLst>
            <pc:docMk/>
            <pc:sldMk cId="876619586" sldId="257"/>
            <ac:spMk id="38" creationId="{58CF2740-74DF-4433-8C89-C0A2E14B5566}"/>
          </ac:spMkLst>
        </pc:spChg>
        <pc:spChg chg="add mod">
          <ac:chgData name="William Clements" userId="cbdb0636-a496-422a-8d40-98c53d494d26" providerId="ADAL" clId="{66066F56-B611-41C0-92D4-AE9DB871D180}" dt="2020-12-02T22:55:25.514" v="1398" actId="1076"/>
          <ac:spMkLst>
            <pc:docMk/>
            <pc:sldMk cId="876619586" sldId="257"/>
            <ac:spMk id="39" creationId="{AC243BEC-885F-417F-9CCF-C3AD81853805}"/>
          </ac:spMkLst>
        </pc:spChg>
        <pc:spChg chg="add mod">
          <ac:chgData name="William Clements" userId="cbdb0636-a496-422a-8d40-98c53d494d26" providerId="ADAL" clId="{66066F56-B611-41C0-92D4-AE9DB871D180}" dt="2020-12-02T22:56:23.234" v="1452" actId="1076"/>
          <ac:spMkLst>
            <pc:docMk/>
            <pc:sldMk cId="876619586" sldId="257"/>
            <ac:spMk id="40" creationId="{FAD73795-38D1-48E6-9C5A-BCC6D8DD8AAA}"/>
          </ac:spMkLst>
        </pc:spChg>
        <pc:spChg chg="add mod">
          <ac:chgData name="William Clements" userId="cbdb0636-a496-422a-8d40-98c53d494d26" providerId="ADAL" clId="{66066F56-B611-41C0-92D4-AE9DB871D180}" dt="2020-12-02T22:56:23.234" v="1452" actId="1076"/>
          <ac:spMkLst>
            <pc:docMk/>
            <pc:sldMk cId="876619586" sldId="257"/>
            <ac:spMk id="41" creationId="{774ABB41-B2CF-4127-9DD6-4B66A74A6FE8}"/>
          </ac:spMkLst>
        </pc:spChg>
        <pc:spChg chg="add mod">
          <ac:chgData name="William Clements" userId="cbdb0636-a496-422a-8d40-98c53d494d26" providerId="ADAL" clId="{66066F56-B611-41C0-92D4-AE9DB871D180}" dt="2020-12-02T22:56:23.234" v="1452" actId="1076"/>
          <ac:spMkLst>
            <pc:docMk/>
            <pc:sldMk cId="876619586" sldId="257"/>
            <ac:spMk id="42" creationId="{86F784EA-AD12-428C-AFD6-A3DFA744C8D7}"/>
          </ac:spMkLst>
        </pc:spChg>
        <pc:spChg chg="add mod">
          <ac:chgData name="William Clements" userId="cbdb0636-a496-422a-8d40-98c53d494d26" providerId="ADAL" clId="{66066F56-B611-41C0-92D4-AE9DB871D180}" dt="2020-12-02T22:56:31.810" v="1462" actId="20577"/>
          <ac:spMkLst>
            <pc:docMk/>
            <pc:sldMk cId="876619586" sldId="257"/>
            <ac:spMk id="43" creationId="{B768377B-7A94-40AB-B5B3-E38160FEA1DC}"/>
          </ac:spMkLst>
        </pc:spChg>
        <pc:spChg chg="add mod">
          <ac:chgData name="William Clements" userId="cbdb0636-a496-422a-8d40-98c53d494d26" providerId="ADAL" clId="{66066F56-B611-41C0-92D4-AE9DB871D180}" dt="2020-12-02T22:57:33.190" v="1473"/>
          <ac:spMkLst>
            <pc:docMk/>
            <pc:sldMk cId="876619586" sldId="257"/>
            <ac:spMk id="44" creationId="{432D9E96-5762-495F-B651-A01B4440E1DE}"/>
          </ac:spMkLst>
        </pc:spChg>
        <pc:spChg chg="add mod">
          <ac:chgData name="William Clements" userId="cbdb0636-a496-422a-8d40-98c53d494d26" providerId="ADAL" clId="{66066F56-B611-41C0-92D4-AE9DB871D180}" dt="2020-12-02T22:57:41.226" v="1474"/>
          <ac:spMkLst>
            <pc:docMk/>
            <pc:sldMk cId="876619586" sldId="257"/>
            <ac:spMk id="45" creationId="{99B3D1C5-4739-4E72-ACC5-97B9EC0EE591}"/>
          </ac:spMkLst>
        </pc:spChg>
        <pc:spChg chg="add mod">
          <ac:chgData name="William Clements" userId="cbdb0636-a496-422a-8d40-98c53d494d26" providerId="ADAL" clId="{66066F56-B611-41C0-92D4-AE9DB871D180}" dt="2020-12-02T22:57:45.027" v="1475"/>
          <ac:spMkLst>
            <pc:docMk/>
            <pc:sldMk cId="876619586" sldId="257"/>
            <ac:spMk id="46" creationId="{AECC3BD9-51EB-4D13-9989-7699E9847AAD}"/>
          </ac:spMkLst>
        </pc:spChg>
        <pc:spChg chg="add mod">
          <ac:chgData name="William Clements" userId="cbdb0636-a496-422a-8d40-98c53d494d26" providerId="ADAL" clId="{66066F56-B611-41C0-92D4-AE9DB871D180}" dt="2020-12-02T22:57:48.487" v="1476"/>
          <ac:spMkLst>
            <pc:docMk/>
            <pc:sldMk cId="876619586" sldId="257"/>
            <ac:spMk id="47" creationId="{259FB609-E884-4662-B202-CC4056A77AB7}"/>
          </ac:spMkLst>
        </pc:spChg>
        <pc:spChg chg="add mod">
          <ac:chgData name="William Clements" userId="cbdb0636-a496-422a-8d40-98c53d494d26" providerId="ADAL" clId="{66066F56-B611-41C0-92D4-AE9DB871D180}" dt="2020-12-02T22:57:16.972" v="1464" actId="1076"/>
          <ac:spMkLst>
            <pc:docMk/>
            <pc:sldMk cId="876619586" sldId="257"/>
            <ac:spMk id="48" creationId="{FE73671A-3B9F-4B91-B2CB-320ADC120086}"/>
          </ac:spMkLst>
        </pc:spChg>
        <pc:cxnChg chg="add">
          <ac:chgData name="William Clements" userId="cbdb0636-a496-422a-8d40-98c53d494d26" providerId="ADAL" clId="{66066F56-B611-41C0-92D4-AE9DB871D180}" dt="2020-12-02T22:18:13.745" v="1030" actId="11529"/>
          <ac:cxnSpMkLst>
            <pc:docMk/>
            <pc:sldMk cId="876619586" sldId="257"/>
            <ac:cxnSpMk id="9" creationId="{3711C80F-20C9-4F99-8500-69E0ADB60DDE}"/>
          </ac:cxnSpMkLst>
        </pc:cxnChg>
        <pc:cxnChg chg="add">
          <ac:chgData name="William Clements" userId="cbdb0636-a496-422a-8d40-98c53d494d26" providerId="ADAL" clId="{66066F56-B611-41C0-92D4-AE9DB871D180}" dt="2020-12-02T22:52:35.537" v="1354" actId="11529"/>
          <ac:cxnSpMkLst>
            <pc:docMk/>
            <pc:sldMk cId="876619586" sldId="257"/>
            <ac:cxnSpMk id="28" creationId="{01F726D5-A7BF-4358-86DB-C6A6068EAC5D}"/>
          </ac:cxnSpMkLst>
        </pc:cxnChg>
        <pc:cxnChg chg="add mod">
          <ac:chgData name="William Clements" userId="cbdb0636-a496-422a-8d40-98c53d494d26" providerId="ADAL" clId="{66066F56-B611-41C0-92D4-AE9DB871D180}" dt="2020-12-02T22:53:07.521" v="1356" actId="1076"/>
          <ac:cxnSpMkLst>
            <pc:docMk/>
            <pc:sldMk cId="876619586" sldId="257"/>
            <ac:cxnSpMk id="30" creationId="{A6ADA804-D7B6-4643-A747-92AFBC36AC90}"/>
          </ac:cxnSpMkLst>
        </pc:cxnChg>
        <pc:cxnChg chg="add mod">
          <ac:chgData name="William Clements" userId="cbdb0636-a496-422a-8d40-98c53d494d26" providerId="ADAL" clId="{66066F56-B611-41C0-92D4-AE9DB871D180}" dt="2020-12-02T22:53:13.478" v="1359" actId="14100"/>
          <ac:cxnSpMkLst>
            <pc:docMk/>
            <pc:sldMk cId="876619586" sldId="257"/>
            <ac:cxnSpMk id="32" creationId="{09BCBCBF-D25D-4777-BC02-5D57B6983BEC}"/>
          </ac:cxnSpMkLst>
        </pc:cxnChg>
      </pc:sldChg>
      <pc:sldChg chg="addSp delSp modSp new mod">
        <pc:chgData name="William Clements" userId="cbdb0636-a496-422a-8d40-98c53d494d26" providerId="ADAL" clId="{66066F56-B611-41C0-92D4-AE9DB871D180}" dt="2020-12-02T22:52:23.035" v="1353" actId="20577"/>
        <pc:sldMkLst>
          <pc:docMk/>
          <pc:sldMk cId="1069312377" sldId="258"/>
        </pc:sldMkLst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2" creationId="{86D850F4-646B-46D2-9659-D07F33781D9C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3" creationId="{970F14CF-A886-49E9-B6EF-530EF70695EB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4" creationId="{A1ECB613-DD26-4119-A016-1D6DD6F4AFF8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5" creationId="{0FC5C7A4-273A-46EF-B35E-9D89E2784499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6" creationId="{F151693E-EB1E-448E-B369-5967CEEAAC16}"/>
          </ac:spMkLst>
        </pc:spChg>
        <pc:spChg chg="add mod">
          <ac:chgData name="William Clements" userId="cbdb0636-a496-422a-8d40-98c53d494d26" providerId="ADAL" clId="{66066F56-B611-41C0-92D4-AE9DB871D180}" dt="2020-12-02T22:52:23.035" v="1353" actId="20577"/>
          <ac:spMkLst>
            <pc:docMk/>
            <pc:sldMk cId="1069312377" sldId="258"/>
            <ac:spMk id="7" creationId="{5E0C41AF-F889-4BCB-A20D-280D13BE505B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8" creationId="{FE579DFE-67BF-4710-B697-CAA7B5A54ABA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9" creationId="{E1E296A8-4D9F-4B2E-AE70-EB2069080FBC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10" creationId="{9C192C35-DFCF-4C2A-99C9-F873AA476D4F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11" creationId="{954F62FF-ADD4-4123-9C71-8A1A51BA106E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12" creationId="{49B95349-1D10-4CC1-B8E8-F6744E07B3F1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13" creationId="{2BC18A60-53DF-480C-8FD9-EFB6B0D8FCB8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14" creationId="{FE670F80-22C5-4B77-8015-939BCA68FD44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15" creationId="{F3154062-20AC-4C65-9415-DA122FE681FE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16" creationId="{B96A8ED9-0839-4D9D-A5DE-D4612452EA9B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17" creationId="{CE3D8C75-4D2D-4D07-96C1-4CF06360A79D}"/>
          </ac:spMkLst>
        </pc:spChg>
        <pc:spChg chg="add mod">
          <ac:chgData name="William Clements" userId="cbdb0636-a496-422a-8d40-98c53d494d26" providerId="ADAL" clId="{66066F56-B611-41C0-92D4-AE9DB871D180}" dt="2020-12-02T22:44:41.156" v="1344"/>
          <ac:spMkLst>
            <pc:docMk/>
            <pc:sldMk cId="1069312377" sldId="258"/>
            <ac:spMk id="18" creationId="{451D7EA8-CD52-4E9A-9AF6-582D3514B2A2}"/>
          </ac:spMkLst>
        </pc:spChg>
        <pc:spChg chg="add mod">
          <ac:chgData name="William Clements" userId="cbdb0636-a496-422a-8d40-98c53d494d26" providerId="ADAL" clId="{66066F56-B611-41C0-92D4-AE9DB871D180}" dt="2020-12-02T22:44:50.565" v="1347" actId="1076"/>
          <ac:spMkLst>
            <pc:docMk/>
            <pc:sldMk cId="1069312377" sldId="258"/>
            <ac:spMk id="19" creationId="{2A26C4C3-EBD3-4F09-9FC9-E0039B22CA6B}"/>
          </ac:spMkLst>
        </pc:spChg>
        <pc:spChg chg="add mod">
          <ac:chgData name="William Clements" userId="cbdb0636-a496-422a-8d40-98c53d494d26" providerId="ADAL" clId="{66066F56-B611-41C0-92D4-AE9DB871D180}" dt="2020-12-02T22:52:16.137" v="1352" actId="20577"/>
          <ac:spMkLst>
            <pc:docMk/>
            <pc:sldMk cId="1069312377" sldId="258"/>
            <ac:spMk id="20" creationId="{3059EFEF-9492-497E-8709-FCC620184ECE}"/>
          </ac:spMkLst>
        </pc:spChg>
        <pc:spChg chg="add mod">
          <ac:chgData name="William Clements" userId="cbdb0636-a496-422a-8d40-98c53d494d26" providerId="ADAL" clId="{66066F56-B611-41C0-92D4-AE9DB871D180}" dt="2020-12-02T22:44:50.565" v="1347" actId="1076"/>
          <ac:spMkLst>
            <pc:docMk/>
            <pc:sldMk cId="1069312377" sldId="258"/>
            <ac:spMk id="21" creationId="{73BA9653-29F8-4E64-B87F-AB3ED6A16DE2}"/>
          </ac:spMkLst>
        </pc:spChg>
        <pc:spChg chg="add del">
          <ac:chgData name="William Clements" userId="cbdb0636-a496-422a-8d40-98c53d494d26" providerId="ADAL" clId="{66066F56-B611-41C0-92D4-AE9DB871D180}" dt="2020-12-02T22:45:32.848" v="1349" actId="22"/>
          <ac:spMkLst>
            <pc:docMk/>
            <pc:sldMk cId="1069312377" sldId="258"/>
            <ac:spMk id="23" creationId="{46BE7ACC-2BE6-4B8E-921A-83B6A0F9A4D4}"/>
          </ac:spMkLst>
        </pc:spChg>
        <pc:spChg chg="add mod">
          <ac:chgData name="William Clements" userId="cbdb0636-a496-422a-8d40-98c53d494d26" providerId="ADAL" clId="{66066F56-B611-41C0-92D4-AE9DB871D180}" dt="2020-12-02T22:45:38.205" v="1351" actId="1076"/>
          <ac:spMkLst>
            <pc:docMk/>
            <pc:sldMk cId="1069312377" sldId="258"/>
            <ac:spMk id="25" creationId="{F8F0E195-3EBC-4E3E-9329-9B066AC5379F}"/>
          </ac:spMkLst>
        </pc:spChg>
      </pc:sldChg>
    </pc:docChg>
  </pc:docChgLst>
  <pc:docChgLst>
    <pc:chgData name="William" userId="cbdb0636-a496-422a-8d40-98c53d494d26" providerId="ADAL" clId="{1CC7DA58-0FC5-46C4-BBE9-3048B37A56CE}"/>
    <pc:docChg chg="undo custSel addSld delSld modSld">
      <pc:chgData name="William" userId="cbdb0636-a496-422a-8d40-98c53d494d26" providerId="ADAL" clId="{1CC7DA58-0FC5-46C4-BBE9-3048B37A56CE}" dt="2020-12-11T02:53:07.184" v="1724" actId="1036"/>
      <pc:docMkLst>
        <pc:docMk/>
      </pc:docMkLst>
      <pc:sldChg chg="addSp modSp mod">
        <pc:chgData name="William" userId="cbdb0636-a496-422a-8d40-98c53d494d26" providerId="ADAL" clId="{1CC7DA58-0FC5-46C4-BBE9-3048B37A56CE}" dt="2020-12-11T02:53:07.184" v="1724" actId="1036"/>
        <pc:sldMkLst>
          <pc:docMk/>
          <pc:sldMk cId="876619586" sldId="257"/>
        </pc:sldMkLst>
        <pc:spChg chg="mod">
          <ac:chgData name="William" userId="cbdb0636-a496-422a-8d40-98c53d494d26" providerId="ADAL" clId="{1CC7DA58-0FC5-46C4-BBE9-3048B37A56CE}" dt="2020-12-11T02:52:44.701" v="1628" actId="1076"/>
          <ac:spMkLst>
            <pc:docMk/>
            <pc:sldMk cId="876619586" sldId="257"/>
            <ac:spMk id="2" creationId="{70C07690-DD7B-4EFE-8361-3D744506129F}"/>
          </ac:spMkLst>
        </pc:spChg>
        <pc:spChg chg="mod">
          <ac:chgData name="William" userId="cbdb0636-a496-422a-8d40-98c53d494d26" providerId="ADAL" clId="{1CC7DA58-0FC5-46C4-BBE9-3048B37A56CE}" dt="2020-12-11T02:52:44.701" v="1628" actId="1076"/>
          <ac:spMkLst>
            <pc:docMk/>
            <pc:sldMk cId="876619586" sldId="257"/>
            <ac:spMk id="3" creationId="{A20D8848-4B28-48E3-834A-F8A169488019}"/>
          </ac:spMkLst>
        </pc:spChg>
        <pc:spChg chg="mod">
          <ac:chgData name="William" userId="cbdb0636-a496-422a-8d40-98c53d494d26" providerId="ADAL" clId="{1CC7DA58-0FC5-46C4-BBE9-3048B37A56CE}" dt="2020-12-11T02:52:44.701" v="1628" actId="1076"/>
          <ac:spMkLst>
            <pc:docMk/>
            <pc:sldMk cId="876619586" sldId="257"/>
            <ac:spMk id="4" creationId="{B6F9909D-346F-43F4-92DF-2F9615944DAE}"/>
          </ac:spMkLst>
        </pc:spChg>
        <pc:spChg chg="mod">
          <ac:chgData name="William" userId="cbdb0636-a496-422a-8d40-98c53d494d26" providerId="ADAL" clId="{1CC7DA58-0FC5-46C4-BBE9-3048B37A56CE}" dt="2020-12-11T02:52:44.701" v="1628" actId="1076"/>
          <ac:spMkLst>
            <pc:docMk/>
            <pc:sldMk cId="876619586" sldId="257"/>
            <ac:spMk id="5" creationId="{79EF6C22-F05C-49CF-8389-488F0BDC1ECB}"/>
          </ac:spMkLst>
        </pc:spChg>
        <pc:spChg chg="mod">
          <ac:chgData name="William" userId="cbdb0636-a496-422a-8d40-98c53d494d26" providerId="ADAL" clId="{1CC7DA58-0FC5-46C4-BBE9-3048B37A56CE}" dt="2020-12-11T02:53:07.184" v="1724" actId="1036"/>
          <ac:spMkLst>
            <pc:docMk/>
            <pc:sldMk cId="876619586" sldId="257"/>
            <ac:spMk id="39" creationId="{AC243BEC-885F-417F-9CCF-C3AD81853805}"/>
          </ac:spMkLst>
        </pc:spChg>
        <pc:spChg chg="mod">
          <ac:chgData name="William" userId="cbdb0636-a496-422a-8d40-98c53d494d26" providerId="ADAL" clId="{1CC7DA58-0FC5-46C4-BBE9-3048B37A56CE}" dt="2020-12-11T02:53:07.184" v="1724" actId="1036"/>
          <ac:spMkLst>
            <pc:docMk/>
            <pc:sldMk cId="876619586" sldId="257"/>
            <ac:spMk id="40" creationId="{FAD73795-38D1-48E6-9C5A-BCC6D8DD8AAA}"/>
          </ac:spMkLst>
        </pc:spChg>
        <pc:spChg chg="mod">
          <ac:chgData name="William" userId="cbdb0636-a496-422a-8d40-98c53d494d26" providerId="ADAL" clId="{1CC7DA58-0FC5-46C4-BBE9-3048B37A56CE}" dt="2020-12-11T02:53:07.184" v="1724" actId="1036"/>
          <ac:spMkLst>
            <pc:docMk/>
            <pc:sldMk cId="876619586" sldId="257"/>
            <ac:spMk id="41" creationId="{774ABB41-B2CF-4127-9DD6-4B66A74A6FE8}"/>
          </ac:spMkLst>
        </pc:spChg>
        <pc:spChg chg="mod">
          <ac:chgData name="William" userId="cbdb0636-a496-422a-8d40-98c53d494d26" providerId="ADAL" clId="{1CC7DA58-0FC5-46C4-BBE9-3048B37A56CE}" dt="2020-12-11T02:53:07.184" v="1724" actId="1036"/>
          <ac:spMkLst>
            <pc:docMk/>
            <pc:sldMk cId="876619586" sldId="257"/>
            <ac:spMk id="42" creationId="{86F784EA-AD12-428C-AFD6-A3DFA744C8D7}"/>
          </ac:spMkLst>
        </pc:spChg>
        <pc:spChg chg="mod">
          <ac:chgData name="William" userId="cbdb0636-a496-422a-8d40-98c53d494d26" providerId="ADAL" clId="{1CC7DA58-0FC5-46C4-BBE9-3048B37A56CE}" dt="2020-12-11T02:53:07.184" v="1724" actId="1036"/>
          <ac:spMkLst>
            <pc:docMk/>
            <pc:sldMk cId="876619586" sldId="257"/>
            <ac:spMk id="43" creationId="{B768377B-7A94-40AB-B5B3-E38160FEA1DC}"/>
          </ac:spMkLst>
        </pc:spChg>
        <pc:spChg chg="add mod">
          <ac:chgData name="William" userId="cbdb0636-a496-422a-8d40-98c53d494d26" providerId="ADAL" clId="{1CC7DA58-0FC5-46C4-BBE9-3048B37A56CE}" dt="2020-12-11T02:50:03.894" v="1605" actId="1076"/>
          <ac:spMkLst>
            <pc:docMk/>
            <pc:sldMk cId="876619586" sldId="257"/>
            <ac:spMk id="49" creationId="{8E2A9671-07AB-4ADF-A972-A4201CCD69BE}"/>
          </ac:spMkLst>
        </pc:spChg>
        <pc:spChg chg="add mod">
          <ac:chgData name="William" userId="cbdb0636-a496-422a-8d40-98c53d494d26" providerId="ADAL" clId="{1CC7DA58-0FC5-46C4-BBE9-3048B37A56CE}" dt="2020-12-11T02:50:03.894" v="1605" actId="1076"/>
          <ac:spMkLst>
            <pc:docMk/>
            <pc:sldMk cId="876619586" sldId="257"/>
            <ac:spMk id="50" creationId="{76A35CFF-E6C9-4D35-9DF9-C07AE163EDBD}"/>
          </ac:spMkLst>
        </pc:spChg>
        <pc:spChg chg="add mod">
          <ac:chgData name="William" userId="cbdb0636-a496-422a-8d40-98c53d494d26" providerId="ADAL" clId="{1CC7DA58-0FC5-46C4-BBE9-3048B37A56CE}" dt="2020-12-11T02:50:03.894" v="1605" actId="1076"/>
          <ac:spMkLst>
            <pc:docMk/>
            <pc:sldMk cId="876619586" sldId="257"/>
            <ac:spMk id="51" creationId="{BA1A7510-3908-4C6F-807E-23C0A2E99026}"/>
          </ac:spMkLst>
        </pc:spChg>
        <pc:spChg chg="add mod">
          <ac:chgData name="William" userId="cbdb0636-a496-422a-8d40-98c53d494d26" providerId="ADAL" clId="{1CC7DA58-0FC5-46C4-BBE9-3048B37A56CE}" dt="2020-12-11T02:50:03.894" v="1605" actId="1076"/>
          <ac:spMkLst>
            <pc:docMk/>
            <pc:sldMk cId="876619586" sldId="257"/>
            <ac:spMk id="52" creationId="{42062B6A-5CBA-4CB9-B743-459D115F5369}"/>
          </ac:spMkLst>
        </pc:spChg>
        <pc:spChg chg="add mod">
          <ac:chgData name="William" userId="cbdb0636-a496-422a-8d40-98c53d494d26" providerId="ADAL" clId="{1CC7DA58-0FC5-46C4-BBE9-3048B37A56CE}" dt="2020-12-11T02:50:03.894" v="1605" actId="1076"/>
          <ac:spMkLst>
            <pc:docMk/>
            <pc:sldMk cId="876619586" sldId="257"/>
            <ac:spMk id="53" creationId="{5D2C310A-BEAD-4829-AF54-188101E002A1}"/>
          </ac:spMkLst>
        </pc:spChg>
        <pc:spChg chg="add mod">
          <ac:chgData name="William" userId="cbdb0636-a496-422a-8d40-98c53d494d26" providerId="ADAL" clId="{1CC7DA58-0FC5-46C4-BBE9-3048B37A56CE}" dt="2020-12-11T02:52:10.368" v="1626" actId="20577"/>
          <ac:spMkLst>
            <pc:docMk/>
            <pc:sldMk cId="876619586" sldId="257"/>
            <ac:spMk id="54" creationId="{8588345F-CD31-47DB-8ED5-457E37262487}"/>
          </ac:spMkLst>
        </pc:spChg>
        <pc:cxnChg chg="mod">
          <ac:chgData name="William" userId="cbdb0636-a496-422a-8d40-98c53d494d26" providerId="ADAL" clId="{1CC7DA58-0FC5-46C4-BBE9-3048B37A56CE}" dt="2020-12-11T02:52:44.701" v="1628" actId="1076"/>
          <ac:cxnSpMkLst>
            <pc:docMk/>
            <pc:sldMk cId="876619586" sldId="257"/>
            <ac:cxnSpMk id="9" creationId="{3711C80F-20C9-4F99-8500-69E0ADB60DDE}"/>
          </ac:cxnSpMkLst>
        </pc:cxnChg>
        <pc:cxnChg chg="add mod">
          <ac:chgData name="William" userId="cbdb0636-a496-422a-8d40-98c53d494d26" providerId="ADAL" clId="{1CC7DA58-0FC5-46C4-BBE9-3048B37A56CE}" dt="2020-12-11T02:53:07.184" v="1724" actId="1036"/>
          <ac:cxnSpMkLst>
            <pc:docMk/>
            <pc:sldMk cId="876619586" sldId="257"/>
            <ac:cxnSpMk id="27" creationId="{8B491B63-BF85-487C-867D-B8363344FA81}"/>
          </ac:cxnSpMkLst>
        </pc:cxnChg>
        <pc:cxnChg chg="add mod">
          <ac:chgData name="William" userId="cbdb0636-a496-422a-8d40-98c53d494d26" providerId="ADAL" clId="{1CC7DA58-0FC5-46C4-BBE9-3048B37A56CE}" dt="2020-12-11T02:52:56.163" v="1631" actId="14100"/>
          <ac:cxnSpMkLst>
            <pc:docMk/>
            <pc:sldMk cId="876619586" sldId="257"/>
            <ac:cxnSpMk id="55" creationId="{A7FEE632-5822-429F-85CF-0215F236E557}"/>
          </ac:cxnSpMkLst>
        </pc:cxnChg>
      </pc:sldChg>
      <pc:sldChg chg="addSp delSp modSp new mod">
        <pc:chgData name="William" userId="cbdb0636-a496-422a-8d40-98c53d494d26" providerId="ADAL" clId="{1CC7DA58-0FC5-46C4-BBE9-3048B37A56CE}" dt="2020-12-11T00:26:21.952" v="184"/>
        <pc:sldMkLst>
          <pc:docMk/>
          <pc:sldMk cId="4107820573" sldId="259"/>
        </pc:sldMkLst>
        <pc:spChg chg="add mod">
          <ac:chgData name="William" userId="cbdb0636-a496-422a-8d40-98c53d494d26" providerId="ADAL" clId="{1CC7DA58-0FC5-46C4-BBE9-3048B37A56CE}" dt="2020-12-11T00:24:58.981" v="151" actId="1076"/>
          <ac:spMkLst>
            <pc:docMk/>
            <pc:sldMk cId="4107820573" sldId="259"/>
            <ac:spMk id="2" creationId="{33B3B169-EF6F-4A13-A8E6-CD24358156AD}"/>
          </ac:spMkLst>
        </pc:spChg>
        <pc:spChg chg="add mod">
          <ac:chgData name="William" userId="cbdb0636-a496-422a-8d40-98c53d494d26" providerId="ADAL" clId="{1CC7DA58-0FC5-46C4-BBE9-3048B37A56CE}" dt="2020-12-11T00:20:36.606" v="50" actId="14100"/>
          <ac:spMkLst>
            <pc:docMk/>
            <pc:sldMk cId="4107820573" sldId="259"/>
            <ac:spMk id="3" creationId="{4831417E-B6DD-4B43-B883-25507E039245}"/>
          </ac:spMkLst>
        </pc:spChg>
        <pc:spChg chg="add mod">
          <ac:chgData name="William" userId="cbdb0636-a496-422a-8d40-98c53d494d26" providerId="ADAL" clId="{1CC7DA58-0FC5-46C4-BBE9-3048B37A56CE}" dt="2020-12-11T00:23:58.096" v="134" actId="1076"/>
          <ac:spMkLst>
            <pc:docMk/>
            <pc:sldMk cId="4107820573" sldId="259"/>
            <ac:spMk id="4" creationId="{CF2BAAC6-27F5-4999-96AF-997C6C9DAAB5}"/>
          </ac:spMkLst>
        </pc:spChg>
        <pc:spChg chg="add mod">
          <ac:chgData name="William" userId="cbdb0636-a496-422a-8d40-98c53d494d26" providerId="ADAL" clId="{1CC7DA58-0FC5-46C4-BBE9-3048B37A56CE}" dt="2020-12-11T00:24:02.201" v="135" actId="1076"/>
          <ac:spMkLst>
            <pc:docMk/>
            <pc:sldMk cId="4107820573" sldId="259"/>
            <ac:spMk id="5" creationId="{4D8F83B9-A9B0-453D-BB5E-9F416E2879D8}"/>
          </ac:spMkLst>
        </pc:spChg>
        <pc:spChg chg="add mod">
          <ac:chgData name="William" userId="cbdb0636-a496-422a-8d40-98c53d494d26" providerId="ADAL" clId="{1CC7DA58-0FC5-46C4-BBE9-3048B37A56CE}" dt="2020-12-11T00:24:02.201" v="135" actId="1076"/>
          <ac:spMkLst>
            <pc:docMk/>
            <pc:sldMk cId="4107820573" sldId="259"/>
            <ac:spMk id="6" creationId="{74DF18C5-43D6-4774-87C2-A4546EC6B3D0}"/>
          </ac:spMkLst>
        </pc:spChg>
        <pc:spChg chg="add mod">
          <ac:chgData name="William" userId="cbdb0636-a496-422a-8d40-98c53d494d26" providerId="ADAL" clId="{1CC7DA58-0FC5-46C4-BBE9-3048B37A56CE}" dt="2020-12-11T00:24:02.201" v="135" actId="1076"/>
          <ac:spMkLst>
            <pc:docMk/>
            <pc:sldMk cId="4107820573" sldId="259"/>
            <ac:spMk id="7" creationId="{B0EC1637-CB6A-4CAB-BA13-BD066C934DDE}"/>
          </ac:spMkLst>
        </pc:spChg>
        <pc:spChg chg="add mod">
          <ac:chgData name="William" userId="cbdb0636-a496-422a-8d40-98c53d494d26" providerId="ADAL" clId="{1CC7DA58-0FC5-46C4-BBE9-3048B37A56CE}" dt="2020-12-11T00:24:02.201" v="135" actId="1076"/>
          <ac:spMkLst>
            <pc:docMk/>
            <pc:sldMk cId="4107820573" sldId="259"/>
            <ac:spMk id="8" creationId="{54D50D8A-0C6F-4AFE-B855-60EE628EB61F}"/>
          </ac:spMkLst>
        </pc:spChg>
        <pc:spChg chg="add mod">
          <ac:chgData name="William" userId="cbdb0636-a496-422a-8d40-98c53d494d26" providerId="ADAL" clId="{1CC7DA58-0FC5-46C4-BBE9-3048B37A56CE}" dt="2020-12-11T00:24:02.201" v="135" actId="1076"/>
          <ac:spMkLst>
            <pc:docMk/>
            <pc:sldMk cId="4107820573" sldId="259"/>
            <ac:spMk id="9" creationId="{FC79D213-0114-4581-B360-37BF28FBEB00}"/>
          </ac:spMkLst>
        </pc:spChg>
        <pc:spChg chg="add mod">
          <ac:chgData name="William" userId="cbdb0636-a496-422a-8d40-98c53d494d26" providerId="ADAL" clId="{1CC7DA58-0FC5-46C4-BBE9-3048B37A56CE}" dt="2020-12-11T00:24:02.201" v="135" actId="1076"/>
          <ac:spMkLst>
            <pc:docMk/>
            <pc:sldMk cId="4107820573" sldId="259"/>
            <ac:spMk id="10" creationId="{57748AD6-C881-4F59-84FB-0ABDA10E80A4}"/>
          </ac:spMkLst>
        </pc:spChg>
        <pc:spChg chg="add mod">
          <ac:chgData name="William" userId="cbdb0636-a496-422a-8d40-98c53d494d26" providerId="ADAL" clId="{1CC7DA58-0FC5-46C4-BBE9-3048B37A56CE}" dt="2020-12-11T00:24:02.201" v="135" actId="1076"/>
          <ac:spMkLst>
            <pc:docMk/>
            <pc:sldMk cId="4107820573" sldId="259"/>
            <ac:spMk id="11" creationId="{486D2CAD-8242-491A-A2A3-D07FB8DB8230}"/>
          </ac:spMkLst>
        </pc:spChg>
        <pc:spChg chg="add mod">
          <ac:chgData name="William" userId="cbdb0636-a496-422a-8d40-98c53d494d26" providerId="ADAL" clId="{1CC7DA58-0FC5-46C4-BBE9-3048B37A56CE}" dt="2020-12-11T00:24:02.201" v="135" actId="1076"/>
          <ac:spMkLst>
            <pc:docMk/>
            <pc:sldMk cId="4107820573" sldId="259"/>
            <ac:spMk id="12" creationId="{AFC65A12-712B-4C7C-8F80-58CACC2693D0}"/>
          </ac:spMkLst>
        </pc:spChg>
        <pc:spChg chg="add del mod">
          <ac:chgData name="William" userId="cbdb0636-a496-422a-8d40-98c53d494d26" providerId="ADAL" clId="{1CC7DA58-0FC5-46C4-BBE9-3048B37A56CE}" dt="2020-12-11T00:25:03.011" v="153"/>
          <ac:spMkLst>
            <pc:docMk/>
            <pc:sldMk cId="4107820573" sldId="259"/>
            <ac:spMk id="30" creationId="{6C3A3AB6-7593-4928-86F5-2CE58F524598}"/>
          </ac:spMkLst>
        </pc:spChg>
        <pc:spChg chg="add mod">
          <ac:chgData name="William" userId="cbdb0636-a496-422a-8d40-98c53d494d26" providerId="ADAL" clId="{1CC7DA58-0FC5-46C4-BBE9-3048B37A56CE}" dt="2020-12-11T00:25:51.200" v="179" actId="14100"/>
          <ac:spMkLst>
            <pc:docMk/>
            <pc:sldMk cId="4107820573" sldId="259"/>
            <ac:spMk id="35" creationId="{9B3656CE-AB3F-4557-B446-D02D26A51703}"/>
          </ac:spMkLst>
        </pc:spChg>
        <pc:spChg chg="add mod">
          <ac:chgData name="William" userId="cbdb0636-a496-422a-8d40-98c53d494d26" providerId="ADAL" clId="{1CC7DA58-0FC5-46C4-BBE9-3048B37A56CE}" dt="2020-12-11T00:26:21.697" v="183"/>
          <ac:spMkLst>
            <pc:docMk/>
            <pc:sldMk cId="4107820573" sldId="259"/>
            <ac:spMk id="39" creationId="{99D5CDB4-758B-45DB-948B-5F226F346C75}"/>
          </ac:spMkLst>
        </pc:spChg>
        <pc:spChg chg="add mod">
          <ac:chgData name="William" userId="cbdb0636-a496-422a-8d40-98c53d494d26" providerId="ADAL" clId="{1CC7DA58-0FC5-46C4-BBE9-3048B37A56CE}" dt="2020-12-11T00:26:21.952" v="184"/>
          <ac:spMkLst>
            <pc:docMk/>
            <pc:sldMk cId="4107820573" sldId="259"/>
            <ac:spMk id="40" creationId="{131010C6-2236-4C09-881B-03AAF7624FD3}"/>
          </ac:spMkLst>
        </pc:spChg>
        <pc:cxnChg chg="add mod">
          <ac:chgData name="William" userId="cbdb0636-a496-422a-8d40-98c53d494d26" providerId="ADAL" clId="{1CC7DA58-0FC5-46C4-BBE9-3048B37A56CE}" dt="2020-12-11T00:25:27.670" v="173" actId="692"/>
          <ac:cxnSpMkLst>
            <pc:docMk/>
            <pc:sldMk cId="4107820573" sldId="259"/>
            <ac:cxnSpMk id="14" creationId="{AC6060C1-3216-4BB2-9EB7-74DF354A8BCE}"/>
          </ac:cxnSpMkLst>
        </pc:cxnChg>
        <pc:cxnChg chg="add mod">
          <ac:chgData name="William" userId="cbdb0636-a496-422a-8d40-98c53d494d26" providerId="ADAL" clId="{1CC7DA58-0FC5-46C4-BBE9-3048B37A56CE}" dt="2020-12-11T00:25:27.670" v="173" actId="692"/>
          <ac:cxnSpMkLst>
            <pc:docMk/>
            <pc:sldMk cId="4107820573" sldId="259"/>
            <ac:cxnSpMk id="15" creationId="{DA55F65D-41B2-464F-9866-86541EF858A2}"/>
          </ac:cxnSpMkLst>
        </pc:cxnChg>
        <pc:cxnChg chg="add mod">
          <ac:chgData name="William" userId="cbdb0636-a496-422a-8d40-98c53d494d26" providerId="ADAL" clId="{1CC7DA58-0FC5-46C4-BBE9-3048B37A56CE}" dt="2020-12-11T00:25:27.670" v="173" actId="692"/>
          <ac:cxnSpMkLst>
            <pc:docMk/>
            <pc:sldMk cId="4107820573" sldId="259"/>
            <ac:cxnSpMk id="18" creationId="{CFDD812E-AA8B-4297-9579-3A31C1BD16D1}"/>
          </ac:cxnSpMkLst>
        </pc:cxnChg>
        <pc:cxnChg chg="add mod">
          <ac:chgData name="William" userId="cbdb0636-a496-422a-8d40-98c53d494d26" providerId="ADAL" clId="{1CC7DA58-0FC5-46C4-BBE9-3048B37A56CE}" dt="2020-12-11T00:25:27.670" v="173" actId="692"/>
          <ac:cxnSpMkLst>
            <pc:docMk/>
            <pc:sldMk cId="4107820573" sldId="259"/>
            <ac:cxnSpMk id="21" creationId="{A36734BA-104C-496F-9FD3-6FABEC888945}"/>
          </ac:cxnSpMkLst>
        </pc:cxnChg>
        <pc:cxnChg chg="add mod">
          <ac:chgData name="William" userId="cbdb0636-a496-422a-8d40-98c53d494d26" providerId="ADAL" clId="{1CC7DA58-0FC5-46C4-BBE9-3048B37A56CE}" dt="2020-12-11T00:25:27.670" v="173" actId="692"/>
          <ac:cxnSpMkLst>
            <pc:docMk/>
            <pc:sldMk cId="4107820573" sldId="259"/>
            <ac:cxnSpMk id="26" creationId="{ABAFD0EE-344D-4106-A4E5-1F40E115776E}"/>
          </ac:cxnSpMkLst>
        </pc:cxnChg>
        <pc:cxnChg chg="add del mod">
          <ac:chgData name="William" userId="cbdb0636-a496-422a-8d40-98c53d494d26" providerId="ADAL" clId="{1CC7DA58-0FC5-46C4-BBE9-3048B37A56CE}" dt="2020-12-11T00:25:08.178" v="155"/>
          <ac:cxnSpMkLst>
            <pc:docMk/>
            <pc:sldMk cId="4107820573" sldId="259"/>
            <ac:cxnSpMk id="31" creationId="{E716CE0A-AC80-4D86-928D-401E8C1E60DA}"/>
          </ac:cxnSpMkLst>
        </pc:cxnChg>
        <pc:cxnChg chg="add mod">
          <ac:chgData name="William" userId="cbdb0636-a496-422a-8d40-98c53d494d26" providerId="ADAL" clId="{1CC7DA58-0FC5-46C4-BBE9-3048B37A56CE}" dt="2020-12-11T00:25:38.426" v="176" actId="14100"/>
          <ac:cxnSpMkLst>
            <pc:docMk/>
            <pc:sldMk cId="4107820573" sldId="259"/>
            <ac:cxnSpMk id="32" creationId="{CAD57045-32AF-42C4-8E7B-BA1BBAAE0C9D}"/>
          </ac:cxnSpMkLst>
        </pc:cxnChg>
        <pc:cxnChg chg="add mod">
          <ac:chgData name="William" userId="cbdb0636-a496-422a-8d40-98c53d494d26" providerId="ADAL" clId="{1CC7DA58-0FC5-46C4-BBE9-3048B37A56CE}" dt="2020-12-11T00:25:59.317" v="182" actId="14100"/>
          <ac:cxnSpMkLst>
            <pc:docMk/>
            <pc:sldMk cId="4107820573" sldId="259"/>
            <ac:cxnSpMk id="36" creationId="{6526F0BC-5C9B-4FCC-A40D-C89A94A37879}"/>
          </ac:cxnSpMkLst>
        </pc:cxnChg>
      </pc:sldChg>
      <pc:sldChg chg="add del">
        <pc:chgData name="William" userId="cbdb0636-a496-422a-8d40-98c53d494d26" providerId="ADAL" clId="{1CC7DA58-0FC5-46C4-BBE9-3048B37A56CE}" dt="2020-12-11T00:26:33.051" v="186"/>
        <pc:sldMkLst>
          <pc:docMk/>
          <pc:sldMk cId="1291097357" sldId="260"/>
        </pc:sldMkLst>
      </pc:sldChg>
      <pc:sldChg chg="addSp delSp modSp new mod">
        <pc:chgData name="William" userId="cbdb0636-a496-422a-8d40-98c53d494d26" providerId="ADAL" clId="{1CC7DA58-0FC5-46C4-BBE9-3048B37A56CE}" dt="2020-12-11T00:43:14.010" v="566" actId="20577"/>
        <pc:sldMkLst>
          <pc:docMk/>
          <pc:sldMk cId="2671690259" sldId="260"/>
        </pc:sldMkLst>
        <pc:spChg chg="add mod">
          <ac:chgData name="William" userId="cbdb0636-a496-422a-8d40-98c53d494d26" providerId="ADAL" clId="{1CC7DA58-0FC5-46C4-BBE9-3048B37A56CE}" dt="2020-12-11T00:26:49.079" v="190" actId="14100"/>
          <ac:spMkLst>
            <pc:docMk/>
            <pc:sldMk cId="2671690259" sldId="260"/>
            <ac:spMk id="2" creationId="{E37BC0B4-FFA1-4C52-AF1F-57C7700A7E86}"/>
          </ac:spMkLst>
        </pc:spChg>
        <pc:spChg chg="add mod">
          <ac:chgData name="William" userId="cbdb0636-a496-422a-8d40-98c53d494d26" providerId="ADAL" clId="{1CC7DA58-0FC5-46C4-BBE9-3048B37A56CE}" dt="2020-12-11T00:32:20.934" v="340" actId="1076"/>
          <ac:spMkLst>
            <pc:docMk/>
            <pc:sldMk cId="2671690259" sldId="260"/>
            <ac:spMk id="3" creationId="{7DFC2EDB-AD66-4087-A08A-18B9D9931B07}"/>
          </ac:spMkLst>
        </pc:spChg>
        <pc:spChg chg="add mod">
          <ac:chgData name="William" userId="cbdb0636-a496-422a-8d40-98c53d494d26" providerId="ADAL" clId="{1CC7DA58-0FC5-46C4-BBE9-3048B37A56CE}" dt="2020-12-11T00:32:07.298" v="338" actId="1076"/>
          <ac:spMkLst>
            <pc:docMk/>
            <pc:sldMk cId="2671690259" sldId="260"/>
            <ac:spMk id="4" creationId="{8605306B-10D4-424E-B978-ABBE2A5633C9}"/>
          </ac:spMkLst>
        </pc:spChg>
        <pc:spChg chg="add mod">
          <ac:chgData name="William" userId="cbdb0636-a496-422a-8d40-98c53d494d26" providerId="ADAL" clId="{1CC7DA58-0FC5-46C4-BBE9-3048B37A56CE}" dt="2020-12-11T00:32:15.169" v="339" actId="1076"/>
          <ac:spMkLst>
            <pc:docMk/>
            <pc:sldMk cId="2671690259" sldId="260"/>
            <ac:spMk id="5" creationId="{45D58AC7-2EE4-4BE7-A062-C703015CDD32}"/>
          </ac:spMkLst>
        </pc:spChg>
        <pc:spChg chg="add mod">
          <ac:chgData name="William" userId="cbdb0636-a496-422a-8d40-98c53d494d26" providerId="ADAL" clId="{1CC7DA58-0FC5-46C4-BBE9-3048B37A56CE}" dt="2020-12-11T00:32:15.169" v="339" actId="1076"/>
          <ac:spMkLst>
            <pc:docMk/>
            <pc:sldMk cId="2671690259" sldId="260"/>
            <ac:spMk id="6" creationId="{ECB1B18B-8E55-4128-980D-A310AEABC838}"/>
          </ac:spMkLst>
        </pc:spChg>
        <pc:spChg chg="add mod">
          <ac:chgData name="William" userId="cbdb0636-a496-422a-8d40-98c53d494d26" providerId="ADAL" clId="{1CC7DA58-0FC5-46C4-BBE9-3048B37A56CE}" dt="2020-12-11T00:32:15.169" v="339" actId="1076"/>
          <ac:spMkLst>
            <pc:docMk/>
            <pc:sldMk cId="2671690259" sldId="260"/>
            <ac:spMk id="7" creationId="{FCFFBD9D-0C9F-4858-B4CA-1C4B868F93C3}"/>
          </ac:spMkLst>
        </pc:spChg>
        <pc:spChg chg="add mod">
          <ac:chgData name="William" userId="cbdb0636-a496-422a-8d40-98c53d494d26" providerId="ADAL" clId="{1CC7DA58-0FC5-46C4-BBE9-3048B37A56CE}" dt="2020-12-11T00:32:15.169" v="339" actId="1076"/>
          <ac:spMkLst>
            <pc:docMk/>
            <pc:sldMk cId="2671690259" sldId="260"/>
            <ac:spMk id="8" creationId="{BEC55164-4807-4588-A3E2-B85F3E903408}"/>
          </ac:spMkLst>
        </pc:spChg>
        <pc:spChg chg="add mod">
          <ac:chgData name="William" userId="cbdb0636-a496-422a-8d40-98c53d494d26" providerId="ADAL" clId="{1CC7DA58-0FC5-46C4-BBE9-3048B37A56CE}" dt="2020-12-11T00:32:15.169" v="339" actId="1076"/>
          <ac:spMkLst>
            <pc:docMk/>
            <pc:sldMk cId="2671690259" sldId="260"/>
            <ac:spMk id="9" creationId="{65DBB3CF-BF4B-4959-848C-33B302FAD235}"/>
          </ac:spMkLst>
        </pc:spChg>
        <pc:spChg chg="add mod">
          <ac:chgData name="William" userId="cbdb0636-a496-422a-8d40-98c53d494d26" providerId="ADAL" clId="{1CC7DA58-0FC5-46C4-BBE9-3048B37A56CE}" dt="2020-12-11T00:32:07.298" v="338" actId="1076"/>
          <ac:spMkLst>
            <pc:docMk/>
            <pc:sldMk cId="2671690259" sldId="260"/>
            <ac:spMk id="10" creationId="{2D73ED9E-D975-46BA-A154-99EDECA171A9}"/>
          </ac:spMkLst>
        </pc:spChg>
        <pc:spChg chg="add mod">
          <ac:chgData name="William" userId="cbdb0636-a496-422a-8d40-98c53d494d26" providerId="ADAL" clId="{1CC7DA58-0FC5-46C4-BBE9-3048B37A56CE}" dt="2020-12-11T00:32:07.298" v="338" actId="1076"/>
          <ac:spMkLst>
            <pc:docMk/>
            <pc:sldMk cId="2671690259" sldId="260"/>
            <ac:spMk id="11" creationId="{67B40404-8CC0-4305-B80A-63E9A47C3C27}"/>
          </ac:spMkLst>
        </pc:spChg>
        <pc:spChg chg="add mod">
          <ac:chgData name="William" userId="cbdb0636-a496-422a-8d40-98c53d494d26" providerId="ADAL" clId="{1CC7DA58-0FC5-46C4-BBE9-3048B37A56CE}" dt="2020-12-11T00:32:07.298" v="338" actId="1076"/>
          <ac:spMkLst>
            <pc:docMk/>
            <pc:sldMk cId="2671690259" sldId="260"/>
            <ac:spMk id="12" creationId="{D5185F0D-D426-4AA5-B71A-107D5896C6C3}"/>
          </ac:spMkLst>
        </pc:spChg>
        <pc:spChg chg="add mod">
          <ac:chgData name="William" userId="cbdb0636-a496-422a-8d40-98c53d494d26" providerId="ADAL" clId="{1CC7DA58-0FC5-46C4-BBE9-3048B37A56CE}" dt="2020-12-11T00:32:31.907" v="353" actId="20577"/>
          <ac:spMkLst>
            <pc:docMk/>
            <pc:sldMk cId="2671690259" sldId="260"/>
            <ac:spMk id="13" creationId="{338BD2FD-1BC9-425E-974F-84B600EE0668}"/>
          </ac:spMkLst>
        </pc:spChg>
        <pc:spChg chg="add mod">
          <ac:chgData name="William" userId="cbdb0636-a496-422a-8d40-98c53d494d26" providerId="ADAL" clId="{1CC7DA58-0FC5-46C4-BBE9-3048B37A56CE}" dt="2020-12-11T00:32:45.049" v="372" actId="20577"/>
          <ac:spMkLst>
            <pc:docMk/>
            <pc:sldMk cId="2671690259" sldId="260"/>
            <ac:spMk id="14" creationId="{FB6A1ACF-56C3-4698-AABC-936EBA66ED00}"/>
          </ac:spMkLst>
        </pc:spChg>
        <pc:spChg chg="add mod">
          <ac:chgData name="William" userId="cbdb0636-a496-422a-8d40-98c53d494d26" providerId="ADAL" clId="{1CC7DA58-0FC5-46C4-BBE9-3048B37A56CE}" dt="2020-12-11T00:33:10.442" v="398" actId="20577"/>
          <ac:spMkLst>
            <pc:docMk/>
            <pc:sldMk cId="2671690259" sldId="260"/>
            <ac:spMk id="15" creationId="{53E452C7-44E5-45E9-98B4-585EEAE32671}"/>
          </ac:spMkLst>
        </pc:spChg>
        <pc:spChg chg="add mod">
          <ac:chgData name="William" userId="cbdb0636-a496-422a-8d40-98c53d494d26" providerId="ADAL" clId="{1CC7DA58-0FC5-46C4-BBE9-3048B37A56CE}" dt="2020-12-11T00:33:21.371" v="410" actId="20577"/>
          <ac:spMkLst>
            <pc:docMk/>
            <pc:sldMk cId="2671690259" sldId="260"/>
            <ac:spMk id="16" creationId="{01C64188-3107-4ED2-8CD9-46C91CB069B0}"/>
          </ac:spMkLst>
        </pc:spChg>
        <pc:spChg chg="add mod">
          <ac:chgData name="William" userId="cbdb0636-a496-422a-8d40-98c53d494d26" providerId="ADAL" clId="{1CC7DA58-0FC5-46C4-BBE9-3048B37A56CE}" dt="2020-12-11T00:33:33.136" v="415" actId="20577"/>
          <ac:spMkLst>
            <pc:docMk/>
            <pc:sldMk cId="2671690259" sldId="260"/>
            <ac:spMk id="17" creationId="{6102BCD8-E9FC-4E23-AD58-7B3EEF78D162}"/>
          </ac:spMkLst>
        </pc:spChg>
        <pc:spChg chg="add mod">
          <ac:chgData name="William" userId="cbdb0636-a496-422a-8d40-98c53d494d26" providerId="ADAL" clId="{1CC7DA58-0FC5-46C4-BBE9-3048B37A56CE}" dt="2020-12-11T00:33:43.850" v="422" actId="20577"/>
          <ac:spMkLst>
            <pc:docMk/>
            <pc:sldMk cId="2671690259" sldId="260"/>
            <ac:spMk id="18" creationId="{34543977-ECD7-4BCB-9908-916023AB9A56}"/>
          </ac:spMkLst>
        </pc:spChg>
        <pc:spChg chg="add mod">
          <ac:chgData name="William" userId="cbdb0636-a496-422a-8d40-98c53d494d26" providerId="ADAL" clId="{1CC7DA58-0FC5-46C4-BBE9-3048B37A56CE}" dt="2020-12-11T00:34:06.124" v="442" actId="20577"/>
          <ac:spMkLst>
            <pc:docMk/>
            <pc:sldMk cId="2671690259" sldId="260"/>
            <ac:spMk id="19" creationId="{C2A923C8-3779-40A0-AB90-F4F8B6C46B44}"/>
          </ac:spMkLst>
        </pc:spChg>
        <pc:spChg chg="add mod">
          <ac:chgData name="William" userId="cbdb0636-a496-422a-8d40-98c53d494d26" providerId="ADAL" clId="{1CC7DA58-0FC5-46C4-BBE9-3048B37A56CE}" dt="2020-12-11T00:34:16.192" v="452" actId="20577"/>
          <ac:spMkLst>
            <pc:docMk/>
            <pc:sldMk cId="2671690259" sldId="260"/>
            <ac:spMk id="20" creationId="{AC92F5A9-0C77-478D-A885-BB38D5838870}"/>
          </ac:spMkLst>
        </pc:spChg>
        <pc:spChg chg="add mod">
          <ac:chgData name="William" userId="cbdb0636-a496-422a-8d40-98c53d494d26" providerId="ADAL" clId="{1CC7DA58-0FC5-46C4-BBE9-3048B37A56CE}" dt="2020-12-11T00:34:25.166" v="463" actId="20577"/>
          <ac:spMkLst>
            <pc:docMk/>
            <pc:sldMk cId="2671690259" sldId="260"/>
            <ac:spMk id="21" creationId="{0B19501D-CFC8-47FE-8EB1-EFC9130774E3}"/>
          </ac:spMkLst>
        </pc:spChg>
        <pc:spChg chg="add del mod">
          <ac:chgData name="William" userId="cbdb0636-a496-422a-8d40-98c53d494d26" providerId="ADAL" clId="{1CC7DA58-0FC5-46C4-BBE9-3048B37A56CE}" dt="2020-12-11T00:34:45.137" v="469"/>
          <ac:spMkLst>
            <pc:docMk/>
            <pc:sldMk cId="2671690259" sldId="260"/>
            <ac:spMk id="22" creationId="{99D02B24-6424-448D-A18D-09261667F688}"/>
          </ac:spMkLst>
        </pc:spChg>
        <pc:spChg chg="add mod">
          <ac:chgData name="William" userId="cbdb0636-a496-422a-8d40-98c53d494d26" providerId="ADAL" clId="{1CC7DA58-0FC5-46C4-BBE9-3048B37A56CE}" dt="2020-12-11T00:39:34.779" v="493" actId="1076"/>
          <ac:spMkLst>
            <pc:docMk/>
            <pc:sldMk cId="2671690259" sldId="260"/>
            <ac:spMk id="23" creationId="{58A80934-A15B-4BE7-BB88-43E55D572C12}"/>
          </ac:spMkLst>
        </pc:spChg>
        <pc:spChg chg="add mod">
          <ac:chgData name="William" userId="cbdb0636-a496-422a-8d40-98c53d494d26" providerId="ADAL" clId="{1CC7DA58-0FC5-46C4-BBE9-3048B37A56CE}" dt="2020-12-11T00:40:42.749" v="536" actId="1076"/>
          <ac:spMkLst>
            <pc:docMk/>
            <pc:sldMk cId="2671690259" sldId="260"/>
            <ac:spMk id="24" creationId="{72D62CF0-228C-4337-8265-4CC94270A630}"/>
          </ac:spMkLst>
        </pc:spChg>
        <pc:spChg chg="add mod">
          <ac:chgData name="William" userId="cbdb0636-a496-422a-8d40-98c53d494d26" providerId="ADAL" clId="{1CC7DA58-0FC5-46C4-BBE9-3048B37A56CE}" dt="2020-12-11T00:39:43.019" v="506" actId="20577"/>
          <ac:spMkLst>
            <pc:docMk/>
            <pc:sldMk cId="2671690259" sldId="260"/>
            <ac:spMk id="25" creationId="{83E9B5CE-C7FD-4198-A23C-76E4C440240E}"/>
          </ac:spMkLst>
        </pc:spChg>
        <pc:spChg chg="add mod">
          <ac:chgData name="William" userId="cbdb0636-a496-422a-8d40-98c53d494d26" providerId="ADAL" clId="{1CC7DA58-0FC5-46C4-BBE9-3048B37A56CE}" dt="2020-12-11T00:39:52.016" v="514" actId="20577"/>
          <ac:spMkLst>
            <pc:docMk/>
            <pc:sldMk cId="2671690259" sldId="260"/>
            <ac:spMk id="26" creationId="{80CA93EC-866E-45F5-AD9F-3763B037A6F5}"/>
          </ac:spMkLst>
        </pc:spChg>
        <pc:spChg chg="add mod">
          <ac:chgData name="William" userId="cbdb0636-a496-422a-8d40-98c53d494d26" providerId="ADAL" clId="{1CC7DA58-0FC5-46C4-BBE9-3048B37A56CE}" dt="2020-12-11T00:40:26.336" v="527" actId="1076"/>
          <ac:spMkLst>
            <pc:docMk/>
            <pc:sldMk cId="2671690259" sldId="260"/>
            <ac:spMk id="27" creationId="{A1F6202A-2FCA-496D-B65C-A6C2AAEC4B04}"/>
          </ac:spMkLst>
        </pc:spChg>
        <pc:spChg chg="add mod">
          <ac:chgData name="William" userId="cbdb0636-a496-422a-8d40-98c53d494d26" providerId="ADAL" clId="{1CC7DA58-0FC5-46C4-BBE9-3048B37A56CE}" dt="2020-12-11T00:40:36.602" v="535" actId="20577"/>
          <ac:spMkLst>
            <pc:docMk/>
            <pc:sldMk cId="2671690259" sldId="260"/>
            <ac:spMk id="28" creationId="{B035AD97-8947-4800-8D9C-F32D40E84C8E}"/>
          </ac:spMkLst>
        </pc:spChg>
        <pc:spChg chg="add del">
          <ac:chgData name="William" userId="cbdb0636-a496-422a-8d40-98c53d494d26" providerId="ADAL" clId="{1CC7DA58-0FC5-46C4-BBE9-3048B37A56CE}" dt="2020-12-11T00:41:09.786" v="538" actId="478"/>
          <ac:spMkLst>
            <pc:docMk/>
            <pc:sldMk cId="2671690259" sldId="260"/>
            <ac:spMk id="29" creationId="{B24CCE71-496C-426B-98E9-C7173E2FB246}"/>
          </ac:spMkLst>
        </pc:spChg>
        <pc:spChg chg="add mod">
          <ac:chgData name="William" userId="cbdb0636-a496-422a-8d40-98c53d494d26" providerId="ADAL" clId="{1CC7DA58-0FC5-46C4-BBE9-3048B37A56CE}" dt="2020-12-11T00:43:10.138" v="559" actId="20577"/>
          <ac:spMkLst>
            <pc:docMk/>
            <pc:sldMk cId="2671690259" sldId="260"/>
            <ac:spMk id="30" creationId="{FC0BC7DF-4985-436E-A2F3-6192553FCD3D}"/>
          </ac:spMkLst>
        </pc:spChg>
        <pc:spChg chg="add del mod">
          <ac:chgData name="William" userId="cbdb0636-a496-422a-8d40-98c53d494d26" providerId="ADAL" clId="{1CC7DA58-0FC5-46C4-BBE9-3048B37A56CE}" dt="2020-12-11T00:42:16.634" v="550"/>
          <ac:spMkLst>
            <pc:docMk/>
            <pc:sldMk cId="2671690259" sldId="260"/>
            <ac:spMk id="31" creationId="{65547D48-8221-4C5C-B7F5-30DC2F871A40}"/>
          </ac:spMkLst>
        </pc:spChg>
        <pc:spChg chg="add mod">
          <ac:chgData name="William" userId="cbdb0636-a496-422a-8d40-98c53d494d26" providerId="ADAL" clId="{1CC7DA58-0FC5-46C4-BBE9-3048B37A56CE}" dt="2020-12-11T00:42:18.945" v="551"/>
          <ac:spMkLst>
            <pc:docMk/>
            <pc:sldMk cId="2671690259" sldId="260"/>
            <ac:spMk id="32" creationId="{61534A25-31CE-49DF-B56C-C6C1E5C413A6}"/>
          </ac:spMkLst>
        </pc:spChg>
        <pc:spChg chg="add mod">
          <ac:chgData name="William" userId="cbdb0636-a496-422a-8d40-98c53d494d26" providerId="ADAL" clId="{1CC7DA58-0FC5-46C4-BBE9-3048B37A56CE}" dt="2020-12-11T00:43:14.010" v="566" actId="20577"/>
          <ac:spMkLst>
            <pc:docMk/>
            <pc:sldMk cId="2671690259" sldId="260"/>
            <ac:spMk id="33" creationId="{2FA09827-586A-4F69-B216-E7A9334F3CF1}"/>
          </ac:spMkLst>
        </pc:spChg>
      </pc:sldChg>
      <pc:sldChg chg="addSp delSp modSp new mod">
        <pc:chgData name="William" userId="cbdb0636-a496-422a-8d40-98c53d494d26" providerId="ADAL" clId="{1CC7DA58-0FC5-46C4-BBE9-3048B37A56CE}" dt="2020-12-11T02:51:30.687" v="1612" actId="20577"/>
        <pc:sldMkLst>
          <pc:docMk/>
          <pc:sldMk cId="3161702756" sldId="261"/>
        </pc:sldMkLst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2" creationId="{6FE07BE9-4537-48B3-B8DB-2D73DAA18F3F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3" creationId="{7FB77799-6371-4F42-86E9-3CB2F8FAC32B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4" creationId="{628C47C5-CEA5-48BF-A56E-54BBA6AA1122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5" creationId="{AD3C9C51-A4F7-4344-869C-91C294A5057B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6" creationId="{F4909E16-BE51-4A9B-98D2-3BC1C98EC515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7" creationId="{94569B0F-F939-461A-AE7A-0FB86BF47713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8" creationId="{70065412-1197-4247-A37C-06D0B0CAE8AC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9" creationId="{FC610F78-A477-41D0-AB73-BD4D0CA1B4C9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10" creationId="{B1C05BC0-045E-4C85-9578-7DAE7727986E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11" creationId="{74799312-07E1-427D-BC1C-3A55E97E417D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12" creationId="{9A60236D-F80F-4327-8C5E-7282A3776359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13" creationId="{49937D4A-CBC7-4C97-B8E4-CF62E68B1E67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14" creationId="{FB10C426-A53B-49EC-A1E1-9AC68505173C}"/>
          </ac:spMkLst>
        </pc:spChg>
        <pc:spChg chg="add del mod">
          <ac:chgData name="William" userId="cbdb0636-a496-422a-8d40-98c53d494d26" providerId="ADAL" clId="{1CC7DA58-0FC5-46C4-BBE9-3048B37A56CE}" dt="2020-12-11T02:31:43.073" v="923" actId="478"/>
          <ac:spMkLst>
            <pc:docMk/>
            <pc:sldMk cId="3161702756" sldId="261"/>
            <ac:spMk id="15" creationId="{7F8634CF-EC10-4CAC-B3A7-68E483EF83EC}"/>
          </ac:spMkLst>
        </pc:spChg>
        <pc:spChg chg="add del mod">
          <ac:chgData name="William" userId="cbdb0636-a496-422a-8d40-98c53d494d26" providerId="ADAL" clId="{1CC7DA58-0FC5-46C4-BBE9-3048B37A56CE}" dt="2020-12-11T02:26:50.305" v="794"/>
          <ac:spMkLst>
            <pc:docMk/>
            <pc:sldMk cId="3161702756" sldId="261"/>
            <ac:spMk id="16" creationId="{C21AEF83-52DD-4AAC-BBAE-20A634C41B1E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17" creationId="{6A024761-4986-4346-9256-0EA47D85EACE}"/>
          </ac:spMkLst>
        </pc:spChg>
        <pc:spChg chg="add del mod">
          <ac:chgData name="William" userId="cbdb0636-a496-422a-8d40-98c53d494d26" providerId="ADAL" clId="{1CC7DA58-0FC5-46C4-BBE9-3048B37A56CE}" dt="2020-12-11T02:27:22.159" v="821" actId="478"/>
          <ac:spMkLst>
            <pc:docMk/>
            <pc:sldMk cId="3161702756" sldId="261"/>
            <ac:spMk id="18" creationId="{DDE778AB-2587-488D-A47C-9B594E871D0B}"/>
          </ac:spMkLst>
        </pc:spChg>
        <pc:spChg chg="add mod">
          <ac:chgData name="William" userId="cbdb0636-a496-422a-8d40-98c53d494d26" providerId="ADAL" clId="{1CC7DA58-0FC5-46C4-BBE9-3048B37A56CE}" dt="2020-12-11T02:29:22.889" v="857" actId="13822"/>
          <ac:spMkLst>
            <pc:docMk/>
            <pc:sldMk cId="3161702756" sldId="261"/>
            <ac:spMk id="19" creationId="{8E0BD845-B63C-4B26-8D7E-6541540A89F5}"/>
          </ac:spMkLst>
        </pc:spChg>
        <pc:spChg chg="add mod">
          <ac:chgData name="William" userId="cbdb0636-a496-422a-8d40-98c53d494d26" providerId="ADAL" clId="{1CC7DA58-0FC5-46C4-BBE9-3048B37A56CE}" dt="2020-12-11T02:29:22.889" v="857" actId="13822"/>
          <ac:spMkLst>
            <pc:docMk/>
            <pc:sldMk cId="3161702756" sldId="261"/>
            <ac:spMk id="20" creationId="{E12D3CAC-8B75-402E-9523-8779736323E3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22" creationId="{AFDDCF66-5309-4E10-804A-477398B4F339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23" creationId="{5D6EE56F-CDA3-475F-B9B2-5E76C5C4573F}"/>
          </ac:spMkLst>
        </pc:spChg>
        <pc:spChg chg="mod">
          <ac:chgData name="William" userId="cbdb0636-a496-422a-8d40-98c53d494d26" providerId="ADAL" clId="{1CC7DA58-0FC5-46C4-BBE9-3048B37A56CE}" dt="2020-12-11T02:31:46.226" v="924"/>
          <ac:spMkLst>
            <pc:docMk/>
            <pc:sldMk cId="3161702756" sldId="261"/>
            <ac:spMk id="25" creationId="{5E808E88-8994-4CF0-952A-96EFCAFA5715}"/>
          </ac:spMkLst>
        </pc:spChg>
        <pc:spChg chg="mod">
          <ac:chgData name="William" userId="cbdb0636-a496-422a-8d40-98c53d494d26" providerId="ADAL" clId="{1CC7DA58-0FC5-46C4-BBE9-3048B37A56CE}" dt="2020-12-11T02:31:46.226" v="924"/>
          <ac:spMkLst>
            <pc:docMk/>
            <pc:sldMk cId="3161702756" sldId="261"/>
            <ac:spMk id="26" creationId="{1FB40D7B-41D0-4008-92CB-941295FD91A1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27" creationId="{9C5A8FDC-8459-40B5-BB25-47695E684C72}"/>
          </ac:spMkLst>
        </pc:spChg>
        <pc:spChg chg="mod">
          <ac:chgData name="William" userId="cbdb0636-a496-422a-8d40-98c53d494d26" providerId="ADAL" clId="{1CC7DA58-0FC5-46C4-BBE9-3048B37A56CE}" dt="2020-12-11T02:32:26.132" v="953"/>
          <ac:spMkLst>
            <pc:docMk/>
            <pc:sldMk cId="3161702756" sldId="261"/>
            <ac:spMk id="29" creationId="{8F8F1289-49FB-41E4-BD78-AFDBA2066A16}"/>
          </ac:spMkLst>
        </pc:spChg>
        <pc:spChg chg="mod">
          <ac:chgData name="William" userId="cbdb0636-a496-422a-8d40-98c53d494d26" providerId="ADAL" clId="{1CC7DA58-0FC5-46C4-BBE9-3048B37A56CE}" dt="2020-12-11T02:32:26.132" v="953"/>
          <ac:spMkLst>
            <pc:docMk/>
            <pc:sldMk cId="3161702756" sldId="261"/>
            <ac:spMk id="30" creationId="{584DDFFE-DAA5-4C32-A910-5FC478DF3BCF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31" creationId="{A807AE9A-8B42-492A-B1A5-6EF2BB91E0EB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32" creationId="{55E7EE71-F454-47ED-8074-E1112CC5DE1D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33" creationId="{1C5F4CD1-6F33-4B0F-B7C8-3E2739774F56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34" creationId="{AA059FF3-F5EA-4B70-A1D2-F4CA019CB3EA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35" creationId="{5C2564E5-6354-4622-B0F0-B0E6AF384544}"/>
          </ac:spMkLst>
        </pc:spChg>
        <pc:spChg chg="add del mod">
          <ac:chgData name="William" userId="cbdb0636-a496-422a-8d40-98c53d494d26" providerId="ADAL" clId="{1CC7DA58-0FC5-46C4-BBE9-3048B37A56CE}" dt="2020-12-11T02:35:27.936" v="1008"/>
          <ac:spMkLst>
            <pc:docMk/>
            <pc:sldMk cId="3161702756" sldId="261"/>
            <ac:spMk id="36" creationId="{2FFD56F6-D8DE-41B4-9382-C72DEC807150}"/>
          </ac:spMkLst>
        </pc:spChg>
        <pc:spChg chg="mod">
          <ac:chgData name="William" userId="cbdb0636-a496-422a-8d40-98c53d494d26" providerId="ADAL" clId="{1CC7DA58-0FC5-46C4-BBE9-3048B37A56CE}" dt="2020-12-11T02:35:40.013" v="1011" actId="13822"/>
          <ac:spMkLst>
            <pc:docMk/>
            <pc:sldMk cId="3161702756" sldId="261"/>
            <ac:spMk id="38" creationId="{021A6540-443D-451D-BF66-FE58CDE9217E}"/>
          </ac:spMkLst>
        </pc:spChg>
        <pc:spChg chg="mod">
          <ac:chgData name="William" userId="cbdb0636-a496-422a-8d40-98c53d494d26" providerId="ADAL" clId="{1CC7DA58-0FC5-46C4-BBE9-3048B37A56CE}" dt="2020-12-11T02:36:01.039" v="1044" actId="20577"/>
          <ac:spMkLst>
            <pc:docMk/>
            <pc:sldMk cId="3161702756" sldId="261"/>
            <ac:spMk id="39" creationId="{E3F190DA-C169-467D-B9D0-33FB3A47E9C7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40" creationId="{E6FC45D6-5000-4ED3-AD49-DFB624474AE2}"/>
          </ac:spMkLst>
        </pc:spChg>
        <pc:spChg chg="mod">
          <ac:chgData name="William" userId="cbdb0636-a496-422a-8d40-98c53d494d26" providerId="ADAL" clId="{1CC7DA58-0FC5-46C4-BBE9-3048B37A56CE}" dt="2020-12-11T02:37:11.836" v="1062" actId="13822"/>
          <ac:spMkLst>
            <pc:docMk/>
            <pc:sldMk cId="3161702756" sldId="261"/>
            <ac:spMk id="42" creationId="{106888EC-0D03-4ED1-A176-48A7E269DC02}"/>
          </ac:spMkLst>
        </pc:spChg>
        <pc:spChg chg="mod">
          <ac:chgData name="William" userId="cbdb0636-a496-422a-8d40-98c53d494d26" providerId="ADAL" clId="{1CC7DA58-0FC5-46C4-BBE9-3048B37A56CE}" dt="2020-12-11T02:37:11.836" v="1062" actId="13822"/>
          <ac:spMkLst>
            <pc:docMk/>
            <pc:sldMk cId="3161702756" sldId="261"/>
            <ac:spMk id="43" creationId="{A9C3832C-D974-426F-8C27-E78252EC56BF}"/>
          </ac:spMkLst>
        </pc:spChg>
        <pc:spChg chg="add mod">
          <ac:chgData name="William" userId="cbdb0636-a496-422a-8d40-98c53d494d26" providerId="ADAL" clId="{1CC7DA58-0FC5-46C4-BBE9-3048B37A56CE}" dt="2020-12-11T02:51:15.088" v="1609" actId="20577"/>
          <ac:spMkLst>
            <pc:docMk/>
            <pc:sldMk cId="3161702756" sldId="261"/>
            <ac:spMk id="44" creationId="{71ED0C75-B90E-4D01-A05C-1F527EFB9C99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45" creationId="{B604985D-8F29-472C-885A-F1F1C4C60476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46" creationId="{B8BBAB14-16D7-4100-9999-BB9C00991E94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47" creationId="{811FA8FC-825A-48D0-963B-4D8BF444CCF9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48" creationId="{DE673060-6B24-4E33-835C-A20347A42963}"/>
          </ac:spMkLst>
        </pc:spChg>
        <pc:spChg chg="add mod">
          <ac:chgData name="William" userId="cbdb0636-a496-422a-8d40-98c53d494d26" providerId="ADAL" clId="{1CC7DA58-0FC5-46C4-BBE9-3048B37A56CE}" dt="2020-12-11T02:51:22.249" v="1610" actId="20577"/>
          <ac:spMkLst>
            <pc:docMk/>
            <pc:sldMk cId="3161702756" sldId="261"/>
            <ac:spMk id="49" creationId="{B5C91E88-9851-44E4-95D3-8ED6A31045B8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50" creationId="{F5900FCE-06D4-4145-991E-22292A619066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51" creationId="{F33D637A-F92A-4695-83D7-977511DD80F5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52" creationId="{4D9BB625-C23F-4DB6-B64F-CA623DF27919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53" creationId="{E4A69E57-FE9C-47CD-BEFC-0E835BE38637}"/>
          </ac:spMkLst>
        </pc:spChg>
        <pc:spChg chg="mod">
          <ac:chgData name="William" userId="cbdb0636-a496-422a-8d40-98c53d494d26" providerId="ADAL" clId="{1CC7DA58-0FC5-46C4-BBE9-3048B37A56CE}" dt="2020-12-11T02:42:10.711" v="1229" actId="13822"/>
          <ac:spMkLst>
            <pc:docMk/>
            <pc:sldMk cId="3161702756" sldId="261"/>
            <ac:spMk id="55" creationId="{39D1696A-BDF2-4AD8-A0EB-660D89709FAC}"/>
          </ac:spMkLst>
        </pc:spChg>
        <pc:spChg chg="mod">
          <ac:chgData name="William" userId="cbdb0636-a496-422a-8d40-98c53d494d26" providerId="ADAL" clId="{1CC7DA58-0FC5-46C4-BBE9-3048B37A56CE}" dt="2020-12-11T02:42:07.236" v="1228" actId="13822"/>
          <ac:spMkLst>
            <pc:docMk/>
            <pc:sldMk cId="3161702756" sldId="261"/>
            <ac:spMk id="56" creationId="{E73F5273-5CFB-4CC5-BF55-05B07980E823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57" creationId="{44DAC0AA-3D0A-431D-A932-1B0F2595B3BD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58" creationId="{DFB683E8-8E9C-4FA5-BD26-2C97FF22870E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59" creationId="{36AABCE6-515A-41B1-871F-E4DE0F910401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60" creationId="{D73FE155-2D9E-45BF-8BB5-5D2C06A7F72E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61" creationId="{4E681E00-9AA4-4850-B840-414223037E5E}"/>
          </ac:spMkLst>
        </pc:spChg>
        <pc:spChg chg="add mod">
          <ac:chgData name="William" userId="cbdb0636-a496-422a-8d40-98c53d494d26" providerId="ADAL" clId="{1CC7DA58-0FC5-46C4-BBE9-3048B37A56CE}" dt="2020-12-11T02:51:30.687" v="1612" actId="20577"/>
          <ac:spMkLst>
            <pc:docMk/>
            <pc:sldMk cId="3161702756" sldId="261"/>
            <ac:spMk id="62" creationId="{3ECD1B9A-256A-4D80-A69E-04C199216DDB}"/>
          </ac:spMkLst>
        </pc:spChg>
        <pc:spChg chg="mod">
          <ac:chgData name="William" userId="cbdb0636-a496-422a-8d40-98c53d494d26" providerId="ADAL" clId="{1CC7DA58-0FC5-46C4-BBE9-3048B37A56CE}" dt="2020-12-11T02:44:31.205" v="1371"/>
          <ac:spMkLst>
            <pc:docMk/>
            <pc:sldMk cId="3161702756" sldId="261"/>
            <ac:spMk id="64" creationId="{25B642FC-C452-4E2E-8BF4-C3B8137F2897}"/>
          </ac:spMkLst>
        </pc:spChg>
        <pc:spChg chg="mod">
          <ac:chgData name="William" userId="cbdb0636-a496-422a-8d40-98c53d494d26" providerId="ADAL" clId="{1CC7DA58-0FC5-46C4-BBE9-3048B37A56CE}" dt="2020-12-11T02:44:31.205" v="1371"/>
          <ac:spMkLst>
            <pc:docMk/>
            <pc:sldMk cId="3161702756" sldId="261"/>
            <ac:spMk id="65" creationId="{D64BF858-0BC2-4366-9572-BF0E1DF68AC8}"/>
          </ac:spMkLst>
        </pc:spChg>
        <pc:spChg chg="add mod">
          <ac:chgData name="William" userId="cbdb0636-a496-422a-8d40-98c53d494d26" providerId="ADAL" clId="{1CC7DA58-0FC5-46C4-BBE9-3048B37A56CE}" dt="2020-12-11T02:51:27.631" v="1611" actId="20577"/>
          <ac:spMkLst>
            <pc:docMk/>
            <pc:sldMk cId="3161702756" sldId="261"/>
            <ac:spMk id="66" creationId="{447DC78D-6645-4C37-8EE4-47122C529AFC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67" creationId="{584A79E9-2018-48E0-81A5-927C7946F7E2}"/>
          </ac:spMkLst>
        </pc:spChg>
        <pc:spChg chg="add del mod">
          <ac:chgData name="William" userId="cbdb0636-a496-422a-8d40-98c53d494d26" providerId="ADAL" clId="{1CC7DA58-0FC5-46C4-BBE9-3048B37A56CE}" dt="2020-12-11T02:46:19.046" v="1440" actId="478"/>
          <ac:spMkLst>
            <pc:docMk/>
            <pc:sldMk cId="3161702756" sldId="261"/>
            <ac:spMk id="68" creationId="{AE3A39ED-8834-4927-9632-B47302595D37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69" creationId="{5E68F7CA-14E2-482C-91A0-43F9DA2EE263}"/>
          </ac:spMkLst>
        </pc:spChg>
        <pc:spChg chg="mod">
          <ac:chgData name="William" userId="cbdb0636-a496-422a-8d40-98c53d494d26" providerId="ADAL" clId="{1CC7DA58-0FC5-46C4-BBE9-3048B37A56CE}" dt="2020-12-11T02:46:40.788" v="1458"/>
          <ac:spMkLst>
            <pc:docMk/>
            <pc:sldMk cId="3161702756" sldId="261"/>
            <ac:spMk id="71" creationId="{6BCF054C-B4EF-4CDE-B06F-FBB0645BEC3E}"/>
          </ac:spMkLst>
        </pc:spChg>
        <pc:spChg chg="mod">
          <ac:chgData name="William" userId="cbdb0636-a496-422a-8d40-98c53d494d26" providerId="ADAL" clId="{1CC7DA58-0FC5-46C4-BBE9-3048B37A56CE}" dt="2020-12-11T02:46:40.788" v="1458"/>
          <ac:spMkLst>
            <pc:docMk/>
            <pc:sldMk cId="3161702756" sldId="261"/>
            <ac:spMk id="72" creationId="{B06951BB-23F7-415A-8682-EC87A436C234}"/>
          </ac:spMkLst>
        </pc:spChg>
        <pc:spChg chg="add mod">
          <ac:chgData name="William" userId="cbdb0636-a496-422a-8d40-98c53d494d26" providerId="ADAL" clId="{1CC7DA58-0FC5-46C4-BBE9-3048B37A56CE}" dt="2020-12-11T02:49:37.875" v="1604" actId="1036"/>
          <ac:spMkLst>
            <pc:docMk/>
            <pc:sldMk cId="3161702756" sldId="261"/>
            <ac:spMk id="73" creationId="{36814269-E161-4966-8CB6-F7FF812E9A08}"/>
          </ac:spMkLst>
        </pc:spChg>
        <pc:spChg chg="mod">
          <ac:chgData name="William" userId="cbdb0636-a496-422a-8d40-98c53d494d26" providerId="ADAL" clId="{1CC7DA58-0FC5-46C4-BBE9-3048B37A56CE}" dt="2020-12-11T02:47:43.414" v="1486"/>
          <ac:spMkLst>
            <pc:docMk/>
            <pc:sldMk cId="3161702756" sldId="261"/>
            <ac:spMk id="75" creationId="{78C89C2D-FA64-4795-A91D-F4349D1F8C1C}"/>
          </ac:spMkLst>
        </pc:spChg>
        <pc:spChg chg="mod">
          <ac:chgData name="William" userId="cbdb0636-a496-422a-8d40-98c53d494d26" providerId="ADAL" clId="{1CC7DA58-0FC5-46C4-BBE9-3048B37A56CE}" dt="2020-12-11T02:47:43.414" v="1486"/>
          <ac:spMkLst>
            <pc:docMk/>
            <pc:sldMk cId="3161702756" sldId="261"/>
            <ac:spMk id="76" creationId="{B523D90A-54B7-4926-BC4D-C02F783BF148}"/>
          </ac:spMkLst>
        </pc:spChg>
        <pc:spChg chg="mod">
          <ac:chgData name="William" userId="cbdb0636-a496-422a-8d40-98c53d494d26" providerId="ADAL" clId="{1CC7DA58-0FC5-46C4-BBE9-3048B37A56CE}" dt="2020-12-11T02:49:12.053" v="1561"/>
          <ac:spMkLst>
            <pc:docMk/>
            <pc:sldMk cId="3161702756" sldId="261"/>
            <ac:spMk id="78" creationId="{353BD644-4BDC-4CB2-8C54-18162A7B8646}"/>
          </ac:spMkLst>
        </pc:spChg>
        <pc:spChg chg="mod">
          <ac:chgData name="William" userId="cbdb0636-a496-422a-8d40-98c53d494d26" providerId="ADAL" clId="{1CC7DA58-0FC5-46C4-BBE9-3048B37A56CE}" dt="2020-12-11T02:49:12.053" v="1561"/>
          <ac:spMkLst>
            <pc:docMk/>
            <pc:sldMk cId="3161702756" sldId="261"/>
            <ac:spMk id="79" creationId="{CC9B7743-2AEA-4F96-B0C2-EFD559D52DA9}"/>
          </ac:spMkLst>
        </pc:spChg>
        <pc:spChg chg="mod">
          <ac:chgData name="William" userId="cbdb0636-a496-422a-8d40-98c53d494d26" providerId="ADAL" clId="{1CC7DA58-0FC5-46C4-BBE9-3048B37A56CE}" dt="2020-12-11T02:50:56.981" v="1606"/>
          <ac:spMkLst>
            <pc:docMk/>
            <pc:sldMk cId="3161702756" sldId="261"/>
            <ac:spMk id="81" creationId="{76ECA91D-4F8D-433D-B60B-ABA3768F2245}"/>
          </ac:spMkLst>
        </pc:spChg>
        <pc:spChg chg="mod">
          <ac:chgData name="William" userId="cbdb0636-a496-422a-8d40-98c53d494d26" providerId="ADAL" clId="{1CC7DA58-0FC5-46C4-BBE9-3048B37A56CE}" dt="2020-12-11T02:50:56.981" v="1606"/>
          <ac:spMkLst>
            <pc:docMk/>
            <pc:sldMk cId="3161702756" sldId="261"/>
            <ac:spMk id="82" creationId="{3B53E871-7585-4444-88EA-2C896E415B28}"/>
          </ac:spMkLst>
        </pc:spChg>
        <pc:spChg chg="add del mod">
          <ac:chgData name="William" userId="cbdb0636-a496-422a-8d40-98c53d494d26" providerId="ADAL" clId="{1CC7DA58-0FC5-46C4-BBE9-3048B37A56CE}" dt="2020-12-11T02:51:07.128" v="1608" actId="478"/>
          <ac:spMkLst>
            <pc:docMk/>
            <pc:sldMk cId="3161702756" sldId="261"/>
            <ac:spMk id="83" creationId="{37868E53-1E07-4557-BDB5-3686E137A4AC}"/>
          </ac:spMkLst>
        </pc:spChg>
        <pc:grpChg chg="add mod">
          <ac:chgData name="William" userId="cbdb0636-a496-422a-8d40-98c53d494d26" providerId="ADAL" clId="{1CC7DA58-0FC5-46C4-BBE9-3048B37A56CE}" dt="2020-12-11T02:49:37.875" v="1604" actId="1036"/>
          <ac:grpSpMkLst>
            <pc:docMk/>
            <pc:sldMk cId="3161702756" sldId="261"/>
            <ac:grpSpMk id="21" creationId="{BB3F3520-7D24-4308-8D62-F7799FCBEE21}"/>
          </ac:grpSpMkLst>
        </pc:grpChg>
        <pc:grpChg chg="add mod">
          <ac:chgData name="William" userId="cbdb0636-a496-422a-8d40-98c53d494d26" providerId="ADAL" clId="{1CC7DA58-0FC5-46C4-BBE9-3048B37A56CE}" dt="2020-12-11T02:49:37.875" v="1604" actId="1036"/>
          <ac:grpSpMkLst>
            <pc:docMk/>
            <pc:sldMk cId="3161702756" sldId="261"/>
            <ac:grpSpMk id="24" creationId="{77650788-052F-4585-AFE3-DABD42B161C1}"/>
          </ac:grpSpMkLst>
        </pc:grpChg>
        <pc:grpChg chg="add mod">
          <ac:chgData name="William" userId="cbdb0636-a496-422a-8d40-98c53d494d26" providerId="ADAL" clId="{1CC7DA58-0FC5-46C4-BBE9-3048B37A56CE}" dt="2020-12-11T02:49:37.875" v="1604" actId="1036"/>
          <ac:grpSpMkLst>
            <pc:docMk/>
            <pc:sldMk cId="3161702756" sldId="261"/>
            <ac:grpSpMk id="28" creationId="{1654BC77-0F2E-4495-83D4-E7CF3DE6AD01}"/>
          </ac:grpSpMkLst>
        </pc:grpChg>
        <pc:grpChg chg="add mod">
          <ac:chgData name="William" userId="cbdb0636-a496-422a-8d40-98c53d494d26" providerId="ADAL" clId="{1CC7DA58-0FC5-46C4-BBE9-3048B37A56CE}" dt="2020-12-11T02:49:37.875" v="1604" actId="1036"/>
          <ac:grpSpMkLst>
            <pc:docMk/>
            <pc:sldMk cId="3161702756" sldId="261"/>
            <ac:grpSpMk id="37" creationId="{9DDCFD76-6D54-40C1-8DFC-F1F88CF557CA}"/>
          </ac:grpSpMkLst>
        </pc:grpChg>
        <pc:grpChg chg="add mod">
          <ac:chgData name="William" userId="cbdb0636-a496-422a-8d40-98c53d494d26" providerId="ADAL" clId="{1CC7DA58-0FC5-46C4-BBE9-3048B37A56CE}" dt="2020-12-11T02:49:37.875" v="1604" actId="1036"/>
          <ac:grpSpMkLst>
            <pc:docMk/>
            <pc:sldMk cId="3161702756" sldId="261"/>
            <ac:grpSpMk id="41" creationId="{ED49EA67-1EA3-42AF-96A1-44D6783827D2}"/>
          </ac:grpSpMkLst>
        </pc:grpChg>
        <pc:grpChg chg="add mod">
          <ac:chgData name="William" userId="cbdb0636-a496-422a-8d40-98c53d494d26" providerId="ADAL" clId="{1CC7DA58-0FC5-46C4-BBE9-3048B37A56CE}" dt="2020-12-11T02:49:37.875" v="1604" actId="1036"/>
          <ac:grpSpMkLst>
            <pc:docMk/>
            <pc:sldMk cId="3161702756" sldId="261"/>
            <ac:grpSpMk id="54" creationId="{69933D35-BFBE-47CC-B934-801B651F63DD}"/>
          </ac:grpSpMkLst>
        </pc:grpChg>
        <pc:grpChg chg="add mod">
          <ac:chgData name="William" userId="cbdb0636-a496-422a-8d40-98c53d494d26" providerId="ADAL" clId="{1CC7DA58-0FC5-46C4-BBE9-3048B37A56CE}" dt="2020-12-11T02:49:37.875" v="1604" actId="1036"/>
          <ac:grpSpMkLst>
            <pc:docMk/>
            <pc:sldMk cId="3161702756" sldId="261"/>
            <ac:grpSpMk id="63" creationId="{7CF4CE21-2DF9-42D8-BEC5-2A0B8024B766}"/>
          </ac:grpSpMkLst>
        </pc:grpChg>
        <pc:grpChg chg="add mod">
          <ac:chgData name="William" userId="cbdb0636-a496-422a-8d40-98c53d494d26" providerId="ADAL" clId="{1CC7DA58-0FC5-46C4-BBE9-3048B37A56CE}" dt="2020-12-11T02:49:37.875" v="1604" actId="1036"/>
          <ac:grpSpMkLst>
            <pc:docMk/>
            <pc:sldMk cId="3161702756" sldId="261"/>
            <ac:grpSpMk id="70" creationId="{F4E6D0CA-2782-4048-8C04-4F5825DC8C90}"/>
          </ac:grpSpMkLst>
        </pc:grpChg>
        <pc:grpChg chg="add mod">
          <ac:chgData name="William" userId="cbdb0636-a496-422a-8d40-98c53d494d26" providerId="ADAL" clId="{1CC7DA58-0FC5-46C4-BBE9-3048B37A56CE}" dt="2020-12-11T02:49:37.875" v="1604" actId="1036"/>
          <ac:grpSpMkLst>
            <pc:docMk/>
            <pc:sldMk cId="3161702756" sldId="261"/>
            <ac:grpSpMk id="74" creationId="{8AB84E9C-5133-4BB2-BFEA-8316E6EF8244}"/>
          </ac:grpSpMkLst>
        </pc:grpChg>
        <pc:grpChg chg="add mod">
          <ac:chgData name="William" userId="cbdb0636-a496-422a-8d40-98c53d494d26" providerId="ADAL" clId="{1CC7DA58-0FC5-46C4-BBE9-3048B37A56CE}" dt="2020-12-11T02:49:37.875" v="1604" actId="1036"/>
          <ac:grpSpMkLst>
            <pc:docMk/>
            <pc:sldMk cId="3161702756" sldId="261"/>
            <ac:grpSpMk id="77" creationId="{AB73579D-3C5A-47BC-BF4C-BAAAB7C3F81D}"/>
          </ac:grpSpMkLst>
        </pc:grpChg>
        <pc:grpChg chg="add del mod">
          <ac:chgData name="William" userId="cbdb0636-a496-422a-8d40-98c53d494d26" providerId="ADAL" clId="{1CC7DA58-0FC5-46C4-BBE9-3048B37A56CE}" dt="2020-12-11T02:51:07.128" v="1608" actId="478"/>
          <ac:grpSpMkLst>
            <pc:docMk/>
            <pc:sldMk cId="3161702756" sldId="261"/>
            <ac:grpSpMk id="80" creationId="{B1936094-908C-49BF-8D7B-16BE9B13E9D5}"/>
          </ac:grpSpMkLst>
        </pc:grpChg>
      </pc:sldChg>
    </pc:docChg>
  </pc:docChgLst>
  <pc:docChgLst>
    <pc:chgData name="Clements, William" userId="cbdb0636-a496-422a-8d40-98c53d494d26" providerId="ADAL" clId="{66066F56-B611-41C0-92D4-AE9DB871D180}"/>
    <pc:docChg chg="custSel addSld modSld">
      <pc:chgData name="Clements, William" userId="cbdb0636-a496-422a-8d40-98c53d494d26" providerId="ADAL" clId="{66066F56-B611-41C0-92D4-AE9DB871D180}" dt="2020-12-18T19:57:29.397" v="93"/>
      <pc:docMkLst>
        <pc:docMk/>
      </pc:docMkLst>
      <pc:sldChg chg="addSp delSp modSp new mod modClrScheme chgLayout">
        <pc:chgData name="Clements, William" userId="cbdb0636-a496-422a-8d40-98c53d494d26" providerId="ADAL" clId="{66066F56-B611-41C0-92D4-AE9DB871D180}" dt="2020-12-18T19:55:16.585" v="91"/>
        <pc:sldMkLst>
          <pc:docMk/>
          <pc:sldMk cId="4246711448" sldId="262"/>
        </pc:sldMkLst>
        <pc:spChg chg="add mod">
          <ac:chgData name="Clements, William" userId="cbdb0636-a496-422a-8d40-98c53d494d26" providerId="ADAL" clId="{66066F56-B611-41C0-92D4-AE9DB871D180}" dt="2020-12-17T21:21:29.074" v="2" actId="700"/>
          <ac:spMkLst>
            <pc:docMk/>
            <pc:sldMk cId="4246711448" sldId="262"/>
            <ac:spMk id="2" creationId="{5D019542-02AE-45FC-AF98-F47CC2410A39}"/>
          </ac:spMkLst>
        </pc:spChg>
        <pc:spChg chg="add mod">
          <ac:chgData name="Clements, William" userId="cbdb0636-a496-422a-8d40-98c53d494d26" providerId="ADAL" clId="{66066F56-B611-41C0-92D4-AE9DB871D180}" dt="2020-12-18T18:48:53.892" v="35" actId="20577"/>
          <ac:spMkLst>
            <pc:docMk/>
            <pc:sldMk cId="4246711448" sldId="262"/>
            <ac:spMk id="3" creationId="{FB4D7F91-50BC-4E6D-B256-8E492E514A35}"/>
          </ac:spMkLst>
        </pc:spChg>
        <pc:spChg chg="add mod">
          <ac:chgData name="Clements, William" userId="cbdb0636-a496-422a-8d40-98c53d494d26" providerId="ADAL" clId="{66066F56-B611-41C0-92D4-AE9DB871D180}" dt="2020-12-18T19:55:16.585" v="91"/>
          <ac:spMkLst>
            <pc:docMk/>
            <pc:sldMk cId="4246711448" sldId="262"/>
            <ac:spMk id="4" creationId="{4FBEE609-487E-4FEE-AC62-5E0F7E942E59}"/>
          </ac:spMkLst>
        </pc:spChg>
        <pc:spChg chg="add del">
          <ac:chgData name="Clements, William" userId="cbdb0636-a496-422a-8d40-98c53d494d26" providerId="ADAL" clId="{66066F56-B611-41C0-92D4-AE9DB871D180}" dt="2020-12-18T19:54:58.406" v="86"/>
          <ac:spMkLst>
            <pc:docMk/>
            <pc:sldMk cId="4246711448" sldId="262"/>
            <ac:spMk id="5" creationId="{7409F0F3-0EB7-4DA4-9751-4249C6AF9ACD}"/>
          </ac:spMkLst>
        </pc:spChg>
      </pc:sldChg>
      <pc:sldChg chg="addSp modSp new mod modClrScheme chgLayout">
        <pc:chgData name="Clements, William" userId="cbdb0636-a496-422a-8d40-98c53d494d26" providerId="ADAL" clId="{66066F56-B611-41C0-92D4-AE9DB871D180}" dt="2020-12-18T19:57:29.397" v="93"/>
        <pc:sldMkLst>
          <pc:docMk/>
          <pc:sldMk cId="1513965696" sldId="263"/>
        </pc:sldMkLst>
        <pc:spChg chg="add mod">
          <ac:chgData name="Clements, William" userId="cbdb0636-a496-422a-8d40-98c53d494d26" providerId="ADAL" clId="{66066F56-B611-41C0-92D4-AE9DB871D180}" dt="2020-12-18T19:57:28.110" v="92" actId="700"/>
          <ac:spMkLst>
            <pc:docMk/>
            <pc:sldMk cId="1513965696" sldId="263"/>
            <ac:spMk id="2" creationId="{E06647E4-70A2-4BC0-809C-0D12BC675A14}"/>
          </ac:spMkLst>
        </pc:spChg>
        <pc:spChg chg="add mod">
          <ac:chgData name="Clements, William" userId="cbdb0636-a496-422a-8d40-98c53d494d26" providerId="ADAL" clId="{66066F56-B611-41C0-92D4-AE9DB871D180}" dt="2020-12-18T19:57:29.397" v="93"/>
          <ac:spMkLst>
            <pc:docMk/>
            <pc:sldMk cId="1513965696" sldId="263"/>
            <ac:spMk id="3" creationId="{EE6F92B9-1A3D-43A4-A7D5-D71C456F84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DC8B-C157-4724-AE48-93509E80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2B189-D0F2-4134-922E-393BD4212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F51D-B6B3-4066-B466-F9FE26F8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7FF3-514F-4FBB-B527-3628B298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2B60A-D351-4367-A15E-B635DA17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5A86-E24B-402A-90FA-0AED07FC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D93DC-40AB-472E-8393-AB711931C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13F6-51AA-43FB-B980-39CD25E1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5170-C245-4823-97C6-89C6FB40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A0F7-D6CB-408C-8ACE-FF6EA806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B0503-3795-46FB-9834-B2B11A2DE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18598-67EF-4B2A-BA15-3521143A8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6170-EFCB-4CE6-919D-45CBDA91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9891-0B50-4AA7-8DB8-CF921A15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FE322-9581-46B2-AE54-A18C67A5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5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D0A4-3915-4846-8972-6095F49D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F32D-1B68-4F1D-A394-4CFFEB94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AFFD-D16D-4AC1-B696-73DFE718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A3E6-B5EF-4C06-8A0B-A5A08DB8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6E29-4517-4C1E-8E21-66AA887A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F5FB-65B7-4F06-AD4D-D6D16C10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B08E-C913-429D-BFBF-803CF349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2F19-56F9-4850-89C4-91A5C8D5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7F05-3C37-4790-A004-C9A6845F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BA68-4727-4979-A3E3-F8720D8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22FC-A49E-4226-AF6A-E9684C6A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2A47-6AD2-4C54-A050-86583E1C3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1AF78-DAAC-44E9-87E2-226B17B65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E9CC-7F79-4591-8056-DD5200D4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CBF7C-8529-4EBF-9675-47A13365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8E1C5-93C8-457C-8556-EA8537D8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5A22-C2B6-4DDF-88F8-B8430D67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823A-140D-41F8-ACC9-5A838043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3C9BF-CD26-4E2A-9306-841156C12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59BAC-FA8E-4637-8312-0940370A6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BC659-93EF-463A-A487-9B1CFAC7E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A249E-9D3B-4FC6-BDAB-48A15477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CEE82-D04D-43BF-99C4-6E08EE1C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C7EE8-CE81-4C7C-ABDB-6DE4B321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3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9F16-77A2-4D8F-84F7-6F02A2D9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DF1BD-45B6-49F8-AB0A-55A476C7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B9E20-1FC5-4772-9E3C-DFB12868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84FDA-D012-4A1E-B7C3-E1FE196B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1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B70A4-40D1-40A4-849C-03EE2647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84571-4BC2-4AEE-89BC-0FC66FFA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6E8F0-03C1-4F7B-B516-33938135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9541-D46D-42B2-8F9B-386E51EB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5CEC-097E-4129-B511-6817711CF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510C7-5792-48BD-A899-3CC79605A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FBD33-3383-4C73-9D6C-108D2518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31873-0B7D-4898-882A-30B16C9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1649B-3C03-4011-BF2A-5B4092E9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3D1A-D07B-4503-B90B-137E4A1A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CA430-D5FD-4C4C-943D-B5EF149E3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01EC6-07F8-423D-A9B6-F5116932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AC454-94B4-4FD6-BF41-21AF7F7B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37C50-FEE1-4D2F-955A-2BC932F7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9EDEE-847F-47E7-9E43-13B6A90A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9F20-0D45-4003-9633-075AC0E6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F20D6-78AE-4E3C-B9A6-9084C03F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BFE83-D630-48B7-B3A2-CCC2A3551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AD56-B9DD-4B5A-B40C-9D624FBE75F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E749-A74D-44FB-934C-9F2C6AC52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5A625-69CF-480C-BC8C-151E5A02D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2A07-4290-46E4-9284-C73F1E9E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hood.ie/" TargetMode="External"/><Relationship Id="rId3" Type="http://schemas.openxmlformats.org/officeDocument/2006/relationships/hyperlink" Target="http://fed.wiki.org/" TargetMode="External"/><Relationship Id="rId7" Type="http://schemas.openxmlformats.org/officeDocument/2006/relationships/hyperlink" Target="http://substance.io/composer/" TargetMode="External"/><Relationship Id="rId2" Type="http://schemas.openxmlformats.org/officeDocument/2006/relationships/hyperlink" Target="http://indiewebcam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rgo.io/" TargetMode="External"/><Relationship Id="rId5" Type="http://schemas.openxmlformats.org/officeDocument/2006/relationships/hyperlink" Target="http://nobackend.org/" TargetMode="External"/><Relationship Id="rId4" Type="http://schemas.openxmlformats.org/officeDocument/2006/relationships/hyperlink" Target="http://offlinefirs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7FECBC-B3B8-474F-A88C-139BD9E777AC}"/>
              </a:ext>
            </a:extLst>
          </p:cNvPr>
          <p:cNvSpPr/>
          <p:nvPr/>
        </p:nvSpPr>
        <p:spPr>
          <a:xfrm>
            <a:off x="170869" y="64655"/>
            <a:ext cx="125614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Tiddlywiki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036D00-6F80-473A-B177-9DDF6E1A040B}"/>
              </a:ext>
            </a:extLst>
          </p:cNvPr>
          <p:cNvSpPr/>
          <p:nvPr/>
        </p:nvSpPr>
        <p:spPr>
          <a:xfrm>
            <a:off x="337127" y="290944"/>
            <a:ext cx="1256145" cy="22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F4F61-49A2-4EFB-8BAB-EA5874F65E64}"/>
              </a:ext>
            </a:extLst>
          </p:cNvPr>
          <p:cNvSpPr/>
          <p:nvPr/>
        </p:nvSpPr>
        <p:spPr>
          <a:xfrm>
            <a:off x="337126" y="512617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0EAEE-E806-44E8-B0D9-B95FD7B00BAC}"/>
              </a:ext>
            </a:extLst>
          </p:cNvPr>
          <p:cNvSpPr/>
          <p:nvPr/>
        </p:nvSpPr>
        <p:spPr>
          <a:xfrm>
            <a:off x="337125" y="734290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17CA4-56F3-4692-AB3D-8A58F976CDF4}"/>
              </a:ext>
            </a:extLst>
          </p:cNvPr>
          <p:cNvSpPr/>
          <p:nvPr/>
        </p:nvSpPr>
        <p:spPr>
          <a:xfrm>
            <a:off x="2216727" y="-23092"/>
            <a:ext cx="125614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tc</a:t>
            </a:r>
            <a:r>
              <a:rPr lang="en-US" sz="1400" dirty="0"/>
              <a:t>-body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C49E0-4EDF-4D48-9B2A-53E147FC55BF}"/>
              </a:ext>
            </a:extLst>
          </p:cNvPr>
          <p:cNvSpPr/>
          <p:nvPr/>
        </p:nvSpPr>
        <p:spPr>
          <a:xfrm>
            <a:off x="2857514" y="409707"/>
            <a:ext cx="1573084" cy="2137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-page-container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FDA9D-48BB-413A-B907-113CB1E43126}"/>
              </a:ext>
            </a:extLst>
          </p:cNvPr>
          <p:cNvSpPr/>
          <p:nvPr/>
        </p:nvSpPr>
        <p:spPr>
          <a:xfrm>
            <a:off x="2842510" y="612907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styleArea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B06A4-1410-47EA-BC5E-3A70F1765DF9}"/>
              </a:ext>
            </a:extLst>
          </p:cNvPr>
          <p:cNvSpPr/>
          <p:nvPr/>
        </p:nvSpPr>
        <p:spPr>
          <a:xfrm>
            <a:off x="2341660" y="834579"/>
            <a:ext cx="2088938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noscript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7C54B3-E681-4B65-93D7-A8FC4C22C8FD}"/>
              </a:ext>
            </a:extLst>
          </p:cNvPr>
          <p:cNvSpPr/>
          <p:nvPr/>
        </p:nvSpPr>
        <p:spPr>
          <a:xfrm>
            <a:off x="2842510" y="1056252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storageArea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D0095-D4D4-4388-8DBD-D7704B50AD08}"/>
              </a:ext>
            </a:extLst>
          </p:cNvPr>
          <p:cNvSpPr/>
          <p:nvPr/>
        </p:nvSpPr>
        <p:spPr>
          <a:xfrm>
            <a:off x="2842510" y="1277924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libraryModule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29EACD-D233-4EB1-AD09-6662089B604A}"/>
              </a:ext>
            </a:extLst>
          </p:cNvPr>
          <p:cNvSpPr/>
          <p:nvPr/>
        </p:nvSpPr>
        <p:spPr>
          <a:xfrm>
            <a:off x="2842510" y="1499597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bootKernalPrefix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361B8E-7269-4CA9-BF26-AE1582741456}"/>
              </a:ext>
            </a:extLst>
          </p:cNvPr>
          <p:cNvSpPr/>
          <p:nvPr/>
        </p:nvSpPr>
        <p:spPr>
          <a:xfrm>
            <a:off x="2842510" y="1721269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bootKernal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7B537-077B-40DC-8F9E-770F8D89AF07}"/>
              </a:ext>
            </a:extLst>
          </p:cNvPr>
          <p:cNvSpPr/>
          <p:nvPr/>
        </p:nvSpPr>
        <p:spPr>
          <a:xfrm>
            <a:off x="2842510" y="1942942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70321-ED43-4625-A0E2-6268B493948C}"/>
              </a:ext>
            </a:extLst>
          </p:cNvPr>
          <p:cNvSpPr/>
          <p:nvPr/>
        </p:nvSpPr>
        <p:spPr>
          <a:xfrm>
            <a:off x="4744012" y="409707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-page-container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6FA00-5B07-4C8C-BCC8-AF448A0D6F14}"/>
              </a:ext>
            </a:extLst>
          </p:cNvPr>
          <p:cNvSpPr/>
          <p:nvPr/>
        </p:nvSpPr>
        <p:spPr>
          <a:xfrm>
            <a:off x="5257054" y="631380"/>
            <a:ext cx="1256145" cy="2216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tc-dropzone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B8F808-4E03-409C-B74E-55FB3FD74185}"/>
              </a:ext>
            </a:extLst>
          </p:cNvPr>
          <p:cNvSpPr/>
          <p:nvPr/>
        </p:nvSpPr>
        <p:spPr>
          <a:xfrm>
            <a:off x="5257054" y="1287195"/>
            <a:ext cx="1256145" cy="2216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-sidebar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1742C-1BEC-4E1C-9742-CB1CD944807F}"/>
              </a:ext>
            </a:extLst>
          </p:cNvPr>
          <p:cNvSpPr/>
          <p:nvPr/>
        </p:nvSpPr>
        <p:spPr>
          <a:xfrm>
            <a:off x="5257054" y="1508868"/>
            <a:ext cx="1256145" cy="2216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-story-river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1628D-FAEC-41D9-BD01-FE68E37126B2}"/>
              </a:ext>
            </a:extLst>
          </p:cNvPr>
          <p:cNvSpPr/>
          <p:nvPr/>
        </p:nvSpPr>
        <p:spPr>
          <a:xfrm>
            <a:off x="5257054" y="1730540"/>
            <a:ext cx="1256145" cy="2216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-alerts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39DE02-FEDA-45DA-9A56-80B4D5F21D29}"/>
              </a:ext>
            </a:extLst>
          </p:cNvPr>
          <p:cNvSpPr/>
          <p:nvPr/>
        </p:nvSpPr>
        <p:spPr>
          <a:xfrm>
            <a:off x="6934948" y="-30521"/>
            <a:ext cx="2697018" cy="32399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Page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1F3CCB-FF88-4DE7-957C-53196ADB3CD3}"/>
              </a:ext>
            </a:extLst>
          </p:cNvPr>
          <p:cNvSpPr/>
          <p:nvPr/>
        </p:nvSpPr>
        <p:spPr>
          <a:xfrm>
            <a:off x="6934948" y="270378"/>
            <a:ext cx="2697018" cy="1750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dropzone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FDAD1A-EE9F-4FFA-9A9D-C9BAC686AEA6}"/>
              </a:ext>
            </a:extLst>
          </p:cNvPr>
          <p:cNvSpPr/>
          <p:nvPr/>
        </p:nvSpPr>
        <p:spPr>
          <a:xfrm>
            <a:off x="7010172" y="611404"/>
            <a:ext cx="2507531" cy="323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-alert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B2C7DB-842D-4A2E-A7B1-B945FFCF36CA}"/>
              </a:ext>
            </a:extLst>
          </p:cNvPr>
          <p:cNvSpPr/>
          <p:nvPr/>
        </p:nvSpPr>
        <p:spPr>
          <a:xfrm>
            <a:off x="6934948" y="2086734"/>
            <a:ext cx="2697018" cy="894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-story-river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B473DF-1197-43B2-A581-2AB5525228DD}"/>
              </a:ext>
            </a:extLst>
          </p:cNvPr>
          <p:cNvSpPr/>
          <p:nvPr/>
        </p:nvSpPr>
        <p:spPr>
          <a:xfrm>
            <a:off x="8829546" y="935398"/>
            <a:ext cx="688157" cy="9785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-sidebar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C5EED2D-A915-4C23-B7BD-853DF2EDBC8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93270" y="87745"/>
            <a:ext cx="623457" cy="757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8A438D0-428D-4228-9973-D8F9CD320962}"/>
              </a:ext>
            </a:extLst>
          </p:cNvPr>
          <p:cNvSpPr/>
          <p:nvPr/>
        </p:nvSpPr>
        <p:spPr>
          <a:xfrm>
            <a:off x="2221342" y="180107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51AB13-E3DA-48CA-A223-D1F4A2FCE6A6}"/>
              </a:ext>
            </a:extLst>
          </p:cNvPr>
          <p:cNvSpPr/>
          <p:nvPr/>
        </p:nvSpPr>
        <p:spPr>
          <a:xfrm>
            <a:off x="2351135" y="409707"/>
            <a:ext cx="498279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BFD2B2-84B9-4B4C-B89C-B86FE83B7A68}"/>
              </a:ext>
            </a:extLst>
          </p:cNvPr>
          <p:cNvSpPr/>
          <p:nvPr/>
        </p:nvSpPr>
        <p:spPr>
          <a:xfrm>
            <a:off x="2341659" y="639638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B4F641-9B5D-46CE-846E-040669F6FF42}"/>
              </a:ext>
            </a:extLst>
          </p:cNvPr>
          <p:cNvSpPr/>
          <p:nvPr/>
        </p:nvSpPr>
        <p:spPr>
          <a:xfrm>
            <a:off x="2329468" y="1053432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1403DE-4DE0-45FF-A5D9-4CEC4502612E}"/>
              </a:ext>
            </a:extLst>
          </p:cNvPr>
          <p:cNvSpPr/>
          <p:nvPr/>
        </p:nvSpPr>
        <p:spPr>
          <a:xfrm>
            <a:off x="2329468" y="1277443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654B3A-47CE-48B1-B341-84774A9D0D7F}"/>
              </a:ext>
            </a:extLst>
          </p:cNvPr>
          <p:cNvSpPr/>
          <p:nvPr/>
        </p:nvSpPr>
        <p:spPr>
          <a:xfrm>
            <a:off x="2329468" y="1503993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33F24F-E79E-4950-8762-0CB684BDB496}"/>
              </a:ext>
            </a:extLst>
          </p:cNvPr>
          <p:cNvSpPr/>
          <p:nvPr/>
        </p:nvSpPr>
        <p:spPr>
          <a:xfrm>
            <a:off x="2329468" y="1736212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46D73F-69E3-411B-BB9C-2783D84E78A9}"/>
              </a:ext>
            </a:extLst>
          </p:cNvPr>
          <p:cNvSpPr/>
          <p:nvPr/>
        </p:nvSpPr>
        <p:spPr>
          <a:xfrm>
            <a:off x="2329468" y="1944141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B5355E-8337-4813-B49A-2F6E73AC368E}"/>
              </a:ext>
            </a:extLst>
          </p:cNvPr>
          <p:cNvSpPr/>
          <p:nvPr/>
        </p:nvSpPr>
        <p:spPr>
          <a:xfrm>
            <a:off x="4744012" y="631380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9A2F78-C1EE-40E9-94BD-BF77638C90ED}"/>
              </a:ext>
            </a:extLst>
          </p:cNvPr>
          <p:cNvSpPr/>
          <p:nvPr/>
        </p:nvSpPr>
        <p:spPr>
          <a:xfrm>
            <a:off x="4744012" y="1287194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CD59C2-A82F-4111-89C9-78B4B716593D}"/>
              </a:ext>
            </a:extLst>
          </p:cNvPr>
          <p:cNvSpPr/>
          <p:nvPr/>
        </p:nvSpPr>
        <p:spPr>
          <a:xfrm>
            <a:off x="4744012" y="1508867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section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61856A-2A41-4A71-9640-8D2696154C6A}"/>
              </a:ext>
            </a:extLst>
          </p:cNvPr>
          <p:cNvSpPr/>
          <p:nvPr/>
        </p:nvSpPr>
        <p:spPr>
          <a:xfrm>
            <a:off x="4744012" y="1730539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BE84B2-20DA-4FCD-8102-B219D5E1D27A}"/>
              </a:ext>
            </a:extLst>
          </p:cNvPr>
          <p:cNvSpPr/>
          <p:nvPr/>
        </p:nvSpPr>
        <p:spPr>
          <a:xfrm>
            <a:off x="4744012" y="1080330"/>
            <a:ext cx="1769187" cy="22167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tc-dropzone</a:t>
            </a:r>
            <a:endParaRPr lang="en-US" sz="11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2080DE9-6FD0-4E93-8FC2-D0D541C5B76D}"/>
              </a:ext>
            </a:extLst>
          </p:cNvPr>
          <p:cNvCxnSpPr>
            <a:stCxn id="16" idx="2"/>
            <a:endCxn id="48" idx="0"/>
          </p:cNvCxnSpPr>
          <p:nvPr/>
        </p:nvCxnSpPr>
        <p:spPr>
          <a:xfrm rot="5400000">
            <a:off x="5643229" y="838431"/>
            <a:ext cx="227277" cy="256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51C9B29-1B06-4673-AE01-896D8E26160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4430598" y="516580"/>
            <a:ext cx="313414" cy="3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4869679-B621-4F97-91C4-D541566C2EAE}"/>
              </a:ext>
            </a:extLst>
          </p:cNvPr>
          <p:cNvSpPr/>
          <p:nvPr/>
        </p:nvSpPr>
        <p:spPr>
          <a:xfrm>
            <a:off x="0" y="6644254"/>
            <a:ext cx="1573084" cy="2137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class=“name”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A7F5ED-D6CC-4575-BCC2-21D0F40EA44E}"/>
              </a:ext>
            </a:extLst>
          </p:cNvPr>
          <p:cNvSpPr/>
          <p:nvPr/>
        </p:nvSpPr>
        <p:spPr>
          <a:xfrm>
            <a:off x="0" y="6422140"/>
            <a:ext cx="1573084" cy="213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Html tag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BA2F31-BEC0-4AFF-96DF-1679595650D6}"/>
              </a:ext>
            </a:extLst>
          </p:cNvPr>
          <p:cNvSpPr/>
          <p:nvPr/>
        </p:nvSpPr>
        <p:spPr>
          <a:xfrm>
            <a:off x="4744012" y="2248583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-story-river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901EC3-222A-453B-8600-89873A48FF0F}"/>
              </a:ext>
            </a:extLst>
          </p:cNvPr>
          <p:cNvSpPr/>
          <p:nvPr/>
        </p:nvSpPr>
        <p:spPr>
          <a:xfrm>
            <a:off x="5257054" y="2480509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story-backdrop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46A24F-F5C7-4D72-831B-E0406179559C}"/>
              </a:ext>
            </a:extLst>
          </p:cNvPr>
          <p:cNvSpPr/>
          <p:nvPr/>
        </p:nvSpPr>
        <p:spPr>
          <a:xfrm>
            <a:off x="4744012" y="2465698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section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D1F3C6-A2E2-4D93-AB7F-3EB39FAF1924}"/>
              </a:ext>
            </a:extLst>
          </p:cNvPr>
          <p:cNvSpPr/>
          <p:nvPr/>
        </p:nvSpPr>
        <p:spPr>
          <a:xfrm>
            <a:off x="5257054" y="2694054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DADA47-FAF2-4CE0-BD86-AFDF9E96E1AD}"/>
              </a:ext>
            </a:extLst>
          </p:cNvPr>
          <p:cNvSpPr/>
          <p:nvPr/>
        </p:nvSpPr>
        <p:spPr>
          <a:xfrm>
            <a:off x="4743288" y="2677119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AB6A00-DDD1-4462-9AFE-9920031C7712}"/>
              </a:ext>
            </a:extLst>
          </p:cNvPr>
          <p:cNvSpPr/>
          <p:nvPr/>
        </p:nvSpPr>
        <p:spPr>
          <a:xfrm>
            <a:off x="5257054" y="2890664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Story-</a:t>
            </a:r>
            <a:r>
              <a:rPr lang="en-US" sz="1100" dirty="0" err="1"/>
              <a:t>frontdrop</a:t>
            </a:r>
            <a:endParaRPr lang="en-US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30B42E-D7F5-481D-B35F-1BF6256C0364}"/>
              </a:ext>
            </a:extLst>
          </p:cNvPr>
          <p:cNvSpPr/>
          <p:nvPr/>
        </p:nvSpPr>
        <p:spPr>
          <a:xfrm>
            <a:off x="4743288" y="2880410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section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937C56-7753-40B4-B0DA-627D18B20A07}"/>
              </a:ext>
            </a:extLst>
          </p:cNvPr>
          <p:cNvSpPr/>
          <p:nvPr/>
        </p:nvSpPr>
        <p:spPr>
          <a:xfrm>
            <a:off x="4744012" y="3385513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3E930E-E771-4DD3-ADBC-7F3D1B56D5AD}"/>
              </a:ext>
            </a:extLst>
          </p:cNvPr>
          <p:cNvSpPr/>
          <p:nvPr/>
        </p:nvSpPr>
        <p:spPr>
          <a:xfrm>
            <a:off x="5257054" y="3617439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-title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35B2F0-B531-4ADC-A13F-72C872D31BA9}"/>
              </a:ext>
            </a:extLst>
          </p:cNvPr>
          <p:cNvSpPr/>
          <p:nvPr/>
        </p:nvSpPr>
        <p:spPr>
          <a:xfrm>
            <a:off x="4744012" y="3602628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A5A72C-3664-4808-BBC3-CC099C6718EB}"/>
              </a:ext>
            </a:extLst>
          </p:cNvPr>
          <p:cNvSpPr/>
          <p:nvPr/>
        </p:nvSpPr>
        <p:spPr>
          <a:xfrm>
            <a:off x="5257054" y="3830984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(hidden)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0208E6-5B47-4E8E-ABE4-760057D63288}"/>
              </a:ext>
            </a:extLst>
          </p:cNvPr>
          <p:cNvSpPr/>
          <p:nvPr/>
        </p:nvSpPr>
        <p:spPr>
          <a:xfrm>
            <a:off x="4743288" y="3814049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AD8CED-87D3-4769-8F61-5DCE6C8D4401}"/>
              </a:ext>
            </a:extLst>
          </p:cNvPr>
          <p:cNvSpPr/>
          <p:nvPr/>
        </p:nvSpPr>
        <p:spPr>
          <a:xfrm>
            <a:off x="5245651" y="423008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-reveal(tag-list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67371A-5034-4131-A1A4-7807DAEB662C}"/>
              </a:ext>
            </a:extLst>
          </p:cNvPr>
          <p:cNvSpPr/>
          <p:nvPr/>
        </p:nvSpPr>
        <p:spPr>
          <a:xfrm>
            <a:off x="4748991" y="4211472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50B326-9DCE-4246-B105-E185C4F90C7D}"/>
              </a:ext>
            </a:extLst>
          </p:cNvPr>
          <p:cNvSpPr/>
          <p:nvPr/>
        </p:nvSpPr>
        <p:spPr>
          <a:xfrm>
            <a:off x="5255419" y="4411243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AC203F-15BB-4D47-998A-BF75C09C8C30}"/>
              </a:ext>
            </a:extLst>
          </p:cNvPr>
          <p:cNvSpPr/>
          <p:nvPr/>
        </p:nvSpPr>
        <p:spPr>
          <a:xfrm>
            <a:off x="4742377" y="4431740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71AAAFE-A8F7-47CC-BD46-3219A3FC0638}"/>
              </a:ext>
            </a:extLst>
          </p:cNvPr>
          <p:cNvCxnSpPr>
            <a:stCxn id="18" idx="3"/>
            <a:endCxn id="58" idx="0"/>
          </p:cNvCxnSpPr>
          <p:nvPr/>
        </p:nvCxnSpPr>
        <p:spPr>
          <a:xfrm flipH="1">
            <a:off x="5628606" y="1619705"/>
            <a:ext cx="884593" cy="628878"/>
          </a:xfrm>
          <a:prstGeom prst="bentConnector4">
            <a:avLst>
              <a:gd name="adj1" fmla="val -25842"/>
              <a:gd name="adj2" fmla="val 58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E4B79E6-EB62-4754-A82F-AD1922C4D039}"/>
              </a:ext>
            </a:extLst>
          </p:cNvPr>
          <p:cNvCxnSpPr>
            <a:cxnSpLocks/>
            <a:stCxn id="61" idx="3"/>
            <a:endCxn id="65" idx="0"/>
          </p:cNvCxnSpPr>
          <p:nvPr/>
        </p:nvCxnSpPr>
        <p:spPr>
          <a:xfrm flipH="1">
            <a:off x="5628606" y="2799764"/>
            <a:ext cx="884593" cy="585749"/>
          </a:xfrm>
          <a:prstGeom prst="bentConnector4">
            <a:avLst>
              <a:gd name="adj1" fmla="val -25842"/>
              <a:gd name="adj2" fmla="val 59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4AD68BE-1018-4949-8C89-B7EED91E7601}"/>
              </a:ext>
            </a:extLst>
          </p:cNvPr>
          <p:cNvSpPr/>
          <p:nvPr/>
        </p:nvSpPr>
        <p:spPr>
          <a:xfrm>
            <a:off x="7010172" y="935398"/>
            <a:ext cx="1819375" cy="9785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-story-river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A2E8851-9669-4EBB-A091-B8C09E2C16B1}"/>
              </a:ext>
            </a:extLst>
          </p:cNvPr>
          <p:cNvSpPr/>
          <p:nvPr/>
        </p:nvSpPr>
        <p:spPr>
          <a:xfrm>
            <a:off x="7078073" y="2458164"/>
            <a:ext cx="243963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</a:t>
            </a:r>
            <a:r>
              <a:rPr lang="en-US" dirty="0" err="1"/>
              <a:t>tiddler</a:t>
            </a:r>
            <a:r>
              <a:rPr lang="en-US" dirty="0"/>
              <a:t>-frame*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8809406-9653-4F53-A4F8-823158C5E1F0}"/>
              </a:ext>
            </a:extLst>
          </p:cNvPr>
          <p:cNvSpPr/>
          <p:nvPr/>
        </p:nvSpPr>
        <p:spPr>
          <a:xfrm>
            <a:off x="6934947" y="3102083"/>
            <a:ext cx="2697017" cy="22699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</a:t>
            </a:r>
            <a:r>
              <a:rPr lang="en-US" dirty="0" err="1"/>
              <a:t>tiddler</a:t>
            </a:r>
            <a:r>
              <a:rPr lang="en-US" dirty="0"/>
              <a:t>-frame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523D46-B01A-4FBC-9D10-DDC1DF782CD6}"/>
              </a:ext>
            </a:extLst>
          </p:cNvPr>
          <p:cNvSpPr/>
          <p:nvPr/>
        </p:nvSpPr>
        <p:spPr>
          <a:xfrm>
            <a:off x="7016517" y="3446499"/>
            <a:ext cx="251259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</a:t>
            </a:r>
            <a:r>
              <a:rPr lang="en-US" dirty="0" err="1"/>
              <a:t>tiddler</a:t>
            </a:r>
            <a:r>
              <a:rPr lang="en-US" dirty="0"/>
              <a:t>-title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FEBDF29-6095-4686-8297-B1D3C33787BE}"/>
              </a:ext>
            </a:extLst>
          </p:cNvPr>
          <p:cNvSpPr/>
          <p:nvPr/>
        </p:nvSpPr>
        <p:spPr>
          <a:xfrm>
            <a:off x="7005113" y="3805113"/>
            <a:ext cx="251259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/>
              <a:t>tc</a:t>
            </a:r>
            <a:r>
              <a:rPr lang="en-US" sz="1600" dirty="0"/>
              <a:t>-</a:t>
            </a:r>
            <a:r>
              <a:rPr lang="en-US" sz="1600" dirty="0" err="1"/>
              <a:t>tiddler</a:t>
            </a:r>
            <a:r>
              <a:rPr lang="en-US" sz="1600" dirty="0"/>
              <a:t>-reveal (hidden)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C1CE17-F556-4D2E-83C9-1685064A7A18}"/>
              </a:ext>
            </a:extLst>
          </p:cNvPr>
          <p:cNvSpPr/>
          <p:nvPr/>
        </p:nvSpPr>
        <p:spPr>
          <a:xfrm>
            <a:off x="7005113" y="4163727"/>
            <a:ext cx="251259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/>
              <a:t>tc</a:t>
            </a:r>
            <a:r>
              <a:rPr lang="en-US" sz="1600" dirty="0"/>
              <a:t>-</a:t>
            </a:r>
            <a:r>
              <a:rPr lang="en-US" sz="1600" dirty="0" err="1"/>
              <a:t>tiddler</a:t>
            </a:r>
            <a:r>
              <a:rPr lang="en-US" sz="1600" dirty="0"/>
              <a:t>-reveal(subtitle)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23E3EC-B1A9-430E-952A-C683FF60709A}"/>
              </a:ext>
            </a:extLst>
          </p:cNvPr>
          <p:cNvSpPr/>
          <p:nvPr/>
        </p:nvSpPr>
        <p:spPr>
          <a:xfrm>
            <a:off x="7005113" y="4534962"/>
            <a:ext cx="251259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/>
              <a:t>tc</a:t>
            </a:r>
            <a:r>
              <a:rPr lang="en-US" sz="1600" dirty="0"/>
              <a:t>-</a:t>
            </a:r>
            <a:r>
              <a:rPr lang="en-US" sz="1600" dirty="0" err="1"/>
              <a:t>tiddler</a:t>
            </a:r>
            <a:r>
              <a:rPr lang="en-US" sz="1600" dirty="0"/>
              <a:t>-reveal (tag-list)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41AA75-E7EF-4494-8F9D-884DBC754DB6}"/>
              </a:ext>
            </a:extLst>
          </p:cNvPr>
          <p:cNvSpPr/>
          <p:nvPr/>
        </p:nvSpPr>
        <p:spPr>
          <a:xfrm>
            <a:off x="5257055" y="4030536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(subtitle)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9F82ABD-4D48-41CA-9798-93A40C754A8D}"/>
              </a:ext>
            </a:extLst>
          </p:cNvPr>
          <p:cNvSpPr/>
          <p:nvPr/>
        </p:nvSpPr>
        <p:spPr>
          <a:xfrm>
            <a:off x="4743289" y="4013601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ADE35C8-6B82-4F46-9F20-D557DC8C30BD}"/>
              </a:ext>
            </a:extLst>
          </p:cNvPr>
          <p:cNvSpPr/>
          <p:nvPr/>
        </p:nvSpPr>
        <p:spPr>
          <a:xfrm>
            <a:off x="7005113" y="4903855"/>
            <a:ext cx="251259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/>
              <a:t>tc</a:t>
            </a:r>
            <a:r>
              <a:rPr lang="en-US" sz="1600" dirty="0"/>
              <a:t>-</a:t>
            </a:r>
            <a:r>
              <a:rPr lang="en-US" sz="1600" dirty="0" err="1"/>
              <a:t>tiddler</a:t>
            </a:r>
            <a:r>
              <a:rPr lang="en-US" sz="1600" dirty="0"/>
              <a:t>-body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25C96D-D0B2-4ECA-861A-7B3647A0988D}"/>
              </a:ext>
            </a:extLst>
          </p:cNvPr>
          <p:cNvSpPr/>
          <p:nvPr/>
        </p:nvSpPr>
        <p:spPr>
          <a:xfrm>
            <a:off x="4732609" y="4848864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976C00D-31CB-4066-88A8-ACE007ACF58B}"/>
              </a:ext>
            </a:extLst>
          </p:cNvPr>
          <p:cNvSpPr/>
          <p:nvPr/>
        </p:nvSpPr>
        <p:spPr>
          <a:xfrm>
            <a:off x="4729976" y="5081950"/>
            <a:ext cx="1769187" cy="210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88CD242-1B79-4E72-A7D7-BC2541FA7267}"/>
              </a:ext>
            </a:extLst>
          </p:cNvPr>
          <p:cNvCxnSpPr>
            <a:cxnSpLocks/>
            <a:stCxn id="75" idx="3"/>
            <a:endCxn id="107" idx="0"/>
          </p:cNvCxnSpPr>
          <p:nvPr/>
        </p:nvCxnSpPr>
        <p:spPr>
          <a:xfrm flipH="1">
            <a:off x="5617203" y="4516953"/>
            <a:ext cx="894361" cy="331911"/>
          </a:xfrm>
          <a:prstGeom prst="bentConnector4">
            <a:avLst>
              <a:gd name="adj1" fmla="val -25560"/>
              <a:gd name="adj2" fmla="val 65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0F5D28-B09C-4420-A964-3E7DE140EC9A}"/>
              </a:ext>
            </a:extLst>
          </p:cNvPr>
          <p:cNvSpPr/>
          <p:nvPr/>
        </p:nvSpPr>
        <p:spPr>
          <a:xfrm>
            <a:off x="1815778" y="5070036"/>
            <a:ext cx="1769187" cy="209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-table-of-contents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C1846F1-808C-46F9-B230-5184A979D68B}"/>
              </a:ext>
            </a:extLst>
          </p:cNvPr>
          <p:cNvSpPr/>
          <p:nvPr/>
        </p:nvSpPr>
        <p:spPr>
          <a:xfrm>
            <a:off x="1302736" y="5070036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1677428-4A25-47C7-AC70-DCD585F13E5A}"/>
              </a:ext>
            </a:extLst>
          </p:cNvPr>
          <p:cNvSpPr/>
          <p:nvPr/>
        </p:nvSpPr>
        <p:spPr>
          <a:xfrm>
            <a:off x="1302736" y="4867506"/>
            <a:ext cx="1769187" cy="210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E412F02-7934-47F8-929D-63708500BAC6}"/>
              </a:ext>
            </a:extLst>
          </p:cNvPr>
          <p:cNvSpPr/>
          <p:nvPr/>
        </p:nvSpPr>
        <p:spPr>
          <a:xfrm>
            <a:off x="2072299" y="5266755"/>
            <a:ext cx="2204213" cy="2114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-toc toc-selective-expandable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D569A1C-681A-43D8-AFFE-BD137693D1DB}"/>
              </a:ext>
            </a:extLst>
          </p:cNvPr>
          <p:cNvSpPr/>
          <p:nvPr/>
        </p:nvSpPr>
        <p:spPr>
          <a:xfrm>
            <a:off x="1559257" y="5266755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ol</a:t>
            </a:r>
            <a:r>
              <a:rPr lang="en-US" sz="1000" dirty="0"/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69F7B5-9B1C-4DAA-A4A1-0919A41DE61F}"/>
              </a:ext>
            </a:extLst>
          </p:cNvPr>
          <p:cNvSpPr/>
          <p:nvPr/>
        </p:nvSpPr>
        <p:spPr>
          <a:xfrm>
            <a:off x="2227784" y="5463474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toc-item*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CAF91-9590-4750-8DCC-BD72B85923C4}"/>
              </a:ext>
            </a:extLst>
          </p:cNvPr>
          <p:cNvSpPr/>
          <p:nvPr/>
        </p:nvSpPr>
        <p:spPr>
          <a:xfrm>
            <a:off x="1714742" y="5463474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li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E0CCFB7-408F-4043-BC4E-147FA73FE5DF}"/>
              </a:ext>
            </a:extLst>
          </p:cNvPr>
          <p:cNvSpPr/>
          <p:nvPr/>
        </p:nvSpPr>
        <p:spPr>
          <a:xfrm>
            <a:off x="2377417" y="564566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tc-tiddlylink</a:t>
            </a:r>
            <a:endParaRPr lang="en-US" sz="11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81490BC-F128-41C2-8FF6-E6E9C2408B37}"/>
              </a:ext>
            </a:extLst>
          </p:cNvPr>
          <p:cNvSpPr/>
          <p:nvPr/>
        </p:nvSpPr>
        <p:spPr>
          <a:xfrm>
            <a:off x="1864375" y="5645668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382DCE1-46BE-4350-AC12-EB1DFEF3AFDD}"/>
              </a:ext>
            </a:extLst>
          </p:cNvPr>
          <p:cNvSpPr/>
          <p:nvPr/>
        </p:nvSpPr>
        <p:spPr>
          <a:xfrm>
            <a:off x="2519277" y="584686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  <a:r>
              <a:rPr lang="en-US" sz="1100" dirty="0" err="1"/>
              <a:t>tc</a:t>
            </a:r>
            <a:r>
              <a:rPr lang="en-US" sz="1100" dirty="0"/>
              <a:t>-reveal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B37E0ED-4B6C-4A1F-AD36-F119BDB8B487}"/>
              </a:ext>
            </a:extLst>
          </p:cNvPr>
          <p:cNvSpPr/>
          <p:nvPr/>
        </p:nvSpPr>
        <p:spPr>
          <a:xfrm>
            <a:off x="2006235" y="5846868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span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948703A-323E-4AD5-8F09-48C7AA73E9CE}"/>
              </a:ext>
            </a:extLst>
          </p:cNvPr>
          <p:cNvSpPr/>
          <p:nvPr/>
        </p:nvSpPr>
        <p:spPr>
          <a:xfrm>
            <a:off x="2660520" y="6046269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btn</a:t>
            </a:r>
            <a:r>
              <a:rPr lang="en-US" sz="1100" dirty="0"/>
              <a:t>-invisible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5C39C0F-3347-429E-9C20-376F3EB456DE}"/>
              </a:ext>
            </a:extLst>
          </p:cNvPr>
          <p:cNvSpPr/>
          <p:nvPr/>
        </p:nvSpPr>
        <p:spPr>
          <a:xfrm>
            <a:off x="2147478" y="6046269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button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1A4DBDF-61BC-4C4A-8CE1-6B73B3D78EF4}"/>
              </a:ext>
            </a:extLst>
          </p:cNvPr>
          <p:cNvSpPr/>
          <p:nvPr/>
        </p:nvSpPr>
        <p:spPr>
          <a:xfrm>
            <a:off x="2006235" y="6448293"/>
            <a:ext cx="1810404" cy="1762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Html - item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CD707B-7E1C-4689-8721-9715A5D3FF8F}"/>
              </a:ext>
            </a:extLst>
          </p:cNvPr>
          <p:cNvSpPr/>
          <p:nvPr/>
        </p:nvSpPr>
        <p:spPr>
          <a:xfrm>
            <a:off x="1864375" y="6612534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/a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A9EC5E-AF85-4BEE-9E6D-89A377E8EB63}"/>
              </a:ext>
            </a:extLst>
          </p:cNvPr>
          <p:cNvSpPr/>
          <p:nvPr/>
        </p:nvSpPr>
        <p:spPr>
          <a:xfrm>
            <a:off x="2801763" y="6245671"/>
            <a:ext cx="1474749" cy="1954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  <a:r>
              <a:rPr lang="en-US" sz="1100" dirty="0" err="1"/>
              <a:t>tc</a:t>
            </a:r>
            <a:r>
              <a:rPr lang="en-US" sz="1100" dirty="0"/>
              <a:t>-image-right-arrow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ABD9F66-43F2-4108-8E57-1A2A769941B7}"/>
              </a:ext>
            </a:extLst>
          </p:cNvPr>
          <p:cNvSpPr/>
          <p:nvPr/>
        </p:nvSpPr>
        <p:spPr>
          <a:xfrm>
            <a:off x="2288721" y="6245670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svg</a:t>
            </a:r>
            <a:r>
              <a:rPr lang="en-US" sz="900" dirty="0"/>
              <a:t>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70BB3CB-0BE8-4C90-8E32-F410F271808C}"/>
              </a:ext>
            </a:extLst>
          </p:cNvPr>
          <p:cNvSpPr/>
          <p:nvPr/>
        </p:nvSpPr>
        <p:spPr>
          <a:xfrm>
            <a:off x="6934947" y="5638009"/>
            <a:ext cx="2204213" cy="894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-table-of-contents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5AF227-9125-4D99-96E9-8FB295A943F5}"/>
              </a:ext>
            </a:extLst>
          </p:cNvPr>
          <p:cNvSpPr/>
          <p:nvPr/>
        </p:nvSpPr>
        <p:spPr>
          <a:xfrm>
            <a:off x="7570502" y="6009439"/>
            <a:ext cx="1501425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Item*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16992D-93BF-4993-87EF-898174372174}"/>
              </a:ext>
            </a:extLst>
          </p:cNvPr>
          <p:cNvSpPr/>
          <p:nvPr/>
        </p:nvSpPr>
        <p:spPr>
          <a:xfrm>
            <a:off x="6961939" y="6018600"/>
            <a:ext cx="607839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&gt;\/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6D220-0E67-464C-8D59-6A86C53FE40B}"/>
              </a:ext>
            </a:extLst>
          </p:cNvPr>
          <p:cNvSpPr txBox="1"/>
          <p:nvPr/>
        </p:nvSpPr>
        <p:spPr>
          <a:xfrm>
            <a:off x="6934947" y="656646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toc-selective-expandable 'Settings'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17FB16-B548-4EF9-9C3A-B10CA48BE2C7}"/>
              </a:ext>
            </a:extLst>
          </p:cNvPr>
          <p:cNvSpPr txBox="1"/>
          <p:nvPr/>
        </p:nvSpPr>
        <p:spPr>
          <a:xfrm>
            <a:off x="487918" y="2543854"/>
            <a:ext cx="3038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Tiddlywiki</a:t>
            </a:r>
            <a:r>
              <a:rPr lang="en-US" sz="3600" dirty="0"/>
              <a:t> breakdown</a:t>
            </a:r>
          </a:p>
        </p:txBody>
      </p:sp>
    </p:spTree>
    <p:extLst>
      <p:ext uri="{BB962C8B-B14F-4D97-AF65-F5344CB8AC3E}">
        <p14:creationId xmlns:p14="http://schemas.microsoft.com/office/powerpoint/2010/main" val="388632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07690-DD7B-4EFE-8361-3D744506129F}"/>
              </a:ext>
            </a:extLst>
          </p:cNvPr>
          <p:cNvSpPr/>
          <p:nvPr/>
        </p:nvSpPr>
        <p:spPr>
          <a:xfrm>
            <a:off x="198341" y="143758"/>
            <a:ext cx="1187778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0D8848-4B28-48E3-834A-F8A169488019}"/>
              </a:ext>
            </a:extLst>
          </p:cNvPr>
          <p:cNvSpPr/>
          <p:nvPr/>
        </p:nvSpPr>
        <p:spPr>
          <a:xfrm>
            <a:off x="198341" y="341721"/>
            <a:ext cx="1187778" cy="197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userName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9909D-346F-43F4-92DF-2F9615944DAE}"/>
              </a:ext>
            </a:extLst>
          </p:cNvPr>
          <p:cNvSpPr/>
          <p:nvPr/>
        </p:nvSpPr>
        <p:spPr>
          <a:xfrm>
            <a:off x="198341" y="539684"/>
            <a:ext cx="1187778" cy="197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userPassword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F6C22-F05C-49CF-8389-488F0BDC1ECB}"/>
              </a:ext>
            </a:extLst>
          </p:cNvPr>
          <p:cNvSpPr/>
          <p:nvPr/>
        </p:nvSpPr>
        <p:spPr>
          <a:xfrm>
            <a:off x="198341" y="737647"/>
            <a:ext cx="1187778" cy="197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button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CAC62-31BB-48B3-A0FA-09825D9E71C3}"/>
              </a:ext>
            </a:extLst>
          </p:cNvPr>
          <p:cNvSpPr/>
          <p:nvPr/>
        </p:nvSpPr>
        <p:spPr>
          <a:xfrm>
            <a:off x="2424258" y="38649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DrMobileHome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1BFAF-0683-471E-9DC5-7964664E74D6}"/>
              </a:ext>
            </a:extLst>
          </p:cNvPr>
          <p:cNvSpPr/>
          <p:nvPr/>
        </p:nvSpPr>
        <p:spPr>
          <a:xfrm>
            <a:off x="0" y="6644254"/>
            <a:ext cx="1573084" cy="213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Html tag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711C80F-20C9-4F99-8500-69E0ADB60DD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86119" y="485481"/>
            <a:ext cx="1038139" cy="351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A9F785-0C43-4E90-8CB5-3F682F719B14}"/>
              </a:ext>
            </a:extLst>
          </p:cNvPr>
          <p:cNvSpPr/>
          <p:nvPr/>
        </p:nvSpPr>
        <p:spPr>
          <a:xfrm>
            <a:off x="2593941" y="782425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_H_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0E4DA-E5CA-472D-892C-8BB6A68AB12F}"/>
              </a:ext>
            </a:extLst>
          </p:cNvPr>
          <p:cNvSpPr/>
          <p:nvPr/>
        </p:nvSpPr>
        <p:spPr>
          <a:xfrm>
            <a:off x="2593941" y="98038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133E3-A165-407C-BD95-8D28A3839C94}"/>
              </a:ext>
            </a:extLst>
          </p:cNvPr>
          <p:cNvSpPr/>
          <p:nvPr/>
        </p:nvSpPr>
        <p:spPr>
          <a:xfrm>
            <a:off x="2593941" y="1178351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854A5-1A4B-4960-A10C-5037E3A05634}"/>
              </a:ext>
            </a:extLst>
          </p:cNvPr>
          <p:cNvSpPr/>
          <p:nvPr/>
        </p:nvSpPr>
        <p:spPr>
          <a:xfrm>
            <a:off x="2593941" y="137631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032F-C607-4122-994C-49CF05B384A9}"/>
              </a:ext>
            </a:extLst>
          </p:cNvPr>
          <p:cNvSpPr/>
          <p:nvPr/>
        </p:nvSpPr>
        <p:spPr>
          <a:xfrm>
            <a:off x="2424258" y="584462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98E71-0D1E-41AB-BFEB-AA674AB78CB0}"/>
              </a:ext>
            </a:extLst>
          </p:cNvPr>
          <p:cNvSpPr/>
          <p:nvPr/>
        </p:nvSpPr>
        <p:spPr>
          <a:xfrm>
            <a:off x="0" y="6446291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CD2E5-30C6-4BA1-89F4-3AC0A348C18E}"/>
              </a:ext>
            </a:extLst>
          </p:cNvPr>
          <p:cNvSpPr/>
          <p:nvPr/>
        </p:nvSpPr>
        <p:spPr>
          <a:xfrm>
            <a:off x="0" y="6248328"/>
            <a:ext cx="1187778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Capabilities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731BB9-FFC2-4565-BEAD-59CCC2D20F82}"/>
              </a:ext>
            </a:extLst>
          </p:cNvPr>
          <p:cNvSpPr/>
          <p:nvPr/>
        </p:nvSpPr>
        <p:spPr>
          <a:xfrm>
            <a:off x="4721257" y="33936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_H_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82FD26-B3A7-4DE7-9B77-8D1637D09866}"/>
              </a:ext>
            </a:extLst>
          </p:cNvPr>
          <p:cNvSpPr/>
          <p:nvPr/>
        </p:nvSpPr>
        <p:spPr>
          <a:xfrm>
            <a:off x="4721257" y="539684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SettingTOC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08592A-2F51-452A-8F5D-FBFD6F2E64E9}"/>
              </a:ext>
            </a:extLst>
          </p:cNvPr>
          <p:cNvSpPr/>
          <p:nvPr/>
        </p:nvSpPr>
        <p:spPr>
          <a:xfrm>
            <a:off x="4721257" y="72115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5B0CE-5991-41C7-99FE-6E9D9BFB0F79}"/>
              </a:ext>
            </a:extLst>
          </p:cNvPr>
          <p:cNvSpPr/>
          <p:nvPr/>
        </p:nvSpPr>
        <p:spPr>
          <a:xfrm>
            <a:off x="4721257" y="919115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C0E8D6-D352-4A22-86DF-24B69717C548}"/>
              </a:ext>
            </a:extLst>
          </p:cNvPr>
          <p:cNvSpPr/>
          <p:nvPr/>
        </p:nvSpPr>
        <p:spPr>
          <a:xfrm>
            <a:off x="8709988" y="287517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6FF6A9-1315-4A8A-BF04-169C4EF719A5}"/>
              </a:ext>
            </a:extLst>
          </p:cNvPr>
          <p:cNvSpPr/>
          <p:nvPr/>
        </p:nvSpPr>
        <p:spPr>
          <a:xfrm>
            <a:off x="8709987" y="485479"/>
            <a:ext cx="144230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E1F39B-81E9-4D81-B22A-D2361901F961}"/>
              </a:ext>
            </a:extLst>
          </p:cNvPr>
          <p:cNvSpPr/>
          <p:nvPr/>
        </p:nvSpPr>
        <p:spPr>
          <a:xfrm>
            <a:off x="8709986" y="683443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994170-DC8A-4BC0-857A-66BB4B42515F}"/>
              </a:ext>
            </a:extLst>
          </p:cNvPr>
          <p:cNvSpPr/>
          <p:nvPr/>
        </p:nvSpPr>
        <p:spPr>
          <a:xfrm>
            <a:off x="8709986" y="868840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79DDDA-C71A-49BB-8CB6-B33C92F145CB}"/>
              </a:ext>
            </a:extLst>
          </p:cNvPr>
          <p:cNvSpPr/>
          <p:nvPr/>
        </p:nvSpPr>
        <p:spPr>
          <a:xfrm>
            <a:off x="8709986" y="1066803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C287F5-C92C-46BF-B255-745E0DBE211D}"/>
              </a:ext>
            </a:extLst>
          </p:cNvPr>
          <p:cNvSpPr/>
          <p:nvPr/>
        </p:nvSpPr>
        <p:spPr>
          <a:xfrm>
            <a:off x="8709986" y="1252200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UserInformation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BCBCBF-D25D-4777-BC02-5D57B6983BEC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968684" y="386499"/>
            <a:ext cx="4741304" cy="1088797"/>
          </a:xfrm>
          <a:prstGeom prst="bentConnector3">
            <a:avLst>
              <a:gd name="adj1" fmla="val 9441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DCE4C26-68A6-453A-8FA2-B01ED703627F}"/>
              </a:ext>
            </a:extLst>
          </p:cNvPr>
          <p:cNvSpPr/>
          <p:nvPr/>
        </p:nvSpPr>
        <p:spPr>
          <a:xfrm>
            <a:off x="161689" y="3872771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893EA4-41C5-4E3E-BBBF-CDCFF6AA176E}"/>
              </a:ext>
            </a:extLst>
          </p:cNvPr>
          <p:cNvSpPr/>
          <p:nvPr/>
        </p:nvSpPr>
        <p:spPr>
          <a:xfrm>
            <a:off x="161687" y="4070734"/>
            <a:ext cx="144230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B79512-B17D-4259-8D09-5A88BCFC809A}"/>
              </a:ext>
            </a:extLst>
          </p:cNvPr>
          <p:cNvSpPr/>
          <p:nvPr/>
        </p:nvSpPr>
        <p:spPr>
          <a:xfrm>
            <a:off x="161687" y="4270272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Battery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CF2740-74DF-4433-8C89-C0A2E14B5566}"/>
              </a:ext>
            </a:extLst>
          </p:cNvPr>
          <p:cNvSpPr/>
          <p:nvPr/>
        </p:nvSpPr>
        <p:spPr>
          <a:xfrm>
            <a:off x="161686" y="4466660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SolarSensor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43BEC-885F-417F-9CCF-C3AD81853805}"/>
              </a:ext>
            </a:extLst>
          </p:cNvPr>
          <p:cNvSpPr/>
          <p:nvPr/>
        </p:nvSpPr>
        <p:spPr>
          <a:xfrm>
            <a:off x="4366474" y="126855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D73795-38D1-48E6-9C5A-BCC6D8DD8AAA}"/>
              </a:ext>
            </a:extLst>
          </p:cNvPr>
          <p:cNvSpPr/>
          <p:nvPr/>
        </p:nvSpPr>
        <p:spPr>
          <a:xfrm>
            <a:off x="4489021" y="1664477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AddPatient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4ABB41-B2CF-4127-9DD6-4B66A74A6FE8}"/>
              </a:ext>
            </a:extLst>
          </p:cNvPr>
          <p:cNvSpPr/>
          <p:nvPr/>
        </p:nvSpPr>
        <p:spPr>
          <a:xfrm>
            <a:off x="4489021" y="1862441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F784EA-AD12-428C-AFD6-A3DFA744C8D7}"/>
              </a:ext>
            </a:extLst>
          </p:cNvPr>
          <p:cNvSpPr/>
          <p:nvPr/>
        </p:nvSpPr>
        <p:spPr>
          <a:xfrm>
            <a:off x="4489021" y="206040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68377B-7A94-40AB-B5B3-E38160FEA1DC}"/>
              </a:ext>
            </a:extLst>
          </p:cNvPr>
          <p:cNvSpPr/>
          <p:nvPr/>
        </p:nvSpPr>
        <p:spPr>
          <a:xfrm>
            <a:off x="4489021" y="1466514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9E96-5762-495F-B651-A01B4440E1DE}"/>
              </a:ext>
            </a:extLst>
          </p:cNvPr>
          <p:cNvSpPr/>
          <p:nvPr/>
        </p:nvSpPr>
        <p:spPr>
          <a:xfrm>
            <a:off x="4387767" y="4194900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B3D1C5-4739-4E72-ACC5-97B9EC0EE591}"/>
              </a:ext>
            </a:extLst>
          </p:cNvPr>
          <p:cNvSpPr/>
          <p:nvPr/>
        </p:nvSpPr>
        <p:spPr>
          <a:xfrm>
            <a:off x="4510314" y="4590825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HomeBase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CC3BD9-51EB-4D13-9989-7699E9847AAD}"/>
              </a:ext>
            </a:extLst>
          </p:cNvPr>
          <p:cNvSpPr/>
          <p:nvPr/>
        </p:nvSpPr>
        <p:spPr>
          <a:xfrm>
            <a:off x="4510314" y="478878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OrderSupplies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9FB609-E884-4662-B202-CC4056A77AB7}"/>
              </a:ext>
            </a:extLst>
          </p:cNvPr>
          <p:cNvSpPr/>
          <p:nvPr/>
        </p:nvSpPr>
        <p:spPr>
          <a:xfrm>
            <a:off x="4510314" y="498675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PickupTransport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3671A-3B9F-4B91-B2CB-320ADC120086}"/>
              </a:ext>
            </a:extLst>
          </p:cNvPr>
          <p:cNvSpPr/>
          <p:nvPr/>
        </p:nvSpPr>
        <p:spPr>
          <a:xfrm>
            <a:off x="4510314" y="4392862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2A9671-07AB-4ADF-A972-A4201CCD69BE}"/>
              </a:ext>
            </a:extLst>
          </p:cNvPr>
          <p:cNvSpPr/>
          <p:nvPr/>
        </p:nvSpPr>
        <p:spPr>
          <a:xfrm>
            <a:off x="75794" y="4862587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 Rescue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A35CFF-E6C9-4D35-9DF9-C07AE163EDBD}"/>
              </a:ext>
            </a:extLst>
          </p:cNvPr>
          <p:cNvSpPr/>
          <p:nvPr/>
        </p:nvSpPr>
        <p:spPr>
          <a:xfrm>
            <a:off x="198341" y="525851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HomeBase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1A7510-3908-4C6F-807E-23C0A2E99026}"/>
              </a:ext>
            </a:extLst>
          </p:cNvPr>
          <p:cNvSpPr/>
          <p:nvPr/>
        </p:nvSpPr>
        <p:spPr>
          <a:xfrm>
            <a:off x="198341" y="5456476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OrderSupplies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062B6A-5CBA-4CB9-B743-459D115F5369}"/>
              </a:ext>
            </a:extLst>
          </p:cNvPr>
          <p:cNvSpPr/>
          <p:nvPr/>
        </p:nvSpPr>
        <p:spPr>
          <a:xfrm>
            <a:off x="198341" y="565443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PickupTransport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2C310A-BEAD-4829-AF54-188101E002A1}"/>
              </a:ext>
            </a:extLst>
          </p:cNvPr>
          <p:cNvSpPr/>
          <p:nvPr/>
        </p:nvSpPr>
        <p:spPr>
          <a:xfrm>
            <a:off x="198341" y="5060549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7FEE632-5822-429F-85CF-0215F236E557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>
            <a:off x="3968684" y="1277333"/>
            <a:ext cx="419083" cy="3016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511070-82BB-42C8-9087-835CC8BC4C8F}"/>
              </a:ext>
            </a:extLst>
          </p:cNvPr>
          <p:cNvSpPr txBox="1"/>
          <p:nvPr/>
        </p:nvSpPr>
        <p:spPr>
          <a:xfrm>
            <a:off x="-53514" y="1717108"/>
            <a:ext cx="22436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Elements of Dr. Mobile found in </a:t>
            </a:r>
            <a:r>
              <a:rPr lang="en-US" sz="3200" b="1" dirty="0" err="1"/>
              <a:t>Tiddlewiki</a:t>
            </a:r>
            <a:endParaRPr lang="en-US" sz="32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7182E1A-FFB3-43FB-9C71-92E4E22D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2" y="973684"/>
            <a:ext cx="2031393" cy="65479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3D0512-34B7-4F51-87E2-952122E7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80" y="1628481"/>
            <a:ext cx="1688404" cy="38943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D8A699B-84F3-40B5-B35C-B5BE8AE6A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648" y="285470"/>
            <a:ext cx="1727454" cy="8724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7BE6C0A-C0B3-49CE-B72F-10711AB69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7179" y="153121"/>
            <a:ext cx="811845" cy="126468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D176CB6-0866-4B3B-AE0D-3585C419FD67}"/>
              </a:ext>
            </a:extLst>
          </p:cNvPr>
          <p:cNvSpPr/>
          <p:nvPr/>
        </p:nvSpPr>
        <p:spPr>
          <a:xfrm>
            <a:off x="6130648" y="1667467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AddPatient</a:t>
            </a:r>
            <a:endParaRPr lang="en-US" sz="1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D96DD9-416E-4161-B78F-97D5C94AE90E}"/>
              </a:ext>
            </a:extLst>
          </p:cNvPr>
          <p:cNvSpPr/>
          <p:nvPr/>
        </p:nvSpPr>
        <p:spPr>
          <a:xfrm>
            <a:off x="6253195" y="2063392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New ID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0DAB11-876D-461D-9AD1-53E9F878C341}"/>
              </a:ext>
            </a:extLst>
          </p:cNvPr>
          <p:cNvSpPr/>
          <p:nvPr/>
        </p:nvSpPr>
        <p:spPr>
          <a:xfrm>
            <a:off x="6253195" y="2261356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Button: Add Patient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BE0577-CD07-4286-8483-456BADEF7D74}"/>
              </a:ext>
            </a:extLst>
          </p:cNvPr>
          <p:cNvSpPr/>
          <p:nvPr/>
        </p:nvSpPr>
        <p:spPr>
          <a:xfrm>
            <a:off x="6253195" y="2459319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D681D-2984-44E6-BFBE-B3471B5A7E5F}"/>
              </a:ext>
            </a:extLst>
          </p:cNvPr>
          <p:cNvSpPr/>
          <p:nvPr/>
        </p:nvSpPr>
        <p:spPr>
          <a:xfrm>
            <a:off x="6253195" y="1865429"/>
            <a:ext cx="1709457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075A79-B83D-429D-BDB6-5830716EA26E}"/>
              </a:ext>
            </a:extLst>
          </p:cNvPr>
          <p:cNvSpPr/>
          <p:nvPr/>
        </p:nvSpPr>
        <p:spPr>
          <a:xfrm>
            <a:off x="6257470" y="2666871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First Name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744985-90BE-4644-BE55-51FABF386F6C}"/>
              </a:ext>
            </a:extLst>
          </p:cNvPr>
          <p:cNvSpPr/>
          <p:nvPr/>
        </p:nvSpPr>
        <p:spPr>
          <a:xfrm>
            <a:off x="6257470" y="2864835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Description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B4615A-DCED-4ECC-90A9-EBA05195B2BB}"/>
              </a:ext>
            </a:extLst>
          </p:cNvPr>
          <p:cNvSpPr/>
          <p:nvPr/>
        </p:nvSpPr>
        <p:spPr>
          <a:xfrm>
            <a:off x="6257470" y="3062798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Button:Done</a:t>
            </a:r>
            <a:r>
              <a:rPr lang="en-US" sz="1400" dirty="0"/>
              <a:t>/Cancel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B348EC8-8C07-4E32-9169-7F5023BBB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771" y="3232787"/>
            <a:ext cx="1442304" cy="93805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E7C2E1C-BBDB-4209-A537-388782AD567A}"/>
              </a:ext>
            </a:extLst>
          </p:cNvPr>
          <p:cNvSpPr/>
          <p:nvPr/>
        </p:nvSpPr>
        <p:spPr>
          <a:xfrm>
            <a:off x="9943269" y="1831353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355464-8D2A-4EAD-B9E5-8B5D8223114D}"/>
              </a:ext>
            </a:extLst>
          </p:cNvPr>
          <p:cNvSpPr/>
          <p:nvPr/>
        </p:nvSpPr>
        <p:spPr>
          <a:xfrm>
            <a:off x="10065816" y="2227278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Patient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DB3FD3-796B-41A4-9C5B-53B61BB372B4}"/>
              </a:ext>
            </a:extLst>
          </p:cNvPr>
          <p:cNvSpPr/>
          <p:nvPr/>
        </p:nvSpPr>
        <p:spPr>
          <a:xfrm>
            <a:off x="10065816" y="2425242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Temperature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75C4308-7030-4E43-B2D3-10F23C47B668}"/>
              </a:ext>
            </a:extLst>
          </p:cNvPr>
          <p:cNvSpPr/>
          <p:nvPr/>
        </p:nvSpPr>
        <p:spPr>
          <a:xfrm>
            <a:off x="10065816" y="2623205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Heartbeat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8E3892-8C70-414E-84BE-E2AF57D40A21}"/>
              </a:ext>
            </a:extLst>
          </p:cNvPr>
          <p:cNvSpPr/>
          <p:nvPr/>
        </p:nvSpPr>
        <p:spPr>
          <a:xfrm>
            <a:off x="10065816" y="2029315"/>
            <a:ext cx="1709457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A70A95-57E2-40E7-B92A-574E602A44AF}"/>
              </a:ext>
            </a:extLst>
          </p:cNvPr>
          <p:cNvSpPr/>
          <p:nvPr/>
        </p:nvSpPr>
        <p:spPr>
          <a:xfrm>
            <a:off x="10070091" y="2830757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O2 Level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9C3E1-A3C6-453E-9D68-CDE60600C6EA}"/>
              </a:ext>
            </a:extLst>
          </p:cNvPr>
          <p:cNvSpPr/>
          <p:nvPr/>
        </p:nvSpPr>
        <p:spPr>
          <a:xfrm>
            <a:off x="10070091" y="3028721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Blood Pressure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CA94B6-3EF7-4B25-8DDF-E47AB4E4DABD}"/>
              </a:ext>
            </a:extLst>
          </p:cNvPr>
          <p:cNvSpPr/>
          <p:nvPr/>
        </p:nvSpPr>
        <p:spPr>
          <a:xfrm>
            <a:off x="10070091" y="3226684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Description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B7FCB2-3E91-477D-A681-BBC30B44BB24}"/>
              </a:ext>
            </a:extLst>
          </p:cNvPr>
          <p:cNvSpPr/>
          <p:nvPr/>
        </p:nvSpPr>
        <p:spPr>
          <a:xfrm>
            <a:off x="8060278" y="1640623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287435-9870-45FE-9BD4-3096C8CB6093}"/>
              </a:ext>
            </a:extLst>
          </p:cNvPr>
          <p:cNvSpPr/>
          <p:nvPr/>
        </p:nvSpPr>
        <p:spPr>
          <a:xfrm>
            <a:off x="8182825" y="2036548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Patient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999D43-601A-4AB0-9C18-5A7C3988BBF8}"/>
              </a:ext>
            </a:extLst>
          </p:cNvPr>
          <p:cNvSpPr/>
          <p:nvPr/>
        </p:nvSpPr>
        <p:spPr>
          <a:xfrm>
            <a:off x="8182825" y="2234512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Temperature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515633-BE9A-4456-ABD2-1A9EADDDFC9D}"/>
              </a:ext>
            </a:extLst>
          </p:cNvPr>
          <p:cNvSpPr/>
          <p:nvPr/>
        </p:nvSpPr>
        <p:spPr>
          <a:xfrm>
            <a:off x="8182825" y="2432475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Heartbeat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2F1633-908B-4591-8CA7-5968C86B8EA4}"/>
              </a:ext>
            </a:extLst>
          </p:cNvPr>
          <p:cNvSpPr/>
          <p:nvPr/>
        </p:nvSpPr>
        <p:spPr>
          <a:xfrm>
            <a:off x="8182825" y="1838585"/>
            <a:ext cx="1709457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554D2A5-72A4-4EC7-A840-2181A89E9BCB}"/>
              </a:ext>
            </a:extLst>
          </p:cNvPr>
          <p:cNvSpPr/>
          <p:nvPr/>
        </p:nvSpPr>
        <p:spPr>
          <a:xfrm>
            <a:off x="8187100" y="2640027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O2 Level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FF1F163-3CCA-4A6D-9DF6-AB5234F57BE6}"/>
              </a:ext>
            </a:extLst>
          </p:cNvPr>
          <p:cNvSpPr/>
          <p:nvPr/>
        </p:nvSpPr>
        <p:spPr>
          <a:xfrm>
            <a:off x="8187100" y="2837991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Blood Pressure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E045C27-957C-4FF9-A66E-3CB7633C3665}"/>
              </a:ext>
            </a:extLst>
          </p:cNvPr>
          <p:cNvSpPr/>
          <p:nvPr/>
        </p:nvSpPr>
        <p:spPr>
          <a:xfrm>
            <a:off x="10065815" y="3417996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Supplies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C54F2B3-4FC2-4E78-AF34-FEB424B717B3}"/>
              </a:ext>
            </a:extLst>
          </p:cNvPr>
          <p:cNvSpPr/>
          <p:nvPr/>
        </p:nvSpPr>
        <p:spPr>
          <a:xfrm>
            <a:off x="8180769" y="3045542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Supplies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1073769-FF9E-415B-8FE3-8F917F2F0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0092" y="3408684"/>
            <a:ext cx="1731908" cy="83153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74E16E0-1920-4F5E-BAA2-104AB2831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9076" y="3228781"/>
            <a:ext cx="1480797" cy="10503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4083F7F-D1C1-473C-BD94-FEA306CBA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5246" y="5320296"/>
            <a:ext cx="1402889" cy="92651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2601C30-3E3F-4C35-87AA-A1CA4EFCDE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6400" y="5350520"/>
            <a:ext cx="2515126" cy="430441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A2DD2A50-18B3-4149-80C5-E7B4B27EE8AB}"/>
              </a:ext>
            </a:extLst>
          </p:cNvPr>
          <p:cNvSpPr/>
          <p:nvPr/>
        </p:nvSpPr>
        <p:spPr>
          <a:xfrm>
            <a:off x="6251853" y="432410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HomeBase</a:t>
            </a:r>
            <a:endParaRPr lang="en-US" sz="1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90027C-6FCD-4D63-A863-91F41B8BEA76}"/>
              </a:ext>
            </a:extLst>
          </p:cNvPr>
          <p:cNvSpPr/>
          <p:nvPr/>
        </p:nvSpPr>
        <p:spPr>
          <a:xfrm>
            <a:off x="6374400" y="472002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 Update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057765-6D53-4DCD-8944-3A2CF53F739D}"/>
              </a:ext>
            </a:extLst>
          </p:cNvPr>
          <p:cNvSpPr/>
          <p:nvPr/>
        </p:nvSpPr>
        <p:spPr>
          <a:xfrm>
            <a:off x="6374400" y="4917993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1BB038-AF37-4FC5-9E15-BEB33C01BAB2}"/>
              </a:ext>
            </a:extLst>
          </p:cNvPr>
          <p:cNvSpPr/>
          <p:nvPr/>
        </p:nvSpPr>
        <p:spPr>
          <a:xfrm>
            <a:off x="6374400" y="5115956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9C1216-BE31-40DC-AAAE-F391986C3B66}"/>
              </a:ext>
            </a:extLst>
          </p:cNvPr>
          <p:cNvSpPr/>
          <p:nvPr/>
        </p:nvSpPr>
        <p:spPr>
          <a:xfrm>
            <a:off x="6374400" y="4522066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AB2719-22DF-4AD3-8A76-09DCA6AE042B}"/>
              </a:ext>
            </a:extLst>
          </p:cNvPr>
          <p:cNvSpPr/>
          <p:nvPr/>
        </p:nvSpPr>
        <p:spPr>
          <a:xfrm>
            <a:off x="7870845" y="433194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OrderSupplies</a:t>
            </a:r>
            <a:endParaRPr lang="en-US" sz="14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65CD7F-738A-4FA0-B25D-C123B47ECA1C}"/>
              </a:ext>
            </a:extLst>
          </p:cNvPr>
          <p:cNvSpPr/>
          <p:nvPr/>
        </p:nvSpPr>
        <p:spPr>
          <a:xfrm>
            <a:off x="7993392" y="4727867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Bandages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7CDD400-5D8D-4CD5-A8F2-D178AF70E23C}"/>
              </a:ext>
            </a:extLst>
          </p:cNvPr>
          <p:cNvSpPr/>
          <p:nvPr/>
        </p:nvSpPr>
        <p:spPr>
          <a:xfrm>
            <a:off x="7993392" y="4925831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Cleanser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14CAB2C-366C-427F-B5F2-A488432407F3}"/>
              </a:ext>
            </a:extLst>
          </p:cNvPr>
          <p:cNvSpPr/>
          <p:nvPr/>
        </p:nvSpPr>
        <p:spPr>
          <a:xfrm>
            <a:off x="7993392" y="512379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Tissue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3CD4F5C-BB18-428A-8378-EAB193267DBC}"/>
              </a:ext>
            </a:extLst>
          </p:cNvPr>
          <p:cNvSpPr/>
          <p:nvPr/>
        </p:nvSpPr>
        <p:spPr>
          <a:xfrm>
            <a:off x="7993392" y="4529904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221FD5-AEB7-43BD-9545-7A31EE971D58}"/>
              </a:ext>
            </a:extLst>
          </p:cNvPr>
          <p:cNvSpPr/>
          <p:nvPr/>
        </p:nvSpPr>
        <p:spPr>
          <a:xfrm>
            <a:off x="9545802" y="4315648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PickupTransport</a:t>
            </a:r>
            <a:endParaRPr lang="en-US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253E4FC-77E2-4358-A7CF-17DEFE5C9166}"/>
              </a:ext>
            </a:extLst>
          </p:cNvPr>
          <p:cNvSpPr/>
          <p:nvPr/>
        </p:nvSpPr>
        <p:spPr>
          <a:xfrm>
            <a:off x="9668349" y="4711573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 Supply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0C2178B-1C16-47DD-AAD6-F6E891B39E30}"/>
              </a:ext>
            </a:extLst>
          </p:cNvPr>
          <p:cNvSpPr/>
          <p:nvPr/>
        </p:nvSpPr>
        <p:spPr>
          <a:xfrm>
            <a:off x="9668349" y="4909537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 Pickup Pat.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7E11ECF-C307-4CF4-A46A-85351A1D9BC0}"/>
              </a:ext>
            </a:extLst>
          </p:cNvPr>
          <p:cNvSpPr/>
          <p:nvPr/>
        </p:nvSpPr>
        <p:spPr>
          <a:xfrm>
            <a:off x="9668349" y="5107500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 Tx Home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BEE4497-6D58-468C-BF6B-AE07B65D5D23}"/>
              </a:ext>
            </a:extLst>
          </p:cNvPr>
          <p:cNvSpPr/>
          <p:nvPr/>
        </p:nvSpPr>
        <p:spPr>
          <a:xfrm>
            <a:off x="9668349" y="4513610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8524CAC-7AA9-47D1-804D-1712CABEB2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5902" y="4955671"/>
            <a:ext cx="1328076" cy="766724"/>
          </a:xfrm>
          <a:prstGeom prst="rect">
            <a:avLst/>
          </a:prstGeom>
        </p:spPr>
      </p:pic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E3E269C-CAFC-44E3-B052-BBA75AE6C1F1}"/>
              </a:ext>
            </a:extLst>
          </p:cNvPr>
          <p:cNvCxnSpPr>
            <a:cxnSpLocks/>
            <a:stCxn id="41" idx="3"/>
            <a:endCxn id="87" idx="1"/>
          </p:cNvCxnSpPr>
          <p:nvPr/>
        </p:nvCxnSpPr>
        <p:spPr>
          <a:xfrm flipV="1">
            <a:off x="5863764" y="1739605"/>
            <a:ext cx="2196514" cy="221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5015CE13-229B-47CF-8BD7-47900AC8DA20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5863764" y="1763459"/>
            <a:ext cx="266884" cy="2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04142F6-E12A-44C9-A58D-F3068821319D}"/>
              </a:ext>
            </a:extLst>
          </p:cNvPr>
          <p:cNvCxnSpPr>
            <a:cxnSpLocks/>
            <a:stCxn id="42" idx="3"/>
            <a:endCxn id="79" idx="1"/>
          </p:cNvCxnSpPr>
          <p:nvPr/>
        </p:nvCxnSpPr>
        <p:spPr>
          <a:xfrm flipV="1">
            <a:off x="5863764" y="1930335"/>
            <a:ext cx="4079505" cy="229051"/>
          </a:xfrm>
          <a:prstGeom prst="bentConnector3">
            <a:avLst>
              <a:gd name="adj1" fmla="val 811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04D9F99-E83B-48C7-BF56-B07C2769F42E}"/>
              </a:ext>
            </a:extLst>
          </p:cNvPr>
          <p:cNvCxnSpPr>
            <a:cxnSpLocks/>
            <a:stCxn id="47" idx="3"/>
            <a:endCxn id="108" idx="1"/>
          </p:cNvCxnSpPr>
          <p:nvPr/>
        </p:nvCxnSpPr>
        <p:spPr>
          <a:xfrm flipV="1">
            <a:off x="5885057" y="4414630"/>
            <a:ext cx="3660745" cy="671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9AE3572-978B-401B-9374-BFABDF770AF7}"/>
              </a:ext>
            </a:extLst>
          </p:cNvPr>
          <p:cNvCxnSpPr>
            <a:cxnSpLocks/>
            <a:stCxn id="46" idx="3"/>
            <a:endCxn id="103" idx="1"/>
          </p:cNvCxnSpPr>
          <p:nvPr/>
        </p:nvCxnSpPr>
        <p:spPr>
          <a:xfrm flipV="1">
            <a:off x="5885057" y="4430924"/>
            <a:ext cx="1985788" cy="456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0346A6E-2357-4F11-9724-17DBCC12B00A}"/>
              </a:ext>
            </a:extLst>
          </p:cNvPr>
          <p:cNvCxnSpPr>
            <a:cxnSpLocks/>
            <a:stCxn id="45" idx="3"/>
            <a:endCxn id="96" idx="1"/>
          </p:cNvCxnSpPr>
          <p:nvPr/>
        </p:nvCxnSpPr>
        <p:spPr>
          <a:xfrm flipV="1">
            <a:off x="5885057" y="4423086"/>
            <a:ext cx="366796" cy="266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C8354CF-26AA-4E5B-A8CC-082A83929AB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913392" y="386499"/>
            <a:ext cx="2796596" cy="668168"/>
          </a:xfrm>
          <a:prstGeom prst="bentConnector3">
            <a:avLst>
              <a:gd name="adj1" fmla="val 86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Explosion: 14 Points 141">
            <a:extLst>
              <a:ext uri="{FF2B5EF4-FFF2-40B4-BE49-F238E27FC236}">
                <a16:creationId xmlns:a16="http://schemas.microsoft.com/office/drawing/2014/main" id="{6CD8723C-6187-4EF2-A336-6A2E4CC92868}"/>
              </a:ext>
            </a:extLst>
          </p:cNvPr>
          <p:cNvSpPr/>
          <p:nvPr/>
        </p:nvSpPr>
        <p:spPr>
          <a:xfrm>
            <a:off x="1111320" y="-100569"/>
            <a:ext cx="1466934" cy="64567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TiddlyWiki</a:t>
            </a:r>
            <a:r>
              <a:rPr lang="en-US" sz="800" dirty="0"/>
              <a:t> Structure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6C68D21E-E68B-409C-B198-B7B6A2E13D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5959" y="-11667"/>
            <a:ext cx="434366" cy="3486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44E177EA-43B5-4997-ADE0-6887DD1ACA85}"/>
              </a:ext>
            </a:extLst>
          </p:cNvPr>
          <p:cNvSpPr txBox="1"/>
          <p:nvPr/>
        </p:nvSpPr>
        <p:spPr>
          <a:xfrm>
            <a:off x="1739997" y="553446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</a:p>
        </p:txBody>
      </p:sp>
    </p:spTree>
    <p:extLst>
      <p:ext uri="{BB962C8B-B14F-4D97-AF65-F5344CB8AC3E}">
        <p14:creationId xmlns:p14="http://schemas.microsoft.com/office/powerpoint/2010/main" val="133041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07690-DD7B-4EFE-8361-3D744506129F}"/>
              </a:ext>
            </a:extLst>
          </p:cNvPr>
          <p:cNvSpPr/>
          <p:nvPr/>
        </p:nvSpPr>
        <p:spPr>
          <a:xfrm>
            <a:off x="198341" y="143758"/>
            <a:ext cx="1187778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0D8848-4B28-48E3-834A-F8A169488019}"/>
              </a:ext>
            </a:extLst>
          </p:cNvPr>
          <p:cNvSpPr/>
          <p:nvPr/>
        </p:nvSpPr>
        <p:spPr>
          <a:xfrm>
            <a:off x="198341" y="341721"/>
            <a:ext cx="1187778" cy="197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userName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9909D-346F-43F4-92DF-2F9615944DAE}"/>
              </a:ext>
            </a:extLst>
          </p:cNvPr>
          <p:cNvSpPr/>
          <p:nvPr/>
        </p:nvSpPr>
        <p:spPr>
          <a:xfrm>
            <a:off x="198341" y="539684"/>
            <a:ext cx="1187778" cy="197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userPassword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F6C22-F05C-49CF-8389-488F0BDC1ECB}"/>
              </a:ext>
            </a:extLst>
          </p:cNvPr>
          <p:cNvSpPr/>
          <p:nvPr/>
        </p:nvSpPr>
        <p:spPr>
          <a:xfrm>
            <a:off x="198341" y="737647"/>
            <a:ext cx="1187778" cy="197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button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CAC62-31BB-48B3-A0FA-09825D9E71C3}"/>
              </a:ext>
            </a:extLst>
          </p:cNvPr>
          <p:cNvSpPr/>
          <p:nvPr/>
        </p:nvSpPr>
        <p:spPr>
          <a:xfrm>
            <a:off x="2424258" y="38649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DrMobileHome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1BFAF-0683-471E-9DC5-7964664E74D6}"/>
              </a:ext>
            </a:extLst>
          </p:cNvPr>
          <p:cNvSpPr/>
          <p:nvPr/>
        </p:nvSpPr>
        <p:spPr>
          <a:xfrm>
            <a:off x="0" y="6644254"/>
            <a:ext cx="1573084" cy="213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Html tag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711C80F-20C9-4F99-8500-69E0ADB60DD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86119" y="485481"/>
            <a:ext cx="1038139" cy="351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A9F785-0C43-4E90-8CB5-3F682F719B14}"/>
              </a:ext>
            </a:extLst>
          </p:cNvPr>
          <p:cNvSpPr/>
          <p:nvPr/>
        </p:nvSpPr>
        <p:spPr>
          <a:xfrm>
            <a:off x="2593941" y="782425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_H_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0E4DA-E5CA-472D-892C-8BB6A68AB12F}"/>
              </a:ext>
            </a:extLst>
          </p:cNvPr>
          <p:cNvSpPr/>
          <p:nvPr/>
        </p:nvSpPr>
        <p:spPr>
          <a:xfrm>
            <a:off x="2593941" y="98038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133E3-A165-407C-BD95-8D28A3839C94}"/>
              </a:ext>
            </a:extLst>
          </p:cNvPr>
          <p:cNvSpPr/>
          <p:nvPr/>
        </p:nvSpPr>
        <p:spPr>
          <a:xfrm>
            <a:off x="2593941" y="1178351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854A5-1A4B-4960-A10C-5037E3A05634}"/>
              </a:ext>
            </a:extLst>
          </p:cNvPr>
          <p:cNvSpPr/>
          <p:nvPr/>
        </p:nvSpPr>
        <p:spPr>
          <a:xfrm>
            <a:off x="2593941" y="137631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032F-C607-4122-994C-49CF05B384A9}"/>
              </a:ext>
            </a:extLst>
          </p:cNvPr>
          <p:cNvSpPr/>
          <p:nvPr/>
        </p:nvSpPr>
        <p:spPr>
          <a:xfrm>
            <a:off x="2424258" y="584462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98E71-0D1E-41AB-BFEB-AA674AB78CB0}"/>
              </a:ext>
            </a:extLst>
          </p:cNvPr>
          <p:cNvSpPr/>
          <p:nvPr/>
        </p:nvSpPr>
        <p:spPr>
          <a:xfrm>
            <a:off x="0" y="6446291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CD2E5-30C6-4BA1-89F4-3AC0A348C18E}"/>
              </a:ext>
            </a:extLst>
          </p:cNvPr>
          <p:cNvSpPr/>
          <p:nvPr/>
        </p:nvSpPr>
        <p:spPr>
          <a:xfrm>
            <a:off x="0" y="6248328"/>
            <a:ext cx="1187778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Capabilities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731BB9-FFC2-4565-BEAD-59CCC2D20F82}"/>
              </a:ext>
            </a:extLst>
          </p:cNvPr>
          <p:cNvSpPr/>
          <p:nvPr/>
        </p:nvSpPr>
        <p:spPr>
          <a:xfrm>
            <a:off x="4721257" y="33936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_H_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82FD26-B3A7-4DE7-9B77-8D1637D09866}"/>
              </a:ext>
            </a:extLst>
          </p:cNvPr>
          <p:cNvSpPr/>
          <p:nvPr/>
        </p:nvSpPr>
        <p:spPr>
          <a:xfrm>
            <a:off x="4721257" y="539684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SettingTOC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08592A-2F51-452A-8F5D-FBFD6F2E64E9}"/>
              </a:ext>
            </a:extLst>
          </p:cNvPr>
          <p:cNvSpPr/>
          <p:nvPr/>
        </p:nvSpPr>
        <p:spPr>
          <a:xfrm>
            <a:off x="4721257" y="72115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5B0CE-5991-41C7-99FE-6E9D9BFB0F79}"/>
              </a:ext>
            </a:extLst>
          </p:cNvPr>
          <p:cNvSpPr/>
          <p:nvPr/>
        </p:nvSpPr>
        <p:spPr>
          <a:xfrm>
            <a:off x="4721257" y="919115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C0E8D6-D352-4A22-86DF-24B69717C548}"/>
              </a:ext>
            </a:extLst>
          </p:cNvPr>
          <p:cNvSpPr/>
          <p:nvPr/>
        </p:nvSpPr>
        <p:spPr>
          <a:xfrm>
            <a:off x="8709988" y="287517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6FF6A9-1315-4A8A-BF04-169C4EF719A5}"/>
              </a:ext>
            </a:extLst>
          </p:cNvPr>
          <p:cNvSpPr/>
          <p:nvPr/>
        </p:nvSpPr>
        <p:spPr>
          <a:xfrm>
            <a:off x="8709987" y="485479"/>
            <a:ext cx="144230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E1F39B-81E9-4D81-B22A-D2361901F961}"/>
              </a:ext>
            </a:extLst>
          </p:cNvPr>
          <p:cNvSpPr/>
          <p:nvPr/>
        </p:nvSpPr>
        <p:spPr>
          <a:xfrm>
            <a:off x="8709986" y="683443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994170-DC8A-4BC0-857A-66BB4B42515F}"/>
              </a:ext>
            </a:extLst>
          </p:cNvPr>
          <p:cNvSpPr/>
          <p:nvPr/>
        </p:nvSpPr>
        <p:spPr>
          <a:xfrm>
            <a:off x="8709986" y="868840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79DDDA-C71A-49BB-8CB6-B33C92F145CB}"/>
              </a:ext>
            </a:extLst>
          </p:cNvPr>
          <p:cNvSpPr/>
          <p:nvPr/>
        </p:nvSpPr>
        <p:spPr>
          <a:xfrm>
            <a:off x="8709986" y="1066803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C287F5-C92C-46BF-B255-745E0DBE211D}"/>
              </a:ext>
            </a:extLst>
          </p:cNvPr>
          <p:cNvSpPr/>
          <p:nvPr/>
        </p:nvSpPr>
        <p:spPr>
          <a:xfrm>
            <a:off x="8709986" y="1252200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UserInformation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BCBCBF-D25D-4777-BC02-5D57B6983BEC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968684" y="386499"/>
            <a:ext cx="4741304" cy="1088797"/>
          </a:xfrm>
          <a:prstGeom prst="bentConnector3">
            <a:avLst>
              <a:gd name="adj1" fmla="val 9441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43BEC-885F-417F-9CCF-C3AD81853805}"/>
              </a:ext>
            </a:extLst>
          </p:cNvPr>
          <p:cNvSpPr/>
          <p:nvPr/>
        </p:nvSpPr>
        <p:spPr>
          <a:xfrm>
            <a:off x="4366474" y="126855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D73795-38D1-48E6-9C5A-BCC6D8DD8AAA}"/>
              </a:ext>
            </a:extLst>
          </p:cNvPr>
          <p:cNvSpPr/>
          <p:nvPr/>
        </p:nvSpPr>
        <p:spPr>
          <a:xfrm>
            <a:off x="4489021" y="1664477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AddPatient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4ABB41-B2CF-4127-9DD6-4B66A74A6FE8}"/>
              </a:ext>
            </a:extLst>
          </p:cNvPr>
          <p:cNvSpPr/>
          <p:nvPr/>
        </p:nvSpPr>
        <p:spPr>
          <a:xfrm>
            <a:off x="4489021" y="1862441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F784EA-AD12-428C-AFD6-A3DFA744C8D7}"/>
              </a:ext>
            </a:extLst>
          </p:cNvPr>
          <p:cNvSpPr/>
          <p:nvPr/>
        </p:nvSpPr>
        <p:spPr>
          <a:xfrm>
            <a:off x="4489021" y="206040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68377B-7A94-40AB-B5B3-E38160FEA1DC}"/>
              </a:ext>
            </a:extLst>
          </p:cNvPr>
          <p:cNvSpPr/>
          <p:nvPr/>
        </p:nvSpPr>
        <p:spPr>
          <a:xfrm>
            <a:off x="4489021" y="1466514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9E96-5762-495F-B651-A01B4440E1DE}"/>
              </a:ext>
            </a:extLst>
          </p:cNvPr>
          <p:cNvSpPr/>
          <p:nvPr/>
        </p:nvSpPr>
        <p:spPr>
          <a:xfrm>
            <a:off x="4387767" y="4194900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B3D1C5-4739-4E72-ACC5-97B9EC0EE591}"/>
              </a:ext>
            </a:extLst>
          </p:cNvPr>
          <p:cNvSpPr/>
          <p:nvPr/>
        </p:nvSpPr>
        <p:spPr>
          <a:xfrm>
            <a:off x="4510314" y="4590825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HomeBase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CC3BD9-51EB-4D13-9989-7699E9847AAD}"/>
              </a:ext>
            </a:extLst>
          </p:cNvPr>
          <p:cNvSpPr/>
          <p:nvPr/>
        </p:nvSpPr>
        <p:spPr>
          <a:xfrm>
            <a:off x="4510314" y="478878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OrderSupplies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9FB609-E884-4662-B202-CC4056A77AB7}"/>
              </a:ext>
            </a:extLst>
          </p:cNvPr>
          <p:cNvSpPr/>
          <p:nvPr/>
        </p:nvSpPr>
        <p:spPr>
          <a:xfrm>
            <a:off x="4510314" y="498675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PickupTransport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3671A-3B9F-4B91-B2CB-320ADC120086}"/>
              </a:ext>
            </a:extLst>
          </p:cNvPr>
          <p:cNvSpPr/>
          <p:nvPr/>
        </p:nvSpPr>
        <p:spPr>
          <a:xfrm>
            <a:off x="4510314" y="4392862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7FEE632-5822-429F-85CF-0215F236E557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>
            <a:off x="3968684" y="1277333"/>
            <a:ext cx="419083" cy="3016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511070-82BB-42C8-9087-835CC8BC4C8F}"/>
              </a:ext>
            </a:extLst>
          </p:cNvPr>
          <p:cNvSpPr txBox="1"/>
          <p:nvPr/>
        </p:nvSpPr>
        <p:spPr>
          <a:xfrm>
            <a:off x="-53514" y="1717108"/>
            <a:ext cx="22436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Elements of Dr. Mobile found in </a:t>
            </a:r>
            <a:r>
              <a:rPr lang="en-US" sz="3200" b="1" dirty="0" err="1"/>
              <a:t>Tiddlewiki</a:t>
            </a:r>
            <a:endParaRPr lang="en-US" sz="32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7182E1A-FFB3-43FB-9C71-92E4E22D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2" y="973684"/>
            <a:ext cx="2031393" cy="65479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3D0512-34B7-4F51-87E2-952122E7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80" y="1628481"/>
            <a:ext cx="1688404" cy="38943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D8A699B-84F3-40B5-B35C-B5BE8AE6A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648" y="285470"/>
            <a:ext cx="1727454" cy="8724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7BE6C0A-C0B3-49CE-B72F-10711AB69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7179" y="153121"/>
            <a:ext cx="811845" cy="126468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D176CB6-0866-4B3B-AE0D-3585C419FD67}"/>
              </a:ext>
            </a:extLst>
          </p:cNvPr>
          <p:cNvSpPr/>
          <p:nvPr/>
        </p:nvSpPr>
        <p:spPr>
          <a:xfrm>
            <a:off x="6130648" y="1667467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AddPatient</a:t>
            </a:r>
            <a:endParaRPr lang="en-US" sz="1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D96DD9-416E-4161-B78F-97D5C94AE90E}"/>
              </a:ext>
            </a:extLst>
          </p:cNvPr>
          <p:cNvSpPr/>
          <p:nvPr/>
        </p:nvSpPr>
        <p:spPr>
          <a:xfrm>
            <a:off x="6253195" y="2063392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New ID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0DAB11-876D-461D-9AD1-53E9F878C341}"/>
              </a:ext>
            </a:extLst>
          </p:cNvPr>
          <p:cNvSpPr/>
          <p:nvPr/>
        </p:nvSpPr>
        <p:spPr>
          <a:xfrm>
            <a:off x="6253195" y="2261356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Button: Add Patient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BE0577-CD07-4286-8483-456BADEF7D74}"/>
              </a:ext>
            </a:extLst>
          </p:cNvPr>
          <p:cNvSpPr/>
          <p:nvPr/>
        </p:nvSpPr>
        <p:spPr>
          <a:xfrm>
            <a:off x="6253195" y="2459319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D681D-2984-44E6-BFBE-B3471B5A7E5F}"/>
              </a:ext>
            </a:extLst>
          </p:cNvPr>
          <p:cNvSpPr/>
          <p:nvPr/>
        </p:nvSpPr>
        <p:spPr>
          <a:xfrm>
            <a:off x="6253195" y="1865429"/>
            <a:ext cx="1709457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075A79-B83D-429D-BDB6-5830716EA26E}"/>
              </a:ext>
            </a:extLst>
          </p:cNvPr>
          <p:cNvSpPr/>
          <p:nvPr/>
        </p:nvSpPr>
        <p:spPr>
          <a:xfrm>
            <a:off x="6257470" y="2666871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First Name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744985-90BE-4644-BE55-51FABF386F6C}"/>
              </a:ext>
            </a:extLst>
          </p:cNvPr>
          <p:cNvSpPr/>
          <p:nvPr/>
        </p:nvSpPr>
        <p:spPr>
          <a:xfrm>
            <a:off x="6257470" y="2864835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Description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B4615A-DCED-4ECC-90A9-EBA05195B2BB}"/>
              </a:ext>
            </a:extLst>
          </p:cNvPr>
          <p:cNvSpPr/>
          <p:nvPr/>
        </p:nvSpPr>
        <p:spPr>
          <a:xfrm>
            <a:off x="6257470" y="3062798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Button:Done</a:t>
            </a:r>
            <a:r>
              <a:rPr lang="en-US" sz="1400" dirty="0"/>
              <a:t>/Cancel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B348EC8-8C07-4E32-9169-7F5023BBB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771" y="3232787"/>
            <a:ext cx="1442304" cy="93805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E7C2E1C-BBDB-4209-A537-388782AD567A}"/>
              </a:ext>
            </a:extLst>
          </p:cNvPr>
          <p:cNvSpPr/>
          <p:nvPr/>
        </p:nvSpPr>
        <p:spPr>
          <a:xfrm>
            <a:off x="9943269" y="1831353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355464-8D2A-4EAD-B9E5-8B5D8223114D}"/>
              </a:ext>
            </a:extLst>
          </p:cNvPr>
          <p:cNvSpPr/>
          <p:nvPr/>
        </p:nvSpPr>
        <p:spPr>
          <a:xfrm>
            <a:off x="10065816" y="2227278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Patient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DB3FD3-796B-41A4-9C5B-53B61BB372B4}"/>
              </a:ext>
            </a:extLst>
          </p:cNvPr>
          <p:cNvSpPr/>
          <p:nvPr/>
        </p:nvSpPr>
        <p:spPr>
          <a:xfrm>
            <a:off x="10065816" y="2425242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Temperature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75C4308-7030-4E43-B2D3-10F23C47B668}"/>
              </a:ext>
            </a:extLst>
          </p:cNvPr>
          <p:cNvSpPr/>
          <p:nvPr/>
        </p:nvSpPr>
        <p:spPr>
          <a:xfrm>
            <a:off x="10065816" y="2623205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Heartbeat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8E3892-8C70-414E-84BE-E2AF57D40A21}"/>
              </a:ext>
            </a:extLst>
          </p:cNvPr>
          <p:cNvSpPr/>
          <p:nvPr/>
        </p:nvSpPr>
        <p:spPr>
          <a:xfrm>
            <a:off x="10065816" y="2029315"/>
            <a:ext cx="1709457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A70A95-57E2-40E7-B92A-574E602A44AF}"/>
              </a:ext>
            </a:extLst>
          </p:cNvPr>
          <p:cNvSpPr/>
          <p:nvPr/>
        </p:nvSpPr>
        <p:spPr>
          <a:xfrm>
            <a:off x="10070091" y="2830757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O2 Level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9C3E1-A3C6-453E-9D68-CDE60600C6EA}"/>
              </a:ext>
            </a:extLst>
          </p:cNvPr>
          <p:cNvSpPr/>
          <p:nvPr/>
        </p:nvSpPr>
        <p:spPr>
          <a:xfrm>
            <a:off x="10070091" y="3028721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Blood Pressure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CA94B6-3EF7-4B25-8DDF-E47AB4E4DABD}"/>
              </a:ext>
            </a:extLst>
          </p:cNvPr>
          <p:cNvSpPr/>
          <p:nvPr/>
        </p:nvSpPr>
        <p:spPr>
          <a:xfrm>
            <a:off x="10070091" y="3226684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Description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B7FCB2-3E91-477D-A681-BBC30B44BB24}"/>
              </a:ext>
            </a:extLst>
          </p:cNvPr>
          <p:cNvSpPr/>
          <p:nvPr/>
        </p:nvSpPr>
        <p:spPr>
          <a:xfrm>
            <a:off x="8060278" y="1640623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287435-9870-45FE-9BD4-3096C8CB6093}"/>
              </a:ext>
            </a:extLst>
          </p:cNvPr>
          <p:cNvSpPr/>
          <p:nvPr/>
        </p:nvSpPr>
        <p:spPr>
          <a:xfrm>
            <a:off x="8182825" y="2036548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Patient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4999D43-601A-4AB0-9C18-5A7C3988BBF8}"/>
              </a:ext>
            </a:extLst>
          </p:cNvPr>
          <p:cNvSpPr/>
          <p:nvPr/>
        </p:nvSpPr>
        <p:spPr>
          <a:xfrm>
            <a:off x="8182825" y="2234512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Temperature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515633-BE9A-4456-ABD2-1A9EADDDFC9D}"/>
              </a:ext>
            </a:extLst>
          </p:cNvPr>
          <p:cNvSpPr/>
          <p:nvPr/>
        </p:nvSpPr>
        <p:spPr>
          <a:xfrm>
            <a:off x="8182825" y="2432475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Heartbeat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2F1633-908B-4591-8CA7-5968C86B8EA4}"/>
              </a:ext>
            </a:extLst>
          </p:cNvPr>
          <p:cNvSpPr/>
          <p:nvPr/>
        </p:nvSpPr>
        <p:spPr>
          <a:xfrm>
            <a:off x="8182825" y="1838585"/>
            <a:ext cx="1709457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554D2A5-72A4-4EC7-A840-2181A89E9BCB}"/>
              </a:ext>
            </a:extLst>
          </p:cNvPr>
          <p:cNvSpPr/>
          <p:nvPr/>
        </p:nvSpPr>
        <p:spPr>
          <a:xfrm>
            <a:off x="8187100" y="2640027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O2 Level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FF1F163-3CCA-4A6D-9DF6-AB5234F57BE6}"/>
              </a:ext>
            </a:extLst>
          </p:cNvPr>
          <p:cNvSpPr/>
          <p:nvPr/>
        </p:nvSpPr>
        <p:spPr>
          <a:xfrm>
            <a:off x="8187100" y="2837991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Blood Pressure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E045C27-957C-4FF9-A66E-3CB7633C3665}"/>
              </a:ext>
            </a:extLst>
          </p:cNvPr>
          <p:cNvSpPr/>
          <p:nvPr/>
        </p:nvSpPr>
        <p:spPr>
          <a:xfrm>
            <a:off x="10065815" y="3417996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Supplies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C54F2B3-4FC2-4E78-AF34-FEB424B717B3}"/>
              </a:ext>
            </a:extLst>
          </p:cNvPr>
          <p:cNvSpPr/>
          <p:nvPr/>
        </p:nvSpPr>
        <p:spPr>
          <a:xfrm>
            <a:off x="8180769" y="3045542"/>
            <a:ext cx="1709457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Supplies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1073769-FF9E-415B-8FE3-8F917F2F0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0092" y="3408684"/>
            <a:ext cx="1731908" cy="83153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74E16E0-1920-4F5E-BAA2-104AB2831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9076" y="3228781"/>
            <a:ext cx="1480797" cy="10503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4083F7F-D1C1-473C-BD94-FEA306CBA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5246" y="5320296"/>
            <a:ext cx="1402889" cy="92651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2601C30-3E3F-4C35-87AA-A1CA4EFCDE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6400" y="5350520"/>
            <a:ext cx="2515126" cy="430441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A2DD2A50-18B3-4149-80C5-E7B4B27EE8AB}"/>
              </a:ext>
            </a:extLst>
          </p:cNvPr>
          <p:cNvSpPr/>
          <p:nvPr/>
        </p:nvSpPr>
        <p:spPr>
          <a:xfrm>
            <a:off x="6251853" y="432410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HomeBase</a:t>
            </a:r>
            <a:endParaRPr lang="en-US" sz="1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90027C-6FCD-4D63-A863-91F41B8BEA76}"/>
              </a:ext>
            </a:extLst>
          </p:cNvPr>
          <p:cNvSpPr/>
          <p:nvPr/>
        </p:nvSpPr>
        <p:spPr>
          <a:xfrm>
            <a:off x="6374400" y="472002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 Update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057765-6D53-4DCD-8944-3A2CF53F739D}"/>
              </a:ext>
            </a:extLst>
          </p:cNvPr>
          <p:cNvSpPr/>
          <p:nvPr/>
        </p:nvSpPr>
        <p:spPr>
          <a:xfrm>
            <a:off x="6374400" y="4917993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1BB038-AF37-4FC5-9E15-BEB33C01BAB2}"/>
              </a:ext>
            </a:extLst>
          </p:cNvPr>
          <p:cNvSpPr/>
          <p:nvPr/>
        </p:nvSpPr>
        <p:spPr>
          <a:xfrm>
            <a:off x="6374400" y="5115956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9C1216-BE31-40DC-AAAE-F391986C3B66}"/>
              </a:ext>
            </a:extLst>
          </p:cNvPr>
          <p:cNvSpPr/>
          <p:nvPr/>
        </p:nvSpPr>
        <p:spPr>
          <a:xfrm>
            <a:off x="6374400" y="4522066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AB2719-22DF-4AD3-8A76-09DCA6AE042B}"/>
              </a:ext>
            </a:extLst>
          </p:cNvPr>
          <p:cNvSpPr/>
          <p:nvPr/>
        </p:nvSpPr>
        <p:spPr>
          <a:xfrm>
            <a:off x="7870845" y="433194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OrderSupplies</a:t>
            </a:r>
            <a:endParaRPr lang="en-US" sz="14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65CD7F-738A-4FA0-B25D-C123B47ECA1C}"/>
              </a:ext>
            </a:extLst>
          </p:cNvPr>
          <p:cNvSpPr/>
          <p:nvPr/>
        </p:nvSpPr>
        <p:spPr>
          <a:xfrm>
            <a:off x="7993392" y="4727867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Bandages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7CDD400-5D8D-4CD5-A8F2-D178AF70E23C}"/>
              </a:ext>
            </a:extLst>
          </p:cNvPr>
          <p:cNvSpPr/>
          <p:nvPr/>
        </p:nvSpPr>
        <p:spPr>
          <a:xfrm>
            <a:off x="7993392" y="4925831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Cleanser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14CAB2C-366C-427F-B5F2-A488432407F3}"/>
              </a:ext>
            </a:extLst>
          </p:cNvPr>
          <p:cNvSpPr/>
          <p:nvPr/>
        </p:nvSpPr>
        <p:spPr>
          <a:xfrm>
            <a:off x="7993392" y="512379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Tissue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3CD4F5C-BB18-428A-8378-EAB193267DBC}"/>
              </a:ext>
            </a:extLst>
          </p:cNvPr>
          <p:cNvSpPr/>
          <p:nvPr/>
        </p:nvSpPr>
        <p:spPr>
          <a:xfrm>
            <a:off x="7993392" y="4529904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221FD5-AEB7-43BD-9545-7A31EE971D58}"/>
              </a:ext>
            </a:extLst>
          </p:cNvPr>
          <p:cNvSpPr/>
          <p:nvPr/>
        </p:nvSpPr>
        <p:spPr>
          <a:xfrm>
            <a:off x="9545802" y="4315648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PickupTransport</a:t>
            </a:r>
            <a:endParaRPr lang="en-US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253E4FC-77E2-4358-A7CF-17DEFE5C9166}"/>
              </a:ext>
            </a:extLst>
          </p:cNvPr>
          <p:cNvSpPr/>
          <p:nvPr/>
        </p:nvSpPr>
        <p:spPr>
          <a:xfrm>
            <a:off x="9668349" y="4711573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 Supply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0C2178B-1C16-47DD-AAD6-F6E891B39E30}"/>
              </a:ext>
            </a:extLst>
          </p:cNvPr>
          <p:cNvSpPr/>
          <p:nvPr/>
        </p:nvSpPr>
        <p:spPr>
          <a:xfrm>
            <a:off x="9668349" y="4909537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 Pickup Pat.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7E11ECF-C307-4CF4-A46A-85351A1D9BC0}"/>
              </a:ext>
            </a:extLst>
          </p:cNvPr>
          <p:cNvSpPr/>
          <p:nvPr/>
        </p:nvSpPr>
        <p:spPr>
          <a:xfrm>
            <a:off x="9668349" y="5107500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 Tx Home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BEE4497-6D58-468C-BF6B-AE07B65D5D23}"/>
              </a:ext>
            </a:extLst>
          </p:cNvPr>
          <p:cNvSpPr/>
          <p:nvPr/>
        </p:nvSpPr>
        <p:spPr>
          <a:xfrm>
            <a:off x="9668349" y="4513610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8524CAC-7AA9-47D1-804D-1712CABEB2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5902" y="4955671"/>
            <a:ext cx="1328076" cy="766724"/>
          </a:xfrm>
          <a:prstGeom prst="rect">
            <a:avLst/>
          </a:prstGeom>
        </p:spPr>
      </p:pic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E3E269C-CAFC-44E3-B052-BBA75AE6C1F1}"/>
              </a:ext>
            </a:extLst>
          </p:cNvPr>
          <p:cNvCxnSpPr>
            <a:cxnSpLocks/>
            <a:stCxn id="41" idx="3"/>
            <a:endCxn id="87" idx="1"/>
          </p:cNvCxnSpPr>
          <p:nvPr/>
        </p:nvCxnSpPr>
        <p:spPr>
          <a:xfrm flipV="1">
            <a:off x="5863764" y="1739605"/>
            <a:ext cx="2196514" cy="221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5015CE13-229B-47CF-8BD7-47900AC8DA20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5863764" y="1763459"/>
            <a:ext cx="266884" cy="2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04142F6-E12A-44C9-A58D-F3068821319D}"/>
              </a:ext>
            </a:extLst>
          </p:cNvPr>
          <p:cNvCxnSpPr>
            <a:cxnSpLocks/>
            <a:stCxn id="42" idx="3"/>
            <a:endCxn id="79" idx="1"/>
          </p:cNvCxnSpPr>
          <p:nvPr/>
        </p:nvCxnSpPr>
        <p:spPr>
          <a:xfrm flipV="1">
            <a:off x="5863764" y="1930335"/>
            <a:ext cx="4079505" cy="229051"/>
          </a:xfrm>
          <a:prstGeom prst="bentConnector3">
            <a:avLst>
              <a:gd name="adj1" fmla="val 811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04D9F99-E83B-48C7-BF56-B07C2769F42E}"/>
              </a:ext>
            </a:extLst>
          </p:cNvPr>
          <p:cNvCxnSpPr>
            <a:cxnSpLocks/>
            <a:stCxn id="47" idx="3"/>
            <a:endCxn id="108" idx="1"/>
          </p:cNvCxnSpPr>
          <p:nvPr/>
        </p:nvCxnSpPr>
        <p:spPr>
          <a:xfrm flipV="1">
            <a:off x="5885057" y="4414630"/>
            <a:ext cx="3660745" cy="671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9AE3572-978B-401B-9374-BFABDF770AF7}"/>
              </a:ext>
            </a:extLst>
          </p:cNvPr>
          <p:cNvCxnSpPr>
            <a:cxnSpLocks/>
            <a:stCxn id="46" idx="3"/>
            <a:endCxn id="103" idx="1"/>
          </p:cNvCxnSpPr>
          <p:nvPr/>
        </p:nvCxnSpPr>
        <p:spPr>
          <a:xfrm flipV="1">
            <a:off x="5885057" y="4430924"/>
            <a:ext cx="1985788" cy="456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0346A6E-2357-4F11-9724-17DBCC12B00A}"/>
              </a:ext>
            </a:extLst>
          </p:cNvPr>
          <p:cNvCxnSpPr>
            <a:cxnSpLocks/>
            <a:stCxn id="45" idx="3"/>
            <a:endCxn id="96" idx="1"/>
          </p:cNvCxnSpPr>
          <p:nvPr/>
        </p:nvCxnSpPr>
        <p:spPr>
          <a:xfrm flipV="1">
            <a:off x="5885057" y="4423086"/>
            <a:ext cx="366796" cy="266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C8354CF-26AA-4E5B-A8CC-082A83929AB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913392" y="386499"/>
            <a:ext cx="2796596" cy="668168"/>
          </a:xfrm>
          <a:prstGeom prst="bentConnector3">
            <a:avLst>
              <a:gd name="adj1" fmla="val 86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Explosion: 14 Points 141">
            <a:extLst>
              <a:ext uri="{FF2B5EF4-FFF2-40B4-BE49-F238E27FC236}">
                <a16:creationId xmlns:a16="http://schemas.microsoft.com/office/drawing/2014/main" id="{6CD8723C-6187-4EF2-A336-6A2E4CC92868}"/>
              </a:ext>
            </a:extLst>
          </p:cNvPr>
          <p:cNvSpPr/>
          <p:nvPr/>
        </p:nvSpPr>
        <p:spPr>
          <a:xfrm>
            <a:off x="1111320" y="-100569"/>
            <a:ext cx="1466934" cy="64567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TiddlyWiki</a:t>
            </a:r>
            <a:r>
              <a:rPr lang="en-US" sz="800" dirty="0"/>
              <a:t> Structure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6C68D21E-E68B-409C-B198-B7B6A2E13D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5959" y="-11667"/>
            <a:ext cx="434366" cy="3486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44E177EA-43B5-4997-ADE0-6887DD1ACA85}"/>
              </a:ext>
            </a:extLst>
          </p:cNvPr>
          <p:cNvSpPr txBox="1"/>
          <p:nvPr/>
        </p:nvSpPr>
        <p:spPr>
          <a:xfrm>
            <a:off x="1739997" y="553446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E565A8D-A7D3-4159-94B0-8B69F345B098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3968684" y="438346"/>
            <a:ext cx="752573" cy="443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3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7FECBC-B3B8-474F-A88C-139BD9E777AC}"/>
              </a:ext>
            </a:extLst>
          </p:cNvPr>
          <p:cNvSpPr/>
          <p:nvPr/>
        </p:nvSpPr>
        <p:spPr>
          <a:xfrm>
            <a:off x="170869" y="64655"/>
            <a:ext cx="125614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Tiddlywiki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036D00-6F80-473A-B177-9DDF6E1A040B}"/>
              </a:ext>
            </a:extLst>
          </p:cNvPr>
          <p:cNvSpPr/>
          <p:nvPr/>
        </p:nvSpPr>
        <p:spPr>
          <a:xfrm>
            <a:off x="337127" y="290944"/>
            <a:ext cx="1256145" cy="22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F4F61-49A2-4EFB-8BAB-EA5874F65E64}"/>
              </a:ext>
            </a:extLst>
          </p:cNvPr>
          <p:cNvSpPr/>
          <p:nvPr/>
        </p:nvSpPr>
        <p:spPr>
          <a:xfrm>
            <a:off x="337126" y="512617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0EAEE-E806-44E8-B0D9-B95FD7B00BAC}"/>
              </a:ext>
            </a:extLst>
          </p:cNvPr>
          <p:cNvSpPr/>
          <p:nvPr/>
        </p:nvSpPr>
        <p:spPr>
          <a:xfrm>
            <a:off x="337125" y="734290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17CA4-56F3-4692-AB3D-8A58F976CDF4}"/>
              </a:ext>
            </a:extLst>
          </p:cNvPr>
          <p:cNvSpPr/>
          <p:nvPr/>
        </p:nvSpPr>
        <p:spPr>
          <a:xfrm>
            <a:off x="2216727" y="-23092"/>
            <a:ext cx="125614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tc</a:t>
            </a:r>
            <a:r>
              <a:rPr lang="en-US" sz="1400" dirty="0"/>
              <a:t>-body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C49E0-4EDF-4D48-9B2A-53E147FC55BF}"/>
              </a:ext>
            </a:extLst>
          </p:cNvPr>
          <p:cNvSpPr/>
          <p:nvPr/>
        </p:nvSpPr>
        <p:spPr>
          <a:xfrm>
            <a:off x="2857514" y="409707"/>
            <a:ext cx="1573084" cy="2137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-page-container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FDA9D-48BB-413A-B907-113CB1E43126}"/>
              </a:ext>
            </a:extLst>
          </p:cNvPr>
          <p:cNvSpPr/>
          <p:nvPr/>
        </p:nvSpPr>
        <p:spPr>
          <a:xfrm>
            <a:off x="2842510" y="612907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styleArea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B06A4-1410-47EA-BC5E-3A70F1765DF9}"/>
              </a:ext>
            </a:extLst>
          </p:cNvPr>
          <p:cNvSpPr/>
          <p:nvPr/>
        </p:nvSpPr>
        <p:spPr>
          <a:xfrm>
            <a:off x="2341660" y="834579"/>
            <a:ext cx="2088938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noscript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7C54B3-E681-4B65-93D7-A8FC4C22C8FD}"/>
              </a:ext>
            </a:extLst>
          </p:cNvPr>
          <p:cNvSpPr/>
          <p:nvPr/>
        </p:nvSpPr>
        <p:spPr>
          <a:xfrm>
            <a:off x="2842510" y="1056252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storageArea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D0095-D4D4-4388-8DBD-D7704B50AD08}"/>
              </a:ext>
            </a:extLst>
          </p:cNvPr>
          <p:cNvSpPr/>
          <p:nvPr/>
        </p:nvSpPr>
        <p:spPr>
          <a:xfrm>
            <a:off x="2842510" y="1277924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libraryModule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29EACD-D233-4EB1-AD09-6662089B604A}"/>
              </a:ext>
            </a:extLst>
          </p:cNvPr>
          <p:cNvSpPr/>
          <p:nvPr/>
        </p:nvSpPr>
        <p:spPr>
          <a:xfrm>
            <a:off x="2842510" y="1499597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bootKernalPrefix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361B8E-7269-4CA9-BF26-AE1582741456}"/>
              </a:ext>
            </a:extLst>
          </p:cNvPr>
          <p:cNvSpPr/>
          <p:nvPr/>
        </p:nvSpPr>
        <p:spPr>
          <a:xfrm>
            <a:off x="2842510" y="1721269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bootKernal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7B537-077B-40DC-8F9E-770F8D89AF07}"/>
              </a:ext>
            </a:extLst>
          </p:cNvPr>
          <p:cNvSpPr/>
          <p:nvPr/>
        </p:nvSpPr>
        <p:spPr>
          <a:xfrm>
            <a:off x="2842510" y="1942942"/>
            <a:ext cx="1588087" cy="232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70321-ED43-4625-A0E2-6268B493948C}"/>
              </a:ext>
            </a:extLst>
          </p:cNvPr>
          <p:cNvSpPr/>
          <p:nvPr/>
        </p:nvSpPr>
        <p:spPr>
          <a:xfrm>
            <a:off x="4744012" y="409707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-page-container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6FA00-5B07-4C8C-BCC8-AF448A0D6F14}"/>
              </a:ext>
            </a:extLst>
          </p:cNvPr>
          <p:cNvSpPr/>
          <p:nvPr/>
        </p:nvSpPr>
        <p:spPr>
          <a:xfrm>
            <a:off x="5257054" y="631380"/>
            <a:ext cx="1256145" cy="2216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tc-dropzone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B8F808-4E03-409C-B74E-55FB3FD74185}"/>
              </a:ext>
            </a:extLst>
          </p:cNvPr>
          <p:cNvSpPr/>
          <p:nvPr/>
        </p:nvSpPr>
        <p:spPr>
          <a:xfrm>
            <a:off x="5257054" y="1287195"/>
            <a:ext cx="1256145" cy="2216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-sidebar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1742C-1BEC-4E1C-9742-CB1CD944807F}"/>
              </a:ext>
            </a:extLst>
          </p:cNvPr>
          <p:cNvSpPr/>
          <p:nvPr/>
        </p:nvSpPr>
        <p:spPr>
          <a:xfrm>
            <a:off x="5257054" y="1508868"/>
            <a:ext cx="1256145" cy="2216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-story-river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1628D-FAEC-41D9-BD01-FE68E37126B2}"/>
              </a:ext>
            </a:extLst>
          </p:cNvPr>
          <p:cNvSpPr/>
          <p:nvPr/>
        </p:nvSpPr>
        <p:spPr>
          <a:xfrm>
            <a:off x="5257054" y="1730540"/>
            <a:ext cx="1256145" cy="2216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-alerts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39DE02-FEDA-45DA-9A56-80B4D5F21D29}"/>
              </a:ext>
            </a:extLst>
          </p:cNvPr>
          <p:cNvSpPr/>
          <p:nvPr/>
        </p:nvSpPr>
        <p:spPr>
          <a:xfrm>
            <a:off x="6934948" y="-30521"/>
            <a:ext cx="2697018" cy="32399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Page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1F3CCB-FF88-4DE7-957C-53196ADB3CD3}"/>
              </a:ext>
            </a:extLst>
          </p:cNvPr>
          <p:cNvSpPr/>
          <p:nvPr/>
        </p:nvSpPr>
        <p:spPr>
          <a:xfrm>
            <a:off x="6934948" y="270378"/>
            <a:ext cx="2697018" cy="1750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dropzone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FDAD1A-EE9F-4FFA-9A9D-C9BAC686AEA6}"/>
              </a:ext>
            </a:extLst>
          </p:cNvPr>
          <p:cNvSpPr/>
          <p:nvPr/>
        </p:nvSpPr>
        <p:spPr>
          <a:xfrm>
            <a:off x="7010172" y="611404"/>
            <a:ext cx="2507531" cy="323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-alert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B2C7DB-842D-4A2E-A7B1-B945FFCF36CA}"/>
              </a:ext>
            </a:extLst>
          </p:cNvPr>
          <p:cNvSpPr/>
          <p:nvPr/>
        </p:nvSpPr>
        <p:spPr>
          <a:xfrm>
            <a:off x="6934948" y="2086734"/>
            <a:ext cx="2697018" cy="894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-story-river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B473DF-1197-43B2-A581-2AB5525228DD}"/>
              </a:ext>
            </a:extLst>
          </p:cNvPr>
          <p:cNvSpPr/>
          <p:nvPr/>
        </p:nvSpPr>
        <p:spPr>
          <a:xfrm>
            <a:off x="8829546" y="935398"/>
            <a:ext cx="688157" cy="9785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-sidebar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C5EED2D-A915-4C23-B7BD-853DF2EDBC8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93270" y="87745"/>
            <a:ext cx="623457" cy="757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8A438D0-428D-4228-9973-D8F9CD320962}"/>
              </a:ext>
            </a:extLst>
          </p:cNvPr>
          <p:cNvSpPr/>
          <p:nvPr/>
        </p:nvSpPr>
        <p:spPr>
          <a:xfrm>
            <a:off x="2221342" y="180107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51AB13-E3DA-48CA-A223-D1F4A2FCE6A6}"/>
              </a:ext>
            </a:extLst>
          </p:cNvPr>
          <p:cNvSpPr/>
          <p:nvPr/>
        </p:nvSpPr>
        <p:spPr>
          <a:xfrm>
            <a:off x="2351135" y="409707"/>
            <a:ext cx="498279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BFD2B2-84B9-4B4C-B89C-B86FE83B7A68}"/>
              </a:ext>
            </a:extLst>
          </p:cNvPr>
          <p:cNvSpPr/>
          <p:nvPr/>
        </p:nvSpPr>
        <p:spPr>
          <a:xfrm>
            <a:off x="2341659" y="639638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B4F641-9B5D-46CE-846E-040669F6FF42}"/>
              </a:ext>
            </a:extLst>
          </p:cNvPr>
          <p:cNvSpPr/>
          <p:nvPr/>
        </p:nvSpPr>
        <p:spPr>
          <a:xfrm>
            <a:off x="2329468" y="1053432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1403DE-4DE0-45FF-A5D9-4CEC4502612E}"/>
              </a:ext>
            </a:extLst>
          </p:cNvPr>
          <p:cNvSpPr/>
          <p:nvPr/>
        </p:nvSpPr>
        <p:spPr>
          <a:xfrm>
            <a:off x="2329468" y="1277443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654B3A-47CE-48B1-B341-84774A9D0D7F}"/>
              </a:ext>
            </a:extLst>
          </p:cNvPr>
          <p:cNvSpPr/>
          <p:nvPr/>
        </p:nvSpPr>
        <p:spPr>
          <a:xfrm>
            <a:off x="2329468" y="1503993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33F24F-E79E-4950-8762-0CB684BDB496}"/>
              </a:ext>
            </a:extLst>
          </p:cNvPr>
          <p:cNvSpPr/>
          <p:nvPr/>
        </p:nvSpPr>
        <p:spPr>
          <a:xfrm>
            <a:off x="2329468" y="1736212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46D73F-69E3-411B-BB9C-2783D84E78A9}"/>
              </a:ext>
            </a:extLst>
          </p:cNvPr>
          <p:cNvSpPr/>
          <p:nvPr/>
        </p:nvSpPr>
        <p:spPr>
          <a:xfrm>
            <a:off x="2329468" y="1944141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B5355E-8337-4813-B49A-2F6E73AC368E}"/>
              </a:ext>
            </a:extLst>
          </p:cNvPr>
          <p:cNvSpPr/>
          <p:nvPr/>
        </p:nvSpPr>
        <p:spPr>
          <a:xfrm>
            <a:off x="4744012" y="631380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9A2F78-C1EE-40E9-94BD-BF77638C90ED}"/>
              </a:ext>
            </a:extLst>
          </p:cNvPr>
          <p:cNvSpPr/>
          <p:nvPr/>
        </p:nvSpPr>
        <p:spPr>
          <a:xfrm>
            <a:off x="4744012" y="1287194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CD59C2-A82F-4111-89C9-78B4B716593D}"/>
              </a:ext>
            </a:extLst>
          </p:cNvPr>
          <p:cNvSpPr/>
          <p:nvPr/>
        </p:nvSpPr>
        <p:spPr>
          <a:xfrm>
            <a:off x="4744012" y="1508867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section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61856A-2A41-4A71-9640-8D2696154C6A}"/>
              </a:ext>
            </a:extLst>
          </p:cNvPr>
          <p:cNvSpPr/>
          <p:nvPr/>
        </p:nvSpPr>
        <p:spPr>
          <a:xfrm>
            <a:off x="4744012" y="1730539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BE84B2-20DA-4FCD-8102-B219D5E1D27A}"/>
              </a:ext>
            </a:extLst>
          </p:cNvPr>
          <p:cNvSpPr/>
          <p:nvPr/>
        </p:nvSpPr>
        <p:spPr>
          <a:xfrm>
            <a:off x="4744012" y="1080330"/>
            <a:ext cx="1769187" cy="22167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tc-dropzone</a:t>
            </a:r>
            <a:endParaRPr lang="en-US" sz="11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2080DE9-6FD0-4E93-8FC2-D0D541C5B76D}"/>
              </a:ext>
            </a:extLst>
          </p:cNvPr>
          <p:cNvCxnSpPr>
            <a:stCxn id="16" idx="2"/>
            <a:endCxn id="48" idx="0"/>
          </p:cNvCxnSpPr>
          <p:nvPr/>
        </p:nvCxnSpPr>
        <p:spPr>
          <a:xfrm rot="5400000">
            <a:off x="5643229" y="838431"/>
            <a:ext cx="227277" cy="256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51C9B29-1B06-4673-AE01-896D8E26160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4430598" y="516580"/>
            <a:ext cx="313414" cy="3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4869679-B621-4F97-91C4-D541566C2EAE}"/>
              </a:ext>
            </a:extLst>
          </p:cNvPr>
          <p:cNvSpPr/>
          <p:nvPr/>
        </p:nvSpPr>
        <p:spPr>
          <a:xfrm>
            <a:off x="0" y="6644254"/>
            <a:ext cx="1573084" cy="2137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class=“name”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A7F5ED-D6CC-4575-BCC2-21D0F40EA44E}"/>
              </a:ext>
            </a:extLst>
          </p:cNvPr>
          <p:cNvSpPr/>
          <p:nvPr/>
        </p:nvSpPr>
        <p:spPr>
          <a:xfrm>
            <a:off x="0" y="6422140"/>
            <a:ext cx="1573084" cy="213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Html tag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BA2F31-BEC0-4AFF-96DF-1679595650D6}"/>
              </a:ext>
            </a:extLst>
          </p:cNvPr>
          <p:cNvSpPr/>
          <p:nvPr/>
        </p:nvSpPr>
        <p:spPr>
          <a:xfrm>
            <a:off x="4744012" y="2248583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-story-river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901EC3-222A-453B-8600-89873A48FF0F}"/>
              </a:ext>
            </a:extLst>
          </p:cNvPr>
          <p:cNvSpPr/>
          <p:nvPr/>
        </p:nvSpPr>
        <p:spPr>
          <a:xfrm>
            <a:off x="5257054" y="2480509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story-backdrop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46A24F-F5C7-4D72-831B-E0406179559C}"/>
              </a:ext>
            </a:extLst>
          </p:cNvPr>
          <p:cNvSpPr/>
          <p:nvPr/>
        </p:nvSpPr>
        <p:spPr>
          <a:xfrm>
            <a:off x="4744012" y="2465698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section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D1F3C6-A2E2-4D93-AB7F-3EB39FAF1924}"/>
              </a:ext>
            </a:extLst>
          </p:cNvPr>
          <p:cNvSpPr/>
          <p:nvPr/>
        </p:nvSpPr>
        <p:spPr>
          <a:xfrm>
            <a:off x="5257054" y="2694054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DADA47-FAF2-4CE0-BD86-AFDF9E96E1AD}"/>
              </a:ext>
            </a:extLst>
          </p:cNvPr>
          <p:cNvSpPr/>
          <p:nvPr/>
        </p:nvSpPr>
        <p:spPr>
          <a:xfrm>
            <a:off x="4743288" y="2677119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AB6A00-DDD1-4462-9AFE-9920031C7712}"/>
              </a:ext>
            </a:extLst>
          </p:cNvPr>
          <p:cNvSpPr/>
          <p:nvPr/>
        </p:nvSpPr>
        <p:spPr>
          <a:xfrm>
            <a:off x="5257054" y="2890664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Story-</a:t>
            </a:r>
            <a:r>
              <a:rPr lang="en-US" sz="1100" dirty="0" err="1"/>
              <a:t>frontdrop</a:t>
            </a:r>
            <a:endParaRPr lang="en-US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30B42E-D7F5-481D-B35F-1BF6256C0364}"/>
              </a:ext>
            </a:extLst>
          </p:cNvPr>
          <p:cNvSpPr/>
          <p:nvPr/>
        </p:nvSpPr>
        <p:spPr>
          <a:xfrm>
            <a:off x="4743288" y="2880410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section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937C56-7753-40B4-B0DA-627D18B20A07}"/>
              </a:ext>
            </a:extLst>
          </p:cNvPr>
          <p:cNvSpPr/>
          <p:nvPr/>
        </p:nvSpPr>
        <p:spPr>
          <a:xfrm>
            <a:off x="4744012" y="3385513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3E930E-E771-4DD3-ADBC-7F3D1B56D5AD}"/>
              </a:ext>
            </a:extLst>
          </p:cNvPr>
          <p:cNvSpPr/>
          <p:nvPr/>
        </p:nvSpPr>
        <p:spPr>
          <a:xfrm>
            <a:off x="5257054" y="3617439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-title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35B2F0-B531-4ADC-A13F-72C872D31BA9}"/>
              </a:ext>
            </a:extLst>
          </p:cNvPr>
          <p:cNvSpPr/>
          <p:nvPr/>
        </p:nvSpPr>
        <p:spPr>
          <a:xfrm>
            <a:off x="4744012" y="3602628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A5A72C-3664-4808-BBC3-CC099C6718EB}"/>
              </a:ext>
            </a:extLst>
          </p:cNvPr>
          <p:cNvSpPr/>
          <p:nvPr/>
        </p:nvSpPr>
        <p:spPr>
          <a:xfrm>
            <a:off x="5257054" y="3830984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(hidden)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0208E6-5B47-4E8E-ABE4-760057D63288}"/>
              </a:ext>
            </a:extLst>
          </p:cNvPr>
          <p:cNvSpPr/>
          <p:nvPr/>
        </p:nvSpPr>
        <p:spPr>
          <a:xfrm>
            <a:off x="4743288" y="3814049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AD8CED-87D3-4769-8F61-5DCE6C8D4401}"/>
              </a:ext>
            </a:extLst>
          </p:cNvPr>
          <p:cNvSpPr/>
          <p:nvPr/>
        </p:nvSpPr>
        <p:spPr>
          <a:xfrm>
            <a:off x="5245651" y="423008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-reveal(tag-list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67371A-5034-4131-A1A4-7807DAEB662C}"/>
              </a:ext>
            </a:extLst>
          </p:cNvPr>
          <p:cNvSpPr/>
          <p:nvPr/>
        </p:nvSpPr>
        <p:spPr>
          <a:xfrm>
            <a:off x="4748991" y="4211472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50B326-9DCE-4246-B105-E185C4F90C7D}"/>
              </a:ext>
            </a:extLst>
          </p:cNvPr>
          <p:cNvSpPr/>
          <p:nvPr/>
        </p:nvSpPr>
        <p:spPr>
          <a:xfrm>
            <a:off x="5255419" y="4411243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AC203F-15BB-4D47-998A-BF75C09C8C30}"/>
              </a:ext>
            </a:extLst>
          </p:cNvPr>
          <p:cNvSpPr/>
          <p:nvPr/>
        </p:nvSpPr>
        <p:spPr>
          <a:xfrm>
            <a:off x="4742377" y="4431740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71AAAFE-A8F7-47CC-BD46-3219A3FC0638}"/>
              </a:ext>
            </a:extLst>
          </p:cNvPr>
          <p:cNvCxnSpPr>
            <a:stCxn id="18" idx="3"/>
            <a:endCxn id="58" idx="0"/>
          </p:cNvCxnSpPr>
          <p:nvPr/>
        </p:nvCxnSpPr>
        <p:spPr>
          <a:xfrm flipH="1">
            <a:off x="5628606" y="1619705"/>
            <a:ext cx="884593" cy="628878"/>
          </a:xfrm>
          <a:prstGeom prst="bentConnector4">
            <a:avLst>
              <a:gd name="adj1" fmla="val -25842"/>
              <a:gd name="adj2" fmla="val 58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E4B79E6-EB62-4754-A82F-AD1922C4D039}"/>
              </a:ext>
            </a:extLst>
          </p:cNvPr>
          <p:cNvCxnSpPr>
            <a:cxnSpLocks/>
            <a:stCxn id="61" idx="3"/>
            <a:endCxn id="65" idx="0"/>
          </p:cNvCxnSpPr>
          <p:nvPr/>
        </p:nvCxnSpPr>
        <p:spPr>
          <a:xfrm flipH="1">
            <a:off x="5628606" y="2799764"/>
            <a:ext cx="884593" cy="585749"/>
          </a:xfrm>
          <a:prstGeom prst="bentConnector4">
            <a:avLst>
              <a:gd name="adj1" fmla="val -25842"/>
              <a:gd name="adj2" fmla="val 59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4AD68BE-1018-4949-8C89-B7EED91E7601}"/>
              </a:ext>
            </a:extLst>
          </p:cNvPr>
          <p:cNvSpPr/>
          <p:nvPr/>
        </p:nvSpPr>
        <p:spPr>
          <a:xfrm>
            <a:off x="7010172" y="935398"/>
            <a:ext cx="1819375" cy="9785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-story-river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A2E8851-9669-4EBB-A091-B8C09E2C16B1}"/>
              </a:ext>
            </a:extLst>
          </p:cNvPr>
          <p:cNvSpPr/>
          <p:nvPr/>
        </p:nvSpPr>
        <p:spPr>
          <a:xfrm>
            <a:off x="7078073" y="2458164"/>
            <a:ext cx="243963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</a:t>
            </a:r>
            <a:r>
              <a:rPr lang="en-US" dirty="0" err="1"/>
              <a:t>tiddler</a:t>
            </a:r>
            <a:r>
              <a:rPr lang="en-US" dirty="0"/>
              <a:t>-frame*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8809406-9653-4F53-A4F8-823158C5E1F0}"/>
              </a:ext>
            </a:extLst>
          </p:cNvPr>
          <p:cNvSpPr/>
          <p:nvPr/>
        </p:nvSpPr>
        <p:spPr>
          <a:xfrm>
            <a:off x="6934947" y="3102083"/>
            <a:ext cx="2697017" cy="22699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</a:t>
            </a:r>
            <a:r>
              <a:rPr lang="en-US" dirty="0" err="1"/>
              <a:t>tiddler</a:t>
            </a:r>
            <a:r>
              <a:rPr lang="en-US" dirty="0"/>
              <a:t>-frame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523D46-B01A-4FBC-9D10-DDC1DF782CD6}"/>
              </a:ext>
            </a:extLst>
          </p:cNvPr>
          <p:cNvSpPr/>
          <p:nvPr/>
        </p:nvSpPr>
        <p:spPr>
          <a:xfrm>
            <a:off x="7016517" y="3446499"/>
            <a:ext cx="251259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</a:t>
            </a:r>
            <a:r>
              <a:rPr lang="en-US" dirty="0" err="1"/>
              <a:t>tiddler</a:t>
            </a:r>
            <a:r>
              <a:rPr lang="en-US" dirty="0"/>
              <a:t>-title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FEBDF29-6095-4686-8297-B1D3C33787BE}"/>
              </a:ext>
            </a:extLst>
          </p:cNvPr>
          <p:cNvSpPr/>
          <p:nvPr/>
        </p:nvSpPr>
        <p:spPr>
          <a:xfrm>
            <a:off x="7005113" y="3805113"/>
            <a:ext cx="251259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/>
              <a:t>tc</a:t>
            </a:r>
            <a:r>
              <a:rPr lang="en-US" sz="1600" dirty="0"/>
              <a:t>-</a:t>
            </a:r>
            <a:r>
              <a:rPr lang="en-US" sz="1600" dirty="0" err="1"/>
              <a:t>tiddler</a:t>
            </a:r>
            <a:r>
              <a:rPr lang="en-US" sz="1600" dirty="0"/>
              <a:t>-reveal (hidden)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C1CE17-F556-4D2E-83C9-1685064A7A18}"/>
              </a:ext>
            </a:extLst>
          </p:cNvPr>
          <p:cNvSpPr/>
          <p:nvPr/>
        </p:nvSpPr>
        <p:spPr>
          <a:xfrm>
            <a:off x="7005113" y="4163727"/>
            <a:ext cx="251259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/>
              <a:t>tc</a:t>
            </a:r>
            <a:r>
              <a:rPr lang="en-US" sz="1600" dirty="0"/>
              <a:t>-</a:t>
            </a:r>
            <a:r>
              <a:rPr lang="en-US" sz="1600" dirty="0" err="1"/>
              <a:t>tiddler</a:t>
            </a:r>
            <a:r>
              <a:rPr lang="en-US" sz="1600" dirty="0"/>
              <a:t>-reveal(subtitle)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23E3EC-B1A9-430E-952A-C683FF60709A}"/>
              </a:ext>
            </a:extLst>
          </p:cNvPr>
          <p:cNvSpPr/>
          <p:nvPr/>
        </p:nvSpPr>
        <p:spPr>
          <a:xfrm>
            <a:off x="7005113" y="4534962"/>
            <a:ext cx="251259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/>
              <a:t>tc</a:t>
            </a:r>
            <a:r>
              <a:rPr lang="en-US" sz="1600" dirty="0"/>
              <a:t>-</a:t>
            </a:r>
            <a:r>
              <a:rPr lang="en-US" sz="1600" dirty="0" err="1"/>
              <a:t>tiddler</a:t>
            </a:r>
            <a:r>
              <a:rPr lang="en-US" sz="1600" dirty="0"/>
              <a:t>-reveal (tag-list)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41AA75-E7EF-4494-8F9D-884DBC754DB6}"/>
              </a:ext>
            </a:extLst>
          </p:cNvPr>
          <p:cNvSpPr/>
          <p:nvPr/>
        </p:nvSpPr>
        <p:spPr>
          <a:xfrm>
            <a:off x="5257055" y="4030536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(subtitle)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9F82ABD-4D48-41CA-9798-93A40C754A8D}"/>
              </a:ext>
            </a:extLst>
          </p:cNvPr>
          <p:cNvSpPr/>
          <p:nvPr/>
        </p:nvSpPr>
        <p:spPr>
          <a:xfrm>
            <a:off x="4743289" y="4013601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ADE35C8-6B82-4F46-9F20-D557DC8C30BD}"/>
              </a:ext>
            </a:extLst>
          </p:cNvPr>
          <p:cNvSpPr/>
          <p:nvPr/>
        </p:nvSpPr>
        <p:spPr>
          <a:xfrm>
            <a:off x="7005113" y="4903855"/>
            <a:ext cx="2512590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/>
              <a:t>tc</a:t>
            </a:r>
            <a:r>
              <a:rPr lang="en-US" sz="1600" dirty="0"/>
              <a:t>-</a:t>
            </a:r>
            <a:r>
              <a:rPr lang="en-US" sz="1600" dirty="0" err="1"/>
              <a:t>tiddler</a:t>
            </a:r>
            <a:r>
              <a:rPr lang="en-US" sz="1600" dirty="0"/>
              <a:t>-body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25C96D-D0B2-4ECA-861A-7B3647A0988D}"/>
              </a:ext>
            </a:extLst>
          </p:cNvPr>
          <p:cNvSpPr/>
          <p:nvPr/>
        </p:nvSpPr>
        <p:spPr>
          <a:xfrm>
            <a:off x="4732609" y="4848864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976C00D-31CB-4066-88A8-ACE007ACF58B}"/>
              </a:ext>
            </a:extLst>
          </p:cNvPr>
          <p:cNvSpPr/>
          <p:nvPr/>
        </p:nvSpPr>
        <p:spPr>
          <a:xfrm>
            <a:off x="4729976" y="5081950"/>
            <a:ext cx="1769187" cy="210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88CD242-1B79-4E72-A7D7-BC2541FA7267}"/>
              </a:ext>
            </a:extLst>
          </p:cNvPr>
          <p:cNvCxnSpPr>
            <a:cxnSpLocks/>
            <a:stCxn id="75" idx="3"/>
            <a:endCxn id="107" idx="0"/>
          </p:cNvCxnSpPr>
          <p:nvPr/>
        </p:nvCxnSpPr>
        <p:spPr>
          <a:xfrm flipH="1">
            <a:off x="5617203" y="4516953"/>
            <a:ext cx="894361" cy="331911"/>
          </a:xfrm>
          <a:prstGeom prst="bentConnector4">
            <a:avLst>
              <a:gd name="adj1" fmla="val -25560"/>
              <a:gd name="adj2" fmla="val 65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0F5D28-B09C-4420-A964-3E7DE140EC9A}"/>
              </a:ext>
            </a:extLst>
          </p:cNvPr>
          <p:cNvSpPr/>
          <p:nvPr/>
        </p:nvSpPr>
        <p:spPr>
          <a:xfrm>
            <a:off x="1815778" y="5070036"/>
            <a:ext cx="1769187" cy="209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-table-of-contents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C1846F1-808C-46F9-B230-5184A979D68B}"/>
              </a:ext>
            </a:extLst>
          </p:cNvPr>
          <p:cNvSpPr/>
          <p:nvPr/>
        </p:nvSpPr>
        <p:spPr>
          <a:xfrm>
            <a:off x="1302736" y="5070036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1677428-4A25-47C7-AC70-DCD585F13E5A}"/>
              </a:ext>
            </a:extLst>
          </p:cNvPr>
          <p:cNvSpPr/>
          <p:nvPr/>
        </p:nvSpPr>
        <p:spPr>
          <a:xfrm>
            <a:off x="1302736" y="4867506"/>
            <a:ext cx="1769187" cy="210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E412F02-7934-47F8-929D-63708500BAC6}"/>
              </a:ext>
            </a:extLst>
          </p:cNvPr>
          <p:cNvSpPr/>
          <p:nvPr/>
        </p:nvSpPr>
        <p:spPr>
          <a:xfrm>
            <a:off x="2072299" y="5266755"/>
            <a:ext cx="2204213" cy="2114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-toc toc-selective-expandable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D569A1C-681A-43D8-AFFE-BD137693D1DB}"/>
              </a:ext>
            </a:extLst>
          </p:cNvPr>
          <p:cNvSpPr/>
          <p:nvPr/>
        </p:nvSpPr>
        <p:spPr>
          <a:xfrm>
            <a:off x="1559257" y="5266755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ol</a:t>
            </a:r>
            <a:r>
              <a:rPr lang="en-US" sz="1000" dirty="0"/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69F7B5-9B1C-4DAA-A4A1-0919A41DE61F}"/>
              </a:ext>
            </a:extLst>
          </p:cNvPr>
          <p:cNvSpPr/>
          <p:nvPr/>
        </p:nvSpPr>
        <p:spPr>
          <a:xfrm>
            <a:off x="2227784" y="5463474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toc-item*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CAF91-9590-4750-8DCC-BD72B85923C4}"/>
              </a:ext>
            </a:extLst>
          </p:cNvPr>
          <p:cNvSpPr/>
          <p:nvPr/>
        </p:nvSpPr>
        <p:spPr>
          <a:xfrm>
            <a:off x="1714742" y="5463474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li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E0CCFB7-408F-4043-BC4E-147FA73FE5DF}"/>
              </a:ext>
            </a:extLst>
          </p:cNvPr>
          <p:cNvSpPr/>
          <p:nvPr/>
        </p:nvSpPr>
        <p:spPr>
          <a:xfrm>
            <a:off x="2377417" y="564566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tc-tiddlylink</a:t>
            </a:r>
            <a:endParaRPr lang="en-US" sz="11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81490BC-F128-41C2-8FF6-E6E9C2408B37}"/>
              </a:ext>
            </a:extLst>
          </p:cNvPr>
          <p:cNvSpPr/>
          <p:nvPr/>
        </p:nvSpPr>
        <p:spPr>
          <a:xfrm>
            <a:off x="1864375" y="5645668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382DCE1-46BE-4350-AC12-EB1DFEF3AFDD}"/>
              </a:ext>
            </a:extLst>
          </p:cNvPr>
          <p:cNvSpPr/>
          <p:nvPr/>
        </p:nvSpPr>
        <p:spPr>
          <a:xfrm>
            <a:off x="2519277" y="584686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  <a:r>
              <a:rPr lang="en-US" sz="1100" dirty="0" err="1"/>
              <a:t>tc</a:t>
            </a:r>
            <a:r>
              <a:rPr lang="en-US" sz="1100" dirty="0"/>
              <a:t>-reveal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B37E0ED-4B6C-4A1F-AD36-F119BDB8B487}"/>
              </a:ext>
            </a:extLst>
          </p:cNvPr>
          <p:cNvSpPr/>
          <p:nvPr/>
        </p:nvSpPr>
        <p:spPr>
          <a:xfrm>
            <a:off x="2006235" y="5846868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span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948703A-323E-4AD5-8F09-48C7AA73E9CE}"/>
              </a:ext>
            </a:extLst>
          </p:cNvPr>
          <p:cNvSpPr/>
          <p:nvPr/>
        </p:nvSpPr>
        <p:spPr>
          <a:xfrm>
            <a:off x="2660520" y="6046269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btn</a:t>
            </a:r>
            <a:r>
              <a:rPr lang="en-US" sz="1100" dirty="0"/>
              <a:t>-invisible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5C39C0F-3347-429E-9C20-376F3EB456DE}"/>
              </a:ext>
            </a:extLst>
          </p:cNvPr>
          <p:cNvSpPr/>
          <p:nvPr/>
        </p:nvSpPr>
        <p:spPr>
          <a:xfrm>
            <a:off x="2147478" y="6046269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button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1A4DBDF-61BC-4C4A-8CE1-6B73B3D78EF4}"/>
              </a:ext>
            </a:extLst>
          </p:cNvPr>
          <p:cNvSpPr/>
          <p:nvPr/>
        </p:nvSpPr>
        <p:spPr>
          <a:xfrm>
            <a:off x="2006235" y="6448293"/>
            <a:ext cx="1810404" cy="1762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Html - item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CD707B-7E1C-4689-8721-9715A5D3FF8F}"/>
              </a:ext>
            </a:extLst>
          </p:cNvPr>
          <p:cNvSpPr/>
          <p:nvPr/>
        </p:nvSpPr>
        <p:spPr>
          <a:xfrm>
            <a:off x="1864375" y="6612534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/a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A9EC5E-AF85-4BEE-9E6D-89A377E8EB63}"/>
              </a:ext>
            </a:extLst>
          </p:cNvPr>
          <p:cNvSpPr/>
          <p:nvPr/>
        </p:nvSpPr>
        <p:spPr>
          <a:xfrm>
            <a:off x="2801763" y="6245671"/>
            <a:ext cx="1474749" cy="1954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  <a:r>
              <a:rPr lang="en-US" sz="1100" dirty="0" err="1"/>
              <a:t>tc</a:t>
            </a:r>
            <a:r>
              <a:rPr lang="en-US" sz="1100" dirty="0"/>
              <a:t>-image-right-arrow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ABD9F66-43F2-4108-8E57-1A2A769941B7}"/>
              </a:ext>
            </a:extLst>
          </p:cNvPr>
          <p:cNvSpPr/>
          <p:nvPr/>
        </p:nvSpPr>
        <p:spPr>
          <a:xfrm>
            <a:off x="2288721" y="6245670"/>
            <a:ext cx="513042" cy="195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svg</a:t>
            </a:r>
            <a:r>
              <a:rPr lang="en-US" sz="900" dirty="0"/>
              <a:t>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70BB3CB-0BE8-4C90-8E32-F410F271808C}"/>
              </a:ext>
            </a:extLst>
          </p:cNvPr>
          <p:cNvSpPr/>
          <p:nvPr/>
        </p:nvSpPr>
        <p:spPr>
          <a:xfrm>
            <a:off x="6934947" y="5638009"/>
            <a:ext cx="2204213" cy="894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tc</a:t>
            </a:r>
            <a:r>
              <a:rPr lang="en-US" dirty="0"/>
              <a:t>-table-of-contents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5AF227-9125-4D99-96E9-8FB295A943F5}"/>
              </a:ext>
            </a:extLst>
          </p:cNvPr>
          <p:cNvSpPr/>
          <p:nvPr/>
        </p:nvSpPr>
        <p:spPr>
          <a:xfrm>
            <a:off x="7570502" y="6009439"/>
            <a:ext cx="1501425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Item*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16992D-93BF-4993-87EF-898174372174}"/>
              </a:ext>
            </a:extLst>
          </p:cNvPr>
          <p:cNvSpPr/>
          <p:nvPr/>
        </p:nvSpPr>
        <p:spPr>
          <a:xfrm>
            <a:off x="6961939" y="6018600"/>
            <a:ext cx="607839" cy="3712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&gt;\/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6D220-0E67-464C-8D59-6A86C53FE40B}"/>
              </a:ext>
            </a:extLst>
          </p:cNvPr>
          <p:cNvSpPr txBox="1"/>
          <p:nvPr/>
        </p:nvSpPr>
        <p:spPr>
          <a:xfrm>
            <a:off x="6934947" y="656646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toc-selective-expandable 'Settings'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17FB16-B548-4EF9-9C3A-B10CA48BE2C7}"/>
              </a:ext>
            </a:extLst>
          </p:cNvPr>
          <p:cNvSpPr txBox="1"/>
          <p:nvPr/>
        </p:nvSpPr>
        <p:spPr>
          <a:xfrm>
            <a:off x="487918" y="2543854"/>
            <a:ext cx="3038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Tiddlywiki</a:t>
            </a:r>
            <a:r>
              <a:rPr lang="en-US" sz="3600" dirty="0"/>
              <a:t> breakdown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C7C8A6-9FA3-4307-8221-19FE0A98FDA2}"/>
              </a:ext>
            </a:extLst>
          </p:cNvPr>
          <p:cNvSpPr txBox="1"/>
          <p:nvPr/>
        </p:nvSpPr>
        <p:spPr>
          <a:xfrm>
            <a:off x="487918" y="1302003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C114A3-1224-421C-AFFC-17DCF1FB50D4}"/>
              </a:ext>
            </a:extLst>
          </p:cNvPr>
          <p:cNvSpPr txBox="1"/>
          <p:nvPr/>
        </p:nvSpPr>
        <p:spPr>
          <a:xfrm>
            <a:off x="5035852" y="5357019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</a:p>
        </p:txBody>
      </p:sp>
    </p:spTree>
    <p:extLst>
      <p:ext uri="{BB962C8B-B14F-4D97-AF65-F5344CB8AC3E}">
        <p14:creationId xmlns:p14="http://schemas.microsoft.com/office/powerpoint/2010/main" val="4741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1E4BF6-FC20-4C7E-BB9C-897808A19121}"/>
              </a:ext>
            </a:extLst>
          </p:cNvPr>
          <p:cNvSpPr/>
          <p:nvPr/>
        </p:nvSpPr>
        <p:spPr>
          <a:xfrm>
            <a:off x="0" y="5470"/>
            <a:ext cx="125614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Tiddlywiki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F826C8-9685-4DF2-97BD-CA8D45B4F84B}"/>
              </a:ext>
            </a:extLst>
          </p:cNvPr>
          <p:cNvSpPr/>
          <p:nvPr/>
        </p:nvSpPr>
        <p:spPr>
          <a:xfrm>
            <a:off x="166258" y="231759"/>
            <a:ext cx="1256145" cy="22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EA099-1856-4712-9B45-C027E6FC87A5}"/>
              </a:ext>
            </a:extLst>
          </p:cNvPr>
          <p:cNvSpPr/>
          <p:nvPr/>
        </p:nvSpPr>
        <p:spPr>
          <a:xfrm>
            <a:off x="166257" y="453432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594B19-8280-4320-95CE-F3CA53CB68DD}"/>
              </a:ext>
            </a:extLst>
          </p:cNvPr>
          <p:cNvSpPr/>
          <p:nvPr/>
        </p:nvSpPr>
        <p:spPr>
          <a:xfrm>
            <a:off x="166256" y="675105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07C222C6-AE2F-4D86-9B34-85E99B0B97FD}"/>
              </a:ext>
            </a:extLst>
          </p:cNvPr>
          <p:cNvSpPr/>
          <p:nvPr/>
        </p:nvSpPr>
        <p:spPr>
          <a:xfrm>
            <a:off x="1111320" y="-100569"/>
            <a:ext cx="3058344" cy="9973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TiddlyWiki</a:t>
            </a:r>
            <a:r>
              <a:rPr lang="en-US" dirty="0"/>
              <a:t>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55A5C2-64B9-4E3F-9E2C-7FFD683FACCB}"/>
              </a:ext>
            </a:extLst>
          </p:cNvPr>
          <p:cNvSpPr/>
          <p:nvPr/>
        </p:nvSpPr>
        <p:spPr>
          <a:xfrm>
            <a:off x="3217340" y="30082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B9199-5EE1-4472-B9B0-C9431403409F}"/>
              </a:ext>
            </a:extLst>
          </p:cNvPr>
          <p:cNvSpPr/>
          <p:nvPr/>
        </p:nvSpPr>
        <p:spPr>
          <a:xfrm>
            <a:off x="3730382" y="26200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07CD7-E41D-4A49-B666-ADB7AA00D1DC}"/>
              </a:ext>
            </a:extLst>
          </p:cNvPr>
          <p:cNvSpPr/>
          <p:nvPr/>
        </p:nvSpPr>
        <p:spPr>
          <a:xfrm>
            <a:off x="3217340" y="247197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F708B2-F70B-4C8E-8084-25B3082D0DAF}"/>
              </a:ext>
            </a:extLst>
          </p:cNvPr>
          <p:cNvSpPr/>
          <p:nvPr/>
        </p:nvSpPr>
        <p:spPr>
          <a:xfrm>
            <a:off x="3730382" y="475553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(hidden)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9C5DB-41B1-4218-BF37-B7FE3E8BBE70}"/>
              </a:ext>
            </a:extLst>
          </p:cNvPr>
          <p:cNvSpPr/>
          <p:nvPr/>
        </p:nvSpPr>
        <p:spPr>
          <a:xfrm>
            <a:off x="3216616" y="458618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232EE6-A294-4870-AB85-02949C6513BE}"/>
              </a:ext>
            </a:extLst>
          </p:cNvPr>
          <p:cNvSpPr/>
          <p:nvPr/>
        </p:nvSpPr>
        <p:spPr>
          <a:xfrm>
            <a:off x="3718979" y="874657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-reveal(tag-list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63B9A3-C8A4-4599-B6C3-572467A05D1B}"/>
              </a:ext>
            </a:extLst>
          </p:cNvPr>
          <p:cNvSpPr/>
          <p:nvPr/>
        </p:nvSpPr>
        <p:spPr>
          <a:xfrm>
            <a:off x="3222319" y="856041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38D61-2555-41E1-AFD3-2A0C624E0760}"/>
              </a:ext>
            </a:extLst>
          </p:cNvPr>
          <p:cNvSpPr/>
          <p:nvPr/>
        </p:nvSpPr>
        <p:spPr>
          <a:xfrm>
            <a:off x="3728747" y="1055812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34EFFF-414D-459A-941F-357A5FF0102C}"/>
              </a:ext>
            </a:extLst>
          </p:cNvPr>
          <p:cNvSpPr/>
          <p:nvPr/>
        </p:nvSpPr>
        <p:spPr>
          <a:xfrm>
            <a:off x="3215705" y="1076309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0DDA0-E752-417B-8EE5-CCB7A9CCE65D}"/>
              </a:ext>
            </a:extLst>
          </p:cNvPr>
          <p:cNvSpPr/>
          <p:nvPr/>
        </p:nvSpPr>
        <p:spPr>
          <a:xfrm>
            <a:off x="3730383" y="675105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(subtitle)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F8F474-9B45-4AE1-88C6-CED0D1101316}"/>
              </a:ext>
            </a:extLst>
          </p:cNvPr>
          <p:cNvSpPr/>
          <p:nvPr/>
        </p:nvSpPr>
        <p:spPr>
          <a:xfrm>
            <a:off x="3216617" y="658170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D0E211-20E2-4F7C-84E2-B98B5B9BF04C}"/>
              </a:ext>
            </a:extLst>
          </p:cNvPr>
          <p:cNvSpPr/>
          <p:nvPr/>
        </p:nvSpPr>
        <p:spPr>
          <a:xfrm>
            <a:off x="5497224" y="331183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5D585C-8175-4B87-BB7B-6A1F79B7FC42}"/>
              </a:ext>
            </a:extLst>
          </p:cNvPr>
          <p:cNvSpPr/>
          <p:nvPr/>
        </p:nvSpPr>
        <p:spPr>
          <a:xfrm>
            <a:off x="5494591" y="564269"/>
            <a:ext cx="1769187" cy="210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19D45B-B7AF-4CF4-95EF-7DBE09FD47D2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984892" y="442020"/>
            <a:ext cx="512332" cy="719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81702E7-A196-4CFC-B4FB-920F82EA9D07}"/>
              </a:ext>
            </a:extLst>
          </p:cNvPr>
          <p:cNvGraphicFramePr>
            <a:graphicFrameLocks noGrp="1"/>
          </p:cNvGraphicFramePr>
          <p:nvPr/>
        </p:nvGraphicFramePr>
        <p:xfrm>
          <a:off x="0" y="1344740"/>
          <a:ext cx="10058402" cy="35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679">
                  <a:extLst>
                    <a:ext uri="{9D8B030D-6E8A-4147-A177-3AD203B41FA5}">
                      <a16:colId xmlns:a16="http://schemas.microsoft.com/office/drawing/2014/main" val="1014425026"/>
                    </a:ext>
                  </a:extLst>
                </a:gridCol>
                <a:gridCol w="988037">
                  <a:extLst>
                    <a:ext uri="{9D8B030D-6E8A-4147-A177-3AD203B41FA5}">
                      <a16:colId xmlns:a16="http://schemas.microsoft.com/office/drawing/2014/main" val="3440794097"/>
                    </a:ext>
                  </a:extLst>
                </a:gridCol>
                <a:gridCol w="830783">
                  <a:extLst>
                    <a:ext uri="{9D8B030D-6E8A-4147-A177-3AD203B41FA5}">
                      <a16:colId xmlns:a16="http://schemas.microsoft.com/office/drawing/2014/main" val="2506964462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3993642325"/>
                    </a:ext>
                  </a:extLst>
                </a:gridCol>
                <a:gridCol w="700231">
                  <a:extLst>
                    <a:ext uri="{9D8B030D-6E8A-4147-A177-3AD203B41FA5}">
                      <a16:colId xmlns:a16="http://schemas.microsoft.com/office/drawing/2014/main" val="3178912483"/>
                    </a:ext>
                  </a:extLst>
                </a:gridCol>
                <a:gridCol w="1008807">
                  <a:extLst>
                    <a:ext uri="{9D8B030D-6E8A-4147-A177-3AD203B41FA5}">
                      <a16:colId xmlns:a16="http://schemas.microsoft.com/office/drawing/2014/main" val="2246821610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3142574146"/>
                    </a:ext>
                  </a:extLst>
                </a:gridCol>
                <a:gridCol w="462865">
                  <a:extLst>
                    <a:ext uri="{9D8B030D-6E8A-4147-A177-3AD203B41FA5}">
                      <a16:colId xmlns:a16="http://schemas.microsoft.com/office/drawing/2014/main" val="941395323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4207032357"/>
                    </a:ext>
                  </a:extLst>
                </a:gridCol>
                <a:gridCol w="130552">
                  <a:extLst>
                    <a:ext uri="{9D8B030D-6E8A-4147-A177-3AD203B41FA5}">
                      <a16:colId xmlns:a16="http://schemas.microsoft.com/office/drawing/2014/main" val="1942068633"/>
                    </a:ext>
                  </a:extLst>
                </a:gridCol>
                <a:gridCol w="2848397">
                  <a:extLst>
                    <a:ext uri="{9D8B030D-6E8A-4147-A177-3AD203B41FA5}">
                      <a16:colId xmlns:a16="http://schemas.microsoft.com/office/drawing/2014/main" val="1909391474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Test_Element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Command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Parameter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Input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0242"/>
                  </a:ext>
                </a:extLst>
              </a:tr>
              <a:tr h="1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tc-tiddler-frame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frame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=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contents of </a:t>
                      </a:r>
                      <a:r>
                        <a:rPr lang="en-US" sz="1000" u="none" strike="noStrike" dirty="0" err="1">
                          <a:effectLst/>
                        </a:rPr>
                        <a:t>tc</a:t>
                      </a:r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r>
                        <a:rPr lang="en-US" sz="1000" u="none" strike="noStrike" dirty="0" err="1">
                          <a:effectLst/>
                        </a:rPr>
                        <a:t>tiddler</a:t>
                      </a:r>
                      <a:r>
                        <a:rPr lang="en-US" sz="1000" u="none" strike="noStrike" dirty="0">
                          <a:effectLst/>
                        </a:rPr>
                        <a:t>-frame html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extLst>
                  <a:ext uri="{0D108BD9-81ED-4DB2-BD59-A6C34878D82A}">
                    <a16:rowId xmlns:a16="http://schemas.microsoft.com/office/drawing/2014/main" val="25514607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755AC9B-BB8A-4C48-8994-476AC571A37E}"/>
              </a:ext>
            </a:extLst>
          </p:cNvPr>
          <p:cNvSpPr txBox="1"/>
          <p:nvPr/>
        </p:nvSpPr>
        <p:spPr>
          <a:xfrm>
            <a:off x="556053" y="916952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C4C45-AD9E-4681-89CB-66AB97692E0B}"/>
              </a:ext>
            </a:extLst>
          </p:cNvPr>
          <p:cNvSpPr txBox="1"/>
          <p:nvPr/>
        </p:nvSpPr>
        <p:spPr>
          <a:xfrm>
            <a:off x="5790352" y="825257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</a:p>
        </p:txBody>
      </p:sp>
    </p:spTree>
    <p:extLst>
      <p:ext uri="{BB962C8B-B14F-4D97-AF65-F5344CB8AC3E}">
        <p14:creationId xmlns:p14="http://schemas.microsoft.com/office/powerpoint/2010/main" val="172136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6CE77-CEF7-4D6F-BFA8-D33B7D6954CB}"/>
              </a:ext>
            </a:extLst>
          </p:cNvPr>
          <p:cNvSpPr txBox="1"/>
          <p:nvPr/>
        </p:nvSpPr>
        <p:spPr>
          <a:xfrm>
            <a:off x="138886" y="15182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5E55F-6397-4D04-A1B4-BF569616A160}"/>
              </a:ext>
            </a:extLst>
          </p:cNvPr>
          <p:cNvSpPr txBox="1"/>
          <p:nvPr/>
        </p:nvSpPr>
        <p:spPr>
          <a:xfrm>
            <a:off x="341376" y="384514"/>
            <a:ext cx="11216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E6A4F-FFE4-4306-B7A6-ED76BB0645B4}"/>
              </a:ext>
            </a:extLst>
          </p:cNvPr>
          <p:cNvSpPr txBox="1"/>
          <p:nvPr/>
        </p:nvSpPr>
        <p:spPr>
          <a:xfrm>
            <a:off x="675334" y="718371"/>
            <a:ext cx="15849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6468C-FE5F-433D-8CF8-44AEF01EE31F}"/>
              </a:ext>
            </a:extLst>
          </p:cNvPr>
          <p:cNvSpPr txBox="1"/>
          <p:nvPr/>
        </p:nvSpPr>
        <p:spPr>
          <a:xfrm>
            <a:off x="675334" y="1083395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FB715-9CC0-401D-944B-E79F83414001}"/>
              </a:ext>
            </a:extLst>
          </p:cNvPr>
          <p:cNvSpPr txBox="1"/>
          <p:nvPr/>
        </p:nvSpPr>
        <p:spPr>
          <a:xfrm>
            <a:off x="675334" y="1448419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test_element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1712C-196A-4C8E-975B-D73BA2C79C2E}"/>
              </a:ext>
            </a:extLst>
          </p:cNvPr>
          <p:cNvSpPr txBox="1"/>
          <p:nvPr/>
        </p:nvSpPr>
        <p:spPr>
          <a:xfrm>
            <a:off x="675334" y="1809135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C5A82-368E-4032-9FDE-234E6A5C1B15}"/>
              </a:ext>
            </a:extLst>
          </p:cNvPr>
          <p:cNvSpPr txBox="1"/>
          <p:nvPr/>
        </p:nvSpPr>
        <p:spPr>
          <a:xfrm>
            <a:off x="675334" y="2174159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0D4F-1AFB-47C4-9593-0BB4D6C83D93}"/>
              </a:ext>
            </a:extLst>
          </p:cNvPr>
          <p:cNvSpPr txBox="1"/>
          <p:nvPr/>
        </p:nvSpPr>
        <p:spPr>
          <a:xfrm>
            <a:off x="2260294" y="1089857"/>
            <a:ext cx="3840480" cy="373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 test dictionary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61DF5-5B7C-415E-90F6-21741CB6FC3C}"/>
              </a:ext>
            </a:extLst>
          </p:cNvPr>
          <p:cNvSpPr txBox="1"/>
          <p:nvPr/>
        </p:nvSpPr>
        <p:spPr>
          <a:xfrm>
            <a:off x="2260294" y="1445189"/>
            <a:ext cx="384048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Ids state of Action/Step, Results, Verify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8571B-9B1F-46C5-B2D6-B209FD37F187}"/>
              </a:ext>
            </a:extLst>
          </p:cNvPr>
          <p:cNvSpPr txBox="1"/>
          <p:nvPr/>
        </p:nvSpPr>
        <p:spPr>
          <a:xfrm>
            <a:off x="2260294" y="1809135"/>
            <a:ext cx="3840480" cy="373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Stores the results of the step/action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47779-CE84-49AE-AAB4-8F7B3C37907C}"/>
              </a:ext>
            </a:extLst>
          </p:cNvPr>
          <p:cNvSpPr txBox="1"/>
          <p:nvPr/>
        </p:nvSpPr>
        <p:spPr>
          <a:xfrm>
            <a:off x="2260294" y="2174159"/>
            <a:ext cx="3840480" cy="373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 dictionary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2AD6E-DCEF-47AA-91C0-9534831B126D}"/>
              </a:ext>
            </a:extLst>
          </p:cNvPr>
          <p:cNvSpPr txBox="1"/>
          <p:nvPr/>
        </p:nvSpPr>
        <p:spPr>
          <a:xfrm>
            <a:off x="675334" y="2547799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284A6-BE9C-4462-B88E-9A860E776137}"/>
              </a:ext>
            </a:extLst>
          </p:cNvPr>
          <p:cNvSpPr txBox="1"/>
          <p:nvPr/>
        </p:nvSpPr>
        <p:spPr>
          <a:xfrm>
            <a:off x="2260294" y="2547799"/>
            <a:ext cx="3840480" cy="373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 dictionary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8A440-BE9D-4E8C-BD91-F4DAA20B7950}"/>
              </a:ext>
            </a:extLst>
          </p:cNvPr>
          <p:cNvSpPr txBox="1"/>
          <p:nvPr/>
        </p:nvSpPr>
        <p:spPr>
          <a:xfrm>
            <a:off x="670560" y="2909247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1706D-77C5-4B94-84D2-6E5FA5E9C3B1}"/>
              </a:ext>
            </a:extLst>
          </p:cNvPr>
          <p:cNvSpPr txBox="1"/>
          <p:nvPr/>
        </p:nvSpPr>
        <p:spPr>
          <a:xfrm>
            <a:off x="2255520" y="2921439"/>
            <a:ext cx="3840480" cy="373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 dictionary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191287D6-E4CD-4A67-9545-BAAC9C693AFD}"/>
              </a:ext>
            </a:extLst>
          </p:cNvPr>
          <p:cNvSpPr/>
          <p:nvPr/>
        </p:nvSpPr>
        <p:spPr>
          <a:xfrm>
            <a:off x="6436054" y="2123763"/>
            <a:ext cx="2889504" cy="8656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{variable: output}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76EB866-499B-4255-B9C7-F3B54CD3118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100774" y="1995955"/>
            <a:ext cx="1780032" cy="127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925FA09-5C7C-401A-A875-BFB87F32F39F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 rot="5400000">
            <a:off x="6928971" y="2156424"/>
            <a:ext cx="118864" cy="1784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197F8640-CAA1-408D-A706-22B452631DE0}"/>
              </a:ext>
            </a:extLst>
          </p:cNvPr>
          <p:cNvSpPr/>
          <p:nvPr/>
        </p:nvSpPr>
        <p:spPr>
          <a:xfrm>
            <a:off x="1040029" y="3785656"/>
            <a:ext cx="1715363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Test_elements</a:t>
            </a:r>
            <a:endParaRPr lang="en-US" b="1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336ABC74-744B-42C5-A7C4-CF480F3E5E33}"/>
              </a:ext>
            </a:extLst>
          </p:cNvPr>
          <p:cNvSpPr/>
          <p:nvPr/>
        </p:nvSpPr>
        <p:spPr>
          <a:xfrm>
            <a:off x="2755392" y="3785656"/>
            <a:ext cx="1715363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commands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86EAC78D-2C7B-47C8-A6D7-6386B9B38D20}"/>
              </a:ext>
            </a:extLst>
          </p:cNvPr>
          <p:cNvSpPr/>
          <p:nvPr/>
        </p:nvSpPr>
        <p:spPr>
          <a:xfrm>
            <a:off x="4470755" y="3785656"/>
            <a:ext cx="1715363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parameter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C60AA50-C246-452F-85C3-83B7940E7675}"/>
              </a:ext>
            </a:extLst>
          </p:cNvPr>
          <p:cNvSpPr/>
          <p:nvPr/>
        </p:nvSpPr>
        <p:spPr>
          <a:xfrm>
            <a:off x="1040029" y="4138731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79F49242-9E47-4D3C-B135-AFCBA70DADEB}"/>
              </a:ext>
            </a:extLst>
          </p:cNvPr>
          <p:cNvSpPr/>
          <p:nvPr/>
        </p:nvSpPr>
        <p:spPr>
          <a:xfrm>
            <a:off x="2755392" y="4138731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965069-307E-497B-A2CF-6136535486AF}"/>
              </a:ext>
            </a:extLst>
          </p:cNvPr>
          <p:cNvSpPr/>
          <p:nvPr/>
        </p:nvSpPr>
        <p:spPr>
          <a:xfrm>
            <a:off x="4470755" y="4138731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attribute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1E72EA85-8627-44A3-8480-0FF7267B8DA6}"/>
              </a:ext>
            </a:extLst>
          </p:cNvPr>
          <p:cNvSpPr/>
          <p:nvPr/>
        </p:nvSpPr>
        <p:spPr>
          <a:xfrm>
            <a:off x="6176570" y="4138730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a list of HTML tags with that attribute 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B3C10FEF-1198-4EAB-B38D-72F6891011CF}"/>
              </a:ext>
            </a:extLst>
          </p:cNvPr>
          <p:cNvSpPr/>
          <p:nvPr/>
        </p:nvSpPr>
        <p:spPr>
          <a:xfrm>
            <a:off x="2755392" y="449180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AC41EEB-378E-495E-BC40-82C82794DC74}"/>
              </a:ext>
            </a:extLst>
          </p:cNvPr>
          <p:cNvSpPr/>
          <p:nvPr/>
        </p:nvSpPr>
        <p:spPr>
          <a:xfrm>
            <a:off x="4470755" y="449180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class id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0507B28A-BABC-4F03-A0BE-4389E69D5ED3}"/>
              </a:ext>
            </a:extLst>
          </p:cNvPr>
          <p:cNvSpPr/>
          <p:nvPr/>
        </p:nvSpPr>
        <p:spPr>
          <a:xfrm>
            <a:off x="6176570" y="4491803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a list of html tags with that class=“parameter” 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7581AAE-95A9-4292-8666-EB1FEC4F0245}"/>
              </a:ext>
            </a:extLst>
          </p:cNvPr>
          <p:cNvSpPr/>
          <p:nvPr/>
        </p:nvSpPr>
        <p:spPr>
          <a:xfrm>
            <a:off x="2755392" y="4844876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tagName</a:t>
            </a:r>
            <a:endParaRPr lang="en-US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54F32F96-EB99-4C57-A811-CAA66227D328}"/>
              </a:ext>
            </a:extLst>
          </p:cNvPr>
          <p:cNvSpPr/>
          <p:nvPr/>
        </p:nvSpPr>
        <p:spPr>
          <a:xfrm>
            <a:off x="4470755" y="4844876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tag type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E994969-DA89-46C5-9FC3-BE8272287764}"/>
              </a:ext>
            </a:extLst>
          </p:cNvPr>
          <p:cNvSpPr/>
          <p:nvPr/>
        </p:nvSpPr>
        <p:spPr>
          <a:xfrm>
            <a:off x="6176570" y="4844875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a list of html tags with that class=“parameter” 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87F204A4-B2B8-4BCB-AD06-2B8029D420C5}"/>
              </a:ext>
            </a:extLst>
          </p:cNvPr>
          <p:cNvSpPr/>
          <p:nvPr/>
        </p:nvSpPr>
        <p:spPr>
          <a:xfrm>
            <a:off x="2755392" y="5154293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getListItem</a:t>
            </a:r>
            <a:endParaRPr lang="en-US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42618BEB-23F5-47CF-95D7-01AF225F69BF}"/>
              </a:ext>
            </a:extLst>
          </p:cNvPr>
          <p:cNvSpPr/>
          <p:nvPr/>
        </p:nvSpPr>
        <p:spPr>
          <a:xfrm>
            <a:off x="4470755" y="5154293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index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0AFAF26B-5119-4DA1-AE26-89CD09A6EA32}"/>
              </a:ext>
            </a:extLst>
          </p:cNvPr>
          <p:cNvSpPr/>
          <p:nvPr/>
        </p:nvSpPr>
        <p:spPr>
          <a:xfrm>
            <a:off x="6176570" y="5154292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&lt;list index&gt; value of a list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98142E5-7AE0-4A18-B9A1-13697D2933CE}"/>
              </a:ext>
            </a:extLst>
          </p:cNvPr>
          <p:cNvSpPr/>
          <p:nvPr/>
        </p:nvSpPr>
        <p:spPr>
          <a:xfrm>
            <a:off x="2755392" y="5472329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E842C0E-F598-46FE-B3F1-78E5DCA0ABA2}"/>
              </a:ext>
            </a:extLst>
          </p:cNvPr>
          <p:cNvSpPr/>
          <p:nvPr/>
        </p:nvSpPr>
        <p:spPr>
          <a:xfrm>
            <a:off x="4470755" y="5472329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20AC290F-DA6F-4AB9-9A29-89876CD85BCB}"/>
              </a:ext>
            </a:extLst>
          </p:cNvPr>
          <p:cNvSpPr/>
          <p:nvPr/>
        </p:nvSpPr>
        <p:spPr>
          <a:xfrm>
            <a:off x="6176570" y="5472328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Simulate User clicking button with html class=“name”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B7C9DF56-197D-41EF-BD12-0EB428BDFF40}"/>
              </a:ext>
            </a:extLst>
          </p:cNvPr>
          <p:cNvSpPr/>
          <p:nvPr/>
        </p:nvSpPr>
        <p:spPr>
          <a:xfrm>
            <a:off x="2755392" y="5810493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click_single</a:t>
            </a:r>
            <a:endParaRPr lang="en-US" dirty="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0C1720B0-2952-4C4F-9BF1-488DAA2E074E}"/>
              </a:ext>
            </a:extLst>
          </p:cNvPr>
          <p:cNvSpPr/>
          <p:nvPr/>
        </p:nvSpPr>
        <p:spPr>
          <a:xfrm>
            <a:off x="4470755" y="5810493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N/A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F0133CBF-12F6-4F1A-95ED-438746E84B16}"/>
              </a:ext>
            </a:extLst>
          </p:cNvPr>
          <p:cNvSpPr/>
          <p:nvPr/>
        </p:nvSpPr>
        <p:spPr>
          <a:xfrm>
            <a:off x="6176570" y="5810492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Simulate User clicking button tag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8B211645-F36D-4273-AE68-EB16513AC81D}"/>
              </a:ext>
            </a:extLst>
          </p:cNvPr>
          <p:cNvSpPr/>
          <p:nvPr/>
        </p:nvSpPr>
        <p:spPr>
          <a:xfrm>
            <a:off x="2745844" y="6148657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sendkeys</a:t>
            </a:r>
            <a:endParaRPr lang="en-US" dirty="0"/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3BA3C31A-1693-4718-BD3C-89AF123F3677}"/>
              </a:ext>
            </a:extLst>
          </p:cNvPr>
          <p:cNvSpPr/>
          <p:nvPr/>
        </p:nvSpPr>
        <p:spPr>
          <a:xfrm>
            <a:off x="4461207" y="6148657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9B48F03A-2739-4727-BF88-FB7E1ED8F7F1}"/>
              </a:ext>
            </a:extLst>
          </p:cNvPr>
          <p:cNvSpPr/>
          <p:nvPr/>
        </p:nvSpPr>
        <p:spPr>
          <a:xfrm>
            <a:off x="6167022" y="6148656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Sends  text value to html form text box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47AFB948-6417-43DE-A5CE-B79F0C60833D}"/>
              </a:ext>
            </a:extLst>
          </p:cNvPr>
          <p:cNvSpPr/>
          <p:nvPr/>
        </p:nvSpPr>
        <p:spPr>
          <a:xfrm>
            <a:off x="6167022" y="3800564"/>
            <a:ext cx="6015430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45405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6CE77-CEF7-4D6F-BFA8-D33B7D6954CB}"/>
              </a:ext>
            </a:extLst>
          </p:cNvPr>
          <p:cNvSpPr txBox="1"/>
          <p:nvPr/>
        </p:nvSpPr>
        <p:spPr>
          <a:xfrm>
            <a:off x="138886" y="15182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5E55F-6397-4D04-A1B4-BF569616A160}"/>
              </a:ext>
            </a:extLst>
          </p:cNvPr>
          <p:cNvSpPr txBox="1"/>
          <p:nvPr/>
        </p:nvSpPr>
        <p:spPr>
          <a:xfrm>
            <a:off x="341376" y="384514"/>
            <a:ext cx="11216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E6A4F-FFE4-4306-B7A6-ED76BB0645B4}"/>
              </a:ext>
            </a:extLst>
          </p:cNvPr>
          <p:cNvSpPr txBox="1"/>
          <p:nvPr/>
        </p:nvSpPr>
        <p:spPr>
          <a:xfrm>
            <a:off x="675334" y="718371"/>
            <a:ext cx="15849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6468C-FE5F-433D-8CF8-44AEF01EE31F}"/>
              </a:ext>
            </a:extLst>
          </p:cNvPr>
          <p:cNvSpPr txBox="1"/>
          <p:nvPr/>
        </p:nvSpPr>
        <p:spPr>
          <a:xfrm>
            <a:off x="675334" y="1083395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FB715-9CC0-401D-944B-E79F83414001}"/>
              </a:ext>
            </a:extLst>
          </p:cNvPr>
          <p:cNvSpPr txBox="1"/>
          <p:nvPr/>
        </p:nvSpPr>
        <p:spPr>
          <a:xfrm>
            <a:off x="675334" y="1448419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test_element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1712C-196A-4C8E-975B-D73BA2C79C2E}"/>
              </a:ext>
            </a:extLst>
          </p:cNvPr>
          <p:cNvSpPr txBox="1"/>
          <p:nvPr/>
        </p:nvSpPr>
        <p:spPr>
          <a:xfrm>
            <a:off x="675334" y="1809135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C5A82-368E-4032-9FDE-234E6A5C1B15}"/>
              </a:ext>
            </a:extLst>
          </p:cNvPr>
          <p:cNvSpPr txBox="1"/>
          <p:nvPr/>
        </p:nvSpPr>
        <p:spPr>
          <a:xfrm>
            <a:off x="675334" y="2174159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0D4F-1AFB-47C4-9593-0BB4D6C83D93}"/>
              </a:ext>
            </a:extLst>
          </p:cNvPr>
          <p:cNvSpPr txBox="1"/>
          <p:nvPr/>
        </p:nvSpPr>
        <p:spPr>
          <a:xfrm>
            <a:off x="2260294" y="1089857"/>
            <a:ext cx="3840480" cy="373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 test dictionary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61DF5-5B7C-415E-90F6-21741CB6FC3C}"/>
              </a:ext>
            </a:extLst>
          </p:cNvPr>
          <p:cNvSpPr txBox="1"/>
          <p:nvPr/>
        </p:nvSpPr>
        <p:spPr>
          <a:xfrm>
            <a:off x="2260294" y="1445189"/>
            <a:ext cx="384048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Ids state of Action/Step, Results, Verify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8571B-9B1F-46C5-B2D6-B209FD37F187}"/>
              </a:ext>
            </a:extLst>
          </p:cNvPr>
          <p:cNvSpPr txBox="1"/>
          <p:nvPr/>
        </p:nvSpPr>
        <p:spPr>
          <a:xfrm>
            <a:off x="2260294" y="1809135"/>
            <a:ext cx="3840480" cy="373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Stores the results of the step/action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47779-CE84-49AE-AAB4-8F7B3C37907C}"/>
              </a:ext>
            </a:extLst>
          </p:cNvPr>
          <p:cNvSpPr txBox="1"/>
          <p:nvPr/>
        </p:nvSpPr>
        <p:spPr>
          <a:xfrm>
            <a:off x="2260294" y="2174159"/>
            <a:ext cx="3840480" cy="373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 dictionary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2AD6E-DCEF-47AA-91C0-9534831B126D}"/>
              </a:ext>
            </a:extLst>
          </p:cNvPr>
          <p:cNvSpPr txBox="1"/>
          <p:nvPr/>
        </p:nvSpPr>
        <p:spPr>
          <a:xfrm>
            <a:off x="675334" y="2547799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284A6-BE9C-4462-B88E-9A860E776137}"/>
              </a:ext>
            </a:extLst>
          </p:cNvPr>
          <p:cNvSpPr txBox="1"/>
          <p:nvPr/>
        </p:nvSpPr>
        <p:spPr>
          <a:xfrm>
            <a:off x="2260294" y="2547799"/>
            <a:ext cx="3840480" cy="373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 dictionary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8A440-BE9D-4E8C-BD91-F4DAA20B7950}"/>
              </a:ext>
            </a:extLst>
          </p:cNvPr>
          <p:cNvSpPr txBox="1"/>
          <p:nvPr/>
        </p:nvSpPr>
        <p:spPr>
          <a:xfrm>
            <a:off x="670560" y="2909247"/>
            <a:ext cx="15849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1706D-77C5-4B94-84D2-6E5FA5E9C3B1}"/>
              </a:ext>
            </a:extLst>
          </p:cNvPr>
          <p:cNvSpPr txBox="1"/>
          <p:nvPr/>
        </p:nvSpPr>
        <p:spPr>
          <a:xfrm>
            <a:off x="2255520" y="2921439"/>
            <a:ext cx="3840480" cy="373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 dictionary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191287D6-E4CD-4A67-9545-BAAC9C693AFD}"/>
              </a:ext>
            </a:extLst>
          </p:cNvPr>
          <p:cNvSpPr/>
          <p:nvPr/>
        </p:nvSpPr>
        <p:spPr>
          <a:xfrm>
            <a:off x="6436054" y="2123763"/>
            <a:ext cx="2889504" cy="8656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{variable: output}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76EB866-499B-4255-B9C7-F3B54CD3118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100774" y="1995955"/>
            <a:ext cx="1780032" cy="127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925FA09-5C7C-401A-A875-BFB87F32F39F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 rot="5400000">
            <a:off x="6928971" y="2156424"/>
            <a:ext cx="118864" cy="1784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197F8640-CAA1-408D-A706-22B452631DE0}"/>
              </a:ext>
            </a:extLst>
          </p:cNvPr>
          <p:cNvSpPr/>
          <p:nvPr/>
        </p:nvSpPr>
        <p:spPr>
          <a:xfrm>
            <a:off x="1040029" y="3785656"/>
            <a:ext cx="1715363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Test_elements</a:t>
            </a:r>
            <a:endParaRPr lang="en-US" b="1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336ABC74-744B-42C5-A7C4-CF480F3E5E33}"/>
              </a:ext>
            </a:extLst>
          </p:cNvPr>
          <p:cNvSpPr/>
          <p:nvPr/>
        </p:nvSpPr>
        <p:spPr>
          <a:xfrm>
            <a:off x="2755392" y="3785656"/>
            <a:ext cx="1715363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commands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86EAC78D-2C7B-47C8-A6D7-6386B9B38D20}"/>
              </a:ext>
            </a:extLst>
          </p:cNvPr>
          <p:cNvSpPr/>
          <p:nvPr/>
        </p:nvSpPr>
        <p:spPr>
          <a:xfrm>
            <a:off x="4470755" y="3785656"/>
            <a:ext cx="1715363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parameter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C60AA50-C246-452F-85C3-83B7940E7675}"/>
              </a:ext>
            </a:extLst>
          </p:cNvPr>
          <p:cNvSpPr/>
          <p:nvPr/>
        </p:nvSpPr>
        <p:spPr>
          <a:xfrm>
            <a:off x="1040029" y="4138731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79F49242-9E47-4D3C-B135-AFCBA70DADEB}"/>
              </a:ext>
            </a:extLst>
          </p:cNvPr>
          <p:cNvSpPr/>
          <p:nvPr/>
        </p:nvSpPr>
        <p:spPr>
          <a:xfrm>
            <a:off x="2755392" y="4138731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equal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D965069-307E-497B-A2CF-6136535486AF}"/>
              </a:ext>
            </a:extLst>
          </p:cNvPr>
          <p:cNvSpPr/>
          <p:nvPr/>
        </p:nvSpPr>
        <p:spPr>
          <a:xfrm>
            <a:off x="4470755" y="4138731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variable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1E72EA85-8627-44A3-8480-0FF7267B8DA6}"/>
              </a:ext>
            </a:extLst>
          </p:cNvPr>
          <p:cNvSpPr/>
          <p:nvPr/>
        </p:nvSpPr>
        <p:spPr>
          <a:xfrm>
            <a:off x="6176570" y="4138730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command input with another parameter input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B3C10FEF-1198-4EAB-B38D-72F6891011CF}"/>
              </a:ext>
            </a:extLst>
          </p:cNvPr>
          <p:cNvSpPr/>
          <p:nvPr/>
        </p:nvSpPr>
        <p:spPr>
          <a:xfrm>
            <a:off x="2755392" y="449180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AC41EEB-378E-495E-BC40-82C82794DC74}"/>
              </a:ext>
            </a:extLst>
          </p:cNvPr>
          <p:cNvSpPr/>
          <p:nvPr/>
        </p:nvSpPr>
        <p:spPr>
          <a:xfrm>
            <a:off x="4470755" y="449180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N/A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0507B28A-BABC-4F03-A0BE-4389E69D5ED3}"/>
              </a:ext>
            </a:extLst>
          </p:cNvPr>
          <p:cNvSpPr/>
          <p:nvPr/>
        </p:nvSpPr>
        <p:spPr>
          <a:xfrm>
            <a:off x="6176570" y="4491803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Determines if input variable exists in Results 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7581AAE-95A9-4292-8666-EB1FEC4F0245}"/>
              </a:ext>
            </a:extLst>
          </p:cNvPr>
          <p:cNvSpPr/>
          <p:nvPr/>
        </p:nvSpPr>
        <p:spPr>
          <a:xfrm>
            <a:off x="2755392" y="4844876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54F32F96-EB99-4C57-A811-CAA66227D328}"/>
              </a:ext>
            </a:extLst>
          </p:cNvPr>
          <p:cNvSpPr/>
          <p:nvPr/>
        </p:nvSpPr>
        <p:spPr>
          <a:xfrm>
            <a:off x="4470755" y="4844876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E994969-DA89-46C5-9FC3-BE8272287764}"/>
              </a:ext>
            </a:extLst>
          </p:cNvPr>
          <p:cNvSpPr/>
          <p:nvPr/>
        </p:nvSpPr>
        <p:spPr>
          <a:xfrm>
            <a:off x="6176570" y="4844875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to see if parameter text is found input results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47AFB948-6417-43DE-A5CE-B79F0C60833D}"/>
              </a:ext>
            </a:extLst>
          </p:cNvPr>
          <p:cNvSpPr/>
          <p:nvPr/>
        </p:nvSpPr>
        <p:spPr>
          <a:xfrm>
            <a:off x="6167022" y="3788372"/>
            <a:ext cx="6015430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2D7A76FC-7AA5-4C43-BB04-A8BFFA943884}"/>
              </a:ext>
            </a:extLst>
          </p:cNvPr>
          <p:cNvSpPr/>
          <p:nvPr/>
        </p:nvSpPr>
        <p:spPr>
          <a:xfrm>
            <a:off x="1030481" y="5183041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C43A5D7-64C3-4B7B-9C5B-FAFFD04411E7}"/>
              </a:ext>
            </a:extLst>
          </p:cNvPr>
          <p:cNvSpPr/>
          <p:nvPr/>
        </p:nvSpPr>
        <p:spPr>
          <a:xfrm>
            <a:off x="2745844" y="5183041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equal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99709905-1E15-4E53-BABF-8348D3C4AB16}"/>
              </a:ext>
            </a:extLst>
          </p:cNvPr>
          <p:cNvSpPr/>
          <p:nvPr/>
        </p:nvSpPr>
        <p:spPr>
          <a:xfrm>
            <a:off x="4461207" y="5183041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variable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2E619FCC-097D-4D5C-8110-1008DD2A398E}"/>
              </a:ext>
            </a:extLst>
          </p:cNvPr>
          <p:cNvSpPr/>
          <p:nvPr/>
        </p:nvSpPr>
        <p:spPr>
          <a:xfrm>
            <a:off x="6167022" y="5183040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command input with another parameter input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E7224EF7-2949-4C77-A114-F88ACDF8DF81}"/>
              </a:ext>
            </a:extLst>
          </p:cNvPr>
          <p:cNvSpPr/>
          <p:nvPr/>
        </p:nvSpPr>
        <p:spPr>
          <a:xfrm>
            <a:off x="2745844" y="553611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8191A92C-B46D-477E-9206-740822904B4A}"/>
              </a:ext>
            </a:extLst>
          </p:cNvPr>
          <p:cNvSpPr/>
          <p:nvPr/>
        </p:nvSpPr>
        <p:spPr>
          <a:xfrm>
            <a:off x="4461207" y="553611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N/A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55FB18B1-50A5-4C4E-9E04-6FC8DF1E858E}"/>
              </a:ext>
            </a:extLst>
          </p:cNvPr>
          <p:cNvSpPr/>
          <p:nvPr/>
        </p:nvSpPr>
        <p:spPr>
          <a:xfrm>
            <a:off x="6167022" y="5536113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Determines if input variable exists in Results 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5B4F7202-F7A4-4854-9D89-6587697BB1FB}"/>
              </a:ext>
            </a:extLst>
          </p:cNvPr>
          <p:cNvSpPr/>
          <p:nvPr/>
        </p:nvSpPr>
        <p:spPr>
          <a:xfrm>
            <a:off x="2745844" y="5889186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ABC52F9D-8E92-4F6E-8C09-662502395272}"/>
              </a:ext>
            </a:extLst>
          </p:cNvPr>
          <p:cNvSpPr/>
          <p:nvPr/>
        </p:nvSpPr>
        <p:spPr>
          <a:xfrm>
            <a:off x="4461207" y="5889186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7A978270-E256-45DB-9A5F-5D45A42C7C2F}"/>
              </a:ext>
            </a:extLst>
          </p:cNvPr>
          <p:cNvSpPr/>
          <p:nvPr/>
        </p:nvSpPr>
        <p:spPr>
          <a:xfrm>
            <a:off x="6167022" y="5889185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to see if parameter text is found input results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3DF50A98-98A2-4F37-92B5-3E0B37C44F45}"/>
              </a:ext>
            </a:extLst>
          </p:cNvPr>
          <p:cNvSpPr/>
          <p:nvPr/>
        </p:nvSpPr>
        <p:spPr>
          <a:xfrm>
            <a:off x="1040029" y="6187123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B5A171FC-EE08-46BD-B564-2D0EC4D965B9}"/>
              </a:ext>
            </a:extLst>
          </p:cNvPr>
          <p:cNvSpPr/>
          <p:nvPr/>
        </p:nvSpPr>
        <p:spPr>
          <a:xfrm>
            <a:off x="2755392" y="6187123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73FC278F-866B-41A3-B33E-76C050F60D24}"/>
              </a:ext>
            </a:extLst>
          </p:cNvPr>
          <p:cNvSpPr/>
          <p:nvPr/>
        </p:nvSpPr>
        <p:spPr>
          <a:xfrm>
            <a:off x="4470755" y="6187123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N/A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BFF65754-9E63-4036-9C30-EF598AE17A29}"/>
              </a:ext>
            </a:extLst>
          </p:cNvPr>
          <p:cNvSpPr/>
          <p:nvPr/>
        </p:nvSpPr>
        <p:spPr>
          <a:xfrm>
            <a:off x="6176570" y="6187122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Converts html to text</a:t>
            </a:r>
          </a:p>
        </p:txBody>
      </p:sp>
    </p:spTree>
    <p:extLst>
      <p:ext uri="{BB962C8B-B14F-4D97-AF65-F5344CB8AC3E}">
        <p14:creationId xmlns:p14="http://schemas.microsoft.com/office/powerpoint/2010/main" val="127577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93B5F9-DE53-4AEF-8B24-49424265B4F9}"/>
              </a:ext>
            </a:extLst>
          </p:cNvPr>
          <p:cNvGraphicFramePr>
            <a:graphicFrameLocks noGrp="1"/>
          </p:cNvGraphicFramePr>
          <p:nvPr/>
        </p:nvGraphicFramePr>
        <p:xfrm>
          <a:off x="137809" y="4906727"/>
          <a:ext cx="10058402" cy="1213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679">
                  <a:extLst>
                    <a:ext uri="{9D8B030D-6E8A-4147-A177-3AD203B41FA5}">
                      <a16:colId xmlns:a16="http://schemas.microsoft.com/office/drawing/2014/main" val="1967790077"/>
                    </a:ext>
                  </a:extLst>
                </a:gridCol>
                <a:gridCol w="988037">
                  <a:extLst>
                    <a:ext uri="{9D8B030D-6E8A-4147-A177-3AD203B41FA5}">
                      <a16:colId xmlns:a16="http://schemas.microsoft.com/office/drawing/2014/main" val="2180586768"/>
                    </a:ext>
                  </a:extLst>
                </a:gridCol>
                <a:gridCol w="830783">
                  <a:extLst>
                    <a:ext uri="{9D8B030D-6E8A-4147-A177-3AD203B41FA5}">
                      <a16:colId xmlns:a16="http://schemas.microsoft.com/office/drawing/2014/main" val="881421058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3903856759"/>
                    </a:ext>
                  </a:extLst>
                </a:gridCol>
                <a:gridCol w="700231">
                  <a:extLst>
                    <a:ext uri="{9D8B030D-6E8A-4147-A177-3AD203B41FA5}">
                      <a16:colId xmlns:a16="http://schemas.microsoft.com/office/drawing/2014/main" val="2067320872"/>
                    </a:ext>
                  </a:extLst>
                </a:gridCol>
                <a:gridCol w="1008807">
                  <a:extLst>
                    <a:ext uri="{9D8B030D-6E8A-4147-A177-3AD203B41FA5}">
                      <a16:colId xmlns:a16="http://schemas.microsoft.com/office/drawing/2014/main" val="4078674068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1693709562"/>
                    </a:ext>
                  </a:extLst>
                </a:gridCol>
                <a:gridCol w="462865">
                  <a:extLst>
                    <a:ext uri="{9D8B030D-6E8A-4147-A177-3AD203B41FA5}">
                      <a16:colId xmlns:a16="http://schemas.microsoft.com/office/drawing/2014/main" val="1578463564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544624882"/>
                    </a:ext>
                  </a:extLst>
                </a:gridCol>
                <a:gridCol w="130552">
                  <a:extLst>
                    <a:ext uri="{9D8B030D-6E8A-4147-A177-3AD203B41FA5}">
                      <a16:colId xmlns:a16="http://schemas.microsoft.com/office/drawing/2014/main" val="600929238"/>
                    </a:ext>
                  </a:extLst>
                </a:gridCol>
                <a:gridCol w="2848397">
                  <a:extLst>
                    <a:ext uri="{9D8B030D-6E8A-4147-A177-3AD203B41FA5}">
                      <a16:colId xmlns:a16="http://schemas.microsoft.com/office/drawing/2014/main" val="3914617374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Test_Element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Variable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Command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Parameter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Input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201520"/>
                  </a:ext>
                </a:extLst>
              </a:tr>
              <a:tr h="1781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Test_Verify_Login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extLst>
                  <a:ext uri="{0D108BD9-81ED-4DB2-BD59-A6C34878D82A}">
                    <a16:rowId xmlns:a16="http://schemas.microsoft.com/office/drawing/2014/main" val="4223158848"/>
                  </a:ext>
                </a:extLst>
              </a:tr>
              <a:tr h="17813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Get UserName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className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frame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=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&lt;input type="text" class="</a:t>
                      </a:r>
                      <a:r>
                        <a:rPr lang="en-US" sz="1000" u="none" strike="noStrike" dirty="0" err="1">
                          <a:effectLst/>
                        </a:rPr>
                        <a:t>userName</a:t>
                      </a:r>
                      <a:r>
                        <a:rPr lang="en-US" sz="1000" u="none" strike="noStrike" dirty="0">
                          <a:effectLst/>
                        </a:rPr>
                        <a:t>"&gt;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extLst>
                  <a:ext uri="{0D108BD9-81ED-4DB2-BD59-A6C34878D82A}">
                    <a16:rowId xmlns:a16="http://schemas.microsoft.com/office/drawing/2014/main" val="97258222"/>
                  </a:ext>
                </a:extLst>
              </a:tr>
              <a:tr h="32241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Enter User Name Text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""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sendKeys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"William"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""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=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extLst>
                  <a:ext uri="{0D108BD9-81ED-4DB2-BD59-A6C34878D82A}">
                    <a16:rowId xmlns:a16="http://schemas.microsoft.com/office/drawing/2014/main" val="3461620123"/>
                  </a:ext>
                </a:extLst>
              </a:tr>
              <a:tr h="17813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Get Enter button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Enter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className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"Enter"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frame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Enter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=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&lt;button class="Enter"&gt;Enter &lt;/button&gt;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extLst>
                  <a:ext uri="{0D108BD9-81ED-4DB2-BD59-A6C34878D82A}">
                    <a16:rowId xmlns:a16="http://schemas.microsoft.com/office/drawing/2014/main" val="4085097948"/>
                  </a:ext>
                </a:extLst>
              </a:tr>
              <a:tr h="17813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Click Enter button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clickEnter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click_single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"Enter"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clickEnter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=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""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extLst>
                  <a:ext uri="{0D108BD9-81ED-4DB2-BD59-A6C34878D82A}">
                    <a16:rowId xmlns:a16="http://schemas.microsoft.com/office/drawing/2014/main" val="3606873398"/>
                  </a:ext>
                </a:extLst>
              </a:tr>
            </a:tbl>
          </a:graphicData>
        </a:graphic>
      </p:graphicFrame>
      <p:sp>
        <p:nvSpPr>
          <p:cNvPr id="143" name="Rectangle 142">
            <a:extLst>
              <a:ext uri="{FF2B5EF4-FFF2-40B4-BE49-F238E27FC236}">
                <a16:creationId xmlns:a16="http://schemas.microsoft.com/office/drawing/2014/main" id="{27504D07-5934-4A58-B83C-2A91657B0B4D}"/>
              </a:ext>
            </a:extLst>
          </p:cNvPr>
          <p:cNvSpPr/>
          <p:nvPr/>
        </p:nvSpPr>
        <p:spPr>
          <a:xfrm>
            <a:off x="10571444" y="1968808"/>
            <a:ext cx="1187778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04E5A8B-CE1D-4ED9-85BA-2F8320405E6C}"/>
              </a:ext>
            </a:extLst>
          </p:cNvPr>
          <p:cNvSpPr/>
          <p:nvPr/>
        </p:nvSpPr>
        <p:spPr>
          <a:xfrm>
            <a:off x="10571444" y="2166771"/>
            <a:ext cx="1187778" cy="197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userName</a:t>
            </a:r>
            <a:endParaRPr lang="en-US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138CB66-A62C-4CBB-9269-6E284EBE1B0A}"/>
              </a:ext>
            </a:extLst>
          </p:cNvPr>
          <p:cNvSpPr/>
          <p:nvPr/>
        </p:nvSpPr>
        <p:spPr>
          <a:xfrm>
            <a:off x="10571444" y="2364734"/>
            <a:ext cx="1187778" cy="197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userPassword</a:t>
            </a:r>
            <a:endParaRPr lang="en-US" sz="14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6C1C5C-C4DB-493C-9AEA-E9B22F694C59}"/>
              </a:ext>
            </a:extLst>
          </p:cNvPr>
          <p:cNvSpPr/>
          <p:nvPr/>
        </p:nvSpPr>
        <p:spPr>
          <a:xfrm>
            <a:off x="10571444" y="2562697"/>
            <a:ext cx="1187778" cy="197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button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8B485C0-39DF-4187-88F7-E0A5B767C576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6839712" y="2265753"/>
            <a:ext cx="3731732" cy="3110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CBEBF8E-CB6D-493F-B22E-F12F8EC5302A}"/>
              </a:ext>
            </a:extLst>
          </p:cNvPr>
          <p:cNvCxnSpPr>
            <a:cxnSpLocks/>
            <a:endCxn id="146" idx="1"/>
          </p:cNvCxnSpPr>
          <p:nvPr/>
        </p:nvCxnSpPr>
        <p:spPr>
          <a:xfrm flipV="1">
            <a:off x="7059168" y="2661679"/>
            <a:ext cx="3512276" cy="3190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412691C6-39D3-4626-A520-F73D0F7BF540}"/>
              </a:ext>
            </a:extLst>
          </p:cNvPr>
          <p:cNvCxnSpPr>
            <a:cxnSpLocks/>
            <a:stCxn id="158" idx="3"/>
            <a:endCxn id="143" idx="3"/>
          </p:cNvCxnSpPr>
          <p:nvPr/>
        </p:nvCxnSpPr>
        <p:spPr>
          <a:xfrm>
            <a:off x="9312213" y="619987"/>
            <a:ext cx="2447009" cy="1447803"/>
          </a:xfrm>
          <a:prstGeom prst="bentConnector3">
            <a:avLst>
              <a:gd name="adj1" fmla="val 10934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495A78D-6313-4921-BA30-CD66AB63612E}"/>
              </a:ext>
            </a:extLst>
          </p:cNvPr>
          <p:cNvSpPr/>
          <p:nvPr/>
        </p:nvSpPr>
        <p:spPr>
          <a:xfrm>
            <a:off x="0" y="5470"/>
            <a:ext cx="125614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Tiddlywiki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4BAB6D2-B4F9-45B1-8EC5-A61B3C253878}"/>
              </a:ext>
            </a:extLst>
          </p:cNvPr>
          <p:cNvSpPr/>
          <p:nvPr/>
        </p:nvSpPr>
        <p:spPr>
          <a:xfrm>
            <a:off x="166258" y="231759"/>
            <a:ext cx="1256145" cy="22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8F64F53-3B91-4750-948E-D7C8B0F9A26C}"/>
              </a:ext>
            </a:extLst>
          </p:cNvPr>
          <p:cNvSpPr/>
          <p:nvPr/>
        </p:nvSpPr>
        <p:spPr>
          <a:xfrm>
            <a:off x="166257" y="453432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9562C27-B88D-4789-84A5-28631E624FF6}"/>
              </a:ext>
            </a:extLst>
          </p:cNvPr>
          <p:cNvSpPr/>
          <p:nvPr/>
        </p:nvSpPr>
        <p:spPr>
          <a:xfrm>
            <a:off x="166256" y="675105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86DAED6-50F7-4796-ABDB-DA4D6D25F5E5}"/>
              </a:ext>
            </a:extLst>
          </p:cNvPr>
          <p:cNvSpPr/>
          <p:nvPr/>
        </p:nvSpPr>
        <p:spPr>
          <a:xfrm>
            <a:off x="3217340" y="30082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75B5C9-6CDB-4B69-B103-A4B5531FB2B8}"/>
              </a:ext>
            </a:extLst>
          </p:cNvPr>
          <p:cNvSpPr/>
          <p:nvPr/>
        </p:nvSpPr>
        <p:spPr>
          <a:xfrm>
            <a:off x="3730382" y="26200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-title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8B00BD1-E5E6-4115-99BC-FEC0AA97E1F5}"/>
              </a:ext>
            </a:extLst>
          </p:cNvPr>
          <p:cNvSpPr/>
          <p:nvPr/>
        </p:nvSpPr>
        <p:spPr>
          <a:xfrm>
            <a:off x="3217340" y="247197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2657277-4925-40DE-BB86-D5EE5259FA08}"/>
              </a:ext>
            </a:extLst>
          </p:cNvPr>
          <p:cNvSpPr/>
          <p:nvPr/>
        </p:nvSpPr>
        <p:spPr>
          <a:xfrm>
            <a:off x="3730382" y="475553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(hidden)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1A4470D-A497-408D-B002-BAB32BE08BED}"/>
              </a:ext>
            </a:extLst>
          </p:cNvPr>
          <p:cNvSpPr/>
          <p:nvPr/>
        </p:nvSpPr>
        <p:spPr>
          <a:xfrm>
            <a:off x="3216616" y="458618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6F5177D-7B63-4B67-B1C1-8030DE9296D8}"/>
              </a:ext>
            </a:extLst>
          </p:cNvPr>
          <p:cNvSpPr/>
          <p:nvPr/>
        </p:nvSpPr>
        <p:spPr>
          <a:xfrm>
            <a:off x="3718979" y="874657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-reveal(tag-list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D41C3DE-4890-48E2-8E1F-037F9ECD50AB}"/>
              </a:ext>
            </a:extLst>
          </p:cNvPr>
          <p:cNvSpPr/>
          <p:nvPr/>
        </p:nvSpPr>
        <p:spPr>
          <a:xfrm>
            <a:off x="3222319" y="856041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8890E5E-98EC-450D-A364-9FAAE89CCE64}"/>
              </a:ext>
            </a:extLst>
          </p:cNvPr>
          <p:cNvSpPr/>
          <p:nvPr/>
        </p:nvSpPr>
        <p:spPr>
          <a:xfrm>
            <a:off x="3728747" y="1055812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17C3B03-3C67-4CF1-B097-783FB8D724F9}"/>
              </a:ext>
            </a:extLst>
          </p:cNvPr>
          <p:cNvSpPr/>
          <p:nvPr/>
        </p:nvSpPr>
        <p:spPr>
          <a:xfrm>
            <a:off x="3215705" y="1076309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CFB4C86-724F-4825-9D10-87224541C5F6}"/>
              </a:ext>
            </a:extLst>
          </p:cNvPr>
          <p:cNvSpPr/>
          <p:nvPr/>
        </p:nvSpPr>
        <p:spPr>
          <a:xfrm>
            <a:off x="3730383" y="675105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(subtitle)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6278E64-A5B6-4407-83F1-07A8ACB4532C}"/>
              </a:ext>
            </a:extLst>
          </p:cNvPr>
          <p:cNvSpPr/>
          <p:nvPr/>
        </p:nvSpPr>
        <p:spPr>
          <a:xfrm>
            <a:off x="3216617" y="658170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A996107-9EB2-4C5C-AC58-8EE6197D98AD}"/>
              </a:ext>
            </a:extLst>
          </p:cNvPr>
          <p:cNvSpPr/>
          <p:nvPr/>
        </p:nvSpPr>
        <p:spPr>
          <a:xfrm>
            <a:off x="7545659" y="281771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47BE7BD-C205-4021-A7EF-C8EC5CD20BDA}"/>
              </a:ext>
            </a:extLst>
          </p:cNvPr>
          <p:cNvSpPr/>
          <p:nvPr/>
        </p:nvSpPr>
        <p:spPr>
          <a:xfrm>
            <a:off x="7543026" y="514857"/>
            <a:ext cx="1769187" cy="210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D5432EDC-2666-41C5-B16A-A3B3AD17B189}"/>
              </a:ext>
            </a:extLst>
          </p:cNvPr>
          <p:cNvCxnSpPr>
            <a:cxnSpLocks/>
            <a:stCxn id="153" idx="3"/>
            <a:endCxn id="157" idx="1"/>
          </p:cNvCxnSpPr>
          <p:nvPr/>
        </p:nvCxnSpPr>
        <p:spPr>
          <a:xfrm flipV="1">
            <a:off x="4984892" y="392608"/>
            <a:ext cx="2560767" cy="768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>
            <a:extLst>
              <a:ext uri="{FF2B5EF4-FFF2-40B4-BE49-F238E27FC236}">
                <a16:creationId xmlns:a16="http://schemas.microsoft.com/office/drawing/2014/main" id="{D1E7266C-F426-4806-84C2-36A7886DE2D5}"/>
              </a:ext>
            </a:extLst>
          </p:cNvPr>
          <p:cNvGraphicFramePr>
            <a:graphicFrameLocks noGrp="1"/>
          </p:cNvGraphicFramePr>
          <p:nvPr/>
        </p:nvGraphicFramePr>
        <p:xfrm>
          <a:off x="0" y="1344740"/>
          <a:ext cx="10058402" cy="35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679">
                  <a:extLst>
                    <a:ext uri="{9D8B030D-6E8A-4147-A177-3AD203B41FA5}">
                      <a16:colId xmlns:a16="http://schemas.microsoft.com/office/drawing/2014/main" val="1014425026"/>
                    </a:ext>
                  </a:extLst>
                </a:gridCol>
                <a:gridCol w="988037">
                  <a:extLst>
                    <a:ext uri="{9D8B030D-6E8A-4147-A177-3AD203B41FA5}">
                      <a16:colId xmlns:a16="http://schemas.microsoft.com/office/drawing/2014/main" val="3440794097"/>
                    </a:ext>
                  </a:extLst>
                </a:gridCol>
                <a:gridCol w="830783">
                  <a:extLst>
                    <a:ext uri="{9D8B030D-6E8A-4147-A177-3AD203B41FA5}">
                      <a16:colId xmlns:a16="http://schemas.microsoft.com/office/drawing/2014/main" val="2506964462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3993642325"/>
                    </a:ext>
                  </a:extLst>
                </a:gridCol>
                <a:gridCol w="700231">
                  <a:extLst>
                    <a:ext uri="{9D8B030D-6E8A-4147-A177-3AD203B41FA5}">
                      <a16:colId xmlns:a16="http://schemas.microsoft.com/office/drawing/2014/main" val="3178912483"/>
                    </a:ext>
                  </a:extLst>
                </a:gridCol>
                <a:gridCol w="1008807">
                  <a:extLst>
                    <a:ext uri="{9D8B030D-6E8A-4147-A177-3AD203B41FA5}">
                      <a16:colId xmlns:a16="http://schemas.microsoft.com/office/drawing/2014/main" val="2246821610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3142574146"/>
                    </a:ext>
                  </a:extLst>
                </a:gridCol>
                <a:gridCol w="462865">
                  <a:extLst>
                    <a:ext uri="{9D8B030D-6E8A-4147-A177-3AD203B41FA5}">
                      <a16:colId xmlns:a16="http://schemas.microsoft.com/office/drawing/2014/main" val="941395323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4207032357"/>
                    </a:ext>
                  </a:extLst>
                </a:gridCol>
                <a:gridCol w="130552">
                  <a:extLst>
                    <a:ext uri="{9D8B030D-6E8A-4147-A177-3AD203B41FA5}">
                      <a16:colId xmlns:a16="http://schemas.microsoft.com/office/drawing/2014/main" val="1942068633"/>
                    </a:ext>
                  </a:extLst>
                </a:gridCol>
                <a:gridCol w="2848397">
                  <a:extLst>
                    <a:ext uri="{9D8B030D-6E8A-4147-A177-3AD203B41FA5}">
                      <a16:colId xmlns:a16="http://schemas.microsoft.com/office/drawing/2014/main" val="1909391474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Test_Element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Command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Parameter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Input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0242"/>
                  </a:ext>
                </a:extLst>
              </a:tr>
              <a:tr h="1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tc-tiddler-frame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frame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=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contents of </a:t>
                      </a:r>
                      <a:r>
                        <a:rPr lang="en-US" sz="1000" u="none" strike="noStrike" dirty="0" err="1">
                          <a:effectLst/>
                        </a:rPr>
                        <a:t>tc</a:t>
                      </a:r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r>
                        <a:rPr lang="en-US" sz="1000" u="none" strike="noStrike" dirty="0" err="1">
                          <a:effectLst/>
                        </a:rPr>
                        <a:t>tiddler</a:t>
                      </a:r>
                      <a:r>
                        <a:rPr lang="en-US" sz="1000" u="none" strike="noStrike" dirty="0">
                          <a:effectLst/>
                        </a:rPr>
                        <a:t>-frame html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extLst>
                  <a:ext uri="{0D108BD9-81ED-4DB2-BD59-A6C34878D82A}">
                    <a16:rowId xmlns:a16="http://schemas.microsoft.com/office/drawing/2014/main" val="2551460706"/>
                  </a:ext>
                </a:extLst>
              </a:tr>
            </a:tbl>
          </a:graphicData>
        </a:graphic>
      </p:graphicFrame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A35DE78-96D9-4C79-B5B8-6FBB571EE05A}"/>
              </a:ext>
            </a:extLst>
          </p:cNvPr>
          <p:cNvCxnSpPr>
            <a:cxnSpLocks/>
            <a:endCxn id="142" idx="3"/>
          </p:cNvCxnSpPr>
          <p:nvPr/>
        </p:nvCxnSpPr>
        <p:spPr>
          <a:xfrm rot="10800000">
            <a:off x="4986528" y="140919"/>
            <a:ext cx="1597153" cy="1508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62" name="Picture 161">
            <a:extLst>
              <a:ext uri="{FF2B5EF4-FFF2-40B4-BE49-F238E27FC236}">
                <a16:creationId xmlns:a16="http://schemas.microsoft.com/office/drawing/2014/main" id="{112459BA-349B-49CA-B077-CB042279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260" y="2931443"/>
            <a:ext cx="4285536" cy="13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4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8D493-0FC3-4AD9-959D-88560D5DA149}"/>
              </a:ext>
            </a:extLst>
          </p:cNvPr>
          <p:cNvSpPr/>
          <p:nvPr/>
        </p:nvSpPr>
        <p:spPr>
          <a:xfrm>
            <a:off x="0" y="5470"/>
            <a:ext cx="125614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Tiddlywiki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FB251-ECB1-49B4-BC2E-4F99D54874B8}"/>
              </a:ext>
            </a:extLst>
          </p:cNvPr>
          <p:cNvSpPr/>
          <p:nvPr/>
        </p:nvSpPr>
        <p:spPr>
          <a:xfrm>
            <a:off x="166258" y="231759"/>
            <a:ext cx="1256145" cy="22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66092-D3D7-4D2A-AB2A-D04257DCEA86}"/>
              </a:ext>
            </a:extLst>
          </p:cNvPr>
          <p:cNvSpPr/>
          <p:nvPr/>
        </p:nvSpPr>
        <p:spPr>
          <a:xfrm>
            <a:off x="166257" y="453432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1A830-29B8-43AD-934D-8956034D2C6C}"/>
              </a:ext>
            </a:extLst>
          </p:cNvPr>
          <p:cNvSpPr/>
          <p:nvPr/>
        </p:nvSpPr>
        <p:spPr>
          <a:xfrm>
            <a:off x="166256" y="675105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56" name="Explosion: 14 Points 55">
            <a:extLst>
              <a:ext uri="{FF2B5EF4-FFF2-40B4-BE49-F238E27FC236}">
                <a16:creationId xmlns:a16="http://schemas.microsoft.com/office/drawing/2014/main" id="{2C2C0226-177E-47EE-99C7-AB541DFB5A7F}"/>
              </a:ext>
            </a:extLst>
          </p:cNvPr>
          <p:cNvSpPr/>
          <p:nvPr/>
        </p:nvSpPr>
        <p:spPr>
          <a:xfrm>
            <a:off x="1111320" y="-100569"/>
            <a:ext cx="3058344" cy="9973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TiddlyWiki</a:t>
            </a:r>
            <a:r>
              <a:rPr lang="en-US" dirty="0"/>
              <a:t> Structure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AA7B8A-447D-4322-AF63-C2998C944D31}"/>
              </a:ext>
            </a:extLst>
          </p:cNvPr>
          <p:cNvSpPr/>
          <p:nvPr/>
        </p:nvSpPr>
        <p:spPr>
          <a:xfrm>
            <a:off x="3217340" y="30082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9D4E01-E1C1-449C-89E1-5F19FCF41E8A}"/>
              </a:ext>
            </a:extLst>
          </p:cNvPr>
          <p:cNvSpPr/>
          <p:nvPr/>
        </p:nvSpPr>
        <p:spPr>
          <a:xfrm>
            <a:off x="3730382" y="26200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316F66-2CEE-4887-BF36-7C2BE8616F1F}"/>
              </a:ext>
            </a:extLst>
          </p:cNvPr>
          <p:cNvSpPr/>
          <p:nvPr/>
        </p:nvSpPr>
        <p:spPr>
          <a:xfrm>
            <a:off x="3217340" y="247197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167BB-723A-4E04-820F-BFF9E1D9FD30}"/>
              </a:ext>
            </a:extLst>
          </p:cNvPr>
          <p:cNvSpPr/>
          <p:nvPr/>
        </p:nvSpPr>
        <p:spPr>
          <a:xfrm>
            <a:off x="3730382" y="475553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(hidden)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909803-4869-4882-9E05-E4EE90B33B49}"/>
              </a:ext>
            </a:extLst>
          </p:cNvPr>
          <p:cNvSpPr/>
          <p:nvPr/>
        </p:nvSpPr>
        <p:spPr>
          <a:xfrm>
            <a:off x="3216616" y="458618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8BE0B4-9CC4-475B-9716-C8793D0951BF}"/>
              </a:ext>
            </a:extLst>
          </p:cNvPr>
          <p:cNvSpPr/>
          <p:nvPr/>
        </p:nvSpPr>
        <p:spPr>
          <a:xfrm>
            <a:off x="3718979" y="874657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-reveal(tag-list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3BF5E8-82AF-41EC-9DA4-7C416860D23D}"/>
              </a:ext>
            </a:extLst>
          </p:cNvPr>
          <p:cNvSpPr/>
          <p:nvPr/>
        </p:nvSpPr>
        <p:spPr>
          <a:xfrm>
            <a:off x="3222319" y="856041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D855E9-5724-43B4-89B2-4F9B76E133FB}"/>
              </a:ext>
            </a:extLst>
          </p:cNvPr>
          <p:cNvSpPr/>
          <p:nvPr/>
        </p:nvSpPr>
        <p:spPr>
          <a:xfrm>
            <a:off x="3728747" y="1055812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135258-F9D7-4745-B2E4-77ACDC0DFE20}"/>
              </a:ext>
            </a:extLst>
          </p:cNvPr>
          <p:cNvSpPr/>
          <p:nvPr/>
        </p:nvSpPr>
        <p:spPr>
          <a:xfrm>
            <a:off x="3215705" y="1076309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FDA8C6-4A3F-4618-B118-0E55A3A58143}"/>
              </a:ext>
            </a:extLst>
          </p:cNvPr>
          <p:cNvSpPr/>
          <p:nvPr/>
        </p:nvSpPr>
        <p:spPr>
          <a:xfrm>
            <a:off x="3730383" y="675105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(subtitle)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84AF22-A0D4-4D91-BA98-C802451F04BE}"/>
              </a:ext>
            </a:extLst>
          </p:cNvPr>
          <p:cNvSpPr/>
          <p:nvPr/>
        </p:nvSpPr>
        <p:spPr>
          <a:xfrm>
            <a:off x="3216617" y="658170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A88BB18-0D4E-4275-8C69-BACEF52ECD41}"/>
              </a:ext>
            </a:extLst>
          </p:cNvPr>
          <p:cNvSpPr/>
          <p:nvPr/>
        </p:nvSpPr>
        <p:spPr>
          <a:xfrm>
            <a:off x="5497224" y="331183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6A1843-23AC-4E9C-8462-0E9078651834}"/>
              </a:ext>
            </a:extLst>
          </p:cNvPr>
          <p:cNvSpPr/>
          <p:nvPr/>
        </p:nvSpPr>
        <p:spPr>
          <a:xfrm>
            <a:off x="5494591" y="564269"/>
            <a:ext cx="1769187" cy="210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53FAC30-FD70-401F-A548-30C435E936DD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4984892" y="442020"/>
            <a:ext cx="512332" cy="719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B32526A1-0E66-4967-A838-D8056AB56225}"/>
              </a:ext>
            </a:extLst>
          </p:cNvPr>
          <p:cNvGraphicFramePr>
            <a:graphicFrameLocks noGrp="1"/>
          </p:cNvGraphicFramePr>
          <p:nvPr/>
        </p:nvGraphicFramePr>
        <p:xfrm>
          <a:off x="0" y="1344740"/>
          <a:ext cx="10058402" cy="35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679">
                  <a:extLst>
                    <a:ext uri="{9D8B030D-6E8A-4147-A177-3AD203B41FA5}">
                      <a16:colId xmlns:a16="http://schemas.microsoft.com/office/drawing/2014/main" val="1014425026"/>
                    </a:ext>
                  </a:extLst>
                </a:gridCol>
                <a:gridCol w="988037">
                  <a:extLst>
                    <a:ext uri="{9D8B030D-6E8A-4147-A177-3AD203B41FA5}">
                      <a16:colId xmlns:a16="http://schemas.microsoft.com/office/drawing/2014/main" val="3440794097"/>
                    </a:ext>
                  </a:extLst>
                </a:gridCol>
                <a:gridCol w="830783">
                  <a:extLst>
                    <a:ext uri="{9D8B030D-6E8A-4147-A177-3AD203B41FA5}">
                      <a16:colId xmlns:a16="http://schemas.microsoft.com/office/drawing/2014/main" val="2506964462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3993642325"/>
                    </a:ext>
                  </a:extLst>
                </a:gridCol>
                <a:gridCol w="700231">
                  <a:extLst>
                    <a:ext uri="{9D8B030D-6E8A-4147-A177-3AD203B41FA5}">
                      <a16:colId xmlns:a16="http://schemas.microsoft.com/office/drawing/2014/main" val="3178912483"/>
                    </a:ext>
                  </a:extLst>
                </a:gridCol>
                <a:gridCol w="1008807">
                  <a:extLst>
                    <a:ext uri="{9D8B030D-6E8A-4147-A177-3AD203B41FA5}">
                      <a16:colId xmlns:a16="http://schemas.microsoft.com/office/drawing/2014/main" val="2246821610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3142574146"/>
                    </a:ext>
                  </a:extLst>
                </a:gridCol>
                <a:gridCol w="462865">
                  <a:extLst>
                    <a:ext uri="{9D8B030D-6E8A-4147-A177-3AD203B41FA5}">
                      <a16:colId xmlns:a16="http://schemas.microsoft.com/office/drawing/2014/main" val="941395323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4207032357"/>
                    </a:ext>
                  </a:extLst>
                </a:gridCol>
                <a:gridCol w="130552">
                  <a:extLst>
                    <a:ext uri="{9D8B030D-6E8A-4147-A177-3AD203B41FA5}">
                      <a16:colId xmlns:a16="http://schemas.microsoft.com/office/drawing/2014/main" val="1942068633"/>
                    </a:ext>
                  </a:extLst>
                </a:gridCol>
                <a:gridCol w="2848397">
                  <a:extLst>
                    <a:ext uri="{9D8B030D-6E8A-4147-A177-3AD203B41FA5}">
                      <a16:colId xmlns:a16="http://schemas.microsoft.com/office/drawing/2014/main" val="1909391474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Test_Element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Command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Parameter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Input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0242"/>
                  </a:ext>
                </a:extLst>
              </a:tr>
              <a:tr h="1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tc-tiddler-frame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frame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=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contents of </a:t>
                      </a:r>
                      <a:r>
                        <a:rPr lang="en-US" sz="1000" u="none" strike="noStrike" dirty="0" err="1">
                          <a:effectLst/>
                        </a:rPr>
                        <a:t>tc</a:t>
                      </a:r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r>
                        <a:rPr lang="en-US" sz="1000" u="none" strike="noStrike" dirty="0" err="1">
                          <a:effectLst/>
                        </a:rPr>
                        <a:t>tiddler</a:t>
                      </a:r>
                      <a:r>
                        <a:rPr lang="en-US" sz="1000" u="none" strike="noStrike" dirty="0">
                          <a:effectLst/>
                        </a:rPr>
                        <a:t>-frame html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extLst>
                  <a:ext uri="{0D108BD9-81ED-4DB2-BD59-A6C34878D82A}">
                    <a16:rowId xmlns:a16="http://schemas.microsoft.com/office/drawing/2014/main" val="2551460706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2D78C3CA-975D-46AD-ADFB-265074C32F74}"/>
              </a:ext>
            </a:extLst>
          </p:cNvPr>
          <p:cNvGraphicFramePr>
            <a:graphicFrameLocks noGrp="1"/>
          </p:cNvGraphicFramePr>
          <p:nvPr/>
        </p:nvGraphicFramePr>
        <p:xfrm>
          <a:off x="0" y="2835274"/>
          <a:ext cx="9067858" cy="4022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578">
                  <a:extLst>
                    <a:ext uri="{9D8B030D-6E8A-4147-A177-3AD203B41FA5}">
                      <a16:colId xmlns:a16="http://schemas.microsoft.com/office/drawing/2014/main" val="1748744816"/>
                    </a:ext>
                  </a:extLst>
                </a:gridCol>
                <a:gridCol w="890736">
                  <a:extLst>
                    <a:ext uri="{9D8B030D-6E8A-4147-A177-3AD203B41FA5}">
                      <a16:colId xmlns:a16="http://schemas.microsoft.com/office/drawing/2014/main" val="2211408645"/>
                    </a:ext>
                  </a:extLst>
                </a:gridCol>
                <a:gridCol w="748967">
                  <a:extLst>
                    <a:ext uri="{9D8B030D-6E8A-4147-A177-3AD203B41FA5}">
                      <a16:colId xmlns:a16="http://schemas.microsoft.com/office/drawing/2014/main" val="877421879"/>
                    </a:ext>
                  </a:extLst>
                </a:gridCol>
                <a:gridCol w="866663">
                  <a:extLst>
                    <a:ext uri="{9D8B030D-6E8A-4147-A177-3AD203B41FA5}">
                      <a16:colId xmlns:a16="http://schemas.microsoft.com/office/drawing/2014/main" val="2369170090"/>
                    </a:ext>
                  </a:extLst>
                </a:gridCol>
                <a:gridCol w="631273">
                  <a:extLst>
                    <a:ext uri="{9D8B030D-6E8A-4147-A177-3AD203B41FA5}">
                      <a16:colId xmlns:a16="http://schemas.microsoft.com/office/drawing/2014/main" val="3222694178"/>
                    </a:ext>
                  </a:extLst>
                </a:gridCol>
                <a:gridCol w="909461">
                  <a:extLst>
                    <a:ext uri="{9D8B030D-6E8A-4147-A177-3AD203B41FA5}">
                      <a16:colId xmlns:a16="http://schemas.microsoft.com/office/drawing/2014/main" val="4240828670"/>
                    </a:ext>
                  </a:extLst>
                </a:gridCol>
                <a:gridCol w="866663">
                  <a:extLst>
                    <a:ext uri="{9D8B030D-6E8A-4147-A177-3AD203B41FA5}">
                      <a16:colId xmlns:a16="http://schemas.microsoft.com/office/drawing/2014/main" val="2159724800"/>
                    </a:ext>
                  </a:extLst>
                </a:gridCol>
                <a:gridCol w="417282">
                  <a:extLst>
                    <a:ext uri="{9D8B030D-6E8A-4147-A177-3AD203B41FA5}">
                      <a16:colId xmlns:a16="http://schemas.microsoft.com/office/drawing/2014/main" val="1059682395"/>
                    </a:ext>
                  </a:extLst>
                </a:gridCol>
                <a:gridCol w="537651">
                  <a:extLst>
                    <a:ext uri="{9D8B030D-6E8A-4147-A177-3AD203B41FA5}">
                      <a16:colId xmlns:a16="http://schemas.microsoft.com/office/drawing/2014/main" val="2328224876"/>
                    </a:ext>
                  </a:extLst>
                </a:gridCol>
                <a:gridCol w="117695">
                  <a:extLst>
                    <a:ext uri="{9D8B030D-6E8A-4147-A177-3AD203B41FA5}">
                      <a16:colId xmlns:a16="http://schemas.microsoft.com/office/drawing/2014/main" val="2924690909"/>
                    </a:ext>
                  </a:extLst>
                </a:gridCol>
                <a:gridCol w="2567889">
                  <a:extLst>
                    <a:ext uri="{9D8B030D-6E8A-4147-A177-3AD203B41FA5}">
                      <a16:colId xmlns:a16="http://schemas.microsoft.com/office/drawing/2014/main" val="2811470416"/>
                    </a:ext>
                  </a:extLst>
                </a:gridCol>
              </a:tblGrid>
              <a:tr h="1605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Test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Test_Element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Variable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Command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Parameter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Input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80828"/>
                  </a:ext>
                </a:extLst>
              </a:tr>
              <a:tr h="1605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Test_Verify_Home_Function_Link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extLst>
                  <a:ext uri="{0D108BD9-81ED-4DB2-BD59-A6C34878D82A}">
                    <a16:rowId xmlns:a16="http://schemas.microsoft.com/office/drawing/2014/main" val="3490806305"/>
                  </a:ext>
                </a:extLst>
              </a:tr>
              <a:tr h="16058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 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step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title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attribute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data-tiddler-title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title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=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&lt;div class="tc-tiddler-title"&gt;…&lt;/div&gt;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extLst>
                  <a:ext uri="{0D108BD9-81ED-4DB2-BD59-A6C34878D82A}">
                    <a16:rowId xmlns:a16="http://schemas.microsoft.com/office/drawing/2014/main" val="989828838"/>
                  </a:ext>
                </a:extLst>
              </a:tr>
              <a:tr h="29066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Check 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results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title_results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equal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DrMobileHome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title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title_results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=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extLst>
                  <a:ext uri="{0D108BD9-81ED-4DB2-BD59-A6C34878D82A}">
                    <a16:rowId xmlns:a16="http://schemas.microsoft.com/office/drawing/2014/main" val="711162935"/>
                  </a:ext>
                </a:extLst>
              </a:tr>
              <a:tr h="16058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 Tiddler Body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step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body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className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tc-tidder-body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body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=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&lt;div class="tc-tiddler-body tc-reveal"&gt;…&lt;div&gt;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extLst>
                  <a:ext uri="{0D108BD9-81ED-4DB2-BD59-A6C34878D82A}">
                    <a16:rowId xmlns:a16="http://schemas.microsoft.com/office/drawing/2014/main" val="3942821483"/>
                  </a:ext>
                </a:extLst>
              </a:tr>
              <a:tr h="29066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Check Body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results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body_results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exists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""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body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body_results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=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extLst>
                  <a:ext uri="{0D108BD9-81ED-4DB2-BD59-A6C34878D82A}">
                    <a16:rowId xmlns:a16="http://schemas.microsoft.com/office/drawing/2014/main" val="567495794"/>
                  </a:ext>
                </a:extLst>
              </a:tr>
              <a:tr h="96352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 tc-tab-buttons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step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tab_buttons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className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tc-tab-buttons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body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tab_buttons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=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&lt;div class="tc-tab-buttons userActions"&gt;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&lt;button class=" tc-tab-selected"&gt;_H_&lt;/button&gt;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&lt;button class=""&gt;PatientMenu&lt;/button&gt;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&lt;button class=""&gt;Communicate&lt;/button&gt;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&lt;button class=""&gt;Settings&lt;/button&gt;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&lt;/div&gt;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extLst>
                  <a:ext uri="{0D108BD9-81ED-4DB2-BD59-A6C34878D82A}">
                    <a16:rowId xmlns:a16="http://schemas.microsoft.com/office/drawing/2014/main" val="448579899"/>
                  </a:ext>
                </a:extLst>
              </a:tr>
              <a:tr h="29066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 tc-tab-content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step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tab_contents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className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tc-tab-conent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body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tab_contents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=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&lt;div class="tc-tab-content userActions"&gt;..&lt;div&gt;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extLst>
                  <a:ext uri="{0D108BD9-81ED-4DB2-BD59-A6C34878D82A}">
                    <a16:rowId xmlns:a16="http://schemas.microsoft.com/office/drawing/2014/main" val="2272363243"/>
                  </a:ext>
                </a:extLst>
              </a:tr>
              <a:tr h="64235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 tabs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step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buttons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button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tab_buttons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buttons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=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&lt;button class=" tc-tab-selected"&gt;_H_&lt;/button&gt;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&lt;button class=""&gt;PatientMenu&lt;/button&gt;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&lt;button class=""&gt;Communicate&lt;/button&gt;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&lt;button class=""&gt;Settings&lt;/button&gt;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extLst>
                  <a:ext uri="{0D108BD9-81ED-4DB2-BD59-A6C34878D82A}">
                    <a16:rowId xmlns:a16="http://schemas.microsoft.com/office/drawing/2014/main" val="3799590466"/>
                  </a:ext>
                </a:extLst>
              </a:tr>
              <a:tr h="16058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 click Home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step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click_H</a:t>
                      </a:r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_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buttons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click_H</a:t>
                      </a:r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_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=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&lt;button class=" tc-tab-selected"&gt;_H_&lt;/button&gt;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extLst>
                  <a:ext uri="{0D108BD9-81ED-4DB2-BD59-A6C34878D82A}">
                    <a16:rowId xmlns:a16="http://schemas.microsoft.com/office/drawing/2014/main" val="1827744553"/>
                  </a:ext>
                </a:extLst>
              </a:tr>
              <a:tr h="29066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Debug tab 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""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tab_content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Print text version of tab_content</a:t>
                      </a:r>
                      <a:endParaRPr lang="en-US" sz="900" b="0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6197"/>
                  </a:ext>
                </a:extLst>
              </a:tr>
              <a:tr h="29066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Verify Functions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verify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verifyFunctionResults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exists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Functions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tab_content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Print "VERIFY" or "NOT VERIFY" to output</a:t>
                      </a:r>
                      <a:endParaRPr lang="en-US" sz="900" b="0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52136"/>
                  </a:ext>
                </a:extLst>
              </a:tr>
              <a:tr h="16058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End of Tests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9" marR="8029" marT="8029" marB="0" anchor="b"/>
                </a:tc>
                <a:extLst>
                  <a:ext uri="{0D108BD9-81ED-4DB2-BD59-A6C34878D82A}">
                    <a16:rowId xmlns:a16="http://schemas.microsoft.com/office/drawing/2014/main" val="294889148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1498D197-7B8B-4DE2-8DB5-9721E2BCA0BB}"/>
              </a:ext>
            </a:extLst>
          </p:cNvPr>
          <p:cNvSpPr/>
          <p:nvPr/>
        </p:nvSpPr>
        <p:spPr>
          <a:xfrm>
            <a:off x="9429164" y="1945178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7482CA-1878-4AD0-91DE-92032594003F}"/>
              </a:ext>
            </a:extLst>
          </p:cNvPr>
          <p:cNvSpPr/>
          <p:nvPr/>
        </p:nvSpPr>
        <p:spPr>
          <a:xfrm>
            <a:off x="9942206" y="2177104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-title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142212-CB49-4851-B4B2-0F691D83F4B8}"/>
              </a:ext>
            </a:extLst>
          </p:cNvPr>
          <p:cNvSpPr/>
          <p:nvPr/>
        </p:nvSpPr>
        <p:spPr>
          <a:xfrm>
            <a:off x="9429164" y="2162293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0D4880-43B1-40C9-A492-5D08E5E6BCBB}"/>
              </a:ext>
            </a:extLst>
          </p:cNvPr>
          <p:cNvSpPr/>
          <p:nvPr/>
        </p:nvSpPr>
        <p:spPr>
          <a:xfrm>
            <a:off x="9942206" y="2390649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(hidden)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1B1E363-2F30-4AD8-B728-AF339A8785E3}"/>
              </a:ext>
            </a:extLst>
          </p:cNvPr>
          <p:cNvSpPr/>
          <p:nvPr/>
        </p:nvSpPr>
        <p:spPr>
          <a:xfrm>
            <a:off x="9428440" y="2373714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06EC86-AD64-431A-8272-44A937890CDE}"/>
              </a:ext>
            </a:extLst>
          </p:cNvPr>
          <p:cNvSpPr/>
          <p:nvPr/>
        </p:nvSpPr>
        <p:spPr>
          <a:xfrm>
            <a:off x="9930803" y="2789753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-reveal(tag-list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3B5D31F-8C45-4ED0-8F06-CF7F26165765}"/>
              </a:ext>
            </a:extLst>
          </p:cNvPr>
          <p:cNvSpPr/>
          <p:nvPr/>
        </p:nvSpPr>
        <p:spPr>
          <a:xfrm>
            <a:off x="9434143" y="2771137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C42847-CC4A-4C94-B7AA-775BEE9424B0}"/>
              </a:ext>
            </a:extLst>
          </p:cNvPr>
          <p:cNvSpPr/>
          <p:nvPr/>
        </p:nvSpPr>
        <p:spPr>
          <a:xfrm>
            <a:off x="9940571" y="297090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1D1BFB1-CFE0-4FCE-8846-A819544BB057}"/>
              </a:ext>
            </a:extLst>
          </p:cNvPr>
          <p:cNvSpPr/>
          <p:nvPr/>
        </p:nvSpPr>
        <p:spPr>
          <a:xfrm>
            <a:off x="9427529" y="2991405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E44A2F-F583-4A55-BBDC-9B84A709D6AD}"/>
              </a:ext>
            </a:extLst>
          </p:cNvPr>
          <p:cNvSpPr/>
          <p:nvPr/>
        </p:nvSpPr>
        <p:spPr>
          <a:xfrm>
            <a:off x="9942207" y="2590201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(subtitle)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3FFB292-B529-4E88-9812-EC99A668573F}"/>
              </a:ext>
            </a:extLst>
          </p:cNvPr>
          <p:cNvSpPr/>
          <p:nvPr/>
        </p:nvSpPr>
        <p:spPr>
          <a:xfrm>
            <a:off x="9428441" y="2573266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9A900DE-AEFA-42EF-8183-65366A253A10}"/>
              </a:ext>
            </a:extLst>
          </p:cNvPr>
          <p:cNvCxnSpPr>
            <a:cxnSpLocks/>
            <a:stCxn id="69" idx="3"/>
            <a:endCxn id="85" idx="0"/>
          </p:cNvCxnSpPr>
          <p:nvPr/>
        </p:nvCxnSpPr>
        <p:spPr>
          <a:xfrm>
            <a:off x="7263778" y="669399"/>
            <a:ext cx="3049980" cy="1275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2399118-E174-41E2-B883-13F4CC3D4EDE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010656" y="2273130"/>
            <a:ext cx="3418508" cy="1000932"/>
          </a:xfrm>
          <a:prstGeom prst="bentConnector3">
            <a:avLst>
              <a:gd name="adj1" fmla="val 8138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4754A912-A60A-49EA-A48A-6F14C214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17" y="896778"/>
            <a:ext cx="3951395" cy="911400"/>
          </a:xfrm>
          <a:prstGeom prst="rect">
            <a:avLst/>
          </a:prstGeom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43AB0A5-90A9-4721-B402-88DC123BB9A1}"/>
              </a:ext>
            </a:extLst>
          </p:cNvPr>
          <p:cNvCxnSpPr>
            <a:cxnSpLocks/>
            <a:stCxn id="86" idx="3"/>
          </p:cNvCxnSpPr>
          <p:nvPr/>
        </p:nvCxnSpPr>
        <p:spPr>
          <a:xfrm flipH="1" flipV="1">
            <a:off x="9668256" y="1236412"/>
            <a:ext cx="1530095" cy="1046402"/>
          </a:xfrm>
          <a:prstGeom prst="bentConnector3">
            <a:avLst>
              <a:gd name="adj1" fmla="val -1494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E7425BD1-E3CC-4F46-ABD4-AE4ADCCAD648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6163056" y="3096393"/>
            <a:ext cx="3264473" cy="623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BDFD2B69-EFAA-4905-AD4C-18391410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991" y="1805988"/>
            <a:ext cx="1873339" cy="125077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54F3FC1-3212-4BF6-9083-FAB0C6020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151" y="3781948"/>
            <a:ext cx="2887305" cy="1121134"/>
          </a:xfrm>
          <a:prstGeom prst="rect">
            <a:avLst/>
          </a:prstGeom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88C926A7-E291-4141-8CD5-101695BE4C51}"/>
              </a:ext>
            </a:extLst>
          </p:cNvPr>
          <p:cNvCxnSpPr>
            <a:cxnSpLocks/>
            <a:stCxn id="92" idx="3"/>
            <a:endCxn id="114" idx="0"/>
          </p:cNvCxnSpPr>
          <p:nvPr/>
        </p:nvCxnSpPr>
        <p:spPr>
          <a:xfrm flipH="1">
            <a:off x="10660804" y="3076618"/>
            <a:ext cx="535912" cy="705330"/>
          </a:xfrm>
          <a:prstGeom prst="bentConnector4">
            <a:avLst>
              <a:gd name="adj1" fmla="val -42656"/>
              <a:gd name="adj2" fmla="val 5749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105C7480-B312-4796-8F44-27FC393936A3}"/>
              </a:ext>
            </a:extLst>
          </p:cNvPr>
          <p:cNvCxnSpPr>
            <a:cxnSpLocks/>
          </p:cNvCxnSpPr>
          <p:nvPr/>
        </p:nvCxnSpPr>
        <p:spPr>
          <a:xfrm flipV="1">
            <a:off x="6534912" y="4191041"/>
            <a:ext cx="2894252" cy="584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AEC27AF-7849-448D-BCC5-DBFE140AFF57}"/>
              </a:ext>
            </a:extLst>
          </p:cNvPr>
          <p:cNvCxnSpPr>
            <a:cxnSpLocks/>
          </p:cNvCxnSpPr>
          <p:nvPr/>
        </p:nvCxnSpPr>
        <p:spPr>
          <a:xfrm flipV="1">
            <a:off x="6534912" y="4357736"/>
            <a:ext cx="3133344" cy="1250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F1D50CB-726C-451B-ADDA-21FB15443CD1}"/>
              </a:ext>
            </a:extLst>
          </p:cNvPr>
          <p:cNvCxnSpPr>
            <a:cxnSpLocks/>
          </p:cNvCxnSpPr>
          <p:nvPr/>
        </p:nvCxnSpPr>
        <p:spPr>
          <a:xfrm flipV="1">
            <a:off x="6295820" y="4431836"/>
            <a:ext cx="5006164" cy="1605520"/>
          </a:xfrm>
          <a:prstGeom prst="bentConnector3">
            <a:avLst>
              <a:gd name="adj1" fmla="val 9992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9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FFBC5-E8AC-4F3D-909E-C29C13FD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210" y="3300895"/>
            <a:ext cx="3905250" cy="1866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382E0A-8B45-4E18-803D-411915D83B50}"/>
              </a:ext>
            </a:extLst>
          </p:cNvPr>
          <p:cNvSpPr/>
          <p:nvPr/>
        </p:nvSpPr>
        <p:spPr>
          <a:xfrm>
            <a:off x="0" y="5470"/>
            <a:ext cx="125614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Tiddlywiki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8DF88-DB03-4A3F-9684-CE6C53AAE34C}"/>
              </a:ext>
            </a:extLst>
          </p:cNvPr>
          <p:cNvSpPr/>
          <p:nvPr/>
        </p:nvSpPr>
        <p:spPr>
          <a:xfrm>
            <a:off x="166258" y="231759"/>
            <a:ext cx="1256145" cy="22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885E7-2AD9-4FF9-AFC6-DA7F0E44DE36}"/>
              </a:ext>
            </a:extLst>
          </p:cNvPr>
          <p:cNvSpPr/>
          <p:nvPr/>
        </p:nvSpPr>
        <p:spPr>
          <a:xfrm>
            <a:off x="166257" y="453432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959C7D-69A4-437D-BFCC-3242CAB5E53B}"/>
              </a:ext>
            </a:extLst>
          </p:cNvPr>
          <p:cNvSpPr/>
          <p:nvPr/>
        </p:nvSpPr>
        <p:spPr>
          <a:xfrm>
            <a:off x="166256" y="675105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B8DA5305-4ED2-41DF-B50C-775685A4EFC1}"/>
              </a:ext>
            </a:extLst>
          </p:cNvPr>
          <p:cNvSpPr/>
          <p:nvPr/>
        </p:nvSpPr>
        <p:spPr>
          <a:xfrm>
            <a:off x="1111320" y="-100569"/>
            <a:ext cx="3058344" cy="9973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TiddlyWiki</a:t>
            </a:r>
            <a:r>
              <a:rPr lang="en-US" dirty="0"/>
              <a:t> Structure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4ABCA-4B9A-4244-97D2-04C3836FC988}"/>
              </a:ext>
            </a:extLst>
          </p:cNvPr>
          <p:cNvSpPr/>
          <p:nvPr/>
        </p:nvSpPr>
        <p:spPr>
          <a:xfrm>
            <a:off x="3217340" y="30082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A7A97-58D0-46F0-8171-3FDAF20A8195}"/>
              </a:ext>
            </a:extLst>
          </p:cNvPr>
          <p:cNvSpPr/>
          <p:nvPr/>
        </p:nvSpPr>
        <p:spPr>
          <a:xfrm>
            <a:off x="3730382" y="26200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5CE63-46CD-495B-B647-03DD0DF4C2CC}"/>
              </a:ext>
            </a:extLst>
          </p:cNvPr>
          <p:cNvSpPr/>
          <p:nvPr/>
        </p:nvSpPr>
        <p:spPr>
          <a:xfrm>
            <a:off x="3217340" y="247197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57B62-7C56-4FAF-A6BB-609B3EE6F714}"/>
              </a:ext>
            </a:extLst>
          </p:cNvPr>
          <p:cNvSpPr/>
          <p:nvPr/>
        </p:nvSpPr>
        <p:spPr>
          <a:xfrm>
            <a:off x="3730382" y="475553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(hidden)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A37C8-5C2A-4824-AEB8-6029AA861B8D}"/>
              </a:ext>
            </a:extLst>
          </p:cNvPr>
          <p:cNvSpPr/>
          <p:nvPr/>
        </p:nvSpPr>
        <p:spPr>
          <a:xfrm>
            <a:off x="3216616" y="458618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352621-8910-49D5-8B8A-B16A9CA350E0}"/>
              </a:ext>
            </a:extLst>
          </p:cNvPr>
          <p:cNvSpPr/>
          <p:nvPr/>
        </p:nvSpPr>
        <p:spPr>
          <a:xfrm>
            <a:off x="3718979" y="874657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-reveal(tag-list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3B5AB7-1371-4AA7-8633-63EB9C15D354}"/>
              </a:ext>
            </a:extLst>
          </p:cNvPr>
          <p:cNvSpPr/>
          <p:nvPr/>
        </p:nvSpPr>
        <p:spPr>
          <a:xfrm>
            <a:off x="3222319" y="856041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6773C-F3A4-43DA-A146-BC377695F0BA}"/>
              </a:ext>
            </a:extLst>
          </p:cNvPr>
          <p:cNvSpPr/>
          <p:nvPr/>
        </p:nvSpPr>
        <p:spPr>
          <a:xfrm>
            <a:off x="3728747" y="1055812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26ADF-136A-4810-98C7-05DF7AFD977B}"/>
              </a:ext>
            </a:extLst>
          </p:cNvPr>
          <p:cNvSpPr/>
          <p:nvPr/>
        </p:nvSpPr>
        <p:spPr>
          <a:xfrm>
            <a:off x="3215705" y="1076309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30F11-D863-49D9-BB71-9BC7DD1E485C}"/>
              </a:ext>
            </a:extLst>
          </p:cNvPr>
          <p:cNvSpPr/>
          <p:nvPr/>
        </p:nvSpPr>
        <p:spPr>
          <a:xfrm>
            <a:off x="3730383" y="675105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(subtitle)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54417-7BFE-4967-B231-93673A0CC02C}"/>
              </a:ext>
            </a:extLst>
          </p:cNvPr>
          <p:cNvSpPr/>
          <p:nvPr/>
        </p:nvSpPr>
        <p:spPr>
          <a:xfrm>
            <a:off x="3216617" y="658170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F7A6B-0D1C-4BA6-AC8D-E789ED508E17}"/>
              </a:ext>
            </a:extLst>
          </p:cNvPr>
          <p:cNvSpPr/>
          <p:nvPr/>
        </p:nvSpPr>
        <p:spPr>
          <a:xfrm>
            <a:off x="5497224" y="331183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637B56-4A67-42C8-A9FE-31D2C0343891}"/>
              </a:ext>
            </a:extLst>
          </p:cNvPr>
          <p:cNvSpPr/>
          <p:nvPr/>
        </p:nvSpPr>
        <p:spPr>
          <a:xfrm>
            <a:off x="5494591" y="564269"/>
            <a:ext cx="1769187" cy="210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18651D1-B859-497F-BD21-F5D2D48B819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4984892" y="442020"/>
            <a:ext cx="512332" cy="719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CC35928-A1C7-4143-AF78-FC32CAF20C4A}"/>
              </a:ext>
            </a:extLst>
          </p:cNvPr>
          <p:cNvGraphicFramePr>
            <a:graphicFrameLocks noGrp="1"/>
          </p:cNvGraphicFramePr>
          <p:nvPr/>
        </p:nvGraphicFramePr>
        <p:xfrm>
          <a:off x="0" y="1344740"/>
          <a:ext cx="10058402" cy="35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679">
                  <a:extLst>
                    <a:ext uri="{9D8B030D-6E8A-4147-A177-3AD203B41FA5}">
                      <a16:colId xmlns:a16="http://schemas.microsoft.com/office/drawing/2014/main" val="1014425026"/>
                    </a:ext>
                  </a:extLst>
                </a:gridCol>
                <a:gridCol w="988037">
                  <a:extLst>
                    <a:ext uri="{9D8B030D-6E8A-4147-A177-3AD203B41FA5}">
                      <a16:colId xmlns:a16="http://schemas.microsoft.com/office/drawing/2014/main" val="3440794097"/>
                    </a:ext>
                  </a:extLst>
                </a:gridCol>
                <a:gridCol w="830783">
                  <a:extLst>
                    <a:ext uri="{9D8B030D-6E8A-4147-A177-3AD203B41FA5}">
                      <a16:colId xmlns:a16="http://schemas.microsoft.com/office/drawing/2014/main" val="2506964462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3993642325"/>
                    </a:ext>
                  </a:extLst>
                </a:gridCol>
                <a:gridCol w="700231">
                  <a:extLst>
                    <a:ext uri="{9D8B030D-6E8A-4147-A177-3AD203B41FA5}">
                      <a16:colId xmlns:a16="http://schemas.microsoft.com/office/drawing/2014/main" val="3178912483"/>
                    </a:ext>
                  </a:extLst>
                </a:gridCol>
                <a:gridCol w="1008807">
                  <a:extLst>
                    <a:ext uri="{9D8B030D-6E8A-4147-A177-3AD203B41FA5}">
                      <a16:colId xmlns:a16="http://schemas.microsoft.com/office/drawing/2014/main" val="2246821610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3142574146"/>
                    </a:ext>
                  </a:extLst>
                </a:gridCol>
                <a:gridCol w="462865">
                  <a:extLst>
                    <a:ext uri="{9D8B030D-6E8A-4147-A177-3AD203B41FA5}">
                      <a16:colId xmlns:a16="http://schemas.microsoft.com/office/drawing/2014/main" val="941395323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4207032357"/>
                    </a:ext>
                  </a:extLst>
                </a:gridCol>
                <a:gridCol w="130552">
                  <a:extLst>
                    <a:ext uri="{9D8B030D-6E8A-4147-A177-3AD203B41FA5}">
                      <a16:colId xmlns:a16="http://schemas.microsoft.com/office/drawing/2014/main" val="1942068633"/>
                    </a:ext>
                  </a:extLst>
                </a:gridCol>
                <a:gridCol w="2848397">
                  <a:extLst>
                    <a:ext uri="{9D8B030D-6E8A-4147-A177-3AD203B41FA5}">
                      <a16:colId xmlns:a16="http://schemas.microsoft.com/office/drawing/2014/main" val="1909391474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Test_Element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Command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Parameter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Input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0242"/>
                  </a:ext>
                </a:extLst>
              </a:tr>
              <a:tr h="1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tc-tiddler-frame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frame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=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contents of </a:t>
                      </a:r>
                      <a:r>
                        <a:rPr lang="en-US" sz="1000" u="none" strike="noStrike" dirty="0" err="1">
                          <a:effectLst/>
                        </a:rPr>
                        <a:t>tc</a:t>
                      </a:r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r>
                        <a:rPr lang="en-US" sz="1000" u="none" strike="noStrike" dirty="0" err="1">
                          <a:effectLst/>
                        </a:rPr>
                        <a:t>tiddler</a:t>
                      </a:r>
                      <a:r>
                        <a:rPr lang="en-US" sz="1000" u="none" strike="noStrike" dirty="0">
                          <a:effectLst/>
                        </a:rPr>
                        <a:t>-frame html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extLst>
                  <a:ext uri="{0D108BD9-81ED-4DB2-BD59-A6C34878D82A}">
                    <a16:rowId xmlns:a16="http://schemas.microsoft.com/office/drawing/2014/main" val="2551460706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0CF9FE17-29F6-492F-A129-91127BCF2EA5}"/>
              </a:ext>
            </a:extLst>
          </p:cNvPr>
          <p:cNvSpPr/>
          <p:nvPr/>
        </p:nvSpPr>
        <p:spPr>
          <a:xfrm>
            <a:off x="8053103" y="53895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5A19B-B866-486E-A605-815D2A5B7607}"/>
              </a:ext>
            </a:extLst>
          </p:cNvPr>
          <p:cNvSpPr/>
          <p:nvPr/>
        </p:nvSpPr>
        <p:spPr>
          <a:xfrm>
            <a:off x="8566145" y="285821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44558F-2028-4607-AFFF-DE771514B93F}"/>
              </a:ext>
            </a:extLst>
          </p:cNvPr>
          <p:cNvSpPr/>
          <p:nvPr/>
        </p:nvSpPr>
        <p:spPr>
          <a:xfrm>
            <a:off x="8053103" y="271010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45F31C-4098-4DB1-B751-590069F5681D}"/>
              </a:ext>
            </a:extLst>
          </p:cNvPr>
          <p:cNvSpPr/>
          <p:nvPr/>
        </p:nvSpPr>
        <p:spPr>
          <a:xfrm>
            <a:off x="8566145" y="499366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(hidden)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35F2E7-CFA1-4A81-81EF-C413D3EDEF57}"/>
              </a:ext>
            </a:extLst>
          </p:cNvPr>
          <p:cNvSpPr/>
          <p:nvPr/>
        </p:nvSpPr>
        <p:spPr>
          <a:xfrm>
            <a:off x="8052379" y="482431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E30C0F-919A-4E7F-96A0-017A406BCD1D}"/>
              </a:ext>
            </a:extLst>
          </p:cNvPr>
          <p:cNvSpPr/>
          <p:nvPr/>
        </p:nvSpPr>
        <p:spPr>
          <a:xfrm>
            <a:off x="8554742" y="898470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-reveal(tag-list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C8035F-D807-497D-9319-1F276E40174F}"/>
              </a:ext>
            </a:extLst>
          </p:cNvPr>
          <p:cNvSpPr/>
          <p:nvPr/>
        </p:nvSpPr>
        <p:spPr>
          <a:xfrm>
            <a:off x="8058082" y="879854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0524BE-9B9A-4B02-AA9D-709866EBB634}"/>
              </a:ext>
            </a:extLst>
          </p:cNvPr>
          <p:cNvSpPr/>
          <p:nvPr/>
        </p:nvSpPr>
        <p:spPr>
          <a:xfrm>
            <a:off x="8564510" y="1079625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09347-9811-4379-970B-885BEEE4ACA1}"/>
              </a:ext>
            </a:extLst>
          </p:cNvPr>
          <p:cNvSpPr/>
          <p:nvPr/>
        </p:nvSpPr>
        <p:spPr>
          <a:xfrm>
            <a:off x="8051468" y="1100122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8F83DD-49ED-489E-9E88-89D34A75CCF6}"/>
              </a:ext>
            </a:extLst>
          </p:cNvPr>
          <p:cNvSpPr/>
          <p:nvPr/>
        </p:nvSpPr>
        <p:spPr>
          <a:xfrm>
            <a:off x="8566146" y="69891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(subtitle)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2197B9-BF26-46CF-AA9B-3AA97A96A9BF}"/>
              </a:ext>
            </a:extLst>
          </p:cNvPr>
          <p:cNvSpPr/>
          <p:nvPr/>
        </p:nvSpPr>
        <p:spPr>
          <a:xfrm>
            <a:off x="8052380" y="681983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9C2140-5F77-41A8-B576-59D906BAB3A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7263778" y="164732"/>
            <a:ext cx="789325" cy="504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DF6631D-F468-420F-AAD4-D2644048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51" y="52397"/>
            <a:ext cx="1873339" cy="125077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1B75D3F-E157-4861-98BF-DE0C27A161C2}"/>
              </a:ext>
            </a:extLst>
          </p:cNvPr>
          <p:cNvSpPr/>
          <p:nvPr/>
        </p:nvSpPr>
        <p:spPr>
          <a:xfrm>
            <a:off x="6124029" y="2872359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-tab-content </a:t>
            </a:r>
          </a:p>
          <a:p>
            <a:pPr algn="ctr"/>
            <a:r>
              <a:rPr lang="en-US" sz="1100" dirty="0"/>
              <a:t> (</a:t>
            </a:r>
            <a:r>
              <a:rPr lang="en-US" sz="1100" dirty="0" err="1"/>
              <a:t>AddPatient</a:t>
            </a:r>
            <a:r>
              <a:rPr lang="en-US" sz="1100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FB7EC8-204A-4613-A7AF-5DF3B23F0EB3}"/>
              </a:ext>
            </a:extLst>
          </p:cNvPr>
          <p:cNvSpPr/>
          <p:nvPr/>
        </p:nvSpPr>
        <p:spPr>
          <a:xfrm>
            <a:off x="6124029" y="3089474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121CE-521C-4C89-ABB1-86893D6A4F6D}"/>
              </a:ext>
            </a:extLst>
          </p:cNvPr>
          <p:cNvSpPr/>
          <p:nvPr/>
        </p:nvSpPr>
        <p:spPr>
          <a:xfrm>
            <a:off x="6637071" y="3110566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-tab-buttons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5E275E-25B5-460B-B88A-AAD2F3DA9A9B}"/>
              </a:ext>
            </a:extLst>
          </p:cNvPr>
          <p:cNvSpPr/>
          <p:nvPr/>
        </p:nvSpPr>
        <p:spPr>
          <a:xfrm>
            <a:off x="6123305" y="3300895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3EF07C-DAEC-4041-902A-CFD658810312}"/>
              </a:ext>
            </a:extLst>
          </p:cNvPr>
          <p:cNvSpPr/>
          <p:nvPr/>
        </p:nvSpPr>
        <p:spPr>
          <a:xfrm>
            <a:off x="6625668" y="3509670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-tab-content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D74CF2-491C-4FFE-BBB8-CF5A2B09E8C1}"/>
              </a:ext>
            </a:extLst>
          </p:cNvPr>
          <p:cNvSpPr/>
          <p:nvPr/>
        </p:nvSpPr>
        <p:spPr>
          <a:xfrm>
            <a:off x="6637072" y="331011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-tab-divider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B126D8-4187-4E34-A021-AA14CE6E3B65}"/>
              </a:ext>
            </a:extLst>
          </p:cNvPr>
          <p:cNvSpPr/>
          <p:nvPr/>
        </p:nvSpPr>
        <p:spPr>
          <a:xfrm>
            <a:off x="6123306" y="3500447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49C825-FF75-40FF-AE43-62482EFDE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926" y="1738453"/>
            <a:ext cx="3933825" cy="16764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2A31DBE-DDEF-452A-A509-268A0BF012BE}"/>
              </a:ext>
            </a:extLst>
          </p:cNvPr>
          <p:cNvSpPr/>
          <p:nvPr/>
        </p:nvSpPr>
        <p:spPr>
          <a:xfrm>
            <a:off x="6007377" y="1755416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-body(Patient)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F5B071-8D1E-438C-B320-27F48FE37642}"/>
              </a:ext>
            </a:extLst>
          </p:cNvPr>
          <p:cNvSpPr/>
          <p:nvPr/>
        </p:nvSpPr>
        <p:spPr>
          <a:xfrm>
            <a:off x="6007377" y="1972531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5970F7-5B5D-4835-A21B-BB6D07E5DC03}"/>
              </a:ext>
            </a:extLst>
          </p:cNvPr>
          <p:cNvSpPr/>
          <p:nvPr/>
        </p:nvSpPr>
        <p:spPr>
          <a:xfrm>
            <a:off x="6520419" y="1993623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-tab-buttons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B6984E-AC63-4A96-878C-D7EABA708DF4}"/>
              </a:ext>
            </a:extLst>
          </p:cNvPr>
          <p:cNvSpPr/>
          <p:nvPr/>
        </p:nvSpPr>
        <p:spPr>
          <a:xfrm>
            <a:off x="6006653" y="2183952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8E6410-F36F-4356-826B-8661D50830F5}"/>
              </a:ext>
            </a:extLst>
          </p:cNvPr>
          <p:cNvSpPr/>
          <p:nvPr/>
        </p:nvSpPr>
        <p:spPr>
          <a:xfrm>
            <a:off x="6509016" y="2392727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-tab-content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54E85F-C724-4729-9398-E2FF849D188B}"/>
              </a:ext>
            </a:extLst>
          </p:cNvPr>
          <p:cNvSpPr/>
          <p:nvPr/>
        </p:nvSpPr>
        <p:spPr>
          <a:xfrm>
            <a:off x="6520420" y="2193175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-tab-divider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489886-09E5-4434-B931-C82D21D7A406}"/>
              </a:ext>
            </a:extLst>
          </p:cNvPr>
          <p:cNvSpPr/>
          <p:nvPr/>
        </p:nvSpPr>
        <p:spPr>
          <a:xfrm>
            <a:off x="6006654" y="2383504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23CF3A2-2C57-44AA-9899-FA854E15BBA8}"/>
              </a:ext>
            </a:extLst>
          </p:cNvPr>
          <p:cNvCxnSpPr>
            <a:cxnSpLocks/>
            <a:stCxn id="32" idx="1"/>
            <a:endCxn id="52" idx="3"/>
          </p:cNvCxnSpPr>
          <p:nvPr/>
        </p:nvCxnSpPr>
        <p:spPr>
          <a:xfrm rot="10800000" flipV="1">
            <a:off x="7776564" y="1205109"/>
            <a:ext cx="274904" cy="66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68EFD25-1C36-4889-9D43-EDEAEF82455F}"/>
              </a:ext>
            </a:extLst>
          </p:cNvPr>
          <p:cNvCxnSpPr>
            <a:cxnSpLocks/>
            <a:stCxn id="56" idx="3"/>
            <a:endCxn id="39" idx="1"/>
          </p:cNvCxnSpPr>
          <p:nvPr/>
        </p:nvCxnSpPr>
        <p:spPr>
          <a:xfrm flipH="1">
            <a:off x="6124029" y="2498437"/>
            <a:ext cx="1641132" cy="484759"/>
          </a:xfrm>
          <a:prstGeom prst="bentConnector5">
            <a:avLst>
              <a:gd name="adj1" fmla="val -13929"/>
              <a:gd name="adj2" fmla="val 49471"/>
              <a:gd name="adj3" fmla="val 11392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00410279-F342-4D9D-A079-B4D2A9FDE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83447"/>
            <a:ext cx="7734089" cy="2971022"/>
          </a:xfrm>
          <a:prstGeom prst="rect">
            <a:avLst/>
          </a:prstGeom>
        </p:spPr>
      </p:pic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B530C27-6A9B-4B7F-BC3F-809AA2B5B795}"/>
              </a:ext>
            </a:extLst>
          </p:cNvPr>
          <p:cNvCxnSpPr>
            <a:cxnSpLocks/>
            <a:endCxn id="53" idx="1"/>
          </p:cNvCxnSpPr>
          <p:nvPr/>
        </p:nvCxnSpPr>
        <p:spPr>
          <a:xfrm rot="5400000" flipH="1" flipV="1">
            <a:off x="4306504" y="2761758"/>
            <a:ext cx="2379262" cy="1022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3C01907-F8EC-4D02-8293-37CCE8D99794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 flipH="1" flipV="1">
            <a:off x="4282284" y="3310562"/>
            <a:ext cx="2545717" cy="903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E9EAA87-3FD6-4446-AD93-713CC9237F2B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4684054" y="3757316"/>
            <a:ext cx="1996979" cy="88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49D9A49-D781-4C3E-8C4D-659B84FC3DD1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4693013" y="4271956"/>
            <a:ext cx="2096092" cy="764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9F5A36B7-223F-4860-92E7-26BC22E98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747" y="4936526"/>
            <a:ext cx="2924175" cy="2476500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330589E-EDBB-417B-9E10-B6461A7701E0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6006653" y="5551062"/>
            <a:ext cx="1146233" cy="32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96F3621-2E4A-4F71-8FC9-07DE52FAFD55}"/>
              </a:ext>
            </a:extLst>
          </p:cNvPr>
          <p:cNvSpPr/>
          <p:nvPr/>
        </p:nvSpPr>
        <p:spPr>
          <a:xfrm>
            <a:off x="7152886" y="5223110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-tab-content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E5D1ACC-B10C-4408-9E91-C65AD2A8DC89}"/>
              </a:ext>
            </a:extLst>
          </p:cNvPr>
          <p:cNvSpPr/>
          <p:nvPr/>
        </p:nvSpPr>
        <p:spPr>
          <a:xfrm>
            <a:off x="7152886" y="5440225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887AFA-F1A4-47D6-B919-941C0C349CC6}"/>
              </a:ext>
            </a:extLst>
          </p:cNvPr>
          <p:cNvSpPr/>
          <p:nvPr/>
        </p:nvSpPr>
        <p:spPr>
          <a:xfrm>
            <a:off x="7665928" y="5461317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InputText</a:t>
            </a:r>
            <a:r>
              <a:rPr lang="en-US" sz="1100" dirty="0"/>
              <a:t> (New Id)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71D12B-DD95-4312-9FF9-4A8DC572C958}"/>
              </a:ext>
            </a:extLst>
          </p:cNvPr>
          <p:cNvSpPr/>
          <p:nvPr/>
        </p:nvSpPr>
        <p:spPr>
          <a:xfrm>
            <a:off x="7152162" y="5651646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EFE02FC-2E3D-453D-8D90-06B229E9053D}"/>
              </a:ext>
            </a:extLst>
          </p:cNvPr>
          <p:cNvSpPr/>
          <p:nvPr/>
        </p:nvSpPr>
        <p:spPr>
          <a:xfrm>
            <a:off x="7665929" y="5660869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buttons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57F0A0D-1E78-4B47-89E4-F2C755609CD3}"/>
              </a:ext>
            </a:extLst>
          </p:cNvPr>
          <p:cNvCxnSpPr>
            <a:cxnSpLocks/>
            <a:stCxn id="44" idx="3"/>
            <a:endCxn id="102" idx="0"/>
          </p:cNvCxnSpPr>
          <p:nvPr/>
        </p:nvCxnSpPr>
        <p:spPr>
          <a:xfrm>
            <a:off x="7881813" y="3615380"/>
            <a:ext cx="155667" cy="1607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93BFB05-81D6-482C-9919-D4147ABDF6EB}"/>
              </a:ext>
            </a:extLst>
          </p:cNvPr>
          <p:cNvCxnSpPr>
            <a:cxnSpLocks/>
            <a:endCxn id="105" idx="1"/>
          </p:cNvCxnSpPr>
          <p:nvPr/>
        </p:nvCxnSpPr>
        <p:spPr>
          <a:xfrm rot="5400000" flipH="1" flipV="1">
            <a:off x="6652696" y="5929698"/>
            <a:ext cx="671808" cy="327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2B7199C-BD41-4892-8FA8-D0D61CAD94B5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893216" y="3216276"/>
            <a:ext cx="1346477" cy="1033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9AF43CC-9833-432A-8460-181A558D16FE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776564" y="2099333"/>
            <a:ext cx="1145509" cy="492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F228105-49CF-4074-8A29-ED678BC9E26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93216" y="2983196"/>
            <a:ext cx="1028857" cy="166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58214DE-F727-4FF4-AA19-E8CCB0A85170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8922073" y="5032781"/>
            <a:ext cx="303398" cy="301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0D92BCA-0C70-4F30-8E7A-27BAB403C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7767" y="6012921"/>
            <a:ext cx="2266950" cy="77152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B1A86BF6-46A0-44A3-B694-069CF06FE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3573" y="1852764"/>
            <a:ext cx="2406725" cy="19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6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175EEF-9E8A-433F-8DBF-1984B5E9901B}"/>
              </a:ext>
            </a:extLst>
          </p:cNvPr>
          <p:cNvSpPr/>
          <p:nvPr/>
        </p:nvSpPr>
        <p:spPr>
          <a:xfrm>
            <a:off x="0" y="5470"/>
            <a:ext cx="1256145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Tiddlywiki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28425-9155-4C5F-AF0D-F6A860E1889F}"/>
              </a:ext>
            </a:extLst>
          </p:cNvPr>
          <p:cNvSpPr/>
          <p:nvPr/>
        </p:nvSpPr>
        <p:spPr>
          <a:xfrm>
            <a:off x="166258" y="231759"/>
            <a:ext cx="1256145" cy="22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8470A6-2A93-4FE7-A179-AC3CEDB7B1E9}"/>
              </a:ext>
            </a:extLst>
          </p:cNvPr>
          <p:cNvSpPr/>
          <p:nvPr/>
        </p:nvSpPr>
        <p:spPr>
          <a:xfrm>
            <a:off x="166257" y="453432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BA40E-3999-4C7A-9139-A2EF8D6E3407}"/>
              </a:ext>
            </a:extLst>
          </p:cNvPr>
          <p:cNvSpPr/>
          <p:nvPr/>
        </p:nvSpPr>
        <p:spPr>
          <a:xfrm>
            <a:off x="166256" y="675105"/>
            <a:ext cx="1256145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7978201A-DB68-42A8-B7A7-2148B13DF139}"/>
              </a:ext>
            </a:extLst>
          </p:cNvPr>
          <p:cNvSpPr/>
          <p:nvPr/>
        </p:nvSpPr>
        <p:spPr>
          <a:xfrm>
            <a:off x="1111320" y="-100569"/>
            <a:ext cx="3058344" cy="9973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TiddlyWiki</a:t>
            </a:r>
            <a:r>
              <a:rPr lang="en-US" dirty="0"/>
              <a:t>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58D29-E336-48FA-97A0-F2EC5DCA57E9}"/>
              </a:ext>
            </a:extLst>
          </p:cNvPr>
          <p:cNvSpPr/>
          <p:nvPr/>
        </p:nvSpPr>
        <p:spPr>
          <a:xfrm>
            <a:off x="3217340" y="30082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D8C0C9-1206-44D5-B8E2-0FFA0B7724CB}"/>
              </a:ext>
            </a:extLst>
          </p:cNvPr>
          <p:cNvSpPr/>
          <p:nvPr/>
        </p:nvSpPr>
        <p:spPr>
          <a:xfrm>
            <a:off x="3730382" y="26200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7014D6-0B9F-45B0-A80A-7D42F468D053}"/>
              </a:ext>
            </a:extLst>
          </p:cNvPr>
          <p:cNvSpPr/>
          <p:nvPr/>
        </p:nvSpPr>
        <p:spPr>
          <a:xfrm>
            <a:off x="3217340" y="247197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8BB3E-9AD5-4980-BA07-4723055A9B42}"/>
              </a:ext>
            </a:extLst>
          </p:cNvPr>
          <p:cNvSpPr/>
          <p:nvPr/>
        </p:nvSpPr>
        <p:spPr>
          <a:xfrm>
            <a:off x="3730382" y="475553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(hidden)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C3DD0-7E7D-464D-8F91-9F5A18D04E03}"/>
              </a:ext>
            </a:extLst>
          </p:cNvPr>
          <p:cNvSpPr/>
          <p:nvPr/>
        </p:nvSpPr>
        <p:spPr>
          <a:xfrm>
            <a:off x="3216616" y="458618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E59AE-77AD-4C84-A70C-58CCD3D50718}"/>
              </a:ext>
            </a:extLst>
          </p:cNvPr>
          <p:cNvSpPr/>
          <p:nvPr/>
        </p:nvSpPr>
        <p:spPr>
          <a:xfrm>
            <a:off x="3718979" y="874657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-reveal(tag-list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CF951F-F149-4125-B4A0-7F5094A99699}"/>
              </a:ext>
            </a:extLst>
          </p:cNvPr>
          <p:cNvSpPr/>
          <p:nvPr/>
        </p:nvSpPr>
        <p:spPr>
          <a:xfrm>
            <a:off x="3222319" y="856041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866190-DEED-46F7-A29F-87B8E895E83B}"/>
              </a:ext>
            </a:extLst>
          </p:cNvPr>
          <p:cNvSpPr/>
          <p:nvPr/>
        </p:nvSpPr>
        <p:spPr>
          <a:xfrm>
            <a:off x="3728747" y="1055812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1FD49-AC69-4773-9FA6-BE20318F8913}"/>
              </a:ext>
            </a:extLst>
          </p:cNvPr>
          <p:cNvSpPr/>
          <p:nvPr/>
        </p:nvSpPr>
        <p:spPr>
          <a:xfrm>
            <a:off x="3215705" y="1076309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B1E36B-7132-4389-882C-24CC9B4796C2}"/>
              </a:ext>
            </a:extLst>
          </p:cNvPr>
          <p:cNvSpPr/>
          <p:nvPr/>
        </p:nvSpPr>
        <p:spPr>
          <a:xfrm>
            <a:off x="3730383" y="675105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(subtitle)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6A553-B73D-4D0F-8B9F-9010891F5FE5}"/>
              </a:ext>
            </a:extLst>
          </p:cNvPr>
          <p:cNvSpPr/>
          <p:nvPr/>
        </p:nvSpPr>
        <p:spPr>
          <a:xfrm>
            <a:off x="3216617" y="658170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1A5F8-BC4D-465A-8846-2C7011A171E4}"/>
              </a:ext>
            </a:extLst>
          </p:cNvPr>
          <p:cNvSpPr/>
          <p:nvPr/>
        </p:nvSpPr>
        <p:spPr>
          <a:xfrm>
            <a:off x="5497224" y="331183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F9A00-B1E7-4CF4-A7F7-CBF20D11046D}"/>
              </a:ext>
            </a:extLst>
          </p:cNvPr>
          <p:cNvSpPr/>
          <p:nvPr/>
        </p:nvSpPr>
        <p:spPr>
          <a:xfrm>
            <a:off x="5494591" y="564269"/>
            <a:ext cx="1769187" cy="210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3996938-5DCD-45B0-9F64-1C052EB30BAF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984892" y="442020"/>
            <a:ext cx="512332" cy="719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615D102-84BA-4B0E-BDB1-C68859496878}"/>
              </a:ext>
            </a:extLst>
          </p:cNvPr>
          <p:cNvGraphicFramePr>
            <a:graphicFrameLocks noGrp="1"/>
          </p:cNvGraphicFramePr>
          <p:nvPr/>
        </p:nvGraphicFramePr>
        <p:xfrm>
          <a:off x="0" y="1344740"/>
          <a:ext cx="10058402" cy="35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679">
                  <a:extLst>
                    <a:ext uri="{9D8B030D-6E8A-4147-A177-3AD203B41FA5}">
                      <a16:colId xmlns:a16="http://schemas.microsoft.com/office/drawing/2014/main" val="1014425026"/>
                    </a:ext>
                  </a:extLst>
                </a:gridCol>
                <a:gridCol w="988037">
                  <a:extLst>
                    <a:ext uri="{9D8B030D-6E8A-4147-A177-3AD203B41FA5}">
                      <a16:colId xmlns:a16="http://schemas.microsoft.com/office/drawing/2014/main" val="3440794097"/>
                    </a:ext>
                  </a:extLst>
                </a:gridCol>
                <a:gridCol w="830783">
                  <a:extLst>
                    <a:ext uri="{9D8B030D-6E8A-4147-A177-3AD203B41FA5}">
                      <a16:colId xmlns:a16="http://schemas.microsoft.com/office/drawing/2014/main" val="2506964462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3993642325"/>
                    </a:ext>
                  </a:extLst>
                </a:gridCol>
                <a:gridCol w="700231">
                  <a:extLst>
                    <a:ext uri="{9D8B030D-6E8A-4147-A177-3AD203B41FA5}">
                      <a16:colId xmlns:a16="http://schemas.microsoft.com/office/drawing/2014/main" val="3178912483"/>
                    </a:ext>
                  </a:extLst>
                </a:gridCol>
                <a:gridCol w="1008807">
                  <a:extLst>
                    <a:ext uri="{9D8B030D-6E8A-4147-A177-3AD203B41FA5}">
                      <a16:colId xmlns:a16="http://schemas.microsoft.com/office/drawing/2014/main" val="2246821610"/>
                    </a:ext>
                  </a:extLst>
                </a:gridCol>
                <a:gridCol w="961334">
                  <a:extLst>
                    <a:ext uri="{9D8B030D-6E8A-4147-A177-3AD203B41FA5}">
                      <a16:colId xmlns:a16="http://schemas.microsoft.com/office/drawing/2014/main" val="3142574146"/>
                    </a:ext>
                  </a:extLst>
                </a:gridCol>
                <a:gridCol w="462865">
                  <a:extLst>
                    <a:ext uri="{9D8B030D-6E8A-4147-A177-3AD203B41FA5}">
                      <a16:colId xmlns:a16="http://schemas.microsoft.com/office/drawing/2014/main" val="941395323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4207032357"/>
                    </a:ext>
                  </a:extLst>
                </a:gridCol>
                <a:gridCol w="130552">
                  <a:extLst>
                    <a:ext uri="{9D8B030D-6E8A-4147-A177-3AD203B41FA5}">
                      <a16:colId xmlns:a16="http://schemas.microsoft.com/office/drawing/2014/main" val="1942068633"/>
                    </a:ext>
                  </a:extLst>
                </a:gridCol>
                <a:gridCol w="2848397">
                  <a:extLst>
                    <a:ext uri="{9D8B030D-6E8A-4147-A177-3AD203B41FA5}">
                      <a16:colId xmlns:a16="http://schemas.microsoft.com/office/drawing/2014/main" val="1909391474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Test_Element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Command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Parameter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Input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Results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0242"/>
                  </a:ext>
                </a:extLst>
              </a:tr>
              <a:tr h="1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tc-tiddler-frame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frame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=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contents of </a:t>
                      </a:r>
                      <a:r>
                        <a:rPr lang="en-US" sz="1000" u="none" strike="noStrike" dirty="0" err="1">
                          <a:effectLst/>
                        </a:rPr>
                        <a:t>tc</a:t>
                      </a:r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r>
                        <a:rPr lang="en-US" sz="1000" u="none" strike="noStrike" dirty="0" err="1">
                          <a:effectLst/>
                        </a:rPr>
                        <a:t>tiddler</a:t>
                      </a:r>
                      <a:r>
                        <a:rPr lang="en-US" sz="1000" u="none" strike="noStrike" dirty="0">
                          <a:effectLst/>
                        </a:rPr>
                        <a:t>-frame html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06" marR="8906" marT="8906" marB="0" anchor="b"/>
                </a:tc>
                <a:extLst>
                  <a:ext uri="{0D108BD9-81ED-4DB2-BD59-A6C34878D82A}">
                    <a16:rowId xmlns:a16="http://schemas.microsoft.com/office/drawing/2014/main" val="255146070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B3F4CC9-7429-44E1-A1CF-CEE132E3B784}"/>
              </a:ext>
            </a:extLst>
          </p:cNvPr>
          <p:cNvSpPr/>
          <p:nvPr/>
        </p:nvSpPr>
        <p:spPr>
          <a:xfrm>
            <a:off x="8053103" y="53895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-tidder-frame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539426-B39C-4E29-AAAE-F770CBE57D8D}"/>
              </a:ext>
            </a:extLst>
          </p:cNvPr>
          <p:cNvSpPr/>
          <p:nvPr/>
        </p:nvSpPr>
        <p:spPr>
          <a:xfrm>
            <a:off x="8566145" y="285821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DF5787-F957-4267-B232-D69C98C07FA0}"/>
              </a:ext>
            </a:extLst>
          </p:cNvPr>
          <p:cNvSpPr/>
          <p:nvPr/>
        </p:nvSpPr>
        <p:spPr>
          <a:xfrm>
            <a:off x="8053103" y="271010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5EDBED-BAA8-4241-94C5-4EE3435468C8}"/>
              </a:ext>
            </a:extLst>
          </p:cNvPr>
          <p:cNvSpPr/>
          <p:nvPr/>
        </p:nvSpPr>
        <p:spPr>
          <a:xfrm>
            <a:off x="8566145" y="499366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(hidden)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5D6B12-DB6B-451E-9F4A-1306A261FDC6}"/>
              </a:ext>
            </a:extLst>
          </p:cNvPr>
          <p:cNvSpPr/>
          <p:nvPr/>
        </p:nvSpPr>
        <p:spPr>
          <a:xfrm>
            <a:off x="8052379" y="482431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0E163B-DF82-4F87-B709-4251F2AB642F}"/>
              </a:ext>
            </a:extLst>
          </p:cNvPr>
          <p:cNvSpPr/>
          <p:nvPr/>
        </p:nvSpPr>
        <p:spPr>
          <a:xfrm>
            <a:off x="8554742" y="898470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-reveal(tag-list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F7853A-BD09-4719-A0B7-3452C49445DE}"/>
              </a:ext>
            </a:extLst>
          </p:cNvPr>
          <p:cNvSpPr/>
          <p:nvPr/>
        </p:nvSpPr>
        <p:spPr>
          <a:xfrm>
            <a:off x="8058082" y="879854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7B523B-B8CF-4A3B-BF99-54AC76FBB06D}"/>
              </a:ext>
            </a:extLst>
          </p:cNvPr>
          <p:cNvSpPr/>
          <p:nvPr/>
        </p:nvSpPr>
        <p:spPr>
          <a:xfrm>
            <a:off x="8564510" y="1079625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E0DBE2-5E64-4297-8FA2-4BEE6F9F0C89}"/>
              </a:ext>
            </a:extLst>
          </p:cNvPr>
          <p:cNvSpPr/>
          <p:nvPr/>
        </p:nvSpPr>
        <p:spPr>
          <a:xfrm>
            <a:off x="8051468" y="1100122"/>
            <a:ext cx="513042" cy="209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05457B-F871-4EE1-AA38-DD8AE4F0B54D}"/>
              </a:ext>
            </a:extLst>
          </p:cNvPr>
          <p:cNvSpPr/>
          <p:nvPr/>
        </p:nvSpPr>
        <p:spPr>
          <a:xfrm>
            <a:off x="8566146" y="69891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-reveal (subtitle)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6E0C03-2D0B-4FFD-83B8-6F0D887DAE57}"/>
              </a:ext>
            </a:extLst>
          </p:cNvPr>
          <p:cNvSpPr/>
          <p:nvPr/>
        </p:nvSpPr>
        <p:spPr>
          <a:xfrm>
            <a:off x="8052380" y="681983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687F1B7-29EE-4E7D-9F30-E4538480707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7263778" y="164732"/>
            <a:ext cx="789325" cy="504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C5D71B2-80E1-45CD-9D7B-3A70EA810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51" y="52397"/>
            <a:ext cx="1873339" cy="125077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D687E56-4DE0-4289-A491-D3E770D93F26}"/>
              </a:ext>
            </a:extLst>
          </p:cNvPr>
          <p:cNvSpPr/>
          <p:nvPr/>
        </p:nvSpPr>
        <p:spPr>
          <a:xfrm>
            <a:off x="6124029" y="2872359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-tab-content </a:t>
            </a:r>
          </a:p>
          <a:p>
            <a:pPr algn="ctr"/>
            <a:r>
              <a:rPr lang="en-US" sz="1100" dirty="0"/>
              <a:t> (</a:t>
            </a:r>
            <a:r>
              <a:rPr lang="en-US" sz="1100" dirty="0" err="1"/>
              <a:t>AddPatient</a:t>
            </a:r>
            <a:r>
              <a:rPr lang="en-US" sz="1100" dirty="0"/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34F18F-ABED-4CC6-8ADB-FF2D545128DE}"/>
              </a:ext>
            </a:extLst>
          </p:cNvPr>
          <p:cNvSpPr/>
          <p:nvPr/>
        </p:nvSpPr>
        <p:spPr>
          <a:xfrm>
            <a:off x="6124029" y="3089474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89460E-859B-40AE-B4DA-A17FC4D3F156}"/>
              </a:ext>
            </a:extLst>
          </p:cNvPr>
          <p:cNvSpPr/>
          <p:nvPr/>
        </p:nvSpPr>
        <p:spPr>
          <a:xfrm>
            <a:off x="6637071" y="3110566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-tab-buttons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1881EF-90A8-420C-AB18-8A1792B11997}"/>
              </a:ext>
            </a:extLst>
          </p:cNvPr>
          <p:cNvSpPr/>
          <p:nvPr/>
        </p:nvSpPr>
        <p:spPr>
          <a:xfrm>
            <a:off x="6123305" y="3300895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E42E17-0D35-4E6F-B595-ACEB166A5DCE}"/>
              </a:ext>
            </a:extLst>
          </p:cNvPr>
          <p:cNvSpPr/>
          <p:nvPr/>
        </p:nvSpPr>
        <p:spPr>
          <a:xfrm>
            <a:off x="6625668" y="3509670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-tab-content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F1DAC4-BAD1-4166-8D30-A08FFACFF7D5}"/>
              </a:ext>
            </a:extLst>
          </p:cNvPr>
          <p:cNvSpPr/>
          <p:nvPr/>
        </p:nvSpPr>
        <p:spPr>
          <a:xfrm>
            <a:off x="6637072" y="3310118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-tab-divider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D33765-AEAF-436E-8364-60C12D3E7A9E}"/>
              </a:ext>
            </a:extLst>
          </p:cNvPr>
          <p:cNvSpPr/>
          <p:nvPr/>
        </p:nvSpPr>
        <p:spPr>
          <a:xfrm>
            <a:off x="6123306" y="3500447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A1E8E8-36D3-4AE6-A220-B457C761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926" y="1738453"/>
            <a:ext cx="3933825" cy="16764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4A87D08-ACF9-4A50-B8AA-B6E2E75CDC7A}"/>
              </a:ext>
            </a:extLst>
          </p:cNvPr>
          <p:cNvSpPr/>
          <p:nvPr/>
        </p:nvSpPr>
        <p:spPr>
          <a:xfrm>
            <a:off x="6007377" y="1755416"/>
            <a:ext cx="1769187" cy="22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</a:t>
            </a:r>
            <a:r>
              <a:rPr lang="en-US" sz="1100" dirty="0" err="1"/>
              <a:t>tiddler</a:t>
            </a:r>
            <a:r>
              <a:rPr lang="en-US" sz="1100" dirty="0"/>
              <a:t>-body(Patient)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3A7DD1-8A2E-420E-93F8-D3F77395C425}"/>
              </a:ext>
            </a:extLst>
          </p:cNvPr>
          <p:cNvSpPr/>
          <p:nvPr/>
        </p:nvSpPr>
        <p:spPr>
          <a:xfrm>
            <a:off x="6007377" y="1972531"/>
            <a:ext cx="513042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178D3A-3688-483E-9D56-EF6A13D3E744}"/>
              </a:ext>
            </a:extLst>
          </p:cNvPr>
          <p:cNvSpPr/>
          <p:nvPr/>
        </p:nvSpPr>
        <p:spPr>
          <a:xfrm>
            <a:off x="6520419" y="1993623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-tab-buttons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A464A9-6671-4680-AB76-77CA0FF3ABFB}"/>
              </a:ext>
            </a:extLst>
          </p:cNvPr>
          <p:cNvSpPr/>
          <p:nvPr/>
        </p:nvSpPr>
        <p:spPr>
          <a:xfrm>
            <a:off x="6006653" y="2183952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DF990F-BBE0-4CC0-A23C-B34B87632C2A}"/>
              </a:ext>
            </a:extLst>
          </p:cNvPr>
          <p:cNvSpPr/>
          <p:nvPr/>
        </p:nvSpPr>
        <p:spPr>
          <a:xfrm>
            <a:off x="6509016" y="2392727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-tab-content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3F6FDE-942E-404C-9409-6735336C6E24}"/>
              </a:ext>
            </a:extLst>
          </p:cNvPr>
          <p:cNvSpPr/>
          <p:nvPr/>
        </p:nvSpPr>
        <p:spPr>
          <a:xfrm>
            <a:off x="6520420" y="2193175"/>
            <a:ext cx="1256145" cy="21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tc</a:t>
            </a:r>
            <a:r>
              <a:rPr lang="en-US" sz="1100" dirty="0"/>
              <a:t>-tab-divider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F8D0E8-8448-498F-A2E8-BA670818D419}"/>
              </a:ext>
            </a:extLst>
          </p:cNvPr>
          <p:cNvSpPr/>
          <p:nvPr/>
        </p:nvSpPr>
        <p:spPr>
          <a:xfrm>
            <a:off x="6006654" y="2383504"/>
            <a:ext cx="513042" cy="211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div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624993D-812C-49C2-B6F9-C254B1FEEB86}"/>
              </a:ext>
            </a:extLst>
          </p:cNvPr>
          <p:cNvCxnSpPr>
            <a:cxnSpLocks/>
            <a:stCxn id="47" idx="3"/>
            <a:endCxn id="35" idx="1"/>
          </p:cNvCxnSpPr>
          <p:nvPr/>
        </p:nvCxnSpPr>
        <p:spPr>
          <a:xfrm flipH="1">
            <a:off x="6124029" y="2498437"/>
            <a:ext cx="1641132" cy="484759"/>
          </a:xfrm>
          <a:prstGeom prst="bentConnector5">
            <a:avLst>
              <a:gd name="adj1" fmla="val -13929"/>
              <a:gd name="adj2" fmla="val 49471"/>
              <a:gd name="adj3" fmla="val 11392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69BF217-BC6F-4060-8C11-C0F2286C8FD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776564" y="2099333"/>
            <a:ext cx="1145509" cy="492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3863B6A-1A3F-4353-8800-B1AC96CFEAC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893216" y="2983196"/>
            <a:ext cx="1028857" cy="166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A5223C6-3F74-4BC2-9E02-469F0D78D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73" y="1852764"/>
            <a:ext cx="2406725" cy="1968561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A1F1BE6-F268-4801-9EC7-AAC2E045573B}"/>
              </a:ext>
            </a:extLst>
          </p:cNvPr>
          <p:cNvCxnSpPr>
            <a:cxnSpLocks/>
            <a:stCxn id="30" idx="1"/>
            <a:endCxn id="43" idx="1"/>
          </p:cNvCxnSpPr>
          <p:nvPr/>
        </p:nvCxnSpPr>
        <p:spPr>
          <a:xfrm rot="10800000" flipV="1">
            <a:off x="6007378" y="1205109"/>
            <a:ext cx="2044091" cy="661143"/>
          </a:xfrm>
          <a:prstGeom prst="bentConnector3">
            <a:avLst>
              <a:gd name="adj1" fmla="val 11118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3FA38CF-486E-48C9-AA0A-A42510B25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449" y="4161357"/>
            <a:ext cx="3847483" cy="270380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5AAA29F-DBF5-4FC2-9B03-25666B84B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7210" y="3300895"/>
            <a:ext cx="3905250" cy="186690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2214AFF-E3D2-4D1A-BC0F-CDDFDAFFF6D3}"/>
              </a:ext>
            </a:extLst>
          </p:cNvPr>
          <p:cNvCxnSpPr>
            <a:cxnSpLocks/>
          </p:cNvCxnSpPr>
          <p:nvPr/>
        </p:nvCxnSpPr>
        <p:spPr>
          <a:xfrm>
            <a:off x="7893216" y="3216276"/>
            <a:ext cx="1346477" cy="1033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8C2E555D-1C58-4573-9354-BF27D20FE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5076" y="4977295"/>
            <a:ext cx="31146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15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FDFC3-78FB-421E-875C-3074657C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55"/>
            <a:ext cx="5153601" cy="3621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90B0B-5C5B-45F0-99FC-37E893F6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08" y="78455"/>
            <a:ext cx="4029075" cy="404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1C51A-9C5F-42E5-90C8-84573D1A5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14843"/>
            <a:ext cx="12192000" cy="218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1FE95F-1BFB-4256-B479-BB98D33A7A12}"/>
              </a:ext>
            </a:extLst>
          </p:cNvPr>
          <p:cNvSpPr txBox="1"/>
          <p:nvPr/>
        </p:nvSpPr>
        <p:spPr>
          <a:xfrm>
            <a:off x="9420090" y="276447"/>
            <a:ext cx="208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0: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AEE88-BD58-49B1-8F8F-2C8608280945}"/>
              </a:ext>
            </a:extLst>
          </p:cNvPr>
          <p:cNvSpPr txBox="1"/>
          <p:nvPr/>
        </p:nvSpPr>
        <p:spPr>
          <a:xfrm>
            <a:off x="9372573" y="1997958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1: Heartbeat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DC107-74AD-4FBC-BD82-5ECFB4066E78}"/>
              </a:ext>
            </a:extLst>
          </p:cNvPr>
          <p:cNvSpPr txBox="1"/>
          <p:nvPr/>
        </p:nvSpPr>
        <p:spPr>
          <a:xfrm>
            <a:off x="9372573" y="3059668"/>
            <a:ext cx="114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2: O2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4357E8-8EF9-4735-A688-0FEBB5EA452D}"/>
              </a:ext>
            </a:extLst>
          </p:cNvPr>
          <p:cNvSpPr txBox="1"/>
          <p:nvPr/>
        </p:nvSpPr>
        <p:spPr>
          <a:xfrm>
            <a:off x="9372573" y="3330798"/>
            <a:ext cx="227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3: Blood Pressure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D910E7-A7B1-459B-882F-376234B3A3AE}"/>
              </a:ext>
            </a:extLst>
          </p:cNvPr>
          <p:cNvSpPr txBox="1"/>
          <p:nvPr/>
        </p:nvSpPr>
        <p:spPr>
          <a:xfrm>
            <a:off x="9372573" y="3599199"/>
            <a:ext cx="19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4: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465D6-7527-41B5-9281-32393B4F0C4A}"/>
              </a:ext>
            </a:extLst>
          </p:cNvPr>
          <p:cNvSpPr txBox="1"/>
          <p:nvPr/>
        </p:nvSpPr>
        <p:spPr>
          <a:xfrm>
            <a:off x="8632966" y="4648759"/>
            <a:ext cx="59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1AA9F-FEB6-4FD3-A151-A438B349EB14}"/>
              </a:ext>
            </a:extLst>
          </p:cNvPr>
          <p:cNvSpPr txBox="1"/>
          <p:nvPr/>
        </p:nvSpPr>
        <p:spPr>
          <a:xfrm>
            <a:off x="1496055" y="82087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13F41-8EEF-4945-B843-12E71AF8A6A7}"/>
              </a:ext>
            </a:extLst>
          </p:cNvPr>
          <p:cNvSpPr txBox="1"/>
          <p:nvPr/>
        </p:nvSpPr>
        <p:spPr>
          <a:xfrm>
            <a:off x="3711171" y="82087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5D8EBF-314C-4918-B278-21568C913B9E}"/>
              </a:ext>
            </a:extLst>
          </p:cNvPr>
          <p:cNvSpPr txBox="1"/>
          <p:nvPr/>
        </p:nvSpPr>
        <p:spPr>
          <a:xfrm>
            <a:off x="9301383" y="500362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5A29B-FC01-4387-B959-010E6FCF2DAB}"/>
              </a:ext>
            </a:extLst>
          </p:cNvPr>
          <p:cNvSpPr txBox="1"/>
          <p:nvPr/>
        </p:nvSpPr>
        <p:spPr>
          <a:xfrm>
            <a:off x="3711171" y="1123827"/>
            <a:ext cx="11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TextField</a:t>
            </a:r>
            <a:r>
              <a:rPr lang="en-US" dirty="0">
                <a:solidFill>
                  <a:schemeClr val="accent1"/>
                </a:solidFill>
              </a:rPr>
              <a:t>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0EFE4-9FD2-4C3E-8D59-ACA47FB918AC}"/>
              </a:ext>
            </a:extLst>
          </p:cNvPr>
          <p:cNvSpPr txBox="1"/>
          <p:nvPr/>
        </p:nvSpPr>
        <p:spPr>
          <a:xfrm>
            <a:off x="8336410" y="5284423"/>
            <a:ext cx="11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TextField</a:t>
            </a:r>
            <a:r>
              <a:rPr lang="en-US" dirty="0">
                <a:solidFill>
                  <a:schemeClr val="accent1"/>
                </a:solidFill>
              </a:rPr>
              <a:t>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4360A-8A1E-4F08-8CCF-46FD4E4CF67C}"/>
              </a:ext>
            </a:extLst>
          </p:cNvPr>
          <p:cNvSpPr txBox="1"/>
          <p:nvPr/>
        </p:nvSpPr>
        <p:spPr>
          <a:xfrm>
            <a:off x="8510075" y="5946752"/>
            <a:ext cx="18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Text Field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129B1-BA86-4E85-9594-2BC55DBFECDC}"/>
              </a:ext>
            </a:extLst>
          </p:cNvPr>
          <p:cNvSpPr txBox="1"/>
          <p:nvPr/>
        </p:nvSpPr>
        <p:spPr>
          <a:xfrm>
            <a:off x="606056" y="3791513"/>
            <a:ext cx="35588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and paste this section of code.</a:t>
            </a:r>
          </a:p>
          <a:p>
            <a:r>
              <a:rPr lang="en-US" dirty="0"/>
              <a:t>Update Row Number</a:t>
            </a:r>
          </a:p>
          <a:p>
            <a:r>
              <a:rPr lang="en-US" dirty="0"/>
              <a:t>	0 = Temperature</a:t>
            </a:r>
          </a:p>
          <a:p>
            <a:r>
              <a:rPr lang="en-US" dirty="0"/>
              <a:t>	1 = Heartbeat</a:t>
            </a:r>
          </a:p>
          <a:p>
            <a:r>
              <a:rPr lang="en-US" dirty="0"/>
              <a:t>	2 = O2 Level</a:t>
            </a:r>
          </a:p>
          <a:p>
            <a:r>
              <a:rPr lang="en-US" dirty="0"/>
              <a:t>	3 = Blood Pressure</a:t>
            </a:r>
          </a:p>
          <a:p>
            <a:r>
              <a:rPr lang="en-US" dirty="0"/>
              <a:t>Update Text Field value.</a:t>
            </a:r>
          </a:p>
        </p:txBody>
      </p:sp>
    </p:spTree>
    <p:extLst>
      <p:ext uri="{BB962C8B-B14F-4D97-AF65-F5344CB8AC3E}">
        <p14:creationId xmlns:p14="http://schemas.microsoft.com/office/powerpoint/2010/main" val="279311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C75239-A98C-4A37-B440-38C34EA0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601"/>
            <a:ext cx="12192000" cy="5442399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B0BE83A-CA63-41B4-B38B-B37A9DAFE06C}"/>
              </a:ext>
            </a:extLst>
          </p:cNvPr>
          <p:cNvSpPr/>
          <p:nvPr/>
        </p:nvSpPr>
        <p:spPr>
          <a:xfrm>
            <a:off x="508402" y="21740"/>
            <a:ext cx="1715363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Test_elements</a:t>
            </a:r>
            <a:endParaRPr lang="en-US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5DBAD3F-40FB-401F-B5D1-82F4D81621A2}"/>
              </a:ext>
            </a:extLst>
          </p:cNvPr>
          <p:cNvSpPr/>
          <p:nvPr/>
        </p:nvSpPr>
        <p:spPr>
          <a:xfrm>
            <a:off x="2223765" y="21740"/>
            <a:ext cx="1715363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commands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653ECBB-4D56-48C1-8F69-DBBBE5A09AD4}"/>
              </a:ext>
            </a:extLst>
          </p:cNvPr>
          <p:cNvSpPr/>
          <p:nvPr/>
        </p:nvSpPr>
        <p:spPr>
          <a:xfrm>
            <a:off x="3939128" y="21740"/>
            <a:ext cx="1715363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parameter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8A12936-D30E-4B50-80B1-D701D42A70F2}"/>
              </a:ext>
            </a:extLst>
          </p:cNvPr>
          <p:cNvSpPr/>
          <p:nvPr/>
        </p:nvSpPr>
        <p:spPr>
          <a:xfrm>
            <a:off x="5635395" y="24456"/>
            <a:ext cx="6015430" cy="338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C5A6B9F-89A9-415E-A747-72F595346558}"/>
              </a:ext>
            </a:extLst>
          </p:cNvPr>
          <p:cNvSpPr/>
          <p:nvPr/>
        </p:nvSpPr>
        <p:spPr>
          <a:xfrm>
            <a:off x="498854" y="36649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C7348A8-4B26-478F-BAD3-49254B58A7F1}"/>
              </a:ext>
            </a:extLst>
          </p:cNvPr>
          <p:cNvSpPr/>
          <p:nvPr/>
        </p:nvSpPr>
        <p:spPr>
          <a:xfrm>
            <a:off x="2214217" y="36649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equal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8454AFD-1971-4707-8279-2EB712D978AE}"/>
              </a:ext>
            </a:extLst>
          </p:cNvPr>
          <p:cNvSpPr/>
          <p:nvPr/>
        </p:nvSpPr>
        <p:spPr>
          <a:xfrm>
            <a:off x="3929580" y="36649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variable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30D5012B-5B5C-4750-8287-CEF8AF9E88BC}"/>
              </a:ext>
            </a:extLst>
          </p:cNvPr>
          <p:cNvSpPr/>
          <p:nvPr/>
        </p:nvSpPr>
        <p:spPr>
          <a:xfrm>
            <a:off x="5635395" y="366493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command input with another parameter input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D4C44CC-07A3-4F16-96D2-4E7F1CC109AD}"/>
              </a:ext>
            </a:extLst>
          </p:cNvPr>
          <p:cNvSpPr/>
          <p:nvPr/>
        </p:nvSpPr>
        <p:spPr>
          <a:xfrm>
            <a:off x="2214217" y="698301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49E4CD8-5393-45E8-ABC3-EF757B559DDE}"/>
              </a:ext>
            </a:extLst>
          </p:cNvPr>
          <p:cNvSpPr/>
          <p:nvPr/>
        </p:nvSpPr>
        <p:spPr>
          <a:xfrm>
            <a:off x="3929580" y="698301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N/A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317AFD4-79A3-41E1-A2F6-4A90031D2F78}"/>
              </a:ext>
            </a:extLst>
          </p:cNvPr>
          <p:cNvSpPr/>
          <p:nvPr/>
        </p:nvSpPr>
        <p:spPr>
          <a:xfrm>
            <a:off x="5635395" y="698300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Determines if input variable exists in Results 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31696EB-58A5-49B6-BB7D-886C8695E99B}"/>
              </a:ext>
            </a:extLst>
          </p:cNvPr>
          <p:cNvSpPr/>
          <p:nvPr/>
        </p:nvSpPr>
        <p:spPr>
          <a:xfrm>
            <a:off x="2214217" y="1030107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B6BD3E2-0437-4D32-AD02-24E857FD7C52}"/>
              </a:ext>
            </a:extLst>
          </p:cNvPr>
          <p:cNvSpPr/>
          <p:nvPr/>
        </p:nvSpPr>
        <p:spPr>
          <a:xfrm>
            <a:off x="3929580" y="1030107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CAF52C4-C61A-49FE-A2D6-311142E9E7C3}"/>
              </a:ext>
            </a:extLst>
          </p:cNvPr>
          <p:cNvSpPr/>
          <p:nvPr/>
        </p:nvSpPr>
        <p:spPr>
          <a:xfrm>
            <a:off x="5635395" y="1030106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to see if parameter text is found input results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DB84E586-3704-4552-95BA-7DE5E29D800E}"/>
              </a:ext>
            </a:extLst>
          </p:cNvPr>
          <p:cNvSpPr/>
          <p:nvPr/>
        </p:nvSpPr>
        <p:spPr>
          <a:xfrm>
            <a:off x="508402" y="132804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3187CC6-CFF5-4371-91FA-FAD95033E6EE}"/>
              </a:ext>
            </a:extLst>
          </p:cNvPr>
          <p:cNvSpPr/>
          <p:nvPr/>
        </p:nvSpPr>
        <p:spPr>
          <a:xfrm>
            <a:off x="2223765" y="132804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B353D110-BD0A-476A-8A1A-C804C9B88DD9}"/>
              </a:ext>
            </a:extLst>
          </p:cNvPr>
          <p:cNvSpPr/>
          <p:nvPr/>
        </p:nvSpPr>
        <p:spPr>
          <a:xfrm>
            <a:off x="3939128" y="1328044"/>
            <a:ext cx="1715363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N/A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E9DF87AB-6A27-42D0-8D1F-A819A7B9FFD8}"/>
              </a:ext>
            </a:extLst>
          </p:cNvPr>
          <p:cNvSpPr/>
          <p:nvPr/>
        </p:nvSpPr>
        <p:spPr>
          <a:xfrm>
            <a:off x="5644943" y="1328043"/>
            <a:ext cx="6015430" cy="338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Converts html to 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45A529-D459-47B7-8650-3E06CDE4D69E}"/>
              </a:ext>
            </a:extLst>
          </p:cNvPr>
          <p:cNvSpPr txBox="1"/>
          <p:nvPr/>
        </p:nvSpPr>
        <p:spPr>
          <a:xfrm>
            <a:off x="6911163" y="2806995"/>
            <a:ext cx="5128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</a:t>
            </a:r>
            <a:r>
              <a:rPr lang="en-US" dirty="0" err="1"/>
              <a:t>test_elements</a:t>
            </a:r>
            <a:r>
              <a:rPr lang="en-US" dirty="0"/>
              <a:t> from debug to verify</a:t>
            </a:r>
          </a:p>
          <a:p>
            <a:r>
              <a:rPr lang="en-US" dirty="0"/>
              <a:t>You need to update the commands and parameters.</a:t>
            </a:r>
          </a:p>
          <a:p>
            <a:r>
              <a:rPr lang="en-US" dirty="0"/>
              <a:t>Command: you can use equal or compare</a:t>
            </a:r>
          </a:p>
          <a:p>
            <a:r>
              <a:rPr lang="en-US" dirty="0"/>
              <a:t>Parameter values are the same as what was entered.</a:t>
            </a:r>
          </a:p>
          <a:p>
            <a:r>
              <a:rPr lang="en-US" dirty="0"/>
              <a:t>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FAFAD8B-1B39-48A1-A464-866DE756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060" y="5484462"/>
            <a:ext cx="2743200" cy="13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40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D26AFD-92CD-4508-BFAF-26C64C78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78" y="1942657"/>
            <a:ext cx="2828925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AA580-E33D-4C2B-8DBC-5563B037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99" y="0"/>
            <a:ext cx="4324350" cy="388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6FF1FC-8FD1-4D27-8A10-30A8A517C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6711"/>
            <a:ext cx="12192000" cy="2821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FF8C6-59CF-4C8C-930F-CF68E45037D7}"/>
              </a:ext>
            </a:extLst>
          </p:cNvPr>
          <p:cNvSpPr txBox="1"/>
          <p:nvPr/>
        </p:nvSpPr>
        <p:spPr>
          <a:xfrm>
            <a:off x="971850" y="2691441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09F39-5E8A-4C3E-BC77-93B5C40DC9E7}"/>
              </a:ext>
            </a:extLst>
          </p:cNvPr>
          <p:cNvSpPr txBox="1"/>
          <p:nvPr/>
        </p:nvSpPr>
        <p:spPr>
          <a:xfrm>
            <a:off x="971850" y="3026618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D06F2-9C5E-42A3-ABCA-5F15DE777F36}"/>
              </a:ext>
            </a:extLst>
          </p:cNvPr>
          <p:cNvSpPr txBox="1"/>
          <p:nvPr/>
        </p:nvSpPr>
        <p:spPr>
          <a:xfrm>
            <a:off x="971850" y="3395950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F7C00-BD96-423B-9042-0467EB7974B8}"/>
              </a:ext>
            </a:extLst>
          </p:cNvPr>
          <p:cNvSpPr txBox="1"/>
          <p:nvPr/>
        </p:nvSpPr>
        <p:spPr>
          <a:xfrm>
            <a:off x="8513878" y="4493057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ED9DF-708E-4204-8463-72653C1D17B0}"/>
              </a:ext>
            </a:extLst>
          </p:cNvPr>
          <p:cNvSpPr txBox="1"/>
          <p:nvPr/>
        </p:nvSpPr>
        <p:spPr>
          <a:xfrm>
            <a:off x="9190074" y="5134069"/>
            <a:ext cx="76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Row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1CA9F-97EC-43B4-AE80-9DAE1FBC9833}"/>
              </a:ext>
            </a:extLst>
          </p:cNvPr>
          <p:cNvSpPr txBox="1"/>
          <p:nvPr/>
        </p:nvSpPr>
        <p:spPr>
          <a:xfrm>
            <a:off x="9491330" y="559016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FBA7B-0FD6-4859-91D8-01999647E0F9}"/>
              </a:ext>
            </a:extLst>
          </p:cNvPr>
          <p:cNvSpPr txBox="1"/>
          <p:nvPr/>
        </p:nvSpPr>
        <p:spPr>
          <a:xfrm>
            <a:off x="3118229" y="243152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B3C85-E92A-4B6E-980D-8C0B8903B2AC}"/>
              </a:ext>
            </a:extLst>
          </p:cNvPr>
          <p:cNvSpPr txBox="1"/>
          <p:nvPr/>
        </p:nvSpPr>
        <p:spPr>
          <a:xfrm>
            <a:off x="1821378" y="243152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938439-9F9E-484B-B046-61F6F0BAD7FD}"/>
              </a:ext>
            </a:extLst>
          </p:cNvPr>
          <p:cNvSpPr txBox="1"/>
          <p:nvPr/>
        </p:nvSpPr>
        <p:spPr>
          <a:xfrm>
            <a:off x="8613856" y="6046259"/>
            <a:ext cx="283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click, changes from “Order” to “Need to Order”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126BB3-911F-4321-89A6-054FFE7A3ED4}"/>
              </a:ext>
            </a:extLst>
          </p:cNvPr>
          <p:cNvSpPr txBox="1"/>
          <p:nvPr/>
        </p:nvSpPr>
        <p:spPr>
          <a:xfrm>
            <a:off x="93325" y="4373675"/>
            <a:ext cx="547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4: Copy and paste code, update for different tables.</a:t>
            </a:r>
          </a:p>
        </p:txBody>
      </p:sp>
    </p:spTree>
    <p:extLst>
      <p:ext uri="{BB962C8B-B14F-4D97-AF65-F5344CB8AC3E}">
        <p14:creationId xmlns:p14="http://schemas.microsoft.com/office/powerpoint/2010/main" val="84532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B3B169-EF6F-4A13-A8E6-CD24358156AD}"/>
              </a:ext>
            </a:extLst>
          </p:cNvPr>
          <p:cNvSpPr/>
          <p:nvPr/>
        </p:nvSpPr>
        <p:spPr>
          <a:xfrm>
            <a:off x="5440679" y="1525906"/>
            <a:ext cx="2009775" cy="3257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Dr. Mobile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4831417E-B6DD-4B43-B883-25507E039245}"/>
              </a:ext>
            </a:extLst>
          </p:cNvPr>
          <p:cNvSpPr/>
          <p:nvPr/>
        </p:nvSpPr>
        <p:spPr>
          <a:xfrm>
            <a:off x="8732520" y="697230"/>
            <a:ext cx="1680210" cy="133159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Patient Monitor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F2BAAC6-27F5-4999-96AF-997C6C9DAAB5}"/>
              </a:ext>
            </a:extLst>
          </p:cNvPr>
          <p:cNvSpPr/>
          <p:nvPr/>
        </p:nvSpPr>
        <p:spPr>
          <a:xfrm>
            <a:off x="3203256" y="2537460"/>
            <a:ext cx="1828800" cy="12344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8F83B9-A9B0-453D-BB5E-9F416E2879D8}"/>
              </a:ext>
            </a:extLst>
          </p:cNvPr>
          <p:cNvSpPr/>
          <p:nvPr/>
        </p:nvSpPr>
        <p:spPr>
          <a:xfrm>
            <a:off x="274320" y="1691640"/>
            <a:ext cx="2383154" cy="76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Base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4DF18C5-43D6-4774-87C2-A4546EC6B3D0}"/>
              </a:ext>
            </a:extLst>
          </p:cNvPr>
          <p:cNvSpPr/>
          <p:nvPr/>
        </p:nvSpPr>
        <p:spPr>
          <a:xfrm>
            <a:off x="274320" y="1863090"/>
            <a:ext cx="445770" cy="4229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C1637-CB6A-4CAB-BA13-BD066C934DDE}"/>
              </a:ext>
            </a:extLst>
          </p:cNvPr>
          <p:cNvSpPr/>
          <p:nvPr/>
        </p:nvSpPr>
        <p:spPr>
          <a:xfrm>
            <a:off x="274319" y="2497455"/>
            <a:ext cx="2383155" cy="76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Transportation Services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4D50D8A-0C6F-4AFE-B855-60EE628EB61F}"/>
              </a:ext>
            </a:extLst>
          </p:cNvPr>
          <p:cNvSpPr/>
          <p:nvPr/>
        </p:nvSpPr>
        <p:spPr>
          <a:xfrm>
            <a:off x="274320" y="2668905"/>
            <a:ext cx="445770" cy="4229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79D213-0114-4581-B360-37BF28FBEB00}"/>
              </a:ext>
            </a:extLst>
          </p:cNvPr>
          <p:cNvSpPr/>
          <p:nvPr/>
        </p:nvSpPr>
        <p:spPr>
          <a:xfrm>
            <a:off x="274319" y="3303270"/>
            <a:ext cx="2383155" cy="76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Supply Chain </a:t>
            </a:r>
          </a:p>
          <a:p>
            <a:pPr algn="ctr"/>
            <a:r>
              <a:rPr lang="en-US" dirty="0"/>
              <a:t>Services 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7748AD6-C881-4F59-84FB-0ABDA10E80A4}"/>
              </a:ext>
            </a:extLst>
          </p:cNvPr>
          <p:cNvSpPr/>
          <p:nvPr/>
        </p:nvSpPr>
        <p:spPr>
          <a:xfrm>
            <a:off x="274320" y="3474720"/>
            <a:ext cx="445770" cy="4229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6D2CAD-8242-491A-A2A3-D07FB8DB8230}"/>
              </a:ext>
            </a:extLst>
          </p:cNvPr>
          <p:cNvSpPr/>
          <p:nvPr/>
        </p:nvSpPr>
        <p:spPr>
          <a:xfrm>
            <a:off x="274319" y="4103370"/>
            <a:ext cx="2383155" cy="76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Services 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FC65A12-712B-4C7C-8F80-58CACC2693D0}"/>
              </a:ext>
            </a:extLst>
          </p:cNvPr>
          <p:cNvSpPr/>
          <p:nvPr/>
        </p:nvSpPr>
        <p:spPr>
          <a:xfrm>
            <a:off x="274320" y="4274820"/>
            <a:ext cx="445770" cy="4229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C6060C1-3216-4BB2-9EB7-74DF354A8BCE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10800000">
            <a:off x="2657475" y="2074546"/>
            <a:ext cx="551455" cy="108013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A55F65D-41B2-464F-9866-86541EF858A2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rot="10800000">
            <a:off x="2657475" y="2880360"/>
            <a:ext cx="551455" cy="27432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FDD812E-AA8B-4297-9579-3A31C1BD16D1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10800000" flipV="1">
            <a:off x="2657475" y="3154679"/>
            <a:ext cx="551455" cy="53149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36734BA-104C-496F-9FD3-6FABEC888945}"/>
              </a:ext>
            </a:extLst>
          </p:cNvPr>
          <p:cNvCxnSpPr>
            <a:cxnSpLocks/>
            <a:stCxn id="4" idx="2"/>
            <a:endCxn id="11" idx="3"/>
          </p:cNvCxnSpPr>
          <p:nvPr/>
        </p:nvCxnSpPr>
        <p:spPr>
          <a:xfrm rot="10800000" flipV="1">
            <a:off x="2657475" y="3154679"/>
            <a:ext cx="551455" cy="133159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BAFD0EE-344D-4106-A4E5-1F40E115776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>
            <a:off x="5030533" y="3154681"/>
            <a:ext cx="410147" cy="1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CAD57045-32AF-42C4-8E7B-BA1BBAAE0C9D}"/>
              </a:ext>
            </a:extLst>
          </p:cNvPr>
          <p:cNvCxnSpPr>
            <a:cxnSpLocks/>
            <a:stCxn id="3" idx="0"/>
            <a:endCxn id="2" idx="3"/>
          </p:cNvCxnSpPr>
          <p:nvPr/>
        </p:nvCxnSpPr>
        <p:spPr>
          <a:xfrm rot="5400000">
            <a:off x="7278886" y="1534597"/>
            <a:ext cx="1791653" cy="1448515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B3656CE-AB3F-4557-B446-D02D26A51703}"/>
              </a:ext>
            </a:extLst>
          </p:cNvPr>
          <p:cNvSpPr/>
          <p:nvPr/>
        </p:nvSpPr>
        <p:spPr>
          <a:xfrm>
            <a:off x="9670605" y="5500913"/>
            <a:ext cx="2009775" cy="808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Dr. Mobile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526F0BC-5C9B-4FCC-A40D-C89A94A37879}"/>
              </a:ext>
            </a:extLst>
          </p:cNvPr>
          <p:cNvCxnSpPr>
            <a:cxnSpLocks/>
            <a:stCxn id="35" idx="1"/>
            <a:endCxn id="2" idx="3"/>
          </p:cNvCxnSpPr>
          <p:nvPr/>
        </p:nvCxnSpPr>
        <p:spPr>
          <a:xfrm rot="10800000">
            <a:off x="7450455" y="3154682"/>
            <a:ext cx="2220151" cy="275036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ck Arc 38">
            <a:extLst>
              <a:ext uri="{FF2B5EF4-FFF2-40B4-BE49-F238E27FC236}">
                <a16:creationId xmlns:a16="http://schemas.microsoft.com/office/drawing/2014/main" id="{99D5CDB4-758B-45DB-948B-5F226F346C75}"/>
              </a:ext>
            </a:extLst>
          </p:cNvPr>
          <p:cNvSpPr/>
          <p:nvPr/>
        </p:nvSpPr>
        <p:spPr>
          <a:xfrm>
            <a:off x="8884920" y="849630"/>
            <a:ext cx="1680210" cy="133159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Patient Monitor</a:t>
            </a:r>
          </a:p>
        </p:txBody>
      </p:sp>
      <p:sp>
        <p:nvSpPr>
          <p:cNvPr id="40" name="Block Arc 39">
            <a:extLst>
              <a:ext uri="{FF2B5EF4-FFF2-40B4-BE49-F238E27FC236}">
                <a16:creationId xmlns:a16="http://schemas.microsoft.com/office/drawing/2014/main" id="{131010C6-2236-4C09-881B-03AAF7624FD3}"/>
              </a:ext>
            </a:extLst>
          </p:cNvPr>
          <p:cNvSpPr/>
          <p:nvPr/>
        </p:nvSpPr>
        <p:spPr>
          <a:xfrm>
            <a:off x="9037320" y="1002030"/>
            <a:ext cx="1680210" cy="133159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Patient Monitor</a:t>
            </a:r>
          </a:p>
        </p:txBody>
      </p:sp>
    </p:spTree>
    <p:extLst>
      <p:ext uri="{BB962C8B-B14F-4D97-AF65-F5344CB8AC3E}">
        <p14:creationId xmlns:p14="http://schemas.microsoft.com/office/powerpoint/2010/main" val="410782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7BC0B4-FFA1-4C52-AF1F-57C7700A7E86}"/>
              </a:ext>
            </a:extLst>
          </p:cNvPr>
          <p:cNvSpPr/>
          <p:nvPr/>
        </p:nvSpPr>
        <p:spPr>
          <a:xfrm>
            <a:off x="230050" y="171450"/>
            <a:ext cx="11642636" cy="81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Dr. Mobile</a:t>
            </a:r>
          </a:p>
        </p:txBody>
      </p:sp>
      <p:sp>
        <p:nvSpPr>
          <p:cNvPr id="3" name="Flowchart: Manual Operation 2">
            <a:extLst>
              <a:ext uri="{FF2B5EF4-FFF2-40B4-BE49-F238E27FC236}">
                <a16:creationId xmlns:a16="http://schemas.microsoft.com/office/drawing/2014/main" id="{7DFC2EDB-AD66-4087-A08A-18B9D9931B07}"/>
              </a:ext>
            </a:extLst>
          </p:cNvPr>
          <p:cNvSpPr/>
          <p:nvPr/>
        </p:nvSpPr>
        <p:spPr>
          <a:xfrm>
            <a:off x="4977311" y="1001485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8605306B-10D4-424E-B978-ABBE2A5633C9}"/>
              </a:ext>
            </a:extLst>
          </p:cNvPr>
          <p:cNvSpPr/>
          <p:nvPr/>
        </p:nvSpPr>
        <p:spPr>
          <a:xfrm>
            <a:off x="266335" y="986971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45D58AC7-2EE4-4BE7-A062-C703015CDD32}"/>
              </a:ext>
            </a:extLst>
          </p:cNvPr>
          <p:cNvSpPr/>
          <p:nvPr/>
        </p:nvSpPr>
        <p:spPr>
          <a:xfrm>
            <a:off x="2450734" y="982435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Barometer</a:t>
            </a: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ECB1B18B-8E55-4128-980D-A310AEABC838}"/>
              </a:ext>
            </a:extLst>
          </p:cNvPr>
          <p:cNvSpPr/>
          <p:nvPr/>
        </p:nvSpPr>
        <p:spPr>
          <a:xfrm>
            <a:off x="2450734" y="1554844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Proximeter</a:t>
            </a:r>
            <a:endParaRPr lang="en-US" dirty="0"/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FCFFBD9D-0C9F-4858-B4CA-1C4B868F93C3}"/>
              </a:ext>
            </a:extLst>
          </p:cNvPr>
          <p:cNvSpPr/>
          <p:nvPr/>
        </p:nvSpPr>
        <p:spPr>
          <a:xfrm>
            <a:off x="2509879" y="2128161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Magnet Meter</a:t>
            </a:r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BEC55164-4807-4588-A3E2-B85F3E903408}"/>
              </a:ext>
            </a:extLst>
          </p:cNvPr>
          <p:cNvSpPr/>
          <p:nvPr/>
        </p:nvSpPr>
        <p:spPr>
          <a:xfrm>
            <a:off x="2488108" y="2694213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65DBB3CF-BF4B-4959-848C-33B302FAD235}"/>
              </a:ext>
            </a:extLst>
          </p:cNvPr>
          <p:cNvSpPr/>
          <p:nvPr/>
        </p:nvSpPr>
        <p:spPr>
          <a:xfrm>
            <a:off x="2524393" y="3267530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Compass</a:t>
            </a:r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2D73ED9E-D975-46BA-A154-99EDECA171A9}"/>
              </a:ext>
            </a:extLst>
          </p:cNvPr>
          <p:cNvSpPr/>
          <p:nvPr/>
        </p:nvSpPr>
        <p:spPr>
          <a:xfrm>
            <a:off x="266335" y="1553029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Spectograph</a:t>
            </a:r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67B40404-8CC0-4305-B80A-63E9A47C3C27}"/>
              </a:ext>
            </a:extLst>
          </p:cNvPr>
          <p:cNvSpPr/>
          <p:nvPr/>
        </p:nvSpPr>
        <p:spPr>
          <a:xfrm>
            <a:off x="230050" y="2119087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detection</a:t>
            </a:r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D5185F0D-D426-4AA5-B71A-107D5896C6C3}"/>
              </a:ext>
            </a:extLst>
          </p:cNvPr>
          <p:cNvSpPr/>
          <p:nvPr/>
        </p:nvSpPr>
        <p:spPr>
          <a:xfrm>
            <a:off x="230050" y="2691495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Meter</a:t>
            </a:r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338BD2FD-1BC9-425E-974F-84B600EE0668}"/>
              </a:ext>
            </a:extLst>
          </p:cNvPr>
          <p:cNvSpPr/>
          <p:nvPr/>
        </p:nvSpPr>
        <p:spPr>
          <a:xfrm>
            <a:off x="4977311" y="1553029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Meter</a:t>
            </a:r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FB6A1ACF-56C3-4698-AABC-936EBA66ED00}"/>
              </a:ext>
            </a:extLst>
          </p:cNvPr>
          <p:cNvSpPr/>
          <p:nvPr/>
        </p:nvSpPr>
        <p:spPr>
          <a:xfrm>
            <a:off x="4977311" y="2104573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Tone Detector</a:t>
            </a:r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53E452C7-44E5-45E9-98B4-585EEAE32671}"/>
              </a:ext>
            </a:extLst>
          </p:cNvPr>
          <p:cNvSpPr/>
          <p:nvPr/>
        </p:nvSpPr>
        <p:spPr>
          <a:xfrm>
            <a:off x="7161710" y="1008742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Fingerprint</a:t>
            </a:r>
          </a:p>
        </p:txBody>
      </p:sp>
      <p:sp>
        <p:nvSpPr>
          <p:cNvPr id="16" name="Flowchart: Manual Operation 15">
            <a:extLst>
              <a:ext uri="{FF2B5EF4-FFF2-40B4-BE49-F238E27FC236}">
                <a16:creationId xmlns:a16="http://schemas.microsoft.com/office/drawing/2014/main" id="{01C64188-3107-4ED2-8CD9-46C91CB069B0}"/>
              </a:ext>
            </a:extLst>
          </p:cNvPr>
          <p:cNvSpPr/>
          <p:nvPr/>
        </p:nvSpPr>
        <p:spPr>
          <a:xfrm>
            <a:off x="7125425" y="1567542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6102BCD8-E9FC-4E23-AD58-7B3EEF78D162}"/>
              </a:ext>
            </a:extLst>
          </p:cNvPr>
          <p:cNvSpPr/>
          <p:nvPr/>
        </p:nvSpPr>
        <p:spPr>
          <a:xfrm>
            <a:off x="7161710" y="2154466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Tap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34543977-ECD7-4BCB-9908-916023AB9A56}"/>
              </a:ext>
            </a:extLst>
          </p:cNvPr>
          <p:cNvSpPr/>
          <p:nvPr/>
        </p:nvSpPr>
        <p:spPr>
          <a:xfrm>
            <a:off x="9505767" y="1001484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FM/AM</a:t>
            </a:r>
          </a:p>
        </p:txBody>
      </p:sp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C2A923C8-3779-40A0-AB90-F4F8B6C46B44}"/>
              </a:ext>
            </a:extLst>
          </p:cNvPr>
          <p:cNvSpPr/>
          <p:nvPr/>
        </p:nvSpPr>
        <p:spPr>
          <a:xfrm>
            <a:off x="9505767" y="1545771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Cellular</a:t>
            </a:r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AC92F5A9-0C77-478D-A885-BB38D5838870}"/>
              </a:ext>
            </a:extLst>
          </p:cNvPr>
          <p:cNvSpPr/>
          <p:nvPr/>
        </p:nvSpPr>
        <p:spPr>
          <a:xfrm>
            <a:off x="9542052" y="2082800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Wireless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0B19501D-CFC8-47FE-8EB1-EFC9130774E3}"/>
              </a:ext>
            </a:extLst>
          </p:cNvPr>
          <p:cNvSpPr/>
          <p:nvPr/>
        </p:nvSpPr>
        <p:spPr>
          <a:xfrm>
            <a:off x="9505767" y="2619829"/>
            <a:ext cx="2148114" cy="53702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</p:txBody>
      </p:sp>
      <p:sp>
        <p:nvSpPr>
          <p:cNvPr id="23" name="Flowchart: Display 22">
            <a:extLst>
              <a:ext uri="{FF2B5EF4-FFF2-40B4-BE49-F238E27FC236}">
                <a16:creationId xmlns:a16="http://schemas.microsoft.com/office/drawing/2014/main" id="{58A80934-A15B-4BE7-BB88-43E55D572C12}"/>
              </a:ext>
            </a:extLst>
          </p:cNvPr>
          <p:cNvSpPr/>
          <p:nvPr/>
        </p:nvSpPr>
        <p:spPr>
          <a:xfrm>
            <a:off x="4977311" y="5471883"/>
            <a:ext cx="2111829" cy="53702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</p:txBody>
      </p:sp>
      <p:sp>
        <p:nvSpPr>
          <p:cNvPr id="24" name="Flowchart: Display 23">
            <a:extLst>
              <a:ext uri="{FF2B5EF4-FFF2-40B4-BE49-F238E27FC236}">
                <a16:creationId xmlns:a16="http://schemas.microsoft.com/office/drawing/2014/main" id="{72D62CF0-228C-4337-8265-4CC94270A630}"/>
              </a:ext>
            </a:extLst>
          </p:cNvPr>
          <p:cNvSpPr/>
          <p:nvPr/>
        </p:nvSpPr>
        <p:spPr>
          <a:xfrm>
            <a:off x="9578337" y="5457369"/>
            <a:ext cx="2111829" cy="53702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</a:t>
            </a:r>
          </a:p>
        </p:txBody>
      </p:sp>
      <p:sp>
        <p:nvSpPr>
          <p:cNvPr id="25" name="Flowchart: Display 24">
            <a:extLst>
              <a:ext uri="{FF2B5EF4-FFF2-40B4-BE49-F238E27FC236}">
                <a16:creationId xmlns:a16="http://schemas.microsoft.com/office/drawing/2014/main" id="{83E9B5CE-C7FD-4198-A23C-76E4C440240E}"/>
              </a:ext>
            </a:extLst>
          </p:cNvPr>
          <p:cNvSpPr/>
          <p:nvPr/>
        </p:nvSpPr>
        <p:spPr>
          <a:xfrm>
            <a:off x="230049" y="5471883"/>
            <a:ext cx="2111829" cy="53702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Flash</a:t>
            </a:r>
          </a:p>
        </p:txBody>
      </p: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80CA93EC-866E-45F5-AD9F-3763B037A6F5}"/>
              </a:ext>
            </a:extLst>
          </p:cNvPr>
          <p:cNvSpPr/>
          <p:nvPr/>
        </p:nvSpPr>
        <p:spPr>
          <a:xfrm>
            <a:off x="230048" y="6037941"/>
            <a:ext cx="2111829" cy="53702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</a:t>
            </a:r>
          </a:p>
        </p:txBody>
      </p:sp>
      <p:sp>
        <p:nvSpPr>
          <p:cNvPr id="27" name="Flowchart: Display 26">
            <a:extLst>
              <a:ext uri="{FF2B5EF4-FFF2-40B4-BE49-F238E27FC236}">
                <a16:creationId xmlns:a16="http://schemas.microsoft.com/office/drawing/2014/main" id="{A1F6202A-2FCA-496D-B65C-A6C2AAEC4B04}"/>
              </a:ext>
            </a:extLst>
          </p:cNvPr>
          <p:cNvSpPr/>
          <p:nvPr/>
        </p:nvSpPr>
        <p:spPr>
          <a:xfrm>
            <a:off x="7197995" y="5457370"/>
            <a:ext cx="2111829" cy="53702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Vibrator</a:t>
            </a:r>
          </a:p>
        </p:txBody>
      </p:sp>
      <p:sp>
        <p:nvSpPr>
          <p:cNvPr id="28" name="Flowchart: Display 27">
            <a:extLst>
              <a:ext uri="{FF2B5EF4-FFF2-40B4-BE49-F238E27FC236}">
                <a16:creationId xmlns:a16="http://schemas.microsoft.com/office/drawing/2014/main" id="{B035AD97-8947-4800-8D9C-F32D40E84C8E}"/>
              </a:ext>
            </a:extLst>
          </p:cNvPr>
          <p:cNvSpPr/>
          <p:nvPr/>
        </p:nvSpPr>
        <p:spPr>
          <a:xfrm>
            <a:off x="7197995" y="6037941"/>
            <a:ext cx="2111829" cy="53702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Buttons</a:t>
            </a:r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FC0BC7DF-4985-436E-A2F3-6192553FCD3D}"/>
              </a:ext>
            </a:extLst>
          </p:cNvPr>
          <p:cNvSpPr/>
          <p:nvPr/>
        </p:nvSpPr>
        <p:spPr>
          <a:xfrm>
            <a:off x="7125425" y="3994608"/>
            <a:ext cx="2184399" cy="370109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Solar</a:t>
            </a:r>
          </a:p>
        </p:txBody>
      </p:sp>
      <p:sp>
        <p:nvSpPr>
          <p:cNvPr id="32" name="Flowchart: Display 31">
            <a:extLst>
              <a:ext uri="{FF2B5EF4-FFF2-40B4-BE49-F238E27FC236}">
                <a16:creationId xmlns:a16="http://schemas.microsoft.com/office/drawing/2014/main" id="{61534A25-31CE-49DF-B56C-C6C1E5C413A6}"/>
              </a:ext>
            </a:extLst>
          </p:cNvPr>
          <p:cNvSpPr/>
          <p:nvPr/>
        </p:nvSpPr>
        <p:spPr>
          <a:xfrm>
            <a:off x="2450734" y="5457370"/>
            <a:ext cx="2111829" cy="53702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Vibrator</a:t>
            </a:r>
          </a:p>
        </p:txBody>
      </p:sp>
      <p:sp>
        <p:nvSpPr>
          <p:cNvPr id="33" name="Flowchart: Predefined Process 32">
            <a:extLst>
              <a:ext uri="{FF2B5EF4-FFF2-40B4-BE49-F238E27FC236}">
                <a16:creationId xmlns:a16="http://schemas.microsoft.com/office/drawing/2014/main" id="{2FA09827-586A-4F69-B216-E7A9334F3CF1}"/>
              </a:ext>
            </a:extLst>
          </p:cNvPr>
          <p:cNvSpPr/>
          <p:nvPr/>
        </p:nvSpPr>
        <p:spPr>
          <a:xfrm>
            <a:off x="7161710" y="4646165"/>
            <a:ext cx="2184399" cy="370109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26716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FE07BE9-4537-48B3-B8DB-2D73DAA18F3F}"/>
              </a:ext>
            </a:extLst>
          </p:cNvPr>
          <p:cNvSpPr/>
          <p:nvPr/>
        </p:nvSpPr>
        <p:spPr>
          <a:xfrm>
            <a:off x="1253065" y="55419"/>
            <a:ext cx="1551709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Info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FB77799-6371-4F42-86E9-3CB2F8FAC32B}"/>
              </a:ext>
            </a:extLst>
          </p:cNvPr>
          <p:cNvSpPr/>
          <p:nvPr/>
        </p:nvSpPr>
        <p:spPr>
          <a:xfrm>
            <a:off x="36945" y="55419"/>
            <a:ext cx="1336193" cy="507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Patient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28C47C5-CEA5-48BF-A56E-54BBA6AA1122}"/>
              </a:ext>
            </a:extLst>
          </p:cNvPr>
          <p:cNvSpPr/>
          <p:nvPr/>
        </p:nvSpPr>
        <p:spPr>
          <a:xfrm>
            <a:off x="2687781" y="55419"/>
            <a:ext cx="1551709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Connect Monitor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D3C9C51-A4F7-4344-869C-91C294A5057B}"/>
              </a:ext>
            </a:extLst>
          </p:cNvPr>
          <p:cNvSpPr/>
          <p:nvPr/>
        </p:nvSpPr>
        <p:spPr>
          <a:xfrm>
            <a:off x="4119417" y="55419"/>
            <a:ext cx="1616365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Diagnosis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4909E16-BE51-4A9B-98D2-3BC1C98EC515}"/>
              </a:ext>
            </a:extLst>
          </p:cNvPr>
          <p:cNvSpPr/>
          <p:nvPr/>
        </p:nvSpPr>
        <p:spPr>
          <a:xfrm>
            <a:off x="5620326" y="55419"/>
            <a:ext cx="1616365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4569B0F-F939-461A-AE7A-0FB86BF47713}"/>
              </a:ext>
            </a:extLst>
          </p:cNvPr>
          <p:cNvSpPr/>
          <p:nvPr/>
        </p:nvSpPr>
        <p:spPr>
          <a:xfrm>
            <a:off x="36945" y="715819"/>
            <a:ext cx="1336193" cy="507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Info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0065412-1197-4247-A37C-06D0B0CAE8AC}"/>
              </a:ext>
            </a:extLst>
          </p:cNvPr>
          <p:cNvSpPr/>
          <p:nvPr/>
        </p:nvSpPr>
        <p:spPr>
          <a:xfrm>
            <a:off x="1253064" y="697346"/>
            <a:ext cx="1951953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C610F78-A477-41D0-AB73-BD4D0CA1B4C9}"/>
              </a:ext>
            </a:extLst>
          </p:cNvPr>
          <p:cNvSpPr/>
          <p:nvPr/>
        </p:nvSpPr>
        <p:spPr>
          <a:xfrm>
            <a:off x="3097257" y="697346"/>
            <a:ext cx="1711808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1C05BC0-045E-4C85-9578-7DAE7727986E}"/>
              </a:ext>
            </a:extLst>
          </p:cNvPr>
          <p:cNvSpPr/>
          <p:nvPr/>
        </p:nvSpPr>
        <p:spPr>
          <a:xfrm>
            <a:off x="36945" y="1376219"/>
            <a:ext cx="1336193" cy="507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Diagnosis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74799312-07E1-427D-BC1C-3A55E97E417D}"/>
              </a:ext>
            </a:extLst>
          </p:cNvPr>
          <p:cNvSpPr/>
          <p:nvPr/>
        </p:nvSpPr>
        <p:spPr>
          <a:xfrm>
            <a:off x="1253064" y="1357746"/>
            <a:ext cx="1951953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Temperature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9A60236D-F80F-4327-8C5E-7282A3776359}"/>
              </a:ext>
            </a:extLst>
          </p:cNvPr>
          <p:cNvSpPr/>
          <p:nvPr/>
        </p:nvSpPr>
        <p:spPr>
          <a:xfrm>
            <a:off x="3097257" y="1357746"/>
            <a:ext cx="1711808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Surface Scan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9937D4A-CBC7-4C97-B8E4-CF62E68B1E67}"/>
              </a:ext>
            </a:extLst>
          </p:cNvPr>
          <p:cNvSpPr/>
          <p:nvPr/>
        </p:nvSpPr>
        <p:spPr>
          <a:xfrm>
            <a:off x="1253064" y="2572329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Heartbeat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FB10C426-A53B-49EC-A1E1-9AC68505173C}"/>
              </a:ext>
            </a:extLst>
          </p:cNvPr>
          <p:cNvSpPr/>
          <p:nvPr/>
        </p:nvSpPr>
        <p:spPr>
          <a:xfrm>
            <a:off x="36945" y="2572329"/>
            <a:ext cx="1336193" cy="507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A024761-4986-4346-9256-0EA47D85EACE}"/>
              </a:ext>
            </a:extLst>
          </p:cNvPr>
          <p:cNvSpPr/>
          <p:nvPr/>
        </p:nvSpPr>
        <p:spPr>
          <a:xfrm>
            <a:off x="4716700" y="688111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Connect to Monitor ID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3F3520-7D24-4308-8D62-F7799FCBEE21}"/>
              </a:ext>
            </a:extLst>
          </p:cNvPr>
          <p:cNvGrpSpPr/>
          <p:nvPr/>
        </p:nvGrpSpPr>
        <p:grpSpPr>
          <a:xfrm>
            <a:off x="10815780" y="739185"/>
            <a:ext cx="1237673" cy="484632"/>
            <a:chOff x="6428508" y="2549237"/>
            <a:chExt cx="1237673" cy="484632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8E0BD845-B63C-4B26-8D7E-6541540A89F5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2D3CAC-8B75-402E-9523-8779736323E3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Wrist Monitor</a:t>
              </a:r>
            </a:p>
          </p:txBody>
        </p:sp>
      </p:grp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AFDDCF66-5309-4E10-804A-477398B4F339}"/>
              </a:ext>
            </a:extLst>
          </p:cNvPr>
          <p:cNvSpPr/>
          <p:nvPr/>
        </p:nvSpPr>
        <p:spPr>
          <a:xfrm>
            <a:off x="4679755" y="1357746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Heart Beat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D6EE56F-CDA3-475F-B9B2-5E76C5C4573F}"/>
              </a:ext>
            </a:extLst>
          </p:cNvPr>
          <p:cNvSpPr/>
          <p:nvPr/>
        </p:nvSpPr>
        <p:spPr>
          <a:xfrm>
            <a:off x="6283803" y="1353129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O2 level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650788-052F-4585-AFE3-DABD42B161C1}"/>
              </a:ext>
            </a:extLst>
          </p:cNvPr>
          <p:cNvGrpSpPr/>
          <p:nvPr/>
        </p:nvGrpSpPr>
        <p:grpSpPr>
          <a:xfrm>
            <a:off x="10815780" y="2595695"/>
            <a:ext cx="1237673" cy="484632"/>
            <a:chOff x="6428508" y="2549237"/>
            <a:chExt cx="1237673" cy="484632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5E808E88-8994-4CF0-952A-96EFCAFA5715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B40D7B-41D0-4008-92CB-941295FD91A1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Wrist Monitor</a:t>
              </a:r>
            </a:p>
          </p:txBody>
        </p:sp>
      </p:grp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C5A8FDC-8459-40B5-BB25-47695E684C72}"/>
              </a:ext>
            </a:extLst>
          </p:cNvPr>
          <p:cNvSpPr/>
          <p:nvPr/>
        </p:nvSpPr>
        <p:spPr>
          <a:xfrm>
            <a:off x="2841716" y="2572329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O2 Level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54BC77-0F2E-4495-83D4-E7CF3DE6AD01}"/>
              </a:ext>
            </a:extLst>
          </p:cNvPr>
          <p:cNvGrpSpPr/>
          <p:nvPr/>
        </p:nvGrpSpPr>
        <p:grpSpPr>
          <a:xfrm>
            <a:off x="10829356" y="1353129"/>
            <a:ext cx="1237673" cy="484632"/>
            <a:chOff x="6428508" y="2549237"/>
            <a:chExt cx="1237673" cy="484632"/>
          </a:xfrm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8F8F1289-49FB-41E4-BD78-AFDBA2066A16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4DDFFE-DAA5-4C32-A910-5FC478DF3BCF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Wrist Monitor</a:t>
              </a:r>
            </a:p>
          </p:txBody>
        </p:sp>
      </p:grp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A807AE9A-8B42-492A-B1A5-6EF2BB91E0EB}"/>
              </a:ext>
            </a:extLst>
          </p:cNvPr>
          <p:cNvSpPr/>
          <p:nvPr/>
        </p:nvSpPr>
        <p:spPr>
          <a:xfrm>
            <a:off x="7887851" y="1348512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Pressure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55E7EE71-F454-47ED-8074-E1112CC5DE1D}"/>
              </a:ext>
            </a:extLst>
          </p:cNvPr>
          <p:cNvSpPr/>
          <p:nvPr/>
        </p:nvSpPr>
        <p:spPr>
          <a:xfrm>
            <a:off x="6323823" y="695039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 Monitor ID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1C5F4CD1-6F33-4B0F-B7C8-3E2739774F56}"/>
              </a:ext>
            </a:extLst>
          </p:cNvPr>
          <p:cNvSpPr/>
          <p:nvPr/>
        </p:nvSpPr>
        <p:spPr>
          <a:xfrm>
            <a:off x="4433450" y="2584012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Pressure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AA059FF3-F5EA-4B70-A1D2-F4CA019CB3EA}"/>
              </a:ext>
            </a:extLst>
          </p:cNvPr>
          <p:cNvSpPr/>
          <p:nvPr/>
        </p:nvSpPr>
        <p:spPr>
          <a:xfrm>
            <a:off x="1253064" y="3168075"/>
            <a:ext cx="1711808" cy="50799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UV Scan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5C2564E5-6354-4622-B0F0-B0E6AF384544}"/>
              </a:ext>
            </a:extLst>
          </p:cNvPr>
          <p:cNvSpPr/>
          <p:nvPr/>
        </p:nvSpPr>
        <p:spPr>
          <a:xfrm>
            <a:off x="36945" y="3168075"/>
            <a:ext cx="1336193" cy="507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Surface Scan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DCFD76-6D54-40C1-8DFC-F1F88CF557CA}"/>
              </a:ext>
            </a:extLst>
          </p:cNvPr>
          <p:cNvGrpSpPr/>
          <p:nvPr/>
        </p:nvGrpSpPr>
        <p:grpSpPr>
          <a:xfrm>
            <a:off x="10815780" y="3168075"/>
            <a:ext cx="1237673" cy="484632"/>
            <a:chOff x="6428508" y="2549237"/>
            <a:chExt cx="1237673" cy="484632"/>
          </a:xfrm>
        </p:grpSpPr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021A6540-443D-451D-BF66-FE58CDE9217E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3F190DA-C169-467D-B9D0-33FB3A47E9C7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UV Sensor</a:t>
              </a:r>
            </a:p>
          </p:txBody>
        </p:sp>
      </p:grp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E6FC45D6-5000-4ED3-AD49-DFB624474AE2}"/>
              </a:ext>
            </a:extLst>
          </p:cNvPr>
          <p:cNvSpPr/>
          <p:nvPr/>
        </p:nvSpPr>
        <p:spPr>
          <a:xfrm>
            <a:off x="36945" y="3763821"/>
            <a:ext cx="1336193" cy="507998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 </a:t>
            </a:r>
            <a:r>
              <a:rPr lang="en-US" dirty="0" err="1">
                <a:solidFill>
                  <a:schemeClr val="bg1"/>
                </a:solidFill>
              </a:rPr>
              <a:t>HomeB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49EA67-1EA3-42AF-96A1-44D6783827D2}"/>
              </a:ext>
            </a:extLst>
          </p:cNvPr>
          <p:cNvGrpSpPr/>
          <p:nvPr/>
        </p:nvGrpSpPr>
        <p:grpSpPr>
          <a:xfrm>
            <a:off x="7940191" y="699795"/>
            <a:ext cx="1237673" cy="484632"/>
            <a:chOff x="6428508" y="2549237"/>
            <a:chExt cx="1237673" cy="484632"/>
          </a:xfrm>
        </p:grpSpPr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106888EC-0D03-4ED1-A176-48A7E269DC02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C3832C-D974-426F-8C27-E78252EC56BF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 Data</a:t>
              </a:r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71ED0C75-B90E-4D01-A05C-1F527EFB9C99}"/>
              </a:ext>
            </a:extLst>
          </p:cNvPr>
          <p:cNvSpPr/>
          <p:nvPr/>
        </p:nvSpPr>
        <p:spPr>
          <a:xfrm>
            <a:off x="9030079" y="695039"/>
            <a:ext cx="484632" cy="48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B604985D-8F29-472C-885A-F1F1C4C60476}"/>
              </a:ext>
            </a:extLst>
          </p:cNvPr>
          <p:cNvSpPr/>
          <p:nvPr/>
        </p:nvSpPr>
        <p:spPr>
          <a:xfrm>
            <a:off x="36944" y="4359567"/>
            <a:ext cx="1336193" cy="507998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Supplies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B8BBAB14-16D7-4100-9999-BB9C00991E94}"/>
              </a:ext>
            </a:extLst>
          </p:cNvPr>
          <p:cNvSpPr/>
          <p:nvPr/>
        </p:nvSpPr>
        <p:spPr>
          <a:xfrm>
            <a:off x="52337" y="4964550"/>
            <a:ext cx="1336193" cy="507998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Transport Services</a:t>
            </a:r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811FA8FC-825A-48D0-963B-4D8BF444CCF9}"/>
              </a:ext>
            </a:extLst>
          </p:cNvPr>
          <p:cNvSpPr/>
          <p:nvPr/>
        </p:nvSpPr>
        <p:spPr>
          <a:xfrm>
            <a:off x="52337" y="6206831"/>
            <a:ext cx="1336193" cy="507998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DE673060-6B24-4E33-835C-A20347A42963}"/>
              </a:ext>
            </a:extLst>
          </p:cNvPr>
          <p:cNvSpPr/>
          <p:nvPr/>
        </p:nvSpPr>
        <p:spPr>
          <a:xfrm>
            <a:off x="1251808" y="6202214"/>
            <a:ext cx="1551709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Pull </a:t>
            </a:r>
          </a:p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B5C91E88-9851-44E4-95D3-8ED6A31045B8}"/>
              </a:ext>
            </a:extLst>
          </p:cNvPr>
          <p:cNvSpPr/>
          <p:nvPr/>
        </p:nvSpPr>
        <p:spPr>
          <a:xfrm>
            <a:off x="2115122" y="6197597"/>
            <a:ext cx="484632" cy="48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F5900FCE-06D4-4145-991E-22292A619066}"/>
              </a:ext>
            </a:extLst>
          </p:cNvPr>
          <p:cNvSpPr/>
          <p:nvPr/>
        </p:nvSpPr>
        <p:spPr>
          <a:xfrm>
            <a:off x="2674205" y="6192841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Data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F33D637A-F92A-4695-83D7-977511DD80F5}"/>
              </a:ext>
            </a:extLst>
          </p:cNvPr>
          <p:cNvSpPr/>
          <p:nvPr/>
        </p:nvSpPr>
        <p:spPr>
          <a:xfrm>
            <a:off x="4248727" y="6178986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Data</a:t>
            </a: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4D9BB625-C23F-4DB6-B64F-CA623DF27919}"/>
              </a:ext>
            </a:extLst>
          </p:cNvPr>
          <p:cNvSpPr/>
          <p:nvPr/>
        </p:nvSpPr>
        <p:spPr>
          <a:xfrm>
            <a:off x="5831223" y="6178986"/>
            <a:ext cx="1551709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Update </a:t>
            </a:r>
          </a:p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E4A69E57-FE9C-47CD-BEFC-0E835BE38637}"/>
              </a:ext>
            </a:extLst>
          </p:cNvPr>
          <p:cNvSpPr/>
          <p:nvPr/>
        </p:nvSpPr>
        <p:spPr>
          <a:xfrm>
            <a:off x="6694537" y="6174369"/>
            <a:ext cx="484632" cy="48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933D35-BFBE-47CC-B934-801B651F63DD}"/>
              </a:ext>
            </a:extLst>
          </p:cNvPr>
          <p:cNvGrpSpPr/>
          <p:nvPr/>
        </p:nvGrpSpPr>
        <p:grpSpPr>
          <a:xfrm>
            <a:off x="10813962" y="6213897"/>
            <a:ext cx="1237673" cy="484632"/>
            <a:chOff x="6428508" y="2549237"/>
            <a:chExt cx="1237673" cy="484632"/>
          </a:xfrm>
        </p:grpSpPr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39D1696A-BDF2-4AD8-A0EB-660D89709FAC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73F5273-5CFB-4CC5-BF55-05B07980E823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Comms</a:t>
              </a:r>
            </a:p>
          </p:txBody>
        </p:sp>
      </p:grp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44DAC0AA-3D0A-431D-A932-1B0F2595B3BD}"/>
              </a:ext>
            </a:extLst>
          </p:cNvPr>
          <p:cNvSpPr/>
          <p:nvPr/>
        </p:nvSpPr>
        <p:spPr>
          <a:xfrm>
            <a:off x="1253064" y="4959929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 Dropoff</a:t>
            </a: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DFB683E8-8E9C-4FA5-BD26-2C97FF22870E}"/>
              </a:ext>
            </a:extLst>
          </p:cNvPr>
          <p:cNvSpPr/>
          <p:nvPr/>
        </p:nvSpPr>
        <p:spPr>
          <a:xfrm>
            <a:off x="2821985" y="5608778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 Pickup</a:t>
            </a: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36AABCE6-515A-41B1-871F-E4DE0F910401}"/>
              </a:ext>
            </a:extLst>
          </p:cNvPr>
          <p:cNvSpPr/>
          <p:nvPr/>
        </p:nvSpPr>
        <p:spPr>
          <a:xfrm>
            <a:off x="1253064" y="4354942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Supply Needs 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D73FE155-2D9E-45BF-8BB5-5D2C06A7F72E}"/>
              </a:ext>
            </a:extLst>
          </p:cNvPr>
          <p:cNvSpPr/>
          <p:nvPr/>
        </p:nvSpPr>
        <p:spPr>
          <a:xfrm>
            <a:off x="1253064" y="1962592"/>
            <a:ext cx="1951953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Treat Patient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4E681E00-9AA4-4850-B840-414223037E5E}"/>
              </a:ext>
            </a:extLst>
          </p:cNvPr>
          <p:cNvSpPr/>
          <p:nvPr/>
        </p:nvSpPr>
        <p:spPr>
          <a:xfrm>
            <a:off x="3091096" y="1957906"/>
            <a:ext cx="1951953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Use </a:t>
            </a:r>
          </a:p>
          <a:p>
            <a:r>
              <a:rPr lang="en-US" dirty="0">
                <a:solidFill>
                  <a:schemeClr val="bg1"/>
                </a:solidFill>
              </a:rPr>
              <a:t>Supplies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3ECD1B9A-256A-4D80-A69E-04C199216DDB}"/>
              </a:ext>
            </a:extLst>
          </p:cNvPr>
          <p:cNvSpPr/>
          <p:nvPr/>
        </p:nvSpPr>
        <p:spPr>
          <a:xfrm>
            <a:off x="4291477" y="1962592"/>
            <a:ext cx="484632" cy="48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F4CE21-2DF9-42D8-BEC5-2A0B8024B766}"/>
              </a:ext>
            </a:extLst>
          </p:cNvPr>
          <p:cNvGrpSpPr/>
          <p:nvPr/>
        </p:nvGrpSpPr>
        <p:grpSpPr>
          <a:xfrm>
            <a:off x="10813962" y="5602116"/>
            <a:ext cx="1237673" cy="484632"/>
            <a:chOff x="6428508" y="2549237"/>
            <a:chExt cx="1237673" cy="484632"/>
          </a:xfrm>
        </p:grpSpPr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25B642FC-C452-4E2E-8BF4-C3B8137F2897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64BF858-0BC2-4366-9572-BF0E1DF68AC8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Comms</a:t>
              </a:r>
            </a:p>
          </p:txBody>
        </p:sp>
      </p:grpSp>
      <p:sp>
        <p:nvSpPr>
          <p:cNvPr id="66" name="Cylinder 65">
            <a:extLst>
              <a:ext uri="{FF2B5EF4-FFF2-40B4-BE49-F238E27FC236}">
                <a16:creationId xmlns:a16="http://schemas.microsoft.com/office/drawing/2014/main" id="{447DC78D-6645-4C37-8EE4-47122C529AFC}"/>
              </a:ext>
            </a:extLst>
          </p:cNvPr>
          <p:cNvSpPr/>
          <p:nvPr/>
        </p:nvSpPr>
        <p:spPr>
          <a:xfrm>
            <a:off x="2310899" y="4365094"/>
            <a:ext cx="484632" cy="48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584A79E9-2018-48E0-81A5-927C7946F7E2}"/>
              </a:ext>
            </a:extLst>
          </p:cNvPr>
          <p:cNvSpPr/>
          <p:nvPr/>
        </p:nvSpPr>
        <p:spPr>
          <a:xfrm>
            <a:off x="2841716" y="4341087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Order Supplies 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5E68F7CA-14E2-482C-91A0-43F9DA2EE263}"/>
              </a:ext>
            </a:extLst>
          </p:cNvPr>
          <p:cNvSpPr/>
          <p:nvPr/>
        </p:nvSpPr>
        <p:spPr>
          <a:xfrm>
            <a:off x="4430368" y="4336334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Request Dropoff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6D0CA-2782-4048-8C04-4F5825DC8C90}"/>
              </a:ext>
            </a:extLst>
          </p:cNvPr>
          <p:cNvGrpSpPr/>
          <p:nvPr/>
        </p:nvGrpSpPr>
        <p:grpSpPr>
          <a:xfrm>
            <a:off x="10805985" y="4378308"/>
            <a:ext cx="1237673" cy="484632"/>
            <a:chOff x="6428508" y="2549237"/>
            <a:chExt cx="1237673" cy="484632"/>
          </a:xfrm>
        </p:grpSpPr>
        <p:sp>
          <p:nvSpPr>
            <p:cNvPr id="71" name="Arrow: Chevron 70">
              <a:extLst>
                <a:ext uri="{FF2B5EF4-FFF2-40B4-BE49-F238E27FC236}">
                  <a16:creationId xmlns:a16="http://schemas.microsoft.com/office/drawing/2014/main" id="{6BCF054C-B4EF-4CDE-B06F-FBB0645BEC3E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06951BB-23F7-415A-8682-EC87A436C234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Comms</a:t>
              </a:r>
            </a:p>
          </p:txBody>
        </p:sp>
      </p:grpSp>
      <p:sp>
        <p:nvSpPr>
          <p:cNvPr id="73" name="Arrow: Chevron 72">
            <a:extLst>
              <a:ext uri="{FF2B5EF4-FFF2-40B4-BE49-F238E27FC236}">
                <a16:creationId xmlns:a16="http://schemas.microsoft.com/office/drawing/2014/main" id="{36814269-E161-4966-8CB6-F7FF812E9A08}"/>
              </a:ext>
            </a:extLst>
          </p:cNvPr>
          <p:cNvSpPr/>
          <p:nvPr/>
        </p:nvSpPr>
        <p:spPr>
          <a:xfrm>
            <a:off x="1253064" y="3745341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Oral Comms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AB84E9C-5133-4BB2-BFEA-8316E6EF8244}"/>
              </a:ext>
            </a:extLst>
          </p:cNvPr>
          <p:cNvGrpSpPr/>
          <p:nvPr/>
        </p:nvGrpSpPr>
        <p:grpSpPr>
          <a:xfrm>
            <a:off x="10813962" y="3779856"/>
            <a:ext cx="1237673" cy="484632"/>
            <a:chOff x="6428508" y="2549237"/>
            <a:chExt cx="1237673" cy="484632"/>
          </a:xfrm>
        </p:grpSpPr>
        <p:sp>
          <p:nvSpPr>
            <p:cNvPr id="75" name="Arrow: Chevron 74">
              <a:extLst>
                <a:ext uri="{FF2B5EF4-FFF2-40B4-BE49-F238E27FC236}">
                  <a16:creationId xmlns:a16="http://schemas.microsoft.com/office/drawing/2014/main" id="{78C89C2D-FA64-4795-A91D-F4349D1F8C1C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523D90A-54B7-4926-BC4D-C02F783BF148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73579D-3C5A-47BC-BF4C-BAAAB7C3F81D}"/>
              </a:ext>
            </a:extLst>
          </p:cNvPr>
          <p:cNvGrpSpPr/>
          <p:nvPr/>
        </p:nvGrpSpPr>
        <p:grpSpPr>
          <a:xfrm>
            <a:off x="10805985" y="4976760"/>
            <a:ext cx="1237673" cy="484632"/>
            <a:chOff x="6428508" y="2549237"/>
            <a:chExt cx="1237673" cy="484632"/>
          </a:xfrm>
        </p:grpSpPr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353BD644-4BDC-4CB2-8C54-18162A7B8646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C9B7743-2AEA-4F96-B0C2-EFD559D52DA9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483CE6F-A120-480F-9B74-6E63B0EC7C63}"/>
              </a:ext>
            </a:extLst>
          </p:cNvPr>
          <p:cNvSpPr txBox="1"/>
          <p:nvPr/>
        </p:nvSpPr>
        <p:spPr>
          <a:xfrm>
            <a:off x="7268173" y="2700182"/>
            <a:ext cx="2646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Overview of Dr. Mobile Capabilities</a:t>
            </a:r>
          </a:p>
        </p:txBody>
      </p:sp>
    </p:spTree>
    <p:extLst>
      <p:ext uri="{BB962C8B-B14F-4D97-AF65-F5344CB8AC3E}">
        <p14:creationId xmlns:p14="http://schemas.microsoft.com/office/powerpoint/2010/main" val="316170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07690-DD7B-4EFE-8361-3D744506129F}"/>
              </a:ext>
            </a:extLst>
          </p:cNvPr>
          <p:cNvSpPr/>
          <p:nvPr/>
        </p:nvSpPr>
        <p:spPr>
          <a:xfrm>
            <a:off x="198341" y="143758"/>
            <a:ext cx="1187778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0D8848-4B28-48E3-834A-F8A169488019}"/>
              </a:ext>
            </a:extLst>
          </p:cNvPr>
          <p:cNvSpPr/>
          <p:nvPr/>
        </p:nvSpPr>
        <p:spPr>
          <a:xfrm>
            <a:off x="198341" y="341721"/>
            <a:ext cx="1187778" cy="197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userName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9909D-346F-43F4-92DF-2F9615944DAE}"/>
              </a:ext>
            </a:extLst>
          </p:cNvPr>
          <p:cNvSpPr/>
          <p:nvPr/>
        </p:nvSpPr>
        <p:spPr>
          <a:xfrm>
            <a:off x="198341" y="539684"/>
            <a:ext cx="1187778" cy="197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userPassword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F6C22-F05C-49CF-8389-488F0BDC1ECB}"/>
              </a:ext>
            </a:extLst>
          </p:cNvPr>
          <p:cNvSpPr/>
          <p:nvPr/>
        </p:nvSpPr>
        <p:spPr>
          <a:xfrm>
            <a:off x="198341" y="737647"/>
            <a:ext cx="1187778" cy="197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button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CAC62-31BB-48B3-A0FA-09825D9E71C3}"/>
              </a:ext>
            </a:extLst>
          </p:cNvPr>
          <p:cNvSpPr/>
          <p:nvPr/>
        </p:nvSpPr>
        <p:spPr>
          <a:xfrm>
            <a:off x="2424258" y="38649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DrMobileHome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1BFAF-0683-471E-9DC5-7964664E74D6}"/>
              </a:ext>
            </a:extLst>
          </p:cNvPr>
          <p:cNvSpPr/>
          <p:nvPr/>
        </p:nvSpPr>
        <p:spPr>
          <a:xfrm>
            <a:off x="0" y="6644254"/>
            <a:ext cx="1573084" cy="213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Html tag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711C80F-20C9-4F99-8500-69E0ADB60DD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86119" y="485481"/>
            <a:ext cx="1038139" cy="351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A9F785-0C43-4E90-8CB5-3F682F719B14}"/>
              </a:ext>
            </a:extLst>
          </p:cNvPr>
          <p:cNvSpPr/>
          <p:nvPr/>
        </p:nvSpPr>
        <p:spPr>
          <a:xfrm>
            <a:off x="2593941" y="782425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_H_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0E4DA-E5CA-472D-892C-8BB6A68AB12F}"/>
              </a:ext>
            </a:extLst>
          </p:cNvPr>
          <p:cNvSpPr/>
          <p:nvPr/>
        </p:nvSpPr>
        <p:spPr>
          <a:xfrm>
            <a:off x="2593941" y="98038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133E3-A165-407C-BD95-8D28A3839C94}"/>
              </a:ext>
            </a:extLst>
          </p:cNvPr>
          <p:cNvSpPr/>
          <p:nvPr/>
        </p:nvSpPr>
        <p:spPr>
          <a:xfrm>
            <a:off x="2593941" y="1178351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854A5-1A4B-4960-A10C-5037E3A05634}"/>
              </a:ext>
            </a:extLst>
          </p:cNvPr>
          <p:cNvSpPr/>
          <p:nvPr/>
        </p:nvSpPr>
        <p:spPr>
          <a:xfrm>
            <a:off x="2593941" y="137631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032F-C607-4122-994C-49CF05B384A9}"/>
              </a:ext>
            </a:extLst>
          </p:cNvPr>
          <p:cNvSpPr/>
          <p:nvPr/>
        </p:nvSpPr>
        <p:spPr>
          <a:xfrm>
            <a:off x="2424258" y="584462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98E71-0D1E-41AB-BFEB-AA674AB78CB0}"/>
              </a:ext>
            </a:extLst>
          </p:cNvPr>
          <p:cNvSpPr/>
          <p:nvPr/>
        </p:nvSpPr>
        <p:spPr>
          <a:xfrm>
            <a:off x="0" y="6446291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CD2E5-30C6-4BA1-89F4-3AC0A348C18E}"/>
              </a:ext>
            </a:extLst>
          </p:cNvPr>
          <p:cNvSpPr/>
          <p:nvPr/>
        </p:nvSpPr>
        <p:spPr>
          <a:xfrm>
            <a:off x="0" y="6248328"/>
            <a:ext cx="1187778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Capabilities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731BB9-FFC2-4565-BEAD-59CCC2D20F82}"/>
              </a:ext>
            </a:extLst>
          </p:cNvPr>
          <p:cNvSpPr/>
          <p:nvPr/>
        </p:nvSpPr>
        <p:spPr>
          <a:xfrm>
            <a:off x="4721257" y="33936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_H_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82FD26-B3A7-4DE7-9B77-8D1637D09866}"/>
              </a:ext>
            </a:extLst>
          </p:cNvPr>
          <p:cNvSpPr/>
          <p:nvPr/>
        </p:nvSpPr>
        <p:spPr>
          <a:xfrm>
            <a:off x="4721257" y="539684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SettingTOC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08592A-2F51-452A-8F5D-FBFD6F2E64E9}"/>
              </a:ext>
            </a:extLst>
          </p:cNvPr>
          <p:cNvSpPr/>
          <p:nvPr/>
        </p:nvSpPr>
        <p:spPr>
          <a:xfrm>
            <a:off x="4721257" y="72115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5B0CE-5991-41C7-99FE-6E9D9BFB0F79}"/>
              </a:ext>
            </a:extLst>
          </p:cNvPr>
          <p:cNvSpPr/>
          <p:nvPr/>
        </p:nvSpPr>
        <p:spPr>
          <a:xfrm>
            <a:off x="4721257" y="919115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C0E8D6-D352-4A22-86DF-24B69717C548}"/>
              </a:ext>
            </a:extLst>
          </p:cNvPr>
          <p:cNvSpPr/>
          <p:nvPr/>
        </p:nvSpPr>
        <p:spPr>
          <a:xfrm>
            <a:off x="6919274" y="1178351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6FF6A9-1315-4A8A-BF04-169C4EF719A5}"/>
              </a:ext>
            </a:extLst>
          </p:cNvPr>
          <p:cNvSpPr/>
          <p:nvPr/>
        </p:nvSpPr>
        <p:spPr>
          <a:xfrm>
            <a:off x="6919273" y="1376313"/>
            <a:ext cx="144230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E1F39B-81E9-4D81-B22A-D2361901F961}"/>
              </a:ext>
            </a:extLst>
          </p:cNvPr>
          <p:cNvSpPr/>
          <p:nvPr/>
        </p:nvSpPr>
        <p:spPr>
          <a:xfrm>
            <a:off x="6919272" y="1574277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994170-DC8A-4BC0-857A-66BB4B42515F}"/>
              </a:ext>
            </a:extLst>
          </p:cNvPr>
          <p:cNvSpPr/>
          <p:nvPr/>
        </p:nvSpPr>
        <p:spPr>
          <a:xfrm>
            <a:off x="6919272" y="1759674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79DDDA-C71A-49BB-8CB6-B33C92F145CB}"/>
              </a:ext>
            </a:extLst>
          </p:cNvPr>
          <p:cNvSpPr/>
          <p:nvPr/>
        </p:nvSpPr>
        <p:spPr>
          <a:xfrm>
            <a:off x="6919272" y="1957637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C287F5-C92C-46BF-B255-745E0DBE211D}"/>
              </a:ext>
            </a:extLst>
          </p:cNvPr>
          <p:cNvSpPr/>
          <p:nvPr/>
        </p:nvSpPr>
        <p:spPr>
          <a:xfrm>
            <a:off x="6919272" y="2143034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UserInformation</a:t>
            </a:r>
            <a:endParaRPr lang="en-US" sz="14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1F726D5-A7BF-4358-86DB-C6A6068EAC5D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3968684" y="438346"/>
            <a:ext cx="752573" cy="443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6ADA804-D7B6-4643-A747-92AFBC36AC9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096000" y="1018097"/>
            <a:ext cx="823274" cy="259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BCBCBF-D25D-4777-BC02-5D57B6983BEC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968684" y="1277333"/>
            <a:ext cx="2950590" cy="197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DCE4C26-68A6-453A-8FA2-B01ED703627F}"/>
              </a:ext>
            </a:extLst>
          </p:cNvPr>
          <p:cNvSpPr/>
          <p:nvPr/>
        </p:nvSpPr>
        <p:spPr>
          <a:xfrm>
            <a:off x="8702509" y="1178350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893EA4-41C5-4E3E-BBBF-CDCFF6AA176E}"/>
              </a:ext>
            </a:extLst>
          </p:cNvPr>
          <p:cNvSpPr/>
          <p:nvPr/>
        </p:nvSpPr>
        <p:spPr>
          <a:xfrm>
            <a:off x="8702507" y="1376313"/>
            <a:ext cx="144230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B79512-B17D-4259-8D09-5A88BCFC809A}"/>
              </a:ext>
            </a:extLst>
          </p:cNvPr>
          <p:cNvSpPr/>
          <p:nvPr/>
        </p:nvSpPr>
        <p:spPr>
          <a:xfrm>
            <a:off x="8702507" y="1575851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Battery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CF2740-74DF-4433-8C89-C0A2E14B5566}"/>
              </a:ext>
            </a:extLst>
          </p:cNvPr>
          <p:cNvSpPr/>
          <p:nvPr/>
        </p:nvSpPr>
        <p:spPr>
          <a:xfrm>
            <a:off x="8702506" y="1772239"/>
            <a:ext cx="144230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SolarSensor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43BEC-885F-417F-9CCF-C3AD81853805}"/>
              </a:ext>
            </a:extLst>
          </p:cNvPr>
          <p:cNvSpPr/>
          <p:nvPr/>
        </p:nvSpPr>
        <p:spPr>
          <a:xfrm>
            <a:off x="2312708" y="289300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D73795-38D1-48E6-9C5A-BCC6D8DD8AAA}"/>
              </a:ext>
            </a:extLst>
          </p:cNvPr>
          <p:cNvSpPr/>
          <p:nvPr/>
        </p:nvSpPr>
        <p:spPr>
          <a:xfrm>
            <a:off x="2435255" y="3288934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AddPatient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4ABB41-B2CF-4127-9DD6-4B66A74A6FE8}"/>
              </a:ext>
            </a:extLst>
          </p:cNvPr>
          <p:cNvSpPr/>
          <p:nvPr/>
        </p:nvSpPr>
        <p:spPr>
          <a:xfrm>
            <a:off x="2435255" y="3486898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F784EA-AD12-428C-AFD6-A3DFA744C8D7}"/>
              </a:ext>
            </a:extLst>
          </p:cNvPr>
          <p:cNvSpPr/>
          <p:nvPr/>
        </p:nvSpPr>
        <p:spPr>
          <a:xfrm>
            <a:off x="2435255" y="3684861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Monitor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68377B-7A94-40AB-B5B3-E38160FEA1DC}"/>
              </a:ext>
            </a:extLst>
          </p:cNvPr>
          <p:cNvSpPr/>
          <p:nvPr/>
        </p:nvSpPr>
        <p:spPr>
          <a:xfrm>
            <a:off x="2435255" y="3090971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2D9E96-5762-495F-B651-A01B4440E1DE}"/>
              </a:ext>
            </a:extLst>
          </p:cNvPr>
          <p:cNvSpPr/>
          <p:nvPr/>
        </p:nvSpPr>
        <p:spPr>
          <a:xfrm>
            <a:off x="4067664" y="2017353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B3D1C5-4739-4E72-ACC5-97B9EC0EE591}"/>
              </a:ext>
            </a:extLst>
          </p:cNvPr>
          <p:cNvSpPr/>
          <p:nvPr/>
        </p:nvSpPr>
        <p:spPr>
          <a:xfrm>
            <a:off x="4190211" y="2413278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HomeBase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CC3BD9-51EB-4D13-9989-7699E9847AAD}"/>
              </a:ext>
            </a:extLst>
          </p:cNvPr>
          <p:cNvSpPr/>
          <p:nvPr/>
        </p:nvSpPr>
        <p:spPr>
          <a:xfrm>
            <a:off x="4190211" y="261124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OrderSupplies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9FB609-E884-4662-B202-CC4056A77AB7}"/>
              </a:ext>
            </a:extLst>
          </p:cNvPr>
          <p:cNvSpPr/>
          <p:nvPr/>
        </p:nvSpPr>
        <p:spPr>
          <a:xfrm>
            <a:off x="4190211" y="2809205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PickupTransport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3671A-3B9F-4B91-B2CB-320ADC120086}"/>
              </a:ext>
            </a:extLst>
          </p:cNvPr>
          <p:cNvSpPr/>
          <p:nvPr/>
        </p:nvSpPr>
        <p:spPr>
          <a:xfrm>
            <a:off x="4190211" y="2215315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2A9671-07AB-4ADF-A972-A4201CCD69BE}"/>
              </a:ext>
            </a:extLst>
          </p:cNvPr>
          <p:cNvSpPr/>
          <p:nvPr/>
        </p:nvSpPr>
        <p:spPr>
          <a:xfrm>
            <a:off x="75794" y="4862587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 Rescue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A35CFF-E6C9-4D35-9DF9-C07AE163EDBD}"/>
              </a:ext>
            </a:extLst>
          </p:cNvPr>
          <p:cNvSpPr/>
          <p:nvPr/>
        </p:nvSpPr>
        <p:spPr>
          <a:xfrm>
            <a:off x="198341" y="5258512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HomeBase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1A7510-3908-4C6F-807E-23C0A2E99026}"/>
              </a:ext>
            </a:extLst>
          </p:cNvPr>
          <p:cNvSpPr/>
          <p:nvPr/>
        </p:nvSpPr>
        <p:spPr>
          <a:xfrm>
            <a:off x="198341" y="5456476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OrderSupplies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062B6A-5CBA-4CB9-B743-459D115F5369}"/>
              </a:ext>
            </a:extLst>
          </p:cNvPr>
          <p:cNvSpPr/>
          <p:nvPr/>
        </p:nvSpPr>
        <p:spPr>
          <a:xfrm>
            <a:off x="198341" y="5654439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PickupTransport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2C310A-BEAD-4829-AF54-188101E002A1}"/>
              </a:ext>
            </a:extLst>
          </p:cNvPr>
          <p:cNvSpPr/>
          <p:nvPr/>
        </p:nvSpPr>
        <p:spPr>
          <a:xfrm>
            <a:off x="198341" y="5060549"/>
            <a:ext cx="1374743" cy="19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________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88345F-CD31-47DB-8ED5-457E37262487}"/>
              </a:ext>
            </a:extLst>
          </p:cNvPr>
          <p:cNvSpPr/>
          <p:nvPr/>
        </p:nvSpPr>
        <p:spPr>
          <a:xfrm>
            <a:off x="4190211" y="3007168"/>
            <a:ext cx="1374743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DatabaseSnyc</a:t>
            </a:r>
            <a:endParaRPr lang="en-US" sz="1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B491B63-BF85-487C-867D-B8363344FA81}"/>
              </a:ext>
            </a:extLst>
          </p:cNvPr>
          <p:cNvCxnSpPr>
            <a:stCxn id="11" idx="1"/>
            <a:endCxn id="39" idx="1"/>
          </p:cNvCxnSpPr>
          <p:nvPr/>
        </p:nvCxnSpPr>
        <p:spPr>
          <a:xfrm rot="10800000" flipV="1">
            <a:off x="2312709" y="1079371"/>
            <a:ext cx="281233" cy="1912620"/>
          </a:xfrm>
          <a:prstGeom prst="bentConnector3">
            <a:avLst>
              <a:gd name="adj1" fmla="val 181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7FEE632-5822-429F-85CF-0215F236E557}"/>
              </a:ext>
            </a:extLst>
          </p:cNvPr>
          <p:cNvCxnSpPr>
            <a:cxnSpLocks/>
            <a:stCxn id="12" idx="1"/>
            <a:endCxn id="44" idx="1"/>
          </p:cNvCxnSpPr>
          <p:nvPr/>
        </p:nvCxnSpPr>
        <p:spPr>
          <a:xfrm rot="10800000" flipH="1" flipV="1">
            <a:off x="2593940" y="1277333"/>
            <a:ext cx="1473723" cy="839002"/>
          </a:xfrm>
          <a:prstGeom prst="bentConnector3">
            <a:avLst>
              <a:gd name="adj1" fmla="val -15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511070-82BB-42C8-9087-835CC8BC4C8F}"/>
              </a:ext>
            </a:extLst>
          </p:cNvPr>
          <p:cNvSpPr txBox="1"/>
          <p:nvPr/>
        </p:nvSpPr>
        <p:spPr>
          <a:xfrm>
            <a:off x="4067663" y="3491454"/>
            <a:ext cx="4491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Elements of Dr. Mobile found in </a:t>
            </a:r>
            <a:r>
              <a:rPr lang="en-US" sz="3200" b="1" dirty="0" err="1"/>
              <a:t>Tiddlewiki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661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9542-02AE-45FC-AF98-F47CC241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7F91-50BC-4E6D-B256-8E492E514A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Macro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Widget</a:t>
            </a:r>
          </a:p>
          <a:p>
            <a:r>
              <a:rPr lang="en-US" dirty="0"/>
              <a:t>Filters	[]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E609-487E-4FEE-AC62-5E0F7E942E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$:/</a:t>
            </a:r>
          </a:p>
          <a:p>
            <a:r>
              <a:rPr lang="en-US" dirty="0"/>
              <a:t>Modules – popup </a:t>
            </a:r>
            <a:r>
              <a:rPr lang="en-US" dirty="0" err="1"/>
              <a:t>tiddlers</a:t>
            </a:r>
            <a:endParaRPr lang="en-US" dirty="0"/>
          </a:p>
          <a:p>
            <a:r>
              <a:rPr lang="en-US" dirty="0"/>
              <a:t>&lt;$</a:t>
            </a:r>
            <a:r>
              <a:rPr lang="en-US" dirty="0" err="1"/>
              <a:t>transclude</a:t>
            </a:r>
            <a:endParaRPr lang="en-US" dirty="0"/>
          </a:p>
          <a:p>
            <a:r>
              <a:rPr lang="en-US" dirty="0"/>
              <a:t>&lt;$reveal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1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47E4-70A2-4BC0-809C-0D12BC67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92B9-1A3D-43A4-A7D5-D71C456F8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IndieWeb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http://indiewebcamp.com/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Smallest Federated Wiki – </a:t>
            </a:r>
            <a:r>
              <a:rPr lang="en-US" dirty="0">
                <a:hlinkClick r:id="rId3"/>
              </a:rPr>
              <a:t>http://fed.wiki.org/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Offline First! – </a:t>
            </a:r>
            <a:r>
              <a:rPr lang="en-US" dirty="0">
                <a:hlinkClick r:id="rId4"/>
              </a:rPr>
              <a:t>http://offlinefirst.org/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noBackend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http://nobackend.org/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Fargo – </a:t>
            </a:r>
            <a:r>
              <a:rPr lang="en-US" dirty="0">
                <a:hlinkClick r:id="rId6"/>
              </a:rPr>
              <a:t>http://fargo.io/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Substance.io Composer – </a:t>
            </a:r>
            <a:r>
              <a:rPr lang="en-US" dirty="0">
                <a:hlinkClick r:id="rId7"/>
              </a:rPr>
              <a:t>http://substance.io/composer/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Hoodie – </a:t>
            </a:r>
            <a:r>
              <a:rPr lang="en-US">
                <a:hlinkClick r:id="rId8"/>
              </a:rPr>
              <a:t>http://hood.ie/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FE07BE9-4537-48B3-B8DB-2D73DAA18F3F}"/>
              </a:ext>
            </a:extLst>
          </p:cNvPr>
          <p:cNvSpPr/>
          <p:nvPr/>
        </p:nvSpPr>
        <p:spPr>
          <a:xfrm>
            <a:off x="1253065" y="55419"/>
            <a:ext cx="1551709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Info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FB77799-6371-4F42-86E9-3CB2F8FAC32B}"/>
              </a:ext>
            </a:extLst>
          </p:cNvPr>
          <p:cNvSpPr/>
          <p:nvPr/>
        </p:nvSpPr>
        <p:spPr>
          <a:xfrm>
            <a:off x="36945" y="55419"/>
            <a:ext cx="1336193" cy="507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Patient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28C47C5-CEA5-48BF-A56E-54BBA6AA1122}"/>
              </a:ext>
            </a:extLst>
          </p:cNvPr>
          <p:cNvSpPr/>
          <p:nvPr/>
        </p:nvSpPr>
        <p:spPr>
          <a:xfrm>
            <a:off x="2687781" y="55419"/>
            <a:ext cx="1551709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Connect Monitor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D3C9C51-A4F7-4344-869C-91C294A5057B}"/>
              </a:ext>
            </a:extLst>
          </p:cNvPr>
          <p:cNvSpPr/>
          <p:nvPr/>
        </p:nvSpPr>
        <p:spPr>
          <a:xfrm>
            <a:off x="4119417" y="55419"/>
            <a:ext cx="1616365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Diagnosis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4909E16-BE51-4A9B-98D2-3BC1C98EC515}"/>
              </a:ext>
            </a:extLst>
          </p:cNvPr>
          <p:cNvSpPr/>
          <p:nvPr/>
        </p:nvSpPr>
        <p:spPr>
          <a:xfrm>
            <a:off x="5620326" y="55419"/>
            <a:ext cx="1616365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4569B0F-F939-461A-AE7A-0FB86BF47713}"/>
              </a:ext>
            </a:extLst>
          </p:cNvPr>
          <p:cNvSpPr/>
          <p:nvPr/>
        </p:nvSpPr>
        <p:spPr>
          <a:xfrm>
            <a:off x="36945" y="715819"/>
            <a:ext cx="1336193" cy="507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Info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0065412-1197-4247-A37C-06D0B0CAE8AC}"/>
              </a:ext>
            </a:extLst>
          </p:cNvPr>
          <p:cNvSpPr/>
          <p:nvPr/>
        </p:nvSpPr>
        <p:spPr>
          <a:xfrm>
            <a:off x="1253064" y="697346"/>
            <a:ext cx="1951953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C610F78-A477-41D0-AB73-BD4D0CA1B4C9}"/>
              </a:ext>
            </a:extLst>
          </p:cNvPr>
          <p:cNvSpPr/>
          <p:nvPr/>
        </p:nvSpPr>
        <p:spPr>
          <a:xfrm>
            <a:off x="3097257" y="697346"/>
            <a:ext cx="1711808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1C05BC0-045E-4C85-9578-7DAE7727986E}"/>
              </a:ext>
            </a:extLst>
          </p:cNvPr>
          <p:cNvSpPr/>
          <p:nvPr/>
        </p:nvSpPr>
        <p:spPr>
          <a:xfrm>
            <a:off x="36945" y="1376219"/>
            <a:ext cx="1336193" cy="507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Diagnosis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74799312-07E1-427D-BC1C-3A55E97E417D}"/>
              </a:ext>
            </a:extLst>
          </p:cNvPr>
          <p:cNvSpPr/>
          <p:nvPr/>
        </p:nvSpPr>
        <p:spPr>
          <a:xfrm>
            <a:off x="1253064" y="1357746"/>
            <a:ext cx="1951953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Temperature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9A60236D-F80F-4327-8C5E-7282A3776359}"/>
              </a:ext>
            </a:extLst>
          </p:cNvPr>
          <p:cNvSpPr/>
          <p:nvPr/>
        </p:nvSpPr>
        <p:spPr>
          <a:xfrm>
            <a:off x="3097257" y="1357746"/>
            <a:ext cx="1711808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Surface Scan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9937D4A-CBC7-4C97-B8E4-CF62E68B1E67}"/>
              </a:ext>
            </a:extLst>
          </p:cNvPr>
          <p:cNvSpPr/>
          <p:nvPr/>
        </p:nvSpPr>
        <p:spPr>
          <a:xfrm>
            <a:off x="1253064" y="2572329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Heartbeat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FB10C426-A53B-49EC-A1E1-9AC68505173C}"/>
              </a:ext>
            </a:extLst>
          </p:cNvPr>
          <p:cNvSpPr/>
          <p:nvPr/>
        </p:nvSpPr>
        <p:spPr>
          <a:xfrm>
            <a:off x="36945" y="2572329"/>
            <a:ext cx="1336193" cy="507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A024761-4986-4346-9256-0EA47D85EACE}"/>
              </a:ext>
            </a:extLst>
          </p:cNvPr>
          <p:cNvSpPr/>
          <p:nvPr/>
        </p:nvSpPr>
        <p:spPr>
          <a:xfrm>
            <a:off x="4716700" y="688111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Connect to Monitor ID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3F3520-7D24-4308-8D62-F7799FCBEE21}"/>
              </a:ext>
            </a:extLst>
          </p:cNvPr>
          <p:cNvGrpSpPr/>
          <p:nvPr/>
        </p:nvGrpSpPr>
        <p:grpSpPr>
          <a:xfrm>
            <a:off x="10815780" y="739185"/>
            <a:ext cx="1237673" cy="484632"/>
            <a:chOff x="6428508" y="2549237"/>
            <a:chExt cx="1237673" cy="484632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8E0BD845-B63C-4B26-8D7E-6541540A89F5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2D3CAC-8B75-402E-9523-8779736323E3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Wrist Monitor</a:t>
              </a:r>
            </a:p>
          </p:txBody>
        </p:sp>
      </p:grp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AFDDCF66-5309-4E10-804A-477398B4F339}"/>
              </a:ext>
            </a:extLst>
          </p:cNvPr>
          <p:cNvSpPr/>
          <p:nvPr/>
        </p:nvSpPr>
        <p:spPr>
          <a:xfrm>
            <a:off x="4679755" y="1357746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Heart Beat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D6EE56F-CDA3-475F-B9B2-5E76C5C4573F}"/>
              </a:ext>
            </a:extLst>
          </p:cNvPr>
          <p:cNvSpPr/>
          <p:nvPr/>
        </p:nvSpPr>
        <p:spPr>
          <a:xfrm>
            <a:off x="6283803" y="1353129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O2 level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650788-052F-4585-AFE3-DABD42B161C1}"/>
              </a:ext>
            </a:extLst>
          </p:cNvPr>
          <p:cNvGrpSpPr/>
          <p:nvPr/>
        </p:nvGrpSpPr>
        <p:grpSpPr>
          <a:xfrm>
            <a:off x="10815780" y="2595695"/>
            <a:ext cx="1237673" cy="484632"/>
            <a:chOff x="6428508" y="2549237"/>
            <a:chExt cx="1237673" cy="484632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5E808E88-8994-4CF0-952A-96EFCAFA5715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B40D7B-41D0-4008-92CB-941295FD91A1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Wrist Monitor</a:t>
              </a:r>
            </a:p>
          </p:txBody>
        </p:sp>
      </p:grp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C5A8FDC-8459-40B5-BB25-47695E684C72}"/>
              </a:ext>
            </a:extLst>
          </p:cNvPr>
          <p:cNvSpPr/>
          <p:nvPr/>
        </p:nvSpPr>
        <p:spPr>
          <a:xfrm>
            <a:off x="2841716" y="2572329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O2 Level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54BC77-0F2E-4495-83D4-E7CF3DE6AD01}"/>
              </a:ext>
            </a:extLst>
          </p:cNvPr>
          <p:cNvGrpSpPr/>
          <p:nvPr/>
        </p:nvGrpSpPr>
        <p:grpSpPr>
          <a:xfrm>
            <a:off x="10829356" y="1353129"/>
            <a:ext cx="1237673" cy="484632"/>
            <a:chOff x="6428508" y="2549237"/>
            <a:chExt cx="1237673" cy="484632"/>
          </a:xfrm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8F8F1289-49FB-41E4-BD78-AFDBA2066A16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4DDFFE-DAA5-4C32-A910-5FC478DF3BCF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Wrist Monitor</a:t>
              </a:r>
            </a:p>
          </p:txBody>
        </p:sp>
      </p:grp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A807AE9A-8B42-492A-B1A5-6EF2BB91E0EB}"/>
              </a:ext>
            </a:extLst>
          </p:cNvPr>
          <p:cNvSpPr/>
          <p:nvPr/>
        </p:nvSpPr>
        <p:spPr>
          <a:xfrm>
            <a:off x="7887851" y="1348512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Pressure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55E7EE71-F454-47ED-8074-E1112CC5DE1D}"/>
              </a:ext>
            </a:extLst>
          </p:cNvPr>
          <p:cNvSpPr/>
          <p:nvPr/>
        </p:nvSpPr>
        <p:spPr>
          <a:xfrm>
            <a:off x="6323823" y="695039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 Monitor ID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1C5F4CD1-6F33-4B0F-B7C8-3E2739774F56}"/>
              </a:ext>
            </a:extLst>
          </p:cNvPr>
          <p:cNvSpPr/>
          <p:nvPr/>
        </p:nvSpPr>
        <p:spPr>
          <a:xfrm>
            <a:off x="4433450" y="2584012"/>
            <a:ext cx="1711808" cy="50799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ID: Get Pressure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AA059FF3-F5EA-4B70-A1D2-F4CA019CB3EA}"/>
              </a:ext>
            </a:extLst>
          </p:cNvPr>
          <p:cNvSpPr/>
          <p:nvPr/>
        </p:nvSpPr>
        <p:spPr>
          <a:xfrm>
            <a:off x="1253064" y="3168075"/>
            <a:ext cx="1711808" cy="50799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UV Scan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5C2564E5-6354-4622-B0F0-B0E6AF384544}"/>
              </a:ext>
            </a:extLst>
          </p:cNvPr>
          <p:cNvSpPr/>
          <p:nvPr/>
        </p:nvSpPr>
        <p:spPr>
          <a:xfrm>
            <a:off x="36945" y="3168075"/>
            <a:ext cx="1336193" cy="507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Surface Scan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DCFD76-6D54-40C1-8DFC-F1F88CF557CA}"/>
              </a:ext>
            </a:extLst>
          </p:cNvPr>
          <p:cNvGrpSpPr/>
          <p:nvPr/>
        </p:nvGrpSpPr>
        <p:grpSpPr>
          <a:xfrm>
            <a:off x="10815780" y="3168075"/>
            <a:ext cx="1237673" cy="484632"/>
            <a:chOff x="6428508" y="2549237"/>
            <a:chExt cx="1237673" cy="484632"/>
          </a:xfrm>
        </p:grpSpPr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021A6540-443D-451D-BF66-FE58CDE9217E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3F190DA-C169-467D-B9D0-33FB3A47E9C7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UV Sensor</a:t>
              </a:r>
            </a:p>
          </p:txBody>
        </p:sp>
      </p:grp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E6FC45D6-5000-4ED3-AD49-DFB624474AE2}"/>
              </a:ext>
            </a:extLst>
          </p:cNvPr>
          <p:cNvSpPr/>
          <p:nvPr/>
        </p:nvSpPr>
        <p:spPr>
          <a:xfrm>
            <a:off x="36945" y="3763821"/>
            <a:ext cx="1336193" cy="507998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 </a:t>
            </a:r>
            <a:r>
              <a:rPr lang="en-US" dirty="0" err="1">
                <a:solidFill>
                  <a:schemeClr val="bg1"/>
                </a:solidFill>
              </a:rPr>
              <a:t>HomeB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49EA67-1EA3-42AF-96A1-44D6783827D2}"/>
              </a:ext>
            </a:extLst>
          </p:cNvPr>
          <p:cNvGrpSpPr/>
          <p:nvPr/>
        </p:nvGrpSpPr>
        <p:grpSpPr>
          <a:xfrm>
            <a:off x="7940191" y="699795"/>
            <a:ext cx="1237673" cy="484632"/>
            <a:chOff x="6428508" y="2549237"/>
            <a:chExt cx="1237673" cy="484632"/>
          </a:xfrm>
        </p:grpSpPr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106888EC-0D03-4ED1-A176-48A7E269DC02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C3832C-D974-426F-8C27-E78252EC56BF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 Data</a:t>
              </a:r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71ED0C75-B90E-4D01-A05C-1F527EFB9C99}"/>
              </a:ext>
            </a:extLst>
          </p:cNvPr>
          <p:cNvSpPr/>
          <p:nvPr/>
        </p:nvSpPr>
        <p:spPr>
          <a:xfrm>
            <a:off x="9030079" y="695039"/>
            <a:ext cx="484632" cy="48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B604985D-8F29-472C-885A-F1F1C4C60476}"/>
              </a:ext>
            </a:extLst>
          </p:cNvPr>
          <p:cNvSpPr/>
          <p:nvPr/>
        </p:nvSpPr>
        <p:spPr>
          <a:xfrm>
            <a:off x="36944" y="4359567"/>
            <a:ext cx="1336193" cy="507998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Supplies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B8BBAB14-16D7-4100-9999-BB9C00991E94}"/>
              </a:ext>
            </a:extLst>
          </p:cNvPr>
          <p:cNvSpPr/>
          <p:nvPr/>
        </p:nvSpPr>
        <p:spPr>
          <a:xfrm>
            <a:off x="52337" y="4964550"/>
            <a:ext cx="1336193" cy="507998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Transport Services</a:t>
            </a:r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811FA8FC-825A-48D0-963B-4D8BF444CCF9}"/>
              </a:ext>
            </a:extLst>
          </p:cNvPr>
          <p:cNvSpPr/>
          <p:nvPr/>
        </p:nvSpPr>
        <p:spPr>
          <a:xfrm>
            <a:off x="52337" y="6206831"/>
            <a:ext cx="1336193" cy="507998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DE673060-6B24-4E33-835C-A20347A42963}"/>
              </a:ext>
            </a:extLst>
          </p:cNvPr>
          <p:cNvSpPr/>
          <p:nvPr/>
        </p:nvSpPr>
        <p:spPr>
          <a:xfrm>
            <a:off x="1251808" y="6202214"/>
            <a:ext cx="1551709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Pull </a:t>
            </a:r>
          </a:p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B5C91E88-9851-44E4-95D3-8ED6A31045B8}"/>
              </a:ext>
            </a:extLst>
          </p:cNvPr>
          <p:cNvSpPr/>
          <p:nvPr/>
        </p:nvSpPr>
        <p:spPr>
          <a:xfrm>
            <a:off x="2115122" y="6197597"/>
            <a:ext cx="484632" cy="48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F5900FCE-06D4-4145-991E-22292A619066}"/>
              </a:ext>
            </a:extLst>
          </p:cNvPr>
          <p:cNvSpPr/>
          <p:nvPr/>
        </p:nvSpPr>
        <p:spPr>
          <a:xfrm>
            <a:off x="2674205" y="6192841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Data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F33D637A-F92A-4695-83D7-977511DD80F5}"/>
              </a:ext>
            </a:extLst>
          </p:cNvPr>
          <p:cNvSpPr/>
          <p:nvPr/>
        </p:nvSpPr>
        <p:spPr>
          <a:xfrm>
            <a:off x="4248727" y="6178986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Data</a:t>
            </a: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4D9BB625-C23F-4DB6-B64F-CA623DF27919}"/>
              </a:ext>
            </a:extLst>
          </p:cNvPr>
          <p:cNvSpPr/>
          <p:nvPr/>
        </p:nvSpPr>
        <p:spPr>
          <a:xfrm>
            <a:off x="5831223" y="6178986"/>
            <a:ext cx="1551709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Update </a:t>
            </a:r>
          </a:p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E4A69E57-FE9C-47CD-BEFC-0E835BE38637}"/>
              </a:ext>
            </a:extLst>
          </p:cNvPr>
          <p:cNvSpPr/>
          <p:nvPr/>
        </p:nvSpPr>
        <p:spPr>
          <a:xfrm>
            <a:off x="6694537" y="6174369"/>
            <a:ext cx="484632" cy="48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933D35-BFBE-47CC-B934-801B651F63DD}"/>
              </a:ext>
            </a:extLst>
          </p:cNvPr>
          <p:cNvGrpSpPr/>
          <p:nvPr/>
        </p:nvGrpSpPr>
        <p:grpSpPr>
          <a:xfrm>
            <a:off x="10813962" y="6213897"/>
            <a:ext cx="1237673" cy="484632"/>
            <a:chOff x="6428508" y="2549237"/>
            <a:chExt cx="1237673" cy="484632"/>
          </a:xfrm>
        </p:grpSpPr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39D1696A-BDF2-4AD8-A0EB-660D89709FAC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73F5273-5CFB-4CC5-BF55-05B07980E823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Comms</a:t>
              </a:r>
            </a:p>
          </p:txBody>
        </p:sp>
      </p:grp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44DAC0AA-3D0A-431D-A932-1B0F2595B3BD}"/>
              </a:ext>
            </a:extLst>
          </p:cNvPr>
          <p:cNvSpPr/>
          <p:nvPr/>
        </p:nvSpPr>
        <p:spPr>
          <a:xfrm>
            <a:off x="1253064" y="4959929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 Dropoff</a:t>
            </a: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DFB683E8-8E9C-4FA5-BD26-2C97FF22870E}"/>
              </a:ext>
            </a:extLst>
          </p:cNvPr>
          <p:cNvSpPr/>
          <p:nvPr/>
        </p:nvSpPr>
        <p:spPr>
          <a:xfrm>
            <a:off x="2821985" y="5608778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 Pickup</a:t>
            </a: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36AABCE6-515A-41B1-871F-E4DE0F910401}"/>
              </a:ext>
            </a:extLst>
          </p:cNvPr>
          <p:cNvSpPr/>
          <p:nvPr/>
        </p:nvSpPr>
        <p:spPr>
          <a:xfrm>
            <a:off x="1253064" y="4354942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Supply Needs 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D73FE155-2D9E-45BF-8BB5-5D2C06A7F72E}"/>
              </a:ext>
            </a:extLst>
          </p:cNvPr>
          <p:cNvSpPr/>
          <p:nvPr/>
        </p:nvSpPr>
        <p:spPr>
          <a:xfrm>
            <a:off x="1253064" y="1962592"/>
            <a:ext cx="1951953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Treat Patient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4E681E00-9AA4-4850-B840-414223037E5E}"/>
              </a:ext>
            </a:extLst>
          </p:cNvPr>
          <p:cNvSpPr/>
          <p:nvPr/>
        </p:nvSpPr>
        <p:spPr>
          <a:xfrm>
            <a:off x="3091096" y="1957906"/>
            <a:ext cx="1951953" cy="5079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Use </a:t>
            </a:r>
          </a:p>
          <a:p>
            <a:r>
              <a:rPr lang="en-US" dirty="0">
                <a:solidFill>
                  <a:schemeClr val="bg1"/>
                </a:solidFill>
              </a:rPr>
              <a:t>Supplies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3ECD1B9A-256A-4D80-A69E-04C199216DDB}"/>
              </a:ext>
            </a:extLst>
          </p:cNvPr>
          <p:cNvSpPr/>
          <p:nvPr/>
        </p:nvSpPr>
        <p:spPr>
          <a:xfrm>
            <a:off x="4291477" y="1962592"/>
            <a:ext cx="484632" cy="48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F4CE21-2DF9-42D8-BEC5-2A0B8024B766}"/>
              </a:ext>
            </a:extLst>
          </p:cNvPr>
          <p:cNvGrpSpPr/>
          <p:nvPr/>
        </p:nvGrpSpPr>
        <p:grpSpPr>
          <a:xfrm>
            <a:off x="10813962" y="5602116"/>
            <a:ext cx="1237673" cy="484632"/>
            <a:chOff x="6428508" y="2549237"/>
            <a:chExt cx="1237673" cy="484632"/>
          </a:xfrm>
        </p:grpSpPr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25B642FC-C452-4E2E-8BF4-C3B8137F2897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64BF858-0BC2-4366-9572-BF0E1DF68AC8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Comms</a:t>
              </a:r>
            </a:p>
          </p:txBody>
        </p:sp>
      </p:grpSp>
      <p:sp>
        <p:nvSpPr>
          <p:cNvPr id="66" name="Cylinder 65">
            <a:extLst>
              <a:ext uri="{FF2B5EF4-FFF2-40B4-BE49-F238E27FC236}">
                <a16:creationId xmlns:a16="http://schemas.microsoft.com/office/drawing/2014/main" id="{447DC78D-6645-4C37-8EE4-47122C529AFC}"/>
              </a:ext>
            </a:extLst>
          </p:cNvPr>
          <p:cNvSpPr/>
          <p:nvPr/>
        </p:nvSpPr>
        <p:spPr>
          <a:xfrm>
            <a:off x="2310899" y="4365094"/>
            <a:ext cx="484632" cy="48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584A79E9-2018-48E0-81A5-927C7946F7E2}"/>
              </a:ext>
            </a:extLst>
          </p:cNvPr>
          <p:cNvSpPr/>
          <p:nvPr/>
        </p:nvSpPr>
        <p:spPr>
          <a:xfrm>
            <a:off x="2841716" y="4341087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Order Supplies 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5E68F7CA-14E2-482C-91A0-43F9DA2EE263}"/>
              </a:ext>
            </a:extLst>
          </p:cNvPr>
          <p:cNvSpPr/>
          <p:nvPr/>
        </p:nvSpPr>
        <p:spPr>
          <a:xfrm>
            <a:off x="4430368" y="4336334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Request Dropoff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6D0CA-2782-4048-8C04-4F5825DC8C90}"/>
              </a:ext>
            </a:extLst>
          </p:cNvPr>
          <p:cNvGrpSpPr/>
          <p:nvPr/>
        </p:nvGrpSpPr>
        <p:grpSpPr>
          <a:xfrm>
            <a:off x="10805985" y="4378308"/>
            <a:ext cx="1237673" cy="484632"/>
            <a:chOff x="6428508" y="2549237"/>
            <a:chExt cx="1237673" cy="484632"/>
          </a:xfrm>
        </p:grpSpPr>
        <p:sp>
          <p:nvSpPr>
            <p:cNvPr id="71" name="Arrow: Chevron 70">
              <a:extLst>
                <a:ext uri="{FF2B5EF4-FFF2-40B4-BE49-F238E27FC236}">
                  <a16:creationId xmlns:a16="http://schemas.microsoft.com/office/drawing/2014/main" id="{6BCF054C-B4EF-4CDE-B06F-FBB0645BEC3E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06951BB-23F7-415A-8682-EC87A436C234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Comms</a:t>
              </a:r>
            </a:p>
          </p:txBody>
        </p:sp>
      </p:grpSp>
      <p:sp>
        <p:nvSpPr>
          <p:cNvPr id="73" name="Arrow: Chevron 72">
            <a:extLst>
              <a:ext uri="{FF2B5EF4-FFF2-40B4-BE49-F238E27FC236}">
                <a16:creationId xmlns:a16="http://schemas.microsoft.com/office/drawing/2014/main" id="{36814269-E161-4966-8CB6-F7FF812E9A08}"/>
              </a:ext>
            </a:extLst>
          </p:cNvPr>
          <p:cNvSpPr/>
          <p:nvPr/>
        </p:nvSpPr>
        <p:spPr>
          <a:xfrm>
            <a:off x="1253064" y="3745341"/>
            <a:ext cx="1711808" cy="507998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Oral Comms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AB84E9C-5133-4BB2-BFEA-8316E6EF8244}"/>
              </a:ext>
            </a:extLst>
          </p:cNvPr>
          <p:cNvGrpSpPr/>
          <p:nvPr/>
        </p:nvGrpSpPr>
        <p:grpSpPr>
          <a:xfrm>
            <a:off x="10813962" y="3779856"/>
            <a:ext cx="1237673" cy="484632"/>
            <a:chOff x="6428508" y="2549237"/>
            <a:chExt cx="1237673" cy="484632"/>
          </a:xfrm>
        </p:grpSpPr>
        <p:sp>
          <p:nvSpPr>
            <p:cNvPr id="75" name="Arrow: Chevron 74">
              <a:extLst>
                <a:ext uri="{FF2B5EF4-FFF2-40B4-BE49-F238E27FC236}">
                  <a16:creationId xmlns:a16="http://schemas.microsoft.com/office/drawing/2014/main" id="{78C89C2D-FA64-4795-A91D-F4349D1F8C1C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523D90A-54B7-4926-BC4D-C02F783BF148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73579D-3C5A-47BC-BF4C-BAAAB7C3F81D}"/>
              </a:ext>
            </a:extLst>
          </p:cNvPr>
          <p:cNvGrpSpPr/>
          <p:nvPr/>
        </p:nvGrpSpPr>
        <p:grpSpPr>
          <a:xfrm>
            <a:off x="10805985" y="4976760"/>
            <a:ext cx="1237673" cy="484632"/>
            <a:chOff x="6428508" y="2549237"/>
            <a:chExt cx="1237673" cy="484632"/>
          </a:xfrm>
        </p:grpSpPr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353BD644-4BDC-4CB2-8C54-18162A7B8646}"/>
                </a:ext>
              </a:extLst>
            </p:cNvPr>
            <p:cNvSpPr/>
            <p:nvPr/>
          </p:nvSpPr>
          <p:spPr>
            <a:xfrm>
              <a:off x="6428508" y="2549237"/>
              <a:ext cx="484632" cy="484632"/>
            </a:xfrm>
            <a:prstGeom prst="chevr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C9B7743-2AEA-4F96-B0C2-EFD559D52DA9}"/>
                </a:ext>
              </a:extLst>
            </p:cNvPr>
            <p:cNvSpPr/>
            <p:nvPr/>
          </p:nvSpPr>
          <p:spPr>
            <a:xfrm>
              <a:off x="6650180" y="2549237"/>
              <a:ext cx="1016001" cy="484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483CE6F-A120-480F-9B74-6E63B0EC7C63}"/>
              </a:ext>
            </a:extLst>
          </p:cNvPr>
          <p:cNvSpPr txBox="1"/>
          <p:nvPr/>
        </p:nvSpPr>
        <p:spPr>
          <a:xfrm>
            <a:off x="7268173" y="2700182"/>
            <a:ext cx="2646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Overview of Dr. Mobile Capabilities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C2A028-E297-4680-B7E9-A6CB6EDD7FD5}"/>
              </a:ext>
            </a:extLst>
          </p:cNvPr>
          <p:cNvSpPr txBox="1"/>
          <p:nvPr/>
        </p:nvSpPr>
        <p:spPr>
          <a:xfrm>
            <a:off x="877824" y="2980851"/>
            <a:ext cx="22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Tiddlywiki</a:t>
            </a:r>
            <a:r>
              <a:rPr lang="en-US" dirty="0"/>
              <a:t> breakdown</a:t>
            </a:r>
          </a:p>
        </p:txBody>
      </p:sp>
    </p:spTree>
    <p:extLst>
      <p:ext uri="{BB962C8B-B14F-4D97-AF65-F5344CB8AC3E}">
        <p14:creationId xmlns:p14="http://schemas.microsoft.com/office/powerpoint/2010/main" val="227789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2125</Words>
  <Application>Microsoft Office PowerPoint</Application>
  <PresentationFormat>Widescreen</PresentationFormat>
  <Paragraphs>1075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Clements</dc:creator>
  <cp:lastModifiedBy>Clements, William</cp:lastModifiedBy>
  <cp:revision>1</cp:revision>
  <dcterms:created xsi:type="dcterms:W3CDTF">2020-12-02T17:48:38Z</dcterms:created>
  <dcterms:modified xsi:type="dcterms:W3CDTF">2021-06-08T20:37:41Z</dcterms:modified>
</cp:coreProperties>
</file>