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6" r:id="rId2"/>
    <p:sldId id="354" r:id="rId3"/>
    <p:sldId id="355" r:id="rId4"/>
    <p:sldId id="343" r:id="rId5"/>
    <p:sldId id="356" r:id="rId6"/>
    <p:sldId id="357" r:id="rId7"/>
    <p:sldId id="358" r:id="rId8"/>
    <p:sldId id="359" r:id="rId9"/>
    <p:sldId id="284" r:id="rId10"/>
    <p:sldId id="285" r:id="rId11"/>
    <p:sldId id="291" r:id="rId12"/>
    <p:sldId id="296" r:id="rId13"/>
    <p:sldId id="306" r:id="rId14"/>
    <p:sldId id="361" r:id="rId15"/>
    <p:sldId id="297" r:id="rId16"/>
    <p:sldId id="342" r:id="rId17"/>
    <p:sldId id="360" r:id="rId18"/>
    <p:sldId id="366" r:id="rId19"/>
    <p:sldId id="367" r:id="rId20"/>
    <p:sldId id="368" r:id="rId21"/>
    <p:sldId id="346" r:id="rId22"/>
    <p:sldId id="257" r:id="rId23"/>
    <p:sldId id="292" r:id="rId24"/>
    <p:sldId id="362" r:id="rId25"/>
    <p:sldId id="369" r:id="rId26"/>
    <p:sldId id="370" r:id="rId27"/>
    <p:sldId id="371" r:id="rId28"/>
    <p:sldId id="372" r:id="rId29"/>
    <p:sldId id="293" r:id="rId30"/>
    <p:sldId id="373" r:id="rId31"/>
    <p:sldId id="363" r:id="rId32"/>
    <p:sldId id="374" r:id="rId33"/>
    <p:sldId id="375" r:id="rId34"/>
    <p:sldId id="364" r:id="rId35"/>
    <p:sldId id="263" r:id="rId36"/>
    <p:sldId id="351" r:id="rId37"/>
    <p:sldId id="340" r:id="rId38"/>
    <p:sldId id="258" r:id="rId39"/>
    <p:sldId id="344" r:id="rId40"/>
    <p:sldId id="348" r:id="rId41"/>
    <p:sldId id="341" r:id="rId42"/>
    <p:sldId id="294" r:id="rId43"/>
    <p:sldId id="295" r:id="rId44"/>
    <p:sldId id="347" r:id="rId45"/>
    <p:sldId id="260" r:id="rId46"/>
    <p:sldId id="27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69488-DABE-4A83-B913-6ECA123FFEAB}" v="21" dt="2022-03-28T19:30:07.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5"/>
    <p:restoredTop sz="94658"/>
  </p:normalViewPr>
  <p:slideViewPr>
    <p:cSldViewPr snapToGrid="0">
      <p:cViewPr varScale="1">
        <p:scale>
          <a:sx n="77" d="100"/>
          <a:sy n="77" d="100"/>
        </p:scale>
        <p:origin x="1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2DFE16F9-2198-7548-BA32-3FFA2A9A0E9B}"/>
    <pc:docChg chg="modSld">
      <pc:chgData name="Clements, William" userId="cbdb0636-a496-422a-8d40-98c53d494d26" providerId="ADAL" clId="{2DFE16F9-2198-7548-BA32-3FFA2A9A0E9B}" dt="2022-03-25T19:52:19.567" v="1" actId="729"/>
      <pc:docMkLst>
        <pc:docMk/>
      </pc:docMkLst>
      <pc:sldChg chg="mod modShow">
        <pc:chgData name="Clements, William" userId="cbdb0636-a496-422a-8d40-98c53d494d26" providerId="ADAL" clId="{2DFE16F9-2198-7548-BA32-3FFA2A9A0E9B}" dt="2022-03-25T19:52:09.888" v="0" actId="729"/>
        <pc:sldMkLst>
          <pc:docMk/>
          <pc:sldMk cId="4000956570" sldId="347"/>
        </pc:sldMkLst>
      </pc:sldChg>
      <pc:sldChg chg="mod modShow">
        <pc:chgData name="Clements, William" userId="cbdb0636-a496-422a-8d40-98c53d494d26" providerId="ADAL" clId="{2DFE16F9-2198-7548-BA32-3FFA2A9A0E9B}" dt="2022-03-25T19:52:19.567" v="1" actId="729"/>
        <pc:sldMkLst>
          <pc:docMk/>
          <pc:sldMk cId="1274580937" sldId="348"/>
        </pc:sldMkLst>
      </pc:sldChg>
    </pc:docChg>
  </pc:docChgLst>
  <pc:docChgLst>
    <pc:chgData name="Clements, William" userId="cbdb0636-a496-422a-8d40-98c53d494d26" providerId="ADAL" clId="{02669488-DABE-4A83-B913-6ECA123FFEAB}"/>
    <pc:docChg chg="undo custSel addSld delSld modSld sldOrd">
      <pc:chgData name="Clements, William" userId="cbdb0636-a496-422a-8d40-98c53d494d26" providerId="ADAL" clId="{02669488-DABE-4A83-B913-6ECA123FFEAB}" dt="2022-03-28T19:30:58.947" v="203"/>
      <pc:docMkLst>
        <pc:docMk/>
      </pc:docMkLst>
      <pc:sldChg chg="add mod setBg modShow">
        <pc:chgData name="Clements, William" userId="cbdb0636-a496-422a-8d40-98c53d494d26" providerId="ADAL" clId="{02669488-DABE-4A83-B913-6ECA123FFEAB}" dt="2022-03-28T19:27:11.220" v="157" actId="729"/>
        <pc:sldMkLst>
          <pc:docMk/>
          <pc:sldMk cId="782036393" sldId="257"/>
        </pc:sldMkLst>
      </pc:sldChg>
      <pc:sldChg chg="del">
        <pc:chgData name="Clements, William" userId="cbdb0636-a496-422a-8d40-98c53d494d26" providerId="ADAL" clId="{02669488-DABE-4A83-B913-6ECA123FFEAB}" dt="2022-03-28T19:24:26.302" v="148" actId="2696"/>
        <pc:sldMkLst>
          <pc:docMk/>
          <pc:sldMk cId="1726491652" sldId="257"/>
        </pc:sldMkLst>
      </pc:sldChg>
      <pc:sldChg chg="add">
        <pc:chgData name="Clements, William" userId="cbdb0636-a496-422a-8d40-98c53d494d26" providerId="ADAL" clId="{02669488-DABE-4A83-B913-6ECA123FFEAB}" dt="2022-03-28T19:24:14.650" v="147"/>
        <pc:sldMkLst>
          <pc:docMk/>
          <pc:sldMk cId="1573018269" sldId="260"/>
        </pc:sldMkLst>
      </pc:sldChg>
      <pc:sldChg chg="del">
        <pc:chgData name="Clements, William" userId="cbdb0636-a496-422a-8d40-98c53d494d26" providerId="ADAL" clId="{02669488-DABE-4A83-B913-6ECA123FFEAB}" dt="2022-03-28T19:24:10.795" v="146" actId="2696"/>
        <pc:sldMkLst>
          <pc:docMk/>
          <pc:sldMk cId="3531483761" sldId="260"/>
        </pc:sldMkLst>
      </pc:sldChg>
      <pc:sldChg chg="mod modShow">
        <pc:chgData name="Clements, William" userId="cbdb0636-a496-422a-8d40-98c53d494d26" providerId="ADAL" clId="{02669488-DABE-4A83-B913-6ECA123FFEAB}" dt="2022-03-28T19:26:23.184" v="156" actId="729"/>
        <pc:sldMkLst>
          <pc:docMk/>
          <pc:sldMk cId="1486297611" sldId="263"/>
        </pc:sldMkLst>
      </pc:sldChg>
      <pc:sldChg chg="add">
        <pc:chgData name="Clements, William" userId="cbdb0636-a496-422a-8d40-98c53d494d26" providerId="ADAL" clId="{02669488-DABE-4A83-B913-6ECA123FFEAB}" dt="2022-03-28T19:24:14.650" v="147"/>
        <pc:sldMkLst>
          <pc:docMk/>
          <pc:sldMk cId="386999373" sldId="274"/>
        </pc:sldMkLst>
      </pc:sldChg>
      <pc:sldChg chg="del">
        <pc:chgData name="Clements, William" userId="cbdb0636-a496-422a-8d40-98c53d494d26" providerId="ADAL" clId="{02669488-DABE-4A83-B913-6ECA123FFEAB}" dt="2022-03-28T19:24:10.795" v="146" actId="2696"/>
        <pc:sldMkLst>
          <pc:docMk/>
          <pc:sldMk cId="1596182000" sldId="274"/>
        </pc:sldMkLst>
      </pc:sldChg>
      <pc:sldChg chg="modSp mod">
        <pc:chgData name="Clements, William" userId="cbdb0636-a496-422a-8d40-98c53d494d26" providerId="ADAL" clId="{02669488-DABE-4A83-B913-6ECA123FFEAB}" dt="2022-03-28T18:58:15.718" v="3" actId="14100"/>
        <pc:sldMkLst>
          <pc:docMk/>
          <pc:sldMk cId="520930022" sldId="291"/>
        </pc:sldMkLst>
        <pc:graphicFrameChg chg="mod">
          <ac:chgData name="Clements, William" userId="cbdb0636-a496-422a-8d40-98c53d494d26" providerId="ADAL" clId="{02669488-DABE-4A83-B913-6ECA123FFEAB}" dt="2022-03-28T18:58:15.718" v="3" actId="14100"/>
          <ac:graphicFrameMkLst>
            <pc:docMk/>
            <pc:sldMk cId="520930022" sldId="291"/>
            <ac:graphicFrameMk id="8" creationId="{AED23A54-84D7-B348-83E7-26AA74D490B5}"/>
          </ac:graphicFrameMkLst>
        </pc:graphicFrameChg>
      </pc:sldChg>
      <pc:sldChg chg="mod modShow">
        <pc:chgData name="Clements, William" userId="cbdb0636-a496-422a-8d40-98c53d494d26" providerId="ADAL" clId="{02669488-DABE-4A83-B913-6ECA123FFEAB}" dt="2022-03-28T19:27:11.220" v="157" actId="729"/>
        <pc:sldMkLst>
          <pc:docMk/>
          <pc:sldMk cId="2555555186" sldId="292"/>
        </pc:sldMkLst>
      </pc:sldChg>
      <pc:sldChg chg="add">
        <pc:chgData name="Clements, William" userId="cbdb0636-a496-422a-8d40-98c53d494d26" providerId="ADAL" clId="{02669488-DABE-4A83-B913-6ECA123FFEAB}" dt="2022-03-28T19:24:14.650" v="147"/>
        <pc:sldMkLst>
          <pc:docMk/>
          <pc:sldMk cId="2099498479" sldId="294"/>
        </pc:sldMkLst>
      </pc:sldChg>
      <pc:sldChg chg="del">
        <pc:chgData name="Clements, William" userId="cbdb0636-a496-422a-8d40-98c53d494d26" providerId="ADAL" clId="{02669488-DABE-4A83-B913-6ECA123FFEAB}" dt="2022-03-28T19:24:10.795" v="146" actId="2696"/>
        <pc:sldMkLst>
          <pc:docMk/>
          <pc:sldMk cId="3491447335" sldId="294"/>
        </pc:sldMkLst>
      </pc:sldChg>
      <pc:sldChg chg="del">
        <pc:chgData name="Clements, William" userId="cbdb0636-a496-422a-8d40-98c53d494d26" providerId="ADAL" clId="{02669488-DABE-4A83-B913-6ECA123FFEAB}" dt="2022-03-28T19:24:10.795" v="146" actId="2696"/>
        <pc:sldMkLst>
          <pc:docMk/>
          <pc:sldMk cId="769629520" sldId="295"/>
        </pc:sldMkLst>
      </pc:sldChg>
      <pc:sldChg chg="add">
        <pc:chgData name="Clements, William" userId="cbdb0636-a496-422a-8d40-98c53d494d26" providerId="ADAL" clId="{02669488-DABE-4A83-B913-6ECA123FFEAB}" dt="2022-03-28T19:24:14.650" v="147"/>
        <pc:sldMkLst>
          <pc:docMk/>
          <pc:sldMk cId="779086554" sldId="295"/>
        </pc:sldMkLst>
      </pc:sldChg>
      <pc:sldChg chg="mod modShow">
        <pc:chgData name="Clements, William" userId="cbdb0636-a496-422a-8d40-98c53d494d26" providerId="ADAL" clId="{02669488-DABE-4A83-B913-6ECA123FFEAB}" dt="2022-03-28T19:28:44.810" v="169" actId="729"/>
        <pc:sldMkLst>
          <pc:docMk/>
          <pc:sldMk cId="641624965" sldId="296"/>
        </pc:sldMkLst>
      </pc:sldChg>
      <pc:sldChg chg="ord">
        <pc:chgData name="Clements, William" userId="cbdb0636-a496-422a-8d40-98c53d494d26" providerId="ADAL" clId="{02669488-DABE-4A83-B913-6ECA123FFEAB}" dt="2022-03-28T19:27:19.088" v="159"/>
        <pc:sldMkLst>
          <pc:docMk/>
          <pc:sldMk cId="1352578585" sldId="297"/>
        </pc:sldMkLst>
      </pc:sldChg>
      <pc:sldChg chg="del">
        <pc:chgData name="Clements, William" userId="cbdb0636-a496-422a-8d40-98c53d494d26" providerId="ADAL" clId="{02669488-DABE-4A83-B913-6ECA123FFEAB}" dt="2022-03-28T19:25:42.030" v="152" actId="47"/>
        <pc:sldMkLst>
          <pc:docMk/>
          <pc:sldMk cId="3610403430" sldId="300"/>
        </pc:sldMkLst>
      </pc:sldChg>
      <pc:sldChg chg="addSp modSp mod">
        <pc:chgData name="Clements, William" userId="cbdb0636-a496-422a-8d40-98c53d494d26" providerId="ADAL" clId="{02669488-DABE-4A83-B913-6ECA123FFEAB}" dt="2022-03-28T19:28:13.321" v="168" actId="14100"/>
        <pc:sldMkLst>
          <pc:docMk/>
          <pc:sldMk cId="1192717296" sldId="306"/>
        </pc:sldMkLst>
        <pc:spChg chg="mod">
          <ac:chgData name="Clements, William" userId="cbdb0636-a496-422a-8d40-98c53d494d26" providerId="ADAL" clId="{02669488-DABE-4A83-B913-6ECA123FFEAB}" dt="2022-03-28T19:28:13.321" v="168" actId="14100"/>
          <ac:spMkLst>
            <pc:docMk/>
            <pc:sldMk cId="1192717296" sldId="306"/>
            <ac:spMk id="2" creationId="{00000000-0000-0000-0000-000000000000}"/>
          </ac:spMkLst>
        </pc:spChg>
        <pc:graphicFrameChg chg="mod modGraphic">
          <ac:chgData name="Clements, William" userId="cbdb0636-a496-422a-8d40-98c53d494d26" providerId="ADAL" clId="{02669488-DABE-4A83-B913-6ECA123FFEAB}" dt="2022-03-28T19:28:07.785" v="165" actId="1076"/>
          <ac:graphicFrameMkLst>
            <pc:docMk/>
            <pc:sldMk cId="1192717296" sldId="306"/>
            <ac:graphicFrameMk id="4" creationId="{00000000-0000-0000-0000-000000000000}"/>
          </ac:graphicFrameMkLst>
        </pc:graphicFrameChg>
        <pc:picChg chg="add mod">
          <ac:chgData name="Clements, William" userId="cbdb0636-a496-422a-8d40-98c53d494d26" providerId="ADAL" clId="{02669488-DABE-4A83-B913-6ECA123FFEAB}" dt="2022-03-28T19:27:58.589" v="163"/>
          <ac:picMkLst>
            <pc:docMk/>
            <pc:sldMk cId="1192717296" sldId="306"/>
            <ac:picMk id="5" creationId="{0AAB2404-5FC8-42F1-B8FE-20BABA060D9A}"/>
          </ac:picMkLst>
        </pc:picChg>
      </pc:sldChg>
      <pc:sldChg chg="del">
        <pc:chgData name="Clements, William" userId="cbdb0636-a496-422a-8d40-98c53d494d26" providerId="ADAL" clId="{02669488-DABE-4A83-B913-6ECA123FFEAB}" dt="2022-03-28T19:25:44.134" v="153" actId="47"/>
        <pc:sldMkLst>
          <pc:docMk/>
          <pc:sldMk cId="4200766690" sldId="339"/>
        </pc:sldMkLst>
      </pc:sldChg>
      <pc:sldChg chg="mod modShow">
        <pc:chgData name="Clements, William" userId="cbdb0636-a496-422a-8d40-98c53d494d26" providerId="ADAL" clId="{02669488-DABE-4A83-B913-6ECA123FFEAB}" dt="2022-03-28T19:26:23.184" v="156" actId="729"/>
        <pc:sldMkLst>
          <pc:docMk/>
          <pc:sldMk cId="2997101287" sldId="340"/>
        </pc:sldMkLst>
      </pc:sldChg>
      <pc:sldChg chg="del">
        <pc:chgData name="Clements, William" userId="cbdb0636-a496-422a-8d40-98c53d494d26" providerId="ADAL" clId="{02669488-DABE-4A83-B913-6ECA123FFEAB}" dt="2022-03-28T19:24:10.795" v="146" actId="2696"/>
        <pc:sldMkLst>
          <pc:docMk/>
          <pc:sldMk cId="2720904244" sldId="341"/>
        </pc:sldMkLst>
      </pc:sldChg>
      <pc:sldChg chg="add">
        <pc:chgData name="Clements, William" userId="cbdb0636-a496-422a-8d40-98c53d494d26" providerId="ADAL" clId="{02669488-DABE-4A83-B913-6ECA123FFEAB}" dt="2022-03-28T19:24:14.650" v="147"/>
        <pc:sldMkLst>
          <pc:docMk/>
          <pc:sldMk cId="3467905067" sldId="341"/>
        </pc:sldMkLst>
      </pc:sldChg>
      <pc:sldChg chg="ord">
        <pc:chgData name="Clements, William" userId="cbdb0636-a496-422a-8d40-98c53d494d26" providerId="ADAL" clId="{02669488-DABE-4A83-B913-6ECA123FFEAB}" dt="2022-03-28T19:30:58.947" v="203"/>
        <pc:sldMkLst>
          <pc:docMk/>
          <pc:sldMk cId="1744345819" sldId="342"/>
        </pc:sldMkLst>
      </pc:sldChg>
      <pc:sldChg chg="del">
        <pc:chgData name="Clements, William" userId="cbdb0636-a496-422a-8d40-98c53d494d26" providerId="ADAL" clId="{02669488-DABE-4A83-B913-6ECA123FFEAB}" dt="2022-03-28T19:25:01.207" v="151" actId="47"/>
        <pc:sldMkLst>
          <pc:docMk/>
          <pc:sldMk cId="1751925064" sldId="345"/>
        </pc:sldMkLst>
      </pc:sldChg>
      <pc:sldChg chg="mod modShow">
        <pc:chgData name="Clements, William" userId="cbdb0636-a496-422a-8d40-98c53d494d26" providerId="ADAL" clId="{02669488-DABE-4A83-B913-6ECA123FFEAB}" dt="2022-03-28T19:27:11.220" v="157" actId="729"/>
        <pc:sldMkLst>
          <pc:docMk/>
          <pc:sldMk cId="2107346739" sldId="346"/>
        </pc:sldMkLst>
      </pc:sldChg>
      <pc:sldChg chg="ord">
        <pc:chgData name="Clements, William" userId="cbdb0636-a496-422a-8d40-98c53d494d26" providerId="ADAL" clId="{02669488-DABE-4A83-B913-6ECA123FFEAB}" dt="2022-03-28T19:25:50.001" v="155"/>
        <pc:sldMkLst>
          <pc:docMk/>
          <pc:sldMk cId="4000956570" sldId="347"/>
        </pc:sldMkLst>
      </pc:sldChg>
      <pc:sldChg chg="mod modShow">
        <pc:chgData name="Clements, William" userId="cbdb0636-a496-422a-8d40-98c53d494d26" providerId="ADAL" clId="{02669488-DABE-4A83-B913-6ECA123FFEAB}" dt="2022-03-28T19:26:23.184" v="156" actId="729"/>
        <pc:sldMkLst>
          <pc:docMk/>
          <pc:sldMk cId="854212866" sldId="351"/>
        </pc:sldMkLst>
      </pc:sldChg>
      <pc:sldChg chg="modSp mod">
        <pc:chgData name="Clements, William" userId="cbdb0636-a496-422a-8d40-98c53d494d26" providerId="ADAL" clId="{02669488-DABE-4A83-B913-6ECA123FFEAB}" dt="2022-03-28T19:09:15.743" v="5" actId="6549"/>
        <pc:sldMkLst>
          <pc:docMk/>
          <pc:sldMk cId="2134347798" sldId="360"/>
        </pc:sldMkLst>
        <pc:spChg chg="mod">
          <ac:chgData name="Clements, William" userId="cbdb0636-a496-422a-8d40-98c53d494d26" providerId="ADAL" clId="{02669488-DABE-4A83-B913-6ECA123FFEAB}" dt="2022-03-28T19:09:15.743" v="5" actId="6549"/>
          <ac:spMkLst>
            <pc:docMk/>
            <pc:sldMk cId="2134347798" sldId="360"/>
            <ac:spMk id="3" creationId="{00000000-0000-0000-0000-000000000000}"/>
          </ac:spMkLst>
        </pc:spChg>
      </pc:sldChg>
      <pc:sldChg chg="modSp add del mod">
        <pc:chgData name="Clements, William" userId="cbdb0636-a496-422a-8d40-98c53d494d26" providerId="ADAL" clId="{02669488-DABE-4A83-B913-6ECA123FFEAB}" dt="2022-03-28T19:27:46.567" v="162" actId="47"/>
        <pc:sldMkLst>
          <pc:docMk/>
          <pc:sldMk cId="4023046155" sldId="361"/>
        </pc:sldMkLst>
        <pc:graphicFrameChg chg="mod">
          <ac:chgData name="Clements, William" userId="cbdb0636-a496-422a-8d40-98c53d494d26" providerId="ADAL" clId="{02669488-DABE-4A83-B913-6ECA123FFEAB}" dt="2022-03-28T19:27:31.680" v="160" actId="14100"/>
          <ac:graphicFrameMkLst>
            <pc:docMk/>
            <pc:sldMk cId="4023046155" sldId="361"/>
            <ac:graphicFrameMk id="8" creationId="{AED23A54-84D7-B348-83E7-26AA74D490B5}"/>
          </ac:graphicFrameMkLst>
        </pc:graphicFrameChg>
      </pc:sldChg>
      <pc:sldChg chg="addSp delSp modSp">
        <pc:chgData name="Clements, William" userId="cbdb0636-a496-422a-8d40-98c53d494d26" providerId="ADAL" clId="{02669488-DABE-4A83-B913-6ECA123FFEAB}" dt="2022-03-28T19:29:47.064" v="184"/>
        <pc:sldMkLst>
          <pc:docMk/>
          <pc:sldMk cId="4071393977" sldId="362"/>
        </pc:sldMkLst>
        <pc:picChg chg="add del mod">
          <ac:chgData name="Clements, William" userId="cbdb0636-a496-422a-8d40-98c53d494d26" providerId="ADAL" clId="{02669488-DABE-4A83-B913-6ECA123FFEAB}" dt="2022-03-28T19:29:47.064" v="184"/>
          <ac:picMkLst>
            <pc:docMk/>
            <pc:sldMk cId="4071393977" sldId="362"/>
            <ac:picMk id="7" creationId="{ECD0EB79-BC69-49F6-8597-F3C07DE65125}"/>
          </ac:picMkLst>
        </pc:picChg>
      </pc:sldChg>
      <pc:sldChg chg="modSp mod">
        <pc:chgData name="Clements, William" userId="cbdb0636-a496-422a-8d40-98c53d494d26" providerId="ADAL" clId="{02669488-DABE-4A83-B913-6ECA123FFEAB}" dt="2022-03-28T17:37:50.820" v="1" actId="6549"/>
        <pc:sldMkLst>
          <pc:docMk/>
          <pc:sldMk cId="2525080623" sldId="363"/>
        </pc:sldMkLst>
        <pc:spChg chg="mod">
          <ac:chgData name="Clements, William" userId="cbdb0636-a496-422a-8d40-98c53d494d26" providerId="ADAL" clId="{02669488-DABE-4A83-B913-6ECA123FFEAB}" dt="2022-03-28T17:37:50.820" v="1" actId="6549"/>
          <ac:spMkLst>
            <pc:docMk/>
            <pc:sldMk cId="2525080623" sldId="363"/>
            <ac:spMk id="3" creationId="{00000000-0000-0000-0000-000000000000}"/>
          </ac:spMkLst>
        </pc:spChg>
      </pc:sldChg>
      <pc:sldChg chg="del">
        <pc:chgData name="Clements, William" userId="cbdb0636-a496-422a-8d40-98c53d494d26" providerId="ADAL" clId="{02669488-DABE-4A83-B913-6ECA123FFEAB}" dt="2022-03-28T19:13:06.703" v="19" actId="2696"/>
        <pc:sldMkLst>
          <pc:docMk/>
          <pc:sldMk cId="2111042078" sldId="365"/>
        </pc:sldMkLst>
      </pc:sldChg>
      <pc:sldChg chg="add del">
        <pc:chgData name="Clements, William" userId="cbdb0636-a496-422a-8d40-98c53d494d26" providerId="ADAL" clId="{02669488-DABE-4A83-B913-6ECA123FFEAB}" dt="2022-03-28T19:13:23.147" v="21"/>
        <pc:sldMkLst>
          <pc:docMk/>
          <pc:sldMk cId="4002130165" sldId="365"/>
        </pc:sldMkLst>
      </pc:sldChg>
      <pc:sldChg chg="addSp modSp mod">
        <pc:chgData name="Clements, William" userId="cbdb0636-a496-422a-8d40-98c53d494d26" providerId="ADAL" clId="{02669488-DABE-4A83-B913-6ECA123FFEAB}" dt="2022-03-28T19:29:37.464" v="180" actId="14100"/>
        <pc:sldMkLst>
          <pc:docMk/>
          <pc:sldMk cId="2945085552" sldId="366"/>
        </pc:sldMkLst>
        <pc:spChg chg="mod">
          <ac:chgData name="Clements, William" userId="cbdb0636-a496-422a-8d40-98c53d494d26" providerId="ADAL" clId="{02669488-DABE-4A83-B913-6ECA123FFEAB}" dt="2022-03-28T19:29:20.575" v="175"/>
          <ac:spMkLst>
            <pc:docMk/>
            <pc:sldMk cId="2945085552" sldId="366"/>
            <ac:spMk id="4" creationId="{F47056B3-8225-854B-A9F8-5D932A0CDAC6}"/>
          </ac:spMkLst>
        </pc:spChg>
        <pc:spChg chg="mod">
          <ac:chgData name="Clements, William" userId="cbdb0636-a496-422a-8d40-98c53d494d26" providerId="ADAL" clId="{02669488-DABE-4A83-B913-6ECA123FFEAB}" dt="2022-03-28T19:12:25.031" v="15" actId="113"/>
          <ac:spMkLst>
            <pc:docMk/>
            <pc:sldMk cId="2945085552" sldId="366"/>
            <ac:spMk id="8" creationId="{B4F063D0-1358-B645-A895-0186FB75BEB8}"/>
          </ac:spMkLst>
        </pc:spChg>
        <pc:spChg chg="mod">
          <ac:chgData name="Clements, William" userId="cbdb0636-a496-422a-8d40-98c53d494d26" providerId="ADAL" clId="{02669488-DABE-4A83-B913-6ECA123FFEAB}" dt="2022-03-28T19:12:55.378" v="17"/>
          <ac:spMkLst>
            <pc:docMk/>
            <pc:sldMk cId="2945085552" sldId="366"/>
            <ac:spMk id="10" creationId="{2B49D031-EBF0-4C02-8C73-081D5840C9FE}"/>
          </ac:spMkLst>
        </pc:spChg>
        <pc:spChg chg="mod">
          <ac:chgData name="Clements, William" userId="cbdb0636-a496-422a-8d40-98c53d494d26" providerId="ADAL" clId="{02669488-DABE-4A83-B913-6ECA123FFEAB}" dt="2022-03-28T19:12:55.378" v="17"/>
          <ac:spMkLst>
            <pc:docMk/>
            <pc:sldMk cId="2945085552" sldId="366"/>
            <ac:spMk id="11" creationId="{4C7179BF-FF59-4745-A92F-2EF11504205D}"/>
          </ac:spMkLst>
        </pc:spChg>
        <pc:spChg chg="mod">
          <ac:chgData name="Clements, William" userId="cbdb0636-a496-422a-8d40-98c53d494d26" providerId="ADAL" clId="{02669488-DABE-4A83-B913-6ECA123FFEAB}" dt="2022-03-28T19:12:55.378" v="17"/>
          <ac:spMkLst>
            <pc:docMk/>
            <pc:sldMk cId="2945085552" sldId="366"/>
            <ac:spMk id="12" creationId="{4F853C9C-E3B0-4C04-B360-F4E769D9E1B4}"/>
          </ac:spMkLst>
        </pc:spChg>
        <pc:spChg chg="mod">
          <ac:chgData name="Clements, William" userId="cbdb0636-a496-422a-8d40-98c53d494d26" providerId="ADAL" clId="{02669488-DABE-4A83-B913-6ECA123FFEAB}" dt="2022-03-28T19:12:55.378" v="17"/>
          <ac:spMkLst>
            <pc:docMk/>
            <pc:sldMk cId="2945085552" sldId="366"/>
            <ac:spMk id="13" creationId="{530116DD-0532-4B8A-9FD2-AD8659D2590D}"/>
          </ac:spMkLst>
        </pc:spChg>
        <pc:grpChg chg="add mod">
          <ac:chgData name="Clements, William" userId="cbdb0636-a496-422a-8d40-98c53d494d26" providerId="ADAL" clId="{02669488-DABE-4A83-B913-6ECA123FFEAB}" dt="2022-03-28T19:12:55.378" v="17"/>
          <ac:grpSpMkLst>
            <pc:docMk/>
            <pc:sldMk cId="2945085552" sldId="366"/>
            <ac:grpSpMk id="9" creationId="{AD7A2647-664E-4C84-A5CC-28DD1C4C8159}"/>
          </ac:grpSpMkLst>
        </pc:grpChg>
        <pc:picChg chg="add mod">
          <ac:chgData name="Clements, William" userId="cbdb0636-a496-422a-8d40-98c53d494d26" providerId="ADAL" clId="{02669488-DABE-4A83-B913-6ECA123FFEAB}" dt="2022-03-28T19:29:37.464" v="180" actId="14100"/>
          <ac:picMkLst>
            <pc:docMk/>
            <pc:sldMk cId="2945085552" sldId="366"/>
            <ac:picMk id="14" creationId="{B8652E95-4294-4291-85BF-B62B572186A2}"/>
          </ac:picMkLst>
        </pc:picChg>
      </pc:sldChg>
      <pc:sldChg chg="addSp modSp mod">
        <pc:chgData name="Clements, William" userId="cbdb0636-a496-422a-8d40-98c53d494d26" providerId="ADAL" clId="{02669488-DABE-4A83-B913-6ECA123FFEAB}" dt="2022-03-28T19:29:40.871" v="181"/>
        <pc:sldMkLst>
          <pc:docMk/>
          <pc:sldMk cId="2471944971" sldId="367"/>
        </pc:sldMkLst>
        <pc:spChg chg="mod">
          <ac:chgData name="Clements, William" userId="cbdb0636-a496-422a-8d40-98c53d494d26" providerId="ADAL" clId="{02669488-DABE-4A83-B913-6ECA123FFEAB}" dt="2022-03-28T19:29:22.076" v="176"/>
          <ac:spMkLst>
            <pc:docMk/>
            <pc:sldMk cId="2471944971" sldId="367"/>
            <ac:spMk id="2" creationId="{796F04E7-13EB-F449-BB0E-8C1E54956E1D}"/>
          </ac:spMkLst>
        </pc:spChg>
        <pc:spChg chg="mod">
          <ac:chgData name="Clements, William" userId="cbdb0636-a496-422a-8d40-98c53d494d26" providerId="ADAL" clId="{02669488-DABE-4A83-B913-6ECA123FFEAB}" dt="2022-03-28T19:11:20.430" v="12" actId="113"/>
          <ac:spMkLst>
            <pc:docMk/>
            <pc:sldMk cId="2471944971" sldId="367"/>
            <ac:spMk id="4" creationId="{F6D590C0-DB5E-AA4A-8B34-76F45285CE89}"/>
          </ac:spMkLst>
        </pc:spChg>
        <pc:spChg chg="mod">
          <ac:chgData name="Clements, William" userId="cbdb0636-a496-422a-8d40-98c53d494d26" providerId="ADAL" clId="{02669488-DABE-4A83-B913-6ECA123FFEAB}" dt="2022-03-28T19:14:13.087" v="29" actId="113"/>
          <ac:spMkLst>
            <pc:docMk/>
            <pc:sldMk cId="2471944971" sldId="367"/>
            <ac:spMk id="6" creationId="{A3385126-916C-B947-A02E-791DA35DCFEA}"/>
          </ac:spMkLst>
        </pc:spChg>
        <pc:spChg chg="mod">
          <ac:chgData name="Clements, William" userId="cbdb0636-a496-422a-8d40-98c53d494d26" providerId="ADAL" clId="{02669488-DABE-4A83-B913-6ECA123FFEAB}" dt="2022-03-28T19:12:57.050" v="18"/>
          <ac:spMkLst>
            <pc:docMk/>
            <pc:sldMk cId="2471944971" sldId="367"/>
            <ac:spMk id="8" creationId="{F8DAEEC5-4D87-4653-86EB-750DCD142D69}"/>
          </ac:spMkLst>
        </pc:spChg>
        <pc:spChg chg="mod">
          <ac:chgData name="Clements, William" userId="cbdb0636-a496-422a-8d40-98c53d494d26" providerId="ADAL" clId="{02669488-DABE-4A83-B913-6ECA123FFEAB}" dt="2022-03-28T19:12:57.050" v="18"/>
          <ac:spMkLst>
            <pc:docMk/>
            <pc:sldMk cId="2471944971" sldId="367"/>
            <ac:spMk id="9" creationId="{B4FA4448-93D1-4B92-942D-7B2F70BD1735}"/>
          </ac:spMkLst>
        </pc:spChg>
        <pc:spChg chg="mod">
          <ac:chgData name="Clements, William" userId="cbdb0636-a496-422a-8d40-98c53d494d26" providerId="ADAL" clId="{02669488-DABE-4A83-B913-6ECA123FFEAB}" dt="2022-03-28T19:12:57.050" v="18"/>
          <ac:spMkLst>
            <pc:docMk/>
            <pc:sldMk cId="2471944971" sldId="367"/>
            <ac:spMk id="10" creationId="{DAFEA048-6371-4B0A-8B89-90CC41BDD1B4}"/>
          </ac:spMkLst>
        </pc:spChg>
        <pc:spChg chg="mod">
          <ac:chgData name="Clements, William" userId="cbdb0636-a496-422a-8d40-98c53d494d26" providerId="ADAL" clId="{02669488-DABE-4A83-B913-6ECA123FFEAB}" dt="2022-03-28T19:12:57.050" v="18"/>
          <ac:spMkLst>
            <pc:docMk/>
            <pc:sldMk cId="2471944971" sldId="367"/>
            <ac:spMk id="11" creationId="{1290E778-72B6-44B6-8FC4-20C6E732D1CD}"/>
          </ac:spMkLst>
        </pc:spChg>
        <pc:grpChg chg="add mod">
          <ac:chgData name="Clements, William" userId="cbdb0636-a496-422a-8d40-98c53d494d26" providerId="ADAL" clId="{02669488-DABE-4A83-B913-6ECA123FFEAB}" dt="2022-03-28T19:12:57.050" v="18"/>
          <ac:grpSpMkLst>
            <pc:docMk/>
            <pc:sldMk cId="2471944971" sldId="367"/>
            <ac:grpSpMk id="7" creationId="{15F75E18-0F7E-41DF-B5F8-7DB64D0E3634}"/>
          </ac:grpSpMkLst>
        </pc:grpChg>
        <pc:picChg chg="add mod">
          <ac:chgData name="Clements, William" userId="cbdb0636-a496-422a-8d40-98c53d494d26" providerId="ADAL" clId="{02669488-DABE-4A83-B913-6ECA123FFEAB}" dt="2022-03-28T19:29:40.871" v="181"/>
          <ac:picMkLst>
            <pc:docMk/>
            <pc:sldMk cId="2471944971" sldId="367"/>
            <ac:picMk id="12" creationId="{114AD22E-3E7F-4BED-AD70-2944F892BECA}"/>
          </ac:picMkLst>
        </pc:picChg>
      </pc:sldChg>
      <pc:sldChg chg="addSp modSp mod">
        <pc:chgData name="Clements, William" userId="cbdb0636-a496-422a-8d40-98c53d494d26" providerId="ADAL" clId="{02669488-DABE-4A83-B913-6ECA123FFEAB}" dt="2022-03-28T19:29:41.904" v="182"/>
        <pc:sldMkLst>
          <pc:docMk/>
          <pc:sldMk cId="2244537538" sldId="368"/>
        </pc:sldMkLst>
        <pc:spChg chg="mod">
          <ac:chgData name="Clements, William" userId="cbdb0636-a496-422a-8d40-98c53d494d26" providerId="ADAL" clId="{02669488-DABE-4A83-B913-6ECA123FFEAB}" dt="2022-03-28T19:29:24.402" v="177"/>
          <ac:spMkLst>
            <pc:docMk/>
            <pc:sldMk cId="2244537538" sldId="368"/>
            <ac:spMk id="2" creationId="{35F3A433-80F7-2C49-9883-5958F2BC811B}"/>
          </ac:spMkLst>
        </pc:spChg>
        <pc:spChg chg="mod">
          <ac:chgData name="Clements, William" userId="cbdb0636-a496-422a-8d40-98c53d494d26" providerId="ADAL" clId="{02669488-DABE-4A83-B913-6ECA123FFEAB}" dt="2022-03-28T19:13:46.897" v="25" actId="113"/>
          <ac:spMkLst>
            <pc:docMk/>
            <pc:sldMk cId="2244537538" sldId="368"/>
            <ac:spMk id="4" creationId="{1D36A03D-71C2-CF41-8E60-A7624C89A717}"/>
          </ac:spMkLst>
        </pc:spChg>
        <pc:spChg chg="mod">
          <ac:chgData name="Clements, William" userId="cbdb0636-a496-422a-8d40-98c53d494d26" providerId="ADAL" clId="{02669488-DABE-4A83-B913-6ECA123FFEAB}" dt="2022-03-28T19:14:38.974" v="33" actId="113"/>
          <ac:spMkLst>
            <pc:docMk/>
            <pc:sldMk cId="2244537538" sldId="368"/>
            <ac:spMk id="6" creationId="{2AF6BB1D-7200-634A-B403-6FED124524E8}"/>
          </ac:spMkLst>
        </pc:spChg>
        <pc:spChg chg="mod">
          <ac:chgData name="Clements, William" userId="cbdb0636-a496-422a-8d40-98c53d494d26" providerId="ADAL" clId="{02669488-DABE-4A83-B913-6ECA123FFEAB}" dt="2022-03-28T19:13:27.226" v="22"/>
          <ac:spMkLst>
            <pc:docMk/>
            <pc:sldMk cId="2244537538" sldId="368"/>
            <ac:spMk id="8" creationId="{15CCC5C4-D7BB-4A49-81BF-283405ECF257}"/>
          </ac:spMkLst>
        </pc:spChg>
        <pc:spChg chg="mod">
          <ac:chgData name="Clements, William" userId="cbdb0636-a496-422a-8d40-98c53d494d26" providerId="ADAL" clId="{02669488-DABE-4A83-B913-6ECA123FFEAB}" dt="2022-03-28T19:13:27.226" v="22"/>
          <ac:spMkLst>
            <pc:docMk/>
            <pc:sldMk cId="2244537538" sldId="368"/>
            <ac:spMk id="9" creationId="{B9656DC3-C072-468A-A15B-6110F06662A4}"/>
          </ac:spMkLst>
        </pc:spChg>
        <pc:spChg chg="mod">
          <ac:chgData name="Clements, William" userId="cbdb0636-a496-422a-8d40-98c53d494d26" providerId="ADAL" clId="{02669488-DABE-4A83-B913-6ECA123FFEAB}" dt="2022-03-28T19:13:27.226" v="22"/>
          <ac:spMkLst>
            <pc:docMk/>
            <pc:sldMk cId="2244537538" sldId="368"/>
            <ac:spMk id="10" creationId="{78C47ED7-E3E5-40E6-9D8F-8CD02FED0143}"/>
          </ac:spMkLst>
        </pc:spChg>
        <pc:spChg chg="mod">
          <ac:chgData name="Clements, William" userId="cbdb0636-a496-422a-8d40-98c53d494d26" providerId="ADAL" clId="{02669488-DABE-4A83-B913-6ECA123FFEAB}" dt="2022-03-28T19:13:27.226" v="22"/>
          <ac:spMkLst>
            <pc:docMk/>
            <pc:sldMk cId="2244537538" sldId="368"/>
            <ac:spMk id="11" creationId="{D475E898-E1EC-4C6E-AEDD-8C9073AB2E5E}"/>
          </ac:spMkLst>
        </pc:spChg>
        <pc:grpChg chg="add mod">
          <ac:chgData name="Clements, William" userId="cbdb0636-a496-422a-8d40-98c53d494d26" providerId="ADAL" clId="{02669488-DABE-4A83-B913-6ECA123FFEAB}" dt="2022-03-28T19:13:27.226" v="22"/>
          <ac:grpSpMkLst>
            <pc:docMk/>
            <pc:sldMk cId="2244537538" sldId="368"/>
            <ac:grpSpMk id="7" creationId="{68687244-59F7-4289-9591-1B917DC7A94E}"/>
          </ac:grpSpMkLst>
        </pc:grpChg>
        <pc:picChg chg="add mod">
          <ac:chgData name="Clements, William" userId="cbdb0636-a496-422a-8d40-98c53d494d26" providerId="ADAL" clId="{02669488-DABE-4A83-B913-6ECA123FFEAB}" dt="2022-03-28T19:29:41.904" v="182"/>
          <ac:picMkLst>
            <pc:docMk/>
            <pc:sldMk cId="2244537538" sldId="368"/>
            <ac:picMk id="12" creationId="{8A8E01AF-6836-475B-823A-E493151B768A}"/>
          </ac:picMkLst>
        </pc:picChg>
      </pc:sldChg>
      <pc:sldChg chg="addSp delSp modSp mod">
        <pc:chgData name="Clements, William" userId="cbdb0636-a496-422a-8d40-98c53d494d26" providerId="ADAL" clId="{02669488-DABE-4A83-B913-6ECA123FFEAB}" dt="2022-03-28T19:29:48.320" v="185"/>
        <pc:sldMkLst>
          <pc:docMk/>
          <pc:sldMk cId="1042563136" sldId="369"/>
        </pc:sldMkLst>
        <pc:spChg chg="mod">
          <ac:chgData name="Clements, William" userId="cbdb0636-a496-422a-8d40-98c53d494d26" providerId="ADAL" clId="{02669488-DABE-4A83-B913-6ECA123FFEAB}" dt="2022-03-28T19:29:09.843" v="172"/>
          <ac:spMkLst>
            <pc:docMk/>
            <pc:sldMk cId="1042563136" sldId="369"/>
            <ac:spMk id="4" creationId="{7B57230E-470F-3B47-838F-99C65A2DD161}"/>
          </ac:spMkLst>
        </pc:spChg>
        <pc:spChg chg="mod">
          <ac:chgData name="Clements, William" userId="cbdb0636-a496-422a-8d40-98c53d494d26" providerId="ADAL" clId="{02669488-DABE-4A83-B913-6ECA123FFEAB}" dt="2022-03-28T19:16:27.857" v="56" actId="27636"/>
          <ac:spMkLst>
            <pc:docMk/>
            <pc:sldMk cId="1042563136" sldId="369"/>
            <ac:spMk id="6" creationId="{A50ECB09-EBAD-874A-BE69-7CD85AA7A119}"/>
          </ac:spMkLst>
        </pc:spChg>
        <pc:spChg chg="mod">
          <ac:chgData name="Clements, William" userId="cbdb0636-a496-422a-8d40-98c53d494d26" providerId="ADAL" clId="{02669488-DABE-4A83-B913-6ECA123FFEAB}" dt="2022-03-28T19:16:29.498" v="57" actId="20577"/>
          <ac:spMkLst>
            <pc:docMk/>
            <pc:sldMk cId="1042563136" sldId="369"/>
            <ac:spMk id="8" creationId="{1A0AC997-F2FD-4A4B-A187-2F7B498A25B7}"/>
          </ac:spMkLst>
        </pc:spChg>
        <pc:spChg chg="add del">
          <ac:chgData name="Clements, William" userId="cbdb0636-a496-422a-8d40-98c53d494d26" providerId="ADAL" clId="{02669488-DABE-4A83-B913-6ECA123FFEAB}" dt="2022-03-28T19:29:08.721" v="171" actId="22"/>
          <ac:spMkLst>
            <pc:docMk/>
            <pc:sldMk cId="1042563136" sldId="369"/>
            <ac:spMk id="14" creationId="{F2127FEA-9A64-40B5-AA8A-EC062D8BD31E}"/>
          </ac:spMkLst>
        </pc:spChg>
        <pc:picChg chg="add mod">
          <ac:chgData name="Clements, William" userId="cbdb0636-a496-422a-8d40-98c53d494d26" providerId="ADAL" clId="{02669488-DABE-4A83-B913-6ECA123FFEAB}" dt="2022-03-28T19:29:48.320" v="185"/>
          <ac:picMkLst>
            <pc:docMk/>
            <pc:sldMk cId="1042563136" sldId="369"/>
            <ac:picMk id="15" creationId="{E78A5716-60B4-450C-BA5C-3CB978EBFCF1}"/>
          </ac:picMkLst>
        </pc:picChg>
      </pc:sldChg>
      <pc:sldChg chg="addSp modSp mod">
        <pc:chgData name="Clements, William" userId="cbdb0636-a496-422a-8d40-98c53d494d26" providerId="ADAL" clId="{02669488-DABE-4A83-B913-6ECA123FFEAB}" dt="2022-03-28T19:29:49.369" v="186"/>
        <pc:sldMkLst>
          <pc:docMk/>
          <pc:sldMk cId="2406249576" sldId="370"/>
        </pc:sldMkLst>
        <pc:spChg chg="mod">
          <ac:chgData name="Clements, William" userId="cbdb0636-a496-422a-8d40-98c53d494d26" providerId="ADAL" clId="{02669488-DABE-4A83-B913-6ECA123FFEAB}" dt="2022-03-28T19:29:11.437" v="173"/>
          <ac:spMkLst>
            <pc:docMk/>
            <pc:sldMk cId="2406249576" sldId="370"/>
            <ac:spMk id="2" creationId="{3EBFCE82-16A5-EF43-B6D4-0BE0BE931EB7}"/>
          </ac:spMkLst>
        </pc:spChg>
        <pc:spChg chg="mod">
          <ac:chgData name="Clements, William" userId="cbdb0636-a496-422a-8d40-98c53d494d26" providerId="ADAL" clId="{02669488-DABE-4A83-B913-6ECA123FFEAB}" dt="2022-03-28T19:16:44.292" v="58" actId="113"/>
          <ac:spMkLst>
            <pc:docMk/>
            <pc:sldMk cId="2406249576" sldId="370"/>
            <ac:spMk id="4" creationId="{C04072DE-3EF0-304A-BC2E-940D919306AC}"/>
          </ac:spMkLst>
        </pc:spChg>
        <pc:spChg chg="mod">
          <ac:chgData name="Clements, William" userId="cbdb0636-a496-422a-8d40-98c53d494d26" providerId="ADAL" clId="{02669488-DABE-4A83-B913-6ECA123FFEAB}" dt="2022-03-28T19:17:00.371" v="60" actId="113"/>
          <ac:spMkLst>
            <pc:docMk/>
            <pc:sldMk cId="2406249576" sldId="370"/>
            <ac:spMk id="6" creationId="{3F7F56FB-3238-CE47-8DC9-5D49B22A05BC}"/>
          </ac:spMkLst>
        </pc:spChg>
        <pc:picChg chg="add mod">
          <ac:chgData name="Clements, William" userId="cbdb0636-a496-422a-8d40-98c53d494d26" providerId="ADAL" clId="{02669488-DABE-4A83-B913-6ECA123FFEAB}" dt="2022-03-28T19:29:49.369" v="186"/>
          <ac:picMkLst>
            <pc:docMk/>
            <pc:sldMk cId="2406249576" sldId="370"/>
            <ac:picMk id="12" creationId="{64930D72-B63D-4F92-8F70-DDE8718D8B60}"/>
          </ac:picMkLst>
        </pc:picChg>
      </pc:sldChg>
      <pc:sldChg chg="addSp modSp mod">
        <pc:chgData name="Clements, William" userId="cbdb0636-a496-422a-8d40-98c53d494d26" providerId="ADAL" clId="{02669488-DABE-4A83-B913-6ECA123FFEAB}" dt="2022-03-28T19:29:50.372" v="187"/>
        <pc:sldMkLst>
          <pc:docMk/>
          <pc:sldMk cId="4133358003" sldId="371"/>
        </pc:sldMkLst>
        <pc:spChg chg="mod">
          <ac:chgData name="Clements, William" userId="cbdb0636-a496-422a-8d40-98c53d494d26" providerId="ADAL" clId="{02669488-DABE-4A83-B913-6ECA123FFEAB}" dt="2022-03-28T19:29:13.468" v="174"/>
          <ac:spMkLst>
            <pc:docMk/>
            <pc:sldMk cId="4133358003" sldId="371"/>
            <ac:spMk id="2" creationId="{5DBA4425-3A3E-0E4B-9A47-4B4CB94C257C}"/>
          </ac:spMkLst>
        </pc:spChg>
        <pc:spChg chg="mod">
          <ac:chgData name="Clements, William" userId="cbdb0636-a496-422a-8d40-98c53d494d26" providerId="ADAL" clId="{02669488-DABE-4A83-B913-6ECA123FFEAB}" dt="2022-03-28T19:17:27.027" v="68" actId="27636"/>
          <ac:spMkLst>
            <pc:docMk/>
            <pc:sldMk cId="4133358003" sldId="371"/>
            <ac:spMk id="4" creationId="{5CFDBAA8-8CCC-7E4E-9B6C-F67B667CCA69}"/>
          </ac:spMkLst>
        </pc:spChg>
        <pc:spChg chg="mod">
          <ac:chgData name="Clements, William" userId="cbdb0636-a496-422a-8d40-98c53d494d26" providerId="ADAL" clId="{02669488-DABE-4A83-B913-6ECA123FFEAB}" dt="2022-03-28T19:17:50.633" v="72" actId="113"/>
          <ac:spMkLst>
            <pc:docMk/>
            <pc:sldMk cId="4133358003" sldId="371"/>
            <ac:spMk id="6" creationId="{AF96EA04-4E98-2C4C-B2A0-A035DBC86F12}"/>
          </ac:spMkLst>
        </pc:spChg>
        <pc:picChg chg="add mod">
          <ac:chgData name="Clements, William" userId="cbdb0636-a496-422a-8d40-98c53d494d26" providerId="ADAL" clId="{02669488-DABE-4A83-B913-6ECA123FFEAB}" dt="2022-03-28T19:29:50.372" v="187"/>
          <ac:picMkLst>
            <pc:docMk/>
            <pc:sldMk cId="4133358003" sldId="371"/>
            <ac:picMk id="12" creationId="{A4C354B8-F681-48ED-AD58-820E33FE6EAE}"/>
          </ac:picMkLst>
        </pc:picChg>
      </pc:sldChg>
      <pc:sldChg chg="addSp modSp mod">
        <pc:chgData name="Clements, William" userId="cbdb0636-a496-422a-8d40-98c53d494d26" providerId="ADAL" clId="{02669488-DABE-4A83-B913-6ECA123FFEAB}" dt="2022-03-28T19:29:55.386" v="195" actId="20577"/>
        <pc:sldMkLst>
          <pc:docMk/>
          <pc:sldMk cId="3772371766" sldId="372"/>
        </pc:sldMkLst>
        <pc:spChg chg="mod">
          <ac:chgData name="Clements, William" userId="cbdb0636-a496-422a-8d40-98c53d494d26" providerId="ADAL" clId="{02669488-DABE-4A83-B913-6ECA123FFEAB}" dt="2022-03-28T19:29:55.386" v="195" actId="20577"/>
          <ac:spMkLst>
            <pc:docMk/>
            <pc:sldMk cId="3772371766" sldId="372"/>
            <ac:spMk id="2" creationId="{B07922B7-E6B0-E24D-A391-E9C328411632}"/>
          </ac:spMkLst>
        </pc:spChg>
        <pc:spChg chg="mod">
          <ac:chgData name="Clements, William" userId="cbdb0636-a496-422a-8d40-98c53d494d26" providerId="ADAL" clId="{02669488-DABE-4A83-B913-6ECA123FFEAB}" dt="2022-03-28T19:18:12.072" v="75" actId="113"/>
          <ac:spMkLst>
            <pc:docMk/>
            <pc:sldMk cId="3772371766" sldId="372"/>
            <ac:spMk id="4" creationId="{C1327FFF-10BA-294B-8FA1-0F0D82411823}"/>
          </ac:spMkLst>
        </pc:spChg>
        <pc:picChg chg="add mod">
          <ac:chgData name="Clements, William" userId="cbdb0636-a496-422a-8d40-98c53d494d26" providerId="ADAL" clId="{02669488-DABE-4A83-B913-6ECA123FFEAB}" dt="2022-03-28T19:29:52.631" v="188"/>
          <ac:picMkLst>
            <pc:docMk/>
            <pc:sldMk cId="3772371766" sldId="372"/>
            <ac:picMk id="12" creationId="{2BD67E00-2885-4C9C-91E9-61E746F010D6}"/>
          </ac:picMkLst>
        </pc:picChg>
      </pc:sldChg>
      <pc:sldChg chg="addSp modSp mod">
        <pc:chgData name="Clements, William" userId="cbdb0636-a496-422a-8d40-98c53d494d26" providerId="ADAL" clId="{02669488-DABE-4A83-B913-6ECA123FFEAB}" dt="2022-03-28T19:30:26.505" v="201"/>
        <pc:sldMkLst>
          <pc:docMk/>
          <pc:sldMk cId="1161379625" sldId="373"/>
        </pc:sldMkLst>
        <pc:spChg chg="mod">
          <ac:chgData name="Clements, William" userId="cbdb0636-a496-422a-8d40-98c53d494d26" providerId="ADAL" clId="{02669488-DABE-4A83-B913-6ECA123FFEAB}" dt="2022-03-28T19:30:26.505" v="201"/>
          <ac:spMkLst>
            <pc:docMk/>
            <pc:sldMk cId="1161379625" sldId="373"/>
            <ac:spMk id="4" creationId="{DB4B20FC-A9C8-DC4C-863A-C160E026B81B}"/>
          </ac:spMkLst>
        </pc:spChg>
        <pc:spChg chg="mod">
          <ac:chgData name="Clements, William" userId="cbdb0636-a496-422a-8d40-98c53d494d26" providerId="ADAL" clId="{02669488-DABE-4A83-B913-6ECA123FFEAB}" dt="2022-03-28T19:18:45.968" v="88" actId="113"/>
          <ac:spMkLst>
            <pc:docMk/>
            <pc:sldMk cId="1161379625" sldId="373"/>
            <ac:spMk id="6" creationId="{5F9B7CDB-206D-4647-9513-1BB71870B65A}"/>
          </ac:spMkLst>
        </pc:spChg>
        <pc:spChg chg="mod">
          <ac:chgData name="Clements, William" userId="cbdb0636-a496-422a-8d40-98c53d494d26" providerId="ADAL" clId="{02669488-DABE-4A83-B913-6ECA123FFEAB}" dt="2022-03-28T19:19:11.282" v="94" actId="113"/>
          <ac:spMkLst>
            <pc:docMk/>
            <pc:sldMk cId="1161379625" sldId="373"/>
            <ac:spMk id="8" creationId="{B8EF580E-ED42-0A4A-AA57-50A8843C6BD1}"/>
          </ac:spMkLst>
        </pc:spChg>
        <pc:picChg chg="add mod">
          <ac:chgData name="Clements, William" userId="cbdb0636-a496-422a-8d40-98c53d494d26" providerId="ADAL" clId="{02669488-DABE-4A83-B913-6ECA123FFEAB}" dt="2022-03-28T19:30:00.392" v="196"/>
          <ac:picMkLst>
            <pc:docMk/>
            <pc:sldMk cId="1161379625" sldId="373"/>
            <ac:picMk id="14" creationId="{B9EEF5FA-A5A7-4EEB-AA06-2A1CC4FD3BEA}"/>
          </ac:picMkLst>
        </pc:picChg>
      </pc:sldChg>
      <pc:sldChg chg="addSp modSp mod">
        <pc:chgData name="Clements, William" userId="cbdb0636-a496-422a-8d40-98c53d494d26" providerId="ADAL" clId="{02669488-DABE-4A83-B913-6ECA123FFEAB}" dt="2022-03-28T19:30:14.934" v="199"/>
        <pc:sldMkLst>
          <pc:docMk/>
          <pc:sldMk cId="3155004871" sldId="374"/>
        </pc:sldMkLst>
        <pc:spChg chg="mod">
          <ac:chgData name="Clements, William" userId="cbdb0636-a496-422a-8d40-98c53d494d26" providerId="ADAL" clId="{02669488-DABE-4A83-B913-6ECA123FFEAB}" dt="2022-03-28T19:30:14.934" v="199"/>
          <ac:spMkLst>
            <pc:docMk/>
            <pc:sldMk cId="3155004871" sldId="374"/>
            <ac:spMk id="2" creationId="{96F22615-5AD8-AA44-9C17-935D7FA6ADBF}"/>
          </ac:spMkLst>
        </pc:spChg>
        <pc:spChg chg="mod">
          <ac:chgData name="Clements, William" userId="cbdb0636-a496-422a-8d40-98c53d494d26" providerId="ADAL" clId="{02669488-DABE-4A83-B913-6ECA123FFEAB}" dt="2022-03-28T19:19:35.759" v="110" actId="27636"/>
          <ac:spMkLst>
            <pc:docMk/>
            <pc:sldMk cId="3155004871" sldId="374"/>
            <ac:spMk id="4" creationId="{3B39DDED-F921-2E4D-96CB-FCF482AA8212}"/>
          </ac:spMkLst>
        </pc:spChg>
        <pc:spChg chg="mod">
          <ac:chgData name="Clements, William" userId="cbdb0636-a496-422a-8d40-98c53d494d26" providerId="ADAL" clId="{02669488-DABE-4A83-B913-6ECA123FFEAB}" dt="2022-03-28T19:19:56.979" v="117" actId="113"/>
          <ac:spMkLst>
            <pc:docMk/>
            <pc:sldMk cId="3155004871" sldId="374"/>
            <ac:spMk id="6" creationId="{76CA0482-CAFB-D847-8295-02B4BF0248ED}"/>
          </ac:spMkLst>
        </pc:spChg>
        <pc:picChg chg="add mod">
          <ac:chgData name="Clements, William" userId="cbdb0636-a496-422a-8d40-98c53d494d26" providerId="ADAL" clId="{02669488-DABE-4A83-B913-6ECA123FFEAB}" dt="2022-03-28T19:30:04.601" v="197"/>
          <ac:picMkLst>
            <pc:docMk/>
            <pc:sldMk cId="3155004871" sldId="374"/>
            <ac:picMk id="12" creationId="{2755A22A-DE97-4197-BEB0-3B8058F1A489}"/>
          </ac:picMkLst>
        </pc:picChg>
      </pc:sldChg>
      <pc:sldChg chg="addSp modSp mod">
        <pc:chgData name="Clements, William" userId="cbdb0636-a496-422a-8d40-98c53d494d26" providerId="ADAL" clId="{02669488-DABE-4A83-B913-6ECA123FFEAB}" dt="2022-03-28T19:30:17.311" v="200"/>
        <pc:sldMkLst>
          <pc:docMk/>
          <pc:sldMk cId="2239470209" sldId="375"/>
        </pc:sldMkLst>
        <pc:spChg chg="mod">
          <ac:chgData name="Clements, William" userId="cbdb0636-a496-422a-8d40-98c53d494d26" providerId="ADAL" clId="{02669488-DABE-4A83-B913-6ECA123FFEAB}" dt="2022-03-28T19:30:17.311" v="200"/>
          <ac:spMkLst>
            <pc:docMk/>
            <pc:sldMk cId="2239470209" sldId="375"/>
            <ac:spMk id="2" creationId="{48057A46-9BF5-8C4F-874E-A9607AF440D7}"/>
          </ac:spMkLst>
        </pc:spChg>
        <pc:spChg chg="mod">
          <ac:chgData name="Clements, William" userId="cbdb0636-a496-422a-8d40-98c53d494d26" providerId="ADAL" clId="{02669488-DABE-4A83-B913-6ECA123FFEAB}" dt="2022-03-28T19:20:37.041" v="143" actId="113"/>
          <ac:spMkLst>
            <pc:docMk/>
            <pc:sldMk cId="2239470209" sldId="375"/>
            <ac:spMk id="4" creationId="{F2EA048F-39C5-7F4E-8CF0-213DA7B7DA28}"/>
          </ac:spMkLst>
        </pc:spChg>
        <pc:spChg chg="mod">
          <ac:chgData name="Clements, William" userId="cbdb0636-a496-422a-8d40-98c53d494d26" providerId="ADAL" clId="{02669488-DABE-4A83-B913-6ECA123FFEAB}" dt="2022-03-28T19:20:01.931" v="119" actId="27636"/>
          <ac:spMkLst>
            <pc:docMk/>
            <pc:sldMk cId="2239470209" sldId="375"/>
            <ac:spMk id="6" creationId="{B443DAD9-14E5-8348-934E-5EFCD9EB7005}"/>
          </ac:spMkLst>
        </pc:spChg>
        <pc:spChg chg="mod">
          <ac:chgData name="Clements, William" userId="cbdb0636-a496-422a-8d40-98c53d494d26" providerId="ADAL" clId="{02669488-DABE-4A83-B913-6ECA123FFEAB}" dt="2022-03-28T19:20:08.699" v="122"/>
          <ac:spMkLst>
            <pc:docMk/>
            <pc:sldMk cId="2239470209" sldId="375"/>
            <ac:spMk id="8" creationId="{8EA24C37-FBCF-4A17-AB23-84C5918E75B6}"/>
          </ac:spMkLst>
        </pc:spChg>
        <pc:spChg chg="mod">
          <ac:chgData name="Clements, William" userId="cbdb0636-a496-422a-8d40-98c53d494d26" providerId="ADAL" clId="{02669488-DABE-4A83-B913-6ECA123FFEAB}" dt="2022-03-28T19:20:08.699" v="122"/>
          <ac:spMkLst>
            <pc:docMk/>
            <pc:sldMk cId="2239470209" sldId="375"/>
            <ac:spMk id="9" creationId="{0C7D137F-608C-4E29-80D9-9E84922F55A7}"/>
          </ac:spMkLst>
        </pc:spChg>
        <pc:spChg chg="mod">
          <ac:chgData name="Clements, William" userId="cbdb0636-a496-422a-8d40-98c53d494d26" providerId="ADAL" clId="{02669488-DABE-4A83-B913-6ECA123FFEAB}" dt="2022-03-28T19:20:08.699" v="122"/>
          <ac:spMkLst>
            <pc:docMk/>
            <pc:sldMk cId="2239470209" sldId="375"/>
            <ac:spMk id="10" creationId="{55F9843D-A610-48D0-AA84-A05B3161B5DA}"/>
          </ac:spMkLst>
        </pc:spChg>
        <pc:spChg chg="mod">
          <ac:chgData name="Clements, William" userId="cbdb0636-a496-422a-8d40-98c53d494d26" providerId="ADAL" clId="{02669488-DABE-4A83-B913-6ECA123FFEAB}" dt="2022-03-28T19:20:08.699" v="122"/>
          <ac:spMkLst>
            <pc:docMk/>
            <pc:sldMk cId="2239470209" sldId="375"/>
            <ac:spMk id="11" creationId="{6D943B20-5A6D-4659-997F-F9521C0AECD3}"/>
          </ac:spMkLst>
        </pc:spChg>
        <pc:grpChg chg="add mod">
          <ac:chgData name="Clements, William" userId="cbdb0636-a496-422a-8d40-98c53d494d26" providerId="ADAL" clId="{02669488-DABE-4A83-B913-6ECA123FFEAB}" dt="2022-03-28T19:20:08.699" v="122"/>
          <ac:grpSpMkLst>
            <pc:docMk/>
            <pc:sldMk cId="2239470209" sldId="375"/>
            <ac:grpSpMk id="7" creationId="{249D7E35-F81E-4FE2-A63D-CA0D0F936806}"/>
          </ac:grpSpMkLst>
        </pc:grpChg>
        <pc:picChg chg="add mod">
          <ac:chgData name="Clements, William" userId="cbdb0636-a496-422a-8d40-98c53d494d26" providerId="ADAL" clId="{02669488-DABE-4A83-B913-6ECA123FFEAB}" dt="2022-03-28T19:30:07.748" v="198"/>
          <ac:picMkLst>
            <pc:docMk/>
            <pc:sldMk cId="2239470209" sldId="375"/>
            <ac:picMk id="12" creationId="{8D8E6373-C04F-4AB2-B919-CD86D43559B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0BC99-6A4D-4691-BF33-E398B70DF7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80C70A-AB1B-4FB1-B4C8-5A98F6828055}">
      <dgm:prSet/>
      <dgm:spPr/>
      <dgm:t>
        <a:bodyPr/>
        <a:lstStyle/>
        <a:p>
          <a:r>
            <a:rPr lang="en-US" i="1"/>
            <a:t>Software-process capability</a:t>
          </a:r>
          <a:endParaRPr lang="en-US"/>
        </a:p>
      </dgm:t>
    </dgm:pt>
    <dgm:pt modelId="{4CE5B20A-50C7-4640-B4A6-4F75DF6156C2}" type="parTrans" cxnId="{BF532ECF-A669-41F2-B7C0-847FEBA07B93}">
      <dgm:prSet/>
      <dgm:spPr/>
      <dgm:t>
        <a:bodyPr/>
        <a:lstStyle/>
        <a:p>
          <a:endParaRPr lang="en-US"/>
        </a:p>
      </dgm:t>
    </dgm:pt>
    <dgm:pt modelId="{1FFEDED2-6A73-406B-B533-02A695A3DCD2}" type="sibTrans" cxnId="{BF532ECF-A669-41F2-B7C0-847FEBA07B93}">
      <dgm:prSet/>
      <dgm:spPr/>
      <dgm:t>
        <a:bodyPr/>
        <a:lstStyle/>
        <a:p>
          <a:endParaRPr lang="en-US"/>
        </a:p>
      </dgm:t>
    </dgm:pt>
    <dgm:pt modelId="{D0C3E631-BC41-493F-8EE2-9A5362670290}">
      <dgm:prSet/>
      <dgm:spPr/>
      <dgm:t>
        <a:bodyPr/>
        <a:lstStyle/>
        <a:p>
          <a:r>
            <a:rPr lang="en-US" i="1"/>
            <a:t>Software-process performance</a:t>
          </a:r>
          <a:endParaRPr lang="en-US"/>
        </a:p>
      </dgm:t>
    </dgm:pt>
    <dgm:pt modelId="{9CD10A27-9340-4680-8627-909DE1E06404}" type="parTrans" cxnId="{9FEFB184-3B2F-40FC-B74E-A57554B28B4C}">
      <dgm:prSet/>
      <dgm:spPr/>
      <dgm:t>
        <a:bodyPr/>
        <a:lstStyle/>
        <a:p>
          <a:endParaRPr lang="en-US"/>
        </a:p>
      </dgm:t>
    </dgm:pt>
    <dgm:pt modelId="{C1366B94-D117-4DD1-9FE6-667D4DE0EA70}" type="sibTrans" cxnId="{9FEFB184-3B2F-40FC-B74E-A57554B28B4C}">
      <dgm:prSet/>
      <dgm:spPr/>
      <dgm:t>
        <a:bodyPr/>
        <a:lstStyle/>
        <a:p>
          <a:endParaRPr lang="en-US"/>
        </a:p>
      </dgm:t>
    </dgm:pt>
    <dgm:pt modelId="{B3A29184-BEE8-4BFA-8B9D-6551A5E25295}">
      <dgm:prSet/>
      <dgm:spPr/>
      <dgm:t>
        <a:bodyPr/>
        <a:lstStyle/>
        <a:p>
          <a:r>
            <a:rPr lang="en-US" i="1"/>
            <a:t>Software-process maturity</a:t>
          </a:r>
          <a:endParaRPr lang="en-US"/>
        </a:p>
      </dgm:t>
    </dgm:pt>
    <dgm:pt modelId="{9B0EC912-D234-4531-95C9-CF77BD379D7D}" type="parTrans" cxnId="{4ECA73CA-5856-487F-B7EA-D798DC47D594}">
      <dgm:prSet/>
      <dgm:spPr/>
      <dgm:t>
        <a:bodyPr/>
        <a:lstStyle/>
        <a:p>
          <a:endParaRPr lang="en-US"/>
        </a:p>
      </dgm:t>
    </dgm:pt>
    <dgm:pt modelId="{41F2073E-C4C7-43BD-B741-FE6273F3C2D8}" type="sibTrans" cxnId="{4ECA73CA-5856-487F-B7EA-D798DC47D594}">
      <dgm:prSet/>
      <dgm:spPr/>
      <dgm:t>
        <a:bodyPr/>
        <a:lstStyle/>
        <a:p>
          <a:endParaRPr lang="en-US"/>
        </a:p>
      </dgm:t>
    </dgm:pt>
    <dgm:pt modelId="{7520F9D5-63A1-43FC-9A12-ED0E28753A5F}">
      <dgm:prSet/>
      <dgm:spPr/>
      <dgm:t>
        <a:bodyPr/>
        <a:lstStyle/>
        <a:p>
          <a:r>
            <a:rPr lang="en-US"/>
            <a:t>Five maturity</a:t>
          </a:r>
          <a:r>
            <a:rPr lang="en-US" i="1"/>
            <a:t> </a:t>
          </a:r>
          <a:r>
            <a:rPr lang="en-US"/>
            <a:t>levels</a:t>
          </a:r>
        </a:p>
      </dgm:t>
    </dgm:pt>
    <dgm:pt modelId="{AF9B3BED-6857-4395-ABBF-F3C3776DB824}" type="parTrans" cxnId="{7CA8EDD9-CDF7-4E8E-AE1A-CCE619000A64}">
      <dgm:prSet/>
      <dgm:spPr/>
      <dgm:t>
        <a:bodyPr/>
        <a:lstStyle/>
        <a:p>
          <a:endParaRPr lang="en-US"/>
        </a:p>
      </dgm:t>
    </dgm:pt>
    <dgm:pt modelId="{CAFDC2AB-F6B9-48AC-A864-C8E8B1B140FB}" type="sibTrans" cxnId="{7CA8EDD9-CDF7-4E8E-AE1A-CCE619000A64}">
      <dgm:prSet/>
      <dgm:spPr/>
      <dgm:t>
        <a:bodyPr/>
        <a:lstStyle/>
        <a:p>
          <a:endParaRPr lang="en-US"/>
        </a:p>
      </dgm:t>
    </dgm:pt>
    <dgm:pt modelId="{0ECABDDD-A84D-489C-A387-5995EF7FBEA7}">
      <dgm:prSet/>
      <dgm:spPr/>
      <dgm:t>
        <a:bodyPr/>
        <a:lstStyle/>
        <a:p>
          <a:r>
            <a:rPr lang="en-US" dirty="0"/>
            <a:t>Behavioral </a:t>
          </a:r>
          <a:r>
            <a:rPr lang="en-US" i="1" dirty="0"/>
            <a:t>characterization</a:t>
          </a:r>
          <a:endParaRPr lang="en-US" dirty="0"/>
        </a:p>
      </dgm:t>
    </dgm:pt>
    <dgm:pt modelId="{A7148A76-A1D4-422D-A8AD-9B1D4E483003}" type="parTrans" cxnId="{B22BAA94-441F-4F91-9B9F-497EB1F8827A}">
      <dgm:prSet/>
      <dgm:spPr/>
      <dgm:t>
        <a:bodyPr/>
        <a:lstStyle/>
        <a:p>
          <a:endParaRPr lang="en-US"/>
        </a:p>
      </dgm:t>
    </dgm:pt>
    <dgm:pt modelId="{A9E6DE35-EAAF-4C0B-9DCA-AA2CF73C87FE}" type="sibTrans" cxnId="{B22BAA94-441F-4F91-9B9F-497EB1F8827A}">
      <dgm:prSet/>
      <dgm:spPr/>
      <dgm:t>
        <a:bodyPr/>
        <a:lstStyle/>
        <a:p>
          <a:endParaRPr lang="en-US"/>
        </a:p>
      </dgm:t>
    </dgm:pt>
    <dgm:pt modelId="{1F96A48A-AF75-4DDB-AE46-EE44D548E088}">
      <dgm:prSet/>
      <dgm:spPr/>
      <dgm:t>
        <a:bodyPr/>
        <a:lstStyle/>
        <a:p>
          <a:r>
            <a:rPr lang="en-US" i="1"/>
            <a:t>Level 1: Initial</a:t>
          </a:r>
          <a:endParaRPr lang="en-US"/>
        </a:p>
      </dgm:t>
    </dgm:pt>
    <dgm:pt modelId="{298DB0AC-2826-4ABA-AE09-F137D9CEC4DC}" type="parTrans" cxnId="{80309D57-EB3C-4C1E-8104-4DA68786EF67}">
      <dgm:prSet/>
      <dgm:spPr/>
      <dgm:t>
        <a:bodyPr/>
        <a:lstStyle/>
        <a:p>
          <a:endParaRPr lang="en-US"/>
        </a:p>
      </dgm:t>
    </dgm:pt>
    <dgm:pt modelId="{BA1A37C9-0385-4B71-B9C3-C7E9584386F1}" type="sibTrans" cxnId="{80309D57-EB3C-4C1E-8104-4DA68786EF67}">
      <dgm:prSet/>
      <dgm:spPr/>
      <dgm:t>
        <a:bodyPr/>
        <a:lstStyle/>
        <a:p>
          <a:endParaRPr lang="en-US"/>
        </a:p>
      </dgm:t>
    </dgm:pt>
    <dgm:pt modelId="{EAE3D58A-4986-40E3-95B0-63DDB20EFCC5}">
      <dgm:prSet/>
      <dgm:spPr/>
      <dgm:t>
        <a:bodyPr/>
        <a:lstStyle/>
        <a:p>
          <a:r>
            <a:rPr lang="en-US" i="1"/>
            <a:t>Level 2: Repeatable</a:t>
          </a:r>
          <a:endParaRPr lang="en-US"/>
        </a:p>
      </dgm:t>
    </dgm:pt>
    <dgm:pt modelId="{29BDF29B-57DB-4246-80A2-922D8D37D7E7}" type="parTrans" cxnId="{43CDF4CA-3181-4E43-9F42-9D07E8F04333}">
      <dgm:prSet/>
      <dgm:spPr/>
      <dgm:t>
        <a:bodyPr/>
        <a:lstStyle/>
        <a:p>
          <a:endParaRPr lang="en-US"/>
        </a:p>
      </dgm:t>
    </dgm:pt>
    <dgm:pt modelId="{EDFCB78D-7276-4378-B734-BBA16E22DB2E}" type="sibTrans" cxnId="{43CDF4CA-3181-4E43-9F42-9D07E8F04333}">
      <dgm:prSet/>
      <dgm:spPr/>
      <dgm:t>
        <a:bodyPr/>
        <a:lstStyle/>
        <a:p>
          <a:endParaRPr lang="en-US"/>
        </a:p>
      </dgm:t>
    </dgm:pt>
    <dgm:pt modelId="{A45D0349-F2C3-49C0-AAAE-28D73EDF7120}">
      <dgm:prSet/>
      <dgm:spPr/>
      <dgm:t>
        <a:bodyPr/>
        <a:lstStyle/>
        <a:p>
          <a:r>
            <a:rPr lang="en-US" i="1"/>
            <a:t>Level 3: Defined</a:t>
          </a:r>
          <a:endParaRPr lang="en-US"/>
        </a:p>
      </dgm:t>
    </dgm:pt>
    <dgm:pt modelId="{EDAC3162-E7C9-42F0-8207-82F68016FC23}" type="parTrans" cxnId="{F1C78AD8-50F4-4DAF-96FA-A2EAE57C49CA}">
      <dgm:prSet/>
      <dgm:spPr/>
      <dgm:t>
        <a:bodyPr/>
        <a:lstStyle/>
        <a:p>
          <a:endParaRPr lang="en-US"/>
        </a:p>
      </dgm:t>
    </dgm:pt>
    <dgm:pt modelId="{30942982-608B-46C0-8821-75B2F7ED877B}" type="sibTrans" cxnId="{F1C78AD8-50F4-4DAF-96FA-A2EAE57C49CA}">
      <dgm:prSet/>
      <dgm:spPr/>
      <dgm:t>
        <a:bodyPr/>
        <a:lstStyle/>
        <a:p>
          <a:endParaRPr lang="en-US"/>
        </a:p>
      </dgm:t>
    </dgm:pt>
    <dgm:pt modelId="{E9381BD5-0031-46E3-8DD1-2DDE09FD1B03}">
      <dgm:prSet/>
      <dgm:spPr/>
      <dgm:t>
        <a:bodyPr/>
        <a:lstStyle/>
        <a:p>
          <a:r>
            <a:rPr lang="en-US" i="1"/>
            <a:t>Level 4: Managed</a:t>
          </a:r>
          <a:endParaRPr lang="en-US"/>
        </a:p>
      </dgm:t>
    </dgm:pt>
    <dgm:pt modelId="{040D68E8-DABB-49AB-A159-BD841731D518}" type="parTrans" cxnId="{5DD90014-0FA6-4014-96C4-D5078E6E86B5}">
      <dgm:prSet/>
      <dgm:spPr/>
      <dgm:t>
        <a:bodyPr/>
        <a:lstStyle/>
        <a:p>
          <a:endParaRPr lang="en-US"/>
        </a:p>
      </dgm:t>
    </dgm:pt>
    <dgm:pt modelId="{4E5D5DBD-A77F-4B23-90F5-CB6194BFBB38}" type="sibTrans" cxnId="{5DD90014-0FA6-4014-96C4-D5078E6E86B5}">
      <dgm:prSet/>
      <dgm:spPr/>
      <dgm:t>
        <a:bodyPr/>
        <a:lstStyle/>
        <a:p>
          <a:endParaRPr lang="en-US"/>
        </a:p>
      </dgm:t>
    </dgm:pt>
    <dgm:pt modelId="{71B18343-9CEC-429C-9B87-AE069D11B934}">
      <dgm:prSet/>
      <dgm:spPr/>
      <dgm:t>
        <a:bodyPr/>
        <a:lstStyle/>
        <a:p>
          <a:r>
            <a:rPr lang="en-US" i="1"/>
            <a:t>Level 5: Optimizing</a:t>
          </a:r>
          <a:endParaRPr lang="en-US"/>
        </a:p>
      </dgm:t>
    </dgm:pt>
    <dgm:pt modelId="{60186159-DEC6-405D-9589-2401D8031550}" type="parTrans" cxnId="{DF139BF7-C599-4A6E-B929-02E3D88C5456}">
      <dgm:prSet/>
      <dgm:spPr/>
      <dgm:t>
        <a:bodyPr/>
        <a:lstStyle/>
        <a:p>
          <a:endParaRPr lang="en-US"/>
        </a:p>
      </dgm:t>
    </dgm:pt>
    <dgm:pt modelId="{0BC64646-68FB-4B20-BB3D-D4E89BC98F77}" type="sibTrans" cxnId="{DF139BF7-C599-4A6E-B929-02E3D88C5456}">
      <dgm:prSet/>
      <dgm:spPr/>
      <dgm:t>
        <a:bodyPr/>
        <a:lstStyle/>
        <a:p>
          <a:endParaRPr lang="en-US"/>
        </a:p>
      </dgm:t>
    </dgm:pt>
    <dgm:pt modelId="{96F696CC-DAFC-4D2A-809A-5FA840AB5B63}">
      <dgm:prSet/>
      <dgm:spPr/>
      <dgm:t>
        <a:bodyPr/>
        <a:lstStyle/>
        <a:p>
          <a:r>
            <a:rPr lang="en-US"/>
            <a:t>Predicting performance</a:t>
          </a:r>
        </a:p>
      </dgm:t>
    </dgm:pt>
    <dgm:pt modelId="{BE49EF7F-C560-4D9C-847F-CB85D0633940}" type="parTrans" cxnId="{53CB1079-B94C-4DAA-A076-7372756B6433}">
      <dgm:prSet/>
      <dgm:spPr/>
      <dgm:t>
        <a:bodyPr/>
        <a:lstStyle/>
        <a:p>
          <a:endParaRPr lang="en-US"/>
        </a:p>
      </dgm:t>
    </dgm:pt>
    <dgm:pt modelId="{34A8A781-25B4-45C8-AE1D-136A840A31D4}" type="sibTrans" cxnId="{53CB1079-B94C-4DAA-A076-7372756B6433}">
      <dgm:prSet/>
      <dgm:spPr/>
      <dgm:t>
        <a:bodyPr/>
        <a:lstStyle/>
        <a:p>
          <a:endParaRPr lang="en-US"/>
        </a:p>
      </dgm:t>
    </dgm:pt>
    <dgm:pt modelId="{F23E0F39-7CE7-4A95-9E22-1EA08CA70B90}">
      <dgm:prSet/>
      <dgm:spPr/>
      <dgm:t>
        <a:bodyPr/>
        <a:lstStyle/>
        <a:p>
          <a:r>
            <a:rPr lang="en-US" b="1"/>
            <a:t>Skipping levels</a:t>
          </a:r>
          <a:endParaRPr lang="en-US"/>
        </a:p>
      </dgm:t>
    </dgm:pt>
    <dgm:pt modelId="{BDC3C807-510F-4A02-A8DC-58C636C244C2}" type="parTrans" cxnId="{B720BC8A-EC2E-4A75-8EFE-DE9D00128606}">
      <dgm:prSet/>
      <dgm:spPr/>
      <dgm:t>
        <a:bodyPr/>
        <a:lstStyle/>
        <a:p>
          <a:endParaRPr lang="en-US"/>
        </a:p>
      </dgm:t>
    </dgm:pt>
    <dgm:pt modelId="{D7352A82-D8C7-4EE4-A0B8-A60941189F7C}" type="sibTrans" cxnId="{B720BC8A-EC2E-4A75-8EFE-DE9D00128606}">
      <dgm:prSet/>
      <dgm:spPr/>
      <dgm:t>
        <a:bodyPr/>
        <a:lstStyle/>
        <a:p>
          <a:endParaRPr lang="en-US"/>
        </a:p>
      </dgm:t>
    </dgm:pt>
    <dgm:pt modelId="{B134D0CF-A2BC-4750-ABCB-C8F1A7AD39E3}">
      <dgm:prSet/>
      <dgm:spPr/>
      <dgm:t>
        <a:bodyPr/>
        <a:lstStyle/>
        <a:p>
          <a:r>
            <a:rPr lang="en-US" dirty="0"/>
            <a:t>Trying to skip maturity levels is counterproductive because each level is a necessary foundation from which to achieve the next level</a:t>
          </a:r>
        </a:p>
      </dgm:t>
    </dgm:pt>
    <dgm:pt modelId="{14BAE8AC-84A9-4636-BD8A-8F61911DA131}" type="parTrans" cxnId="{A9FEB814-2484-4199-BA37-4A0BE0D8CA2F}">
      <dgm:prSet/>
      <dgm:spPr/>
      <dgm:t>
        <a:bodyPr/>
        <a:lstStyle/>
        <a:p>
          <a:endParaRPr lang="en-US"/>
        </a:p>
      </dgm:t>
    </dgm:pt>
    <dgm:pt modelId="{20E9DF69-203A-4ABD-B3FC-10C6B2A67691}" type="sibTrans" cxnId="{A9FEB814-2484-4199-BA37-4A0BE0D8CA2F}">
      <dgm:prSet/>
      <dgm:spPr/>
      <dgm:t>
        <a:bodyPr/>
        <a:lstStyle/>
        <a:p>
          <a:endParaRPr lang="en-US"/>
        </a:p>
      </dgm:t>
    </dgm:pt>
    <dgm:pt modelId="{44FF6EE0-8DB6-4C75-9C51-BEF3C9ECE1C5}" type="pres">
      <dgm:prSet presAssocID="{A950BC99-6A4D-4691-BF33-E398B70DF777}" presName="linear" presStyleCnt="0">
        <dgm:presLayoutVars>
          <dgm:animLvl val="lvl"/>
          <dgm:resizeHandles val="exact"/>
        </dgm:presLayoutVars>
      </dgm:prSet>
      <dgm:spPr/>
    </dgm:pt>
    <dgm:pt modelId="{CFF363B8-5103-4E3F-8C21-5DE5C6022D63}" type="pres">
      <dgm:prSet presAssocID="{5080C70A-AB1B-4FB1-B4C8-5A98F6828055}" presName="parentText" presStyleLbl="node1" presStyleIdx="0" presStyleCnt="7">
        <dgm:presLayoutVars>
          <dgm:chMax val="0"/>
          <dgm:bulletEnabled val="1"/>
        </dgm:presLayoutVars>
      </dgm:prSet>
      <dgm:spPr/>
    </dgm:pt>
    <dgm:pt modelId="{40F2E380-49B9-4D3B-A6BE-55F86F925ABA}" type="pres">
      <dgm:prSet presAssocID="{1FFEDED2-6A73-406B-B533-02A695A3DCD2}" presName="spacer" presStyleCnt="0"/>
      <dgm:spPr/>
    </dgm:pt>
    <dgm:pt modelId="{0DD3527F-7AA9-444A-B677-DA8322D17BF1}" type="pres">
      <dgm:prSet presAssocID="{D0C3E631-BC41-493F-8EE2-9A5362670290}" presName="parentText" presStyleLbl="node1" presStyleIdx="1" presStyleCnt="7">
        <dgm:presLayoutVars>
          <dgm:chMax val="0"/>
          <dgm:bulletEnabled val="1"/>
        </dgm:presLayoutVars>
      </dgm:prSet>
      <dgm:spPr/>
    </dgm:pt>
    <dgm:pt modelId="{48935445-1D85-4D0E-98AA-C9D7A8B8A970}" type="pres">
      <dgm:prSet presAssocID="{C1366B94-D117-4DD1-9FE6-667D4DE0EA70}" presName="spacer" presStyleCnt="0"/>
      <dgm:spPr/>
    </dgm:pt>
    <dgm:pt modelId="{5A941093-4337-4958-A24A-ACC79AA4E364}" type="pres">
      <dgm:prSet presAssocID="{B3A29184-BEE8-4BFA-8B9D-6551A5E25295}" presName="parentText" presStyleLbl="node1" presStyleIdx="2" presStyleCnt="7">
        <dgm:presLayoutVars>
          <dgm:chMax val="0"/>
          <dgm:bulletEnabled val="1"/>
        </dgm:presLayoutVars>
      </dgm:prSet>
      <dgm:spPr/>
    </dgm:pt>
    <dgm:pt modelId="{DBFC0718-900D-4DE7-9AD4-39FB75E7CEFA}" type="pres">
      <dgm:prSet presAssocID="{41F2073E-C4C7-43BD-B741-FE6273F3C2D8}" presName="spacer" presStyleCnt="0"/>
      <dgm:spPr/>
    </dgm:pt>
    <dgm:pt modelId="{C3C5C9A7-8038-4C0E-8D22-1CEF186BCA72}" type="pres">
      <dgm:prSet presAssocID="{7520F9D5-63A1-43FC-9A12-ED0E28753A5F}" presName="parentText" presStyleLbl="node1" presStyleIdx="3" presStyleCnt="7">
        <dgm:presLayoutVars>
          <dgm:chMax val="0"/>
          <dgm:bulletEnabled val="1"/>
        </dgm:presLayoutVars>
      </dgm:prSet>
      <dgm:spPr/>
    </dgm:pt>
    <dgm:pt modelId="{1D7EC406-1A77-485C-A97B-C03147A1C254}" type="pres">
      <dgm:prSet presAssocID="{CAFDC2AB-F6B9-48AC-A864-C8E8B1B140FB}" presName="spacer" presStyleCnt="0"/>
      <dgm:spPr/>
    </dgm:pt>
    <dgm:pt modelId="{F295C6F9-E5F2-4B79-921A-EA8457FF88E7}" type="pres">
      <dgm:prSet presAssocID="{0ECABDDD-A84D-489C-A387-5995EF7FBEA7}" presName="parentText" presStyleLbl="node1" presStyleIdx="4" presStyleCnt="7">
        <dgm:presLayoutVars>
          <dgm:chMax val="0"/>
          <dgm:bulletEnabled val="1"/>
        </dgm:presLayoutVars>
      </dgm:prSet>
      <dgm:spPr/>
    </dgm:pt>
    <dgm:pt modelId="{1FD69888-78FA-43A0-A7C8-3BED23D593AC}" type="pres">
      <dgm:prSet presAssocID="{0ECABDDD-A84D-489C-A387-5995EF7FBEA7}" presName="childText" presStyleLbl="revTx" presStyleIdx="0" presStyleCnt="2">
        <dgm:presLayoutVars>
          <dgm:bulletEnabled val="1"/>
        </dgm:presLayoutVars>
      </dgm:prSet>
      <dgm:spPr/>
    </dgm:pt>
    <dgm:pt modelId="{0B31E023-ED85-49B4-BD91-5DE1DF413684}" type="pres">
      <dgm:prSet presAssocID="{96F696CC-DAFC-4D2A-809A-5FA840AB5B63}" presName="parentText" presStyleLbl="node1" presStyleIdx="5" presStyleCnt="7">
        <dgm:presLayoutVars>
          <dgm:chMax val="0"/>
          <dgm:bulletEnabled val="1"/>
        </dgm:presLayoutVars>
      </dgm:prSet>
      <dgm:spPr/>
    </dgm:pt>
    <dgm:pt modelId="{501F3D6E-71BF-4347-BCDE-186DE672BFF6}" type="pres">
      <dgm:prSet presAssocID="{34A8A781-25B4-45C8-AE1D-136A840A31D4}" presName="spacer" presStyleCnt="0"/>
      <dgm:spPr/>
    </dgm:pt>
    <dgm:pt modelId="{09C07B79-5A05-4EDE-A273-150D63144B80}" type="pres">
      <dgm:prSet presAssocID="{F23E0F39-7CE7-4A95-9E22-1EA08CA70B90}" presName="parentText" presStyleLbl="node1" presStyleIdx="6" presStyleCnt="7">
        <dgm:presLayoutVars>
          <dgm:chMax val="0"/>
          <dgm:bulletEnabled val="1"/>
        </dgm:presLayoutVars>
      </dgm:prSet>
      <dgm:spPr/>
    </dgm:pt>
    <dgm:pt modelId="{E6D294C6-599B-42B9-AC87-2B2F1ED51E93}" type="pres">
      <dgm:prSet presAssocID="{F23E0F39-7CE7-4A95-9E22-1EA08CA70B90}" presName="childText" presStyleLbl="revTx" presStyleIdx="1" presStyleCnt="2">
        <dgm:presLayoutVars>
          <dgm:bulletEnabled val="1"/>
        </dgm:presLayoutVars>
      </dgm:prSet>
      <dgm:spPr/>
    </dgm:pt>
  </dgm:ptLst>
  <dgm:cxnLst>
    <dgm:cxn modelId="{9E1AEB0F-2F52-4465-9543-71312F458ED4}" type="presOf" srcId="{A950BC99-6A4D-4691-BF33-E398B70DF777}" destId="{44FF6EE0-8DB6-4C75-9C51-BEF3C9ECE1C5}" srcOrd="0" destOrd="0" presId="urn:microsoft.com/office/officeart/2005/8/layout/vList2"/>
    <dgm:cxn modelId="{5DD90014-0FA6-4014-96C4-D5078E6E86B5}" srcId="{0ECABDDD-A84D-489C-A387-5995EF7FBEA7}" destId="{E9381BD5-0031-46E3-8DD1-2DDE09FD1B03}" srcOrd="3" destOrd="0" parTransId="{040D68E8-DABB-49AB-A159-BD841731D518}" sibTransId="{4E5D5DBD-A77F-4B23-90F5-CB6194BFBB38}"/>
    <dgm:cxn modelId="{A9FEB814-2484-4199-BA37-4A0BE0D8CA2F}" srcId="{F23E0F39-7CE7-4A95-9E22-1EA08CA70B90}" destId="{B134D0CF-A2BC-4750-ABCB-C8F1A7AD39E3}" srcOrd="0" destOrd="0" parTransId="{14BAE8AC-84A9-4636-BD8A-8F61911DA131}" sibTransId="{20E9DF69-203A-4ABD-B3FC-10C6B2A67691}"/>
    <dgm:cxn modelId="{C7B95315-588B-4ACB-85D5-C81956247405}" type="presOf" srcId="{5080C70A-AB1B-4FB1-B4C8-5A98F6828055}" destId="{CFF363B8-5103-4E3F-8C21-5DE5C6022D63}" srcOrd="0" destOrd="0" presId="urn:microsoft.com/office/officeart/2005/8/layout/vList2"/>
    <dgm:cxn modelId="{CF197336-1981-4DEB-B00C-9CBD9E09412A}" type="presOf" srcId="{0ECABDDD-A84D-489C-A387-5995EF7FBEA7}" destId="{F295C6F9-E5F2-4B79-921A-EA8457FF88E7}" srcOrd="0" destOrd="0" presId="urn:microsoft.com/office/officeart/2005/8/layout/vList2"/>
    <dgm:cxn modelId="{96E2DB3B-5C66-40D8-9703-5C63C539006B}" type="presOf" srcId="{B134D0CF-A2BC-4750-ABCB-C8F1A7AD39E3}" destId="{E6D294C6-599B-42B9-AC87-2B2F1ED51E93}" srcOrd="0" destOrd="0" presId="urn:microsoft.com/office/officeart/2005/8/layout/vList2"/>
    <dgm:cxn modelId="{12D0A55C-6E02-46DB-A325-70A0C92D3F60}" type="presOf" srcId="{E9381BD5-0031-46E3-8DD1-2DDE09FD1B03}" destId="{1FD69888-78FA-43A0-A7C8-3BED23D593AC}" srcOrd="0" destOrd="3" presId="urn:microsoft.com/office/officeart/2005/8/layout/vList2"/>
    <dgm:cxn modelId="{5486C341-25C2-463F-8453-2D4DB633B362}" type="presOf" srcId="{1F96A48A-AF75-4DDB-AE46-EE44D548E088}" destId="{1FD69888-78FA-43A0-A7C8-3BED23D593AC}" srcOrd="0" destOrd="0" presId="urn:microsoft.com/office/officeart/2005/8/layout/vList2"/>
    <dgm:cxn modelId="{5AF8516D-65DA-4DDA-B929-BA8EBC835FA3}" type="presOf" srcId="{EAE3D58A-4986-40E3-95B0-63DDB20EFCC5}" destId="{1FD69888-78FA-43A0-A7C8-3BED23D593AC}" srcOrd="0" destOrd="1" presId="urn:microsoft.com/office/officeart/2005/8/layout/vList2"/>
    <dgm:cxn modelId="{1235706E-25F9-4E8E-B06B-C017E5A1C07F}" type="presOf" srcId="{A45D0349-F2C3-49C0-AAAE-28D73EDF7120}" destId="{1FD69888-78FA-43A0-A7C8-3BED23D593AC}" srcOrd="0" destOrd="2" presId="urn:microsoft.com/office/officeart/2005/8/layout/vList2"/>
    <dgm:cxn modelId="{1AFA6671-38AE-488E-AF45-A2D297497AFD}" type="presOf" srcId="{F23E0F39-7CE7-4A95-9E22-1EA08CA70B90}" destId="{09C07B79-5A05-4EDE-A273-150D63144B80}" srcOrd="0" destOrd="0" presId="urn:microsoft.com/office/officeart/2005/8/layout/vList2"/>
    <dgm:cxn modelId="{18B05576-B462-4ED2-ACA9-9CFA3B360DC0}" type="presOf" srcId="{71B18343-9CEC-429C-9B87-AE069D11B934}" destId="{1FD69888-78FA-43A0-A7C8-3BED23D593AC}" srcOrd="0" destOrd="4" presId="urn:microsoft.com/office/officeart/2005/8/layout/vList2"/>
    <dgm:cxn modelId="{80309D57-EB3C-4C1E-8104-4DA68786EF67}" srcId="{0ECABDDD-A84D-489C-A387-5995EF7FBEA7}" destId="{1F96A48A-AF75-4DDB-AE46-EE44D548E088}" srcOrd="0" destOrd="0" parTransId="{298DB0AC-2826-4ABA-AE09-F137D9CEC4DC}" sibTransId="{BA1A37C9-0385-4B71-B9C3-C7E9584386F1}"/>
    <dgm:cxn modelId="{53CB1079-B94C-4DAA-A076-7372756B6433}" srcId="{A950BC99-6A4D-4691-BF33-E398B70DF777}" destId="{96F696CC-DAFC-4D2A-809A-5FA840AB5B63}" srcOrd="5" destOrd="0" parTransId="{BE49EF7F-C560-4D9C-847F-CB85D0633940}" sibTransId="{34A8A781-25B4-45C8-AE1D-136A840A31D4}"/>
    <dgm:cxn modelId="{9FEFB184-3B2F-40FC-B74E-A57554B28B4C}" srcId="{A950BC99-6A4D-4691-BF33-E398B70DF777}" destId="{D0C3E631-BC41-493F-8EE2-9A5362670290}" srcOrd="1" destOrd="0" parTransId="{9CD10A27-9340-4680-8627-909DE1E06404}" sibTransId="{C1366B94-D117-4DD1-9FE6-667D4DE0EA70}"/>
    <dgm:cxn modelId="{B720BC8A-EC2E-4A75-8EFE-DE9D00128606}" srcId="{A950BC99-6A4D-4691-BF33-E398B70DF777}" destId="{F23E0F39-7CE7-4A95-9E22-1EA08CA70B90}" srcOrd="6" destOrd="0" parTransId="{BDC3C807-510F-4A02-A8DC-58C636C244C2}" sibTransId="{D7352A82-D8C7-4EE4-A0B8-A60941189F7C}"/>
    <dgm:cxn modelId="{35AF958D-8D1C-42AF-932B-E679EF2E982C}" type="presOf" srcId="{B3A29184-BEE8-4BFA-8B9D-6551A5E25295}" destId="{5A941093-4337-4958-A24A-ACC79AA4E364}" srcOrd="0" destOrd="0" presId="urn:microsoft.com/office/officeart/2005/8/layout/vList2"/>
    <dgm:cxn modelId="{B22BAA94-441F-4F91-9B9F-497EB1F8827A}" srcId="{A950BC99-6A4D-4691-BF33-E398B70DF777}" destId="{0ECABDDD-A84D-489C-A387-5995EF7FBEA7}" srcOrd="4" destOrd="0" parTransId="{A7148A76-A1D4-422D-A8AD-9B1D4E483003}" sibTransId="{A9E6DE35-EAAF-4C0B-9DCA-AA2CF73C87FE}"/>
    <dgm:cxn modelId="{87307599-E4DB-49AF-A991-D91B5293BD3A}" type="presOf" srcId="{96F696CC-DAFC-4D2A-809A-5FA840AB5B63}" destId="{0B31E023-ED85-49B4-BD91-5DE1DF413684}" srcOrd="0" destOrd="0" presId="urn:microsoft.com/office/officeart/2005/8/layout/vList2"/>
    <dgm:cxn modelId="{4ECA73CA-5856-487F-B7EA-D798DC47D594}" srcId="{A950BC99-6A4D-4691-BF33-E398B70DF777}" destId="{B3A29184-BEE8-4BFA-8B9D-6551A5E25295}" srcOrd="2" destOrd="0" parTransId="{9B0EC912-D234-4531-95C9-CF77BD379D7D}" sibTransId="{41F2073E-C4C7-43BD-B741-FE6273F3C2D8}"/>
    <dgm:cxn modelId="{43CDF4CA-3181-4E43-9F42-9D07E8F04333}" srcId="{0ECABDDD-A84D-489C-A387-5995EF7FBEA7}" destId="{EAE3D58A-4986-40E3-95B0-63DDB20EFCC5}" srcOrd="1" destOrd="0" parTransId="{29BDF29B-57DB-4246-80A2-922D8D37D7E7}" sibTransId="{EDFCB78D-7276-4378-B734-BBA16E22DB2E}"/>
    <dgm:cxn modelId="{BF532ECF-A669-41F2-B7C0-847FEBA07B93}" srcId="{A950BC99-6A4D-4691-BF33-E398B70DF777}" destId="{5080C70A-AB1B-4FB1-B4C8-5A98F6828055}" srcOrd="0" destOrd="0" parTransId="{4CE5B20A-50C7-4640-B4A6-4F75DF6156C2}" sibTransId="{1FFEDED2-6A73-406B-B533-02A695A3DCD2}"/>
    <dgm:cxn modelId="{F1C78AD8-50F4-4DAF-96FA-A2EAE57C49CA}" srcId="{0ECABDDD-A84D-489C-A387-5995EF7FBEA7}" destId="{A45D0349-F2C3-49C0-AAAE-28D73EDF7120}" srcOrd="2" destOrd="0" parTransId="{EDAC3162-E7C9-42F0-8207-82F68016FC23}" sibTransId="{30942982-608B-46C0-8821-75B2F7ED877B}"/>
    <dgm:cxn modelId="{7CA8EDD9-CDF7-4E8E-AE1A-CCE619000A64}" srcId="{A950BC99-6A4D-4691-BF33-E398B70DF777}" destId="{7520F9D5-63A1-43FC-9A12-ED0E28753A5F}" srcOrd="3" destOrd="0" parTransId="{AF9B3BED-6857-4395-ABBF-F3C3776DB824}" sibTransId="{CAFDC2AB-F6B9-48AC-A864-C8E8B1B140FB}"/>
    <dgm:cxn modelId="{3D6B50DE-741A-4EC3-82E1-66FD27CE440F}" type="presOf" srcId="{D0C3E631-BC41-493F-8EE2-9A5362670290}" destId="{0DD3527F-7AA9-444A-B677-DA8322D17BF1}" srcOrd="0" destOrd="0" presId="urn:microsoft.com/office/officeart/2005/8/layout/vList2"/>
    <dgm:cxn modelId="{8D074DE5-D221-4E44-B0D5-5A75B5CFB328}" type="presOf" srcId="{7520F9D5-63A1-43FC-9A12-ED0E28753A5F}" destId="{C3C5C9A7-8038-4C0E-8D22-1CEF186BCA72}" srcOrd="0" destOrd="0" presId="urn:microsoft.com/office/officeart/2005/8/layout/vList2"/>
    <dgm:cxn modelId="{DF139BF7-C599-4A6E-B929-02E3D88C5456}" srcId="{0ECABDDD-A84D-489C-A387-5995EF7FBEA7}" destId="{71B18343-9CEC-429C-9B87-AE069D11B934}" srcOrd="4" destOrd="0" parTransId="{60186159-DEC6-405D-9589-2401D8031550}" sibTransId="{0BC64646-68FB-4B20-BB3D-D4E89BC98F77}"/>
    <dgm:cxn modelId="{FDB030FE-6E81-4747-91D7-4DDF928D4599}" type="presParOf" srcId="{44FF6EE0-8DB6-4C75-9C51-BEF3C9ECE1C5}" destId="{CFF363B8-5103-4E3F-8C21-5DE5C6022D63}" srcOrd="0" destOrd="0" presId="urn:microsoft.com/office/officeart/2005/8/layout/vList2"/>
    <dgm:cxn modelId="{E9DBDC15-3B04-4E46-B182-0F62ADD65ED5}" type="presParOf" srcId="{44FF6EE0-8DB6-4C75-9C51-BEF3C9ECE1C5}" destId="{40F2E380-49B9-4D3B-A6BE-55F86F925ABA}" srcOrd="1" destOrd="0" presId="urn:microsoft.com/office/officeart/2005/8/layout/vList2"/>
    <dgm:cxn modelId="{F7842C21-CEF1-489C-B96D-8C3558FF79B9}" type="presParOf" srcId="{44FF6EE0-8DB6-4C75-9C51-BEF3C9ECE1C5}" destId="{0DD3527F-7AA9-444A-B677-DA8322D17BF1}" srcOrd="2" destOrd="0" presId="urn:microsoft.com/office/officeart/2005/8/layout/vList2"/>
    <dgm:cxn modelId="{9E387BF5-7830-4491-B78F-A6F19F1D4482}" type="presParOf" srcId="{44FF6EE0-8DB6-4C75-9C51-BEF3C9ECE1C5}" destId="{48935445-1D85-4D0E-98AA-C9D7A8B8A970}" srcOrd="3" destOrd="0" presId="urn:microsoft.com/office/officeart/2005/8/layout/vList2"/>
    <dgm:cxn modelId="{498922CF-C501-42CF-9B43-76643965C9B0}" type="presParOf" srcId="{44FF6EE0-8DB6-4C75-9C51-BEF3C9ECE1C5}" destId="{5A941093-4337-4958-A24A-ACC79AA4E364}" srcOrd="4" destOrd="0" presId="urn:microsoft.com/office/officeart/2005/8/layout/vList2"/>
    <dgm:cxn modelId="{51AC3EC1-7AD7-4A40-9F32-387DADDB03DA}" type="presParOf" srcId="{44FF6EE0-8DB6-4C75-9C51-BEF3C9ECE1C5}" destId="{DBFC0718-900D-4DE7-9AD4-39FB75E7CEFA}" srcOrd="5" destOrd="0" presId="urn:microsoft.com/office/officeart/2005/8/layout/vList2"/>
    <dgm:cxn modelId="{1D5DD337-44F5-40D7-B66E-6924DDF4E6DF}" type="presParOf" srcId="{44FF6EE0-8DB6-4C75-9C51-BEF3C9ECE1C5}" destId="{C3C5C9A7-8038-4C0E-8D22-1CEF186BCA72}" srcOrd="6" destOrd="0" presId="urn:microsoft.com/office/officeart/2005/8/layout/vList2"/>
    <dgm:cxn modelId="{5C4604AE-E0C2-4196-9721-909B9FB31325}" type="presParOf" srcId="{44FF6EE0-8DB6-4C75-9C51-BEF3C9ECE1C5}" destId="{1D7EC406-1A77-485C-A97B-C03147A1C254}" srcOrd="7" destOrd="0" presId="urn:microsoft.com/office/officeart/2005/8/layout/vList2"/>
    <dgm:cxn modelId="{A12B22AE-7199-44AE-BA87-F67951080049}" type="presParOf" srcId="{44FF6EE0-8DB6-4C75-9C51-BEF3C9ECE1C5}" destId="{F295C6F9-E5F2-4B79-921A-EA8457FF88E7}" srcOrd="8" destOrd="0" presId="urn:microsoft.com/office/officeart/2005/8/layout/vList2"/>
    <dgm:cxn modelId="{7B6E4F19-3762-478A-8981-331B572FB44D}" type="presParOf" srcId="{44FF6EE0-8DB6-4C75-9C51-BEF3C9ECE1C5}" destId="{1FD69888-78FA-43A0-A7C8-3BED23D593AC}" srcOrd="9" destOrd="0" presId="urn:microsoft.com/office/officeart/2005/8/layout/vList2"/>
    <dgm:cxn modelId="{7165FE08-C168-4357-BD7B-0029BF80EC58}" type="presParOf" srcId="{44FF6EE0-8DB6-4C75-9C51-BEF3C9ECE1C5}" destId="{0B31E023-ED85-49B4-BD91-5DE1DF413684}" srcOrd="10" destOrd="0" presId="urn:microsoft.com/office/officeart/2005/8/layout/vList2"/>
    <dgm:cxn modelId="{02AAD73C-91DE-476D-AB81-AB04F597C679}" type="presParOf" srcId="{44FF6EE0-8DB6-4C75-9C51-BEF3C9ECE1C5}" destId="{501F3D6E-71BF-4347-BCDE-186DE672BFF6}" srcOrd="11" destOrd="0" presId="urn:microsoft.com/office/officeart/2005/8/layout/vList2"/>
    <dgm:cxn modelId="{6A2518FA-C97B-4DC8-98C9-40481E2D3FBD}" type="presParOf" srcId="{44FF6EE0-8DB6-4C75-9C51-BEF3C9ECE1C5}" destId="{09C07B79-5A05-4EDE-A273-150D63144B80}" srcOrd="12" destOrd="0" presId="urn:microsoft.com/office/officeart/2005/8/layout/vList2"/>
    <dgm:cxn modelId="{4BFCF494-EBD0-4698-BBA1-8DD6454F6112}" type="presParOf" srcId="{44FF6EE0-8DB6-4C75-9C51-BEF3C9ECE1C5}" destId="{E6D294C6-599B-42B9-AC87-2B2F1ED51E93}"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0BC99-6A4D-4691-BF33-E398B70DF7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80C70A-AB1B-4FB1-B4C8-5A98F6828055}">
      <dgm:prSet/>
      <dgm:spPr/>
      <dgm:t>
        <a:bodyPr/>
        <a:lstStyle/>
        <a:p>
          <a:r>
            <a:rPr lang="en-US" i="1"/>
            <a:t>Software-process capability</a:t>
          </a:r>
          <a:endParaRPr lang="en-US"/>
        </a:p>
      </dgm:t>
    </dgm:pt>
    <dgm:pt modelId="{4CE5B20A-50C7-4640-B4A6-4F75DF6156C2}" type="parTrans" cxnId="{BF532ECF-A669-41F2-B7C0-847FEBA07B93}">
      <dgm:prSet/>
      <dgm:spPr/>
      <dgm:t>
        <a:bodyPr/>
        <a:lstStyle/>
        <a:p>
          <a:endParaRPr lang="en-US"/>
        </a:p>
      </dgm:t>
    </dgm:pt>
    <dgm:pt modelId="{1FFEDED2-6A73-406B-B533-02A695A3DCD2}" type="sibTrans" cxnId="{BF532ECF-A669-41F2-B7C0-847FEBA07B93}">
      <dgm:prSet/>
      <dgm:spPr/>
      <dgm:t>
        <a:bodyPr/>
        <a:lstStyle/>
        <a:p>
          <a:endParaRPr lang="en-US"/>
        </a:p>
      </dgm:t>
    </dgm:pt>
    <dgm:pt modelId="{D0C3E631-BC41-493F-8EE2-9A5362670290}">
      <dgm:prSet/>
      <dgm:spPr/>
      <dgm:t>
        <a:bodyPr/>
        <a:lstStyle/>
        <a:p>
          <a:r>
            <a:rPr lang="en-US" i="1"/>
            <a:t>Software-process performance</a:t>
          </a:r>
          <a:endParaRPr lang="en-US"/>
        </a:p>
      </dgm:t>
    </dgm:pt>
    <dgm:pt modelId="{9CD10A27-9340-4680-8627-909DE1E06404}" type="parTrans" cxnId="{9FEFB184-3B2F-40FC-B74E-A57554B28B4C}">
      <dgm:prSet/>
      <dgm:spPr/>
      <dgm:t>
        <a:bodyPr/>
        <a:lstStyle/>
        <a:p>
          <a:endParaRPr lang="en-US"/>
        </a:p>
      </dgm:t>
    </dgm:pt>
    <dgm:pt modelId="{C1366B94-D117-4DD1-9FE6-667D4DE0EA70}" type="sibTrans" cxnId="{9FEFB184-3B2F-40FC-B74E-A57554B28B4C}">
      <dgm:prSet/>
      <dgm:spPr/>
      <dgm:t>
        <a:bodyPr/>
        <a:lstStyle/>
        <a:p>
          <a:endParaRPr lang="en-US"/>
        </a:p>
      </dgm:t>
    </dgm:pt>
    <dgm:pt modelId="{B3A29184-BEE8-4BFA-8B9D-6551A5E25295}">
      <dgm:prSet/>
      <dgm:spPr/>
      <dgm:t>
        <a:bodyPr/>
        <a:lstStyle/>
        <a:p>
          <a:r>
            <a:rPr lang="en-US" i="1"/>
            <a:t>Software-process maturity</a:t>
          </a:r>
          <a:endParaRPr lang="en-US"/>
        </a:p>
      </dgm:t>
    </dgm:pt>
    <dgm:pt modelId="{9B0EC912-D234-4531-95C9-CF77BD379D7D}" type="parTrans" cxnId="{4ECA73CA-5856-487F-B7EA-D798DC47D594}">
      <dgm:prSet/>
      <dgm:spPr/>
      <dgm:t>
        <a:bodyPr/>
        <a:lstStyle/>
        <a:p>
          <a:endParaRPr lang="en-US"/>
        </a:p>
      </dgm:t>
    </dgm:pt>
    <dgm:pt modelId="{41F2073E-C4C7-43BD-B741-FE6273F3C2D8}" type="sibTrans" cxnId="{4ECA73CA-5856-487F-B7EA-D798DC47D594}">
      <dgm:prSet/>
      <dgm:spPr/>
      <dgm:t>
        <a:bodyPr/>
        <a:lstStyle/>
        <a:p>
          <a:endParaRPr lang="en-US"/>
        </a:p>
      </dgm:t>
    </dgm:pt>
    <dgm:pt modelId="{7520F9D5-63A1-43FC-9A12-ED0E28753A5F}">
      <dgm:prSet/>
      <dgm:spPr/>
      <dgm:t>
        <a:bodyPr/>
        <a:lstStyle/>
        <a:p>
          <a:r>
            <a:rPr lang="en-US"/>
            <a:t>Five maturity</a:t>
          </a:r>
          <a:r>
            <a:rPr lang="en-US" i="1"/>
            <a:t> </a:t>
          </a:r>
          <a:r>
            <a:rPr lang="en-US"/>
            <a:t>levels</a:t>
          </a:r>
        </a:p>
      </dgm:t>
    </dgm:pt>
    <dgm:pt modelId="{AF9B3BED-6857-4395-ABBF-F3C3776DB824}" type="parTrans" cxnId="{7CA8EDD9-CDF7-4E8E-AE1A-CCE619000A64}">
      <dgm:prSet/>
      <dgm:spPr/>
      <dgm:t>
        <a:bodyPr/>
        <a:lstStyle/>
        <a:p>
          <a:endParaRPr lang="en-US"/>
        </a:p>
      </dgm:t>
    </dgm:pt>
    <dgm:pt modelId="{CAFDC2AB-F6B9-48AC-A864-C8E8B1B140FB}" type="sibTrans" cxnId="{7CA8EDD9-CDF7-4E8E-AE1A-CCE619000A64}">
      <dgm:prSet/>
      <dgm:spPr/>
      <dgm:t>
        <a:bodyPr/>
        <a:lstStyle/>
        <a:p>
          <a:endParaRPr lang="en-US"/>
        </a:p>
      </dgm:t>
    </dgm:pt>
    <dgm:pt modelId="{0ECABDDD-A84D-489C-A387-5995EF7FBEA7}">
      <dgm:prSet/>
      <dgm:spPr/>
      <dgm:t>
        <a:bodyPr/>
        <a:lstStyle/>
        <a:p>
          <a:r>
            <a:rPr lang="en-US" dirty="0"/>
            <a:t>Behavioral </a:t>
          </a:r>
          <a:r>
            <a:rPr lang="en-US" i="1" dirty="0"/>
            <a:t>characterization</a:t>
          </a:r>
          <a:endParaRPr lang="en-US" dirty="0"/>
        </a:p>
      </dgm:t>
    </dgm:pt>
    <dgm:pt modelId="{A7148A76-A1D4-422D-A8AD-9B1D4E483003}" type="parTrans" cxnId="{B22BAA94-441F-4F91-9B9F-497EB1F8827A}">
      <dgm:prSet/>
      <dgm:spPr/>
      <dgm:t>
        <a:bodyPr/>
        <a:lstStyle/>
        <a:p>
          <a:endParaRPr lang="en-US"/>
        </a:p>
      </dgm:t>
    </dgm:pt>
    <dgm:pt modelId="{A9E6DE35-EAAF-4C0B-9DCA-AA2CF73C87FE}" type="sibTrans" cxnId="{B22BAA94-441F-4F91-9B9F-497EB1F8827A}">
      <dgm:prSet/>
      <dgm:spPr/>
      <dgm:t>
        <a:bodyPr/>
        <a:lstStyle/>
        <a:p>
          <a:endParaRPr lang="en-US"/>
        </a:p>
      </dgm:t>
    </dgm:pt>
    <dgm:pt modelId="{1F96A48A-AF75-4DDB-AE46-EE44D548E088}">
      <dgm:prSet/>
      <dgm:spPr/>
      <dgm:t>
        <a:bodyPr/>
        <a:lstStyle/>
        <a:p>
          <a:r>
            <a:rPr lang="en-US" i="1"/>
            <a:t>Level 1: Initial</a:t>
          </a:r>
          <a:endParaRPr lang="en-US"/>
        </a:p>
      </dgm:t>
    </dgm:pt>
    <dgm:pt modelId="{298DB0AC-2826-4ABA-AE09-F137D9CEC4DC}" type="parTrans" cxnId="{80309D57-EB3C-4C1E-8104-4DA68786EF67}">
      <dgm:prSet/>
      <dgm:spPr/>
      <dgm:t>
        <a:bodyPr/>
        <a:lstStyle/>
        <a:p>
          <a:endParaRPr lang="en-US"/>
        </a:p>
      </dgm:t>
    </dgm:pt>
    <dgm:pt modelId="{BA1A37C9-0385-4B71-B9C3-C7E9584386F1}" type="sibTrans" cxnId="{80309D57-EB3C-4C1E-8104-4DA68786EF67}">
      <dgm:prSet/>
      <dgm:spPr/>
      <dgm:t>
        <a:bodyPr/>
        <a:lstStyle/>
        <a:p>
          <a:endParaRPr lang="en-US"/>
        </a:p>
      </dgm:t>
    </dgm:pt>
    <dgm:pt modelId="{EAE3D58A-4986-40E3-95B0-63DDB20EFCC5}">
      <dgm:prSet/>
      <dgm:spPr/>
      <dgm:t>
        <a:bodyPr/>
        <a:lstStyle/>
        <a:p>
          <a:r>
            <a:rPr lang="en-US" i="1"/>
            <a:t>Level 2: Repeatable</a:t>
          </a:r>
          <a:endParaRPr lang="en-US"/>
        </a:p>
      </dgm:t>
    </dgm:pt>
    <dgm:pt modelId="{29BDF29B-57DB-4246-80A2-922D8D37D7E7}" type="parTrans" cxnId="{43CDF4CA-3181-4E43-9F42-9D07E8F04333}">
      <dgm:prSet/>
      <dgm:spPr/>
      <dgm:t>
        <a:bodyPr/>
        <a:lstStyle/>
        <a:p>
          <a:endParaRPr lang="en-US"/>
        </a:p>
      </dgm:t>
    </dgm:pt>
    <dgm:pt modelId="{EDFCB78D-7276-4378-B734-BBA16E22DB2E}" type="sibTrans" cxnId="{43CDF4CA-3181-4E43-9F42-9D07E8F04333}">
      <dgm:prSet/>
      <dgm:spPr/>
      <dgm:t>
        <a:bodyPr/>
        <a:lstStyle/>
        <a:p>
          <a:endParaRPr lang="en-US"/>
        </a:p>
      </dgm:t>
    </dgm:pt>
    <dgm:pt modelId="{A45D0349-F2C3-49C0-AAAE-28D73EDF7120}">
      <dgm:prSet/>
      <dgm:spPr/>
      <dgm:t>
        <a:bodyPr/>
        <a:lstStyle/>
        <a:p>
          <a:r>
            <a:rPr lang="en-US" i="1"/>
            <a:t>Level 3: Defined</a:t>
          </a:r>
          <a:endParaRPr lang="en-US"/>
        </a:p>
      </dgm:t>
    </dgm:pt>
    <dgm:pt modelId="{EDAC3162-E7C9-42F0-8207-82F68016FC23}" type="parTrans" cxnId="{F1C78AD8-50F4-4DAF-96FA-A2EAE57C49CA}">
      <dgm:prSet/>
      <dgm:spPr/>
      <dgm:t>
        <a:bodyPr/>
        <a:lstStyle/>
        <a:p>
          <a:endParaRPr lang="en-US"/>
        </a:p>
      </dgm:t>
    </dgm:pt>
    <dgm:pt modelId="{30942982-608B-46C0-8821-75B2F7ED877B}" type="sibTrans" cxnId="{F1C78AD8-50F4-4DAF-96FA-A2EAE57C49CA}">
      <dgm:prSet/>
      <dgm:spPr/>
      <dgm:t>
        <a:bodyPr/>
        <a:lstStyle/>
        <a:p>
          <a:endParaRPr lang="en-US"/>
        </a:p>
      </dgm:t>
    </dgm:pt>
    <dgm:pt modelId="{E9381BD5-0031-46E3-8DD1-2DDE09FD1B03}">
      <dgm:prSet/>
      <dgm:spPr/>
      <dgm:t>
        <a:bodyPr/>
        <a:lstStyle/>
        <a:p>
          <a:r>
            <a:rPr lang="en-US" i="1"/>
            <a:t>Level 4: Managed</a:t>
          </a:r>
          <a:endParaRPr lang="en-US"/>
        </a:p>
      </dgm:t>
    </dgm:pt>
    <dgm:pt modelId="{040D68E8-DABB-49AB-A159-BD841731D518}" type="parTrans" cxnId="{5DD90014-0FA6-4014-96C4-D5078E6E86B5}">
      <dgm:prSet/>
      <dgm:spPr/>
      <dgm:t>
        <a:bodyPr/>
        <a:lstStyle/>
        <a:p>
          <a:endParaRPr lang="en-US"/>
        </a:p>
      </dgm:t>
    </dgm:pt>
    <dgm:pt modelId="{4E5D5DBD-A77F-4B23-90F5-CB6194BFBB38}" type="sibTrans" cxnId="{5DD90014-0FA6-4014-96C4-D5078E6E86B5}">
      <dgm:prSet/>
      <dgm:spPr/>
      <dgm:t>
        <a:bodyPr/>
        <a:lstStyle/>
        <a:p>
          <a:endParaRPr lang="en-US"/>
        </a:p>
      </dgm:t>
    </dgm:pt>
    <dgm:pt modelId="{71B18343-9CEC-429C-9B87-AE069D11B934}">
      <dgm:prSet/>
      <dgm:spPr/>
      <dgm:t>
        <a:bodyPr/>
        <a:lstStyle/>
        <a:p>
          <a:r>
            <a:rPr lang="en-US" i="1"/>
            <a:t>Level 5: Optimizing</a:t>
          </a:r>
          <a:endParaRPr lang="en-US"/>
        </a:p>
      </dgm:t>
    </dgm:pt>
    <dgm:pt modelId="{60186159-DEC6-405D-9589-2401D8031550}" type="parTrans" cxnId="{DF139BF7-C599-4A6E-B929-02E3D88C5456}">
      <dgm:prSet/>
      <dgm:spPr/>
      <dgm:t>
        <a:bodyPr/>
        <a:lstStyle/>
        <a:p>
          <a:endParaRPr lang="en-US"/>
        </a:p>
      </dgm:t>
    </dgm:pt>
    <dgm:pt modelId="{0BC64646-68FB-4B20-BB3D-D4E89BC98F77}" type="sibTrans" cxnId="{DF139BF7-C599-4A6E-B929-02E3D88C5456}">
      <dgm:prSet/>
      <dgm:spPr/>
      <dgm:t>
        <a:bodyPr/>
        <a:lstStyle/>
        <a:p>
          <a:endParaRPr lang="en-US"/>
        </a:p>
      </dgm:t>
    </dgm:pt>
    <dgm:pt modelId="{96F696CC-DAFC-4D2A-809A-5FA840AB5B63}">
      <dgm:prSet/>
      <dgm:spPr/>
      <dgm:t>
        <a:bodyPr/>
        <a:lstStyle/>
        <a:p>
          <a:r>
            <a:rPr lang="en-US"/>
            <a:t>Predicting performance</a:t>
          </a:r>
        </a:p>
      </dgm:t>
    </dgm:pt>
    <dgm:pt modelId="{BE49EF7F-C560-4D9C-847F-CB85D0633940}" type="parTrans" cxnId="{53CB1079-B94C-4DAA-A076-7372756B6433}">
      <dgm:prSet/>
      <dgm:spPr/>
      <dgm:t>
        <a:bodyPr/>
        <a:lstStyle/>
        <a:p>
          <a:endParaRPr lang="en-US"/>
        </a:p>
      </dgm:t>
    </dgm:pt>
    <dgm:pt modelId="{34A8A781-25B4-45C8-AE1D-136A840A31D4}" type="sibTrans" cxnId="{53CB1079-B94C-4DAA-A076-7372756B6433}">
      <dgm:prSet/>
      <dgm:spPr/>
      <dgm:t>
        <a:bodyPr/>
        <a:lstStyle/>
        <a:p>
          <a:endParaRPr lang="en-US"/>
        </a:p>
      </dgm:t>
    </dgm:pt>
    <dgm:pt modelId="{F23E0F39-7CE7-4A95-9E22-1EA08CA70B90}">
      <dgm:prSet/>
      <dgm:spPr/>
      <dgm:t>
        <a:bodyPr/>
        <a:lstStyle/>
        <a:p>
          <a:r>
            <a:rPr lang="en-US" b="1"/>
            <a:t>Skipping levels</a:t>
          </a:r>
          <a:endParaRPr lang="en-US"/>
        </a:p>
      </dgm:t>
    </dgm:pt>
    <dgm:pt modelId="{BDC3C807-510F-4A02-A8DC-58C636C244C2}" type="parTrans" cxnId="{B720BC8A-EC2E-4A75-8EFE-DE9D00128606}">
      <dgm:prSet/>
      <dgm:spPr/>
      <dgm:t>
        <a:bodyPr/>
        <a:lstStyle/>
        <a:p>
          <a:endParaRPr lang="en-US"/>
        </a:p>
      </dgm:t>
    </dgm:pt>
    <dgm:pt modelId="{D7352A82-D8C7-4EE4-A0B8-A60941189F7C}" type="sibTrans" cxnId="{B720BC8A-EC2E-4A75-8EFE-DE9D00128606}">
      <dgm:prSet/>
      <dgm:spPr/>
      <dgm:t>
        <a:bodyPr/>
        <a:lstStyle/>
        <a:p>
          <a:endParaRPr lang="en-US"/>
        </a:p>
      </dgm:t>
    </dgm:pt>
    <dgm:pt modelId="{B134D0CF-A2BC-4750-ABCB-C8F1A7AD39E3}">
      <dgm:prSet/>
      <dgm:spPr/>
      <dgm:t>
        <a:bodyPr/>
        <a:lstStyle/>
        <a:p>
          <a:r>
            <a:rPr lang="en-US"/>
            <a:t>Trying to skip maturity levels is counterproductive because each level is a necessary foundation from which to achieve the next level</a:t>
          </a:r>
        </a:p>
      </dgm:t>
    </dgm:pt>
    <dgm:pt modelId="{14BAE8AC-84A9-4636-BD8A-8F61911DA131}" type="parTrans" cxnId="{A9FEB814-2484-4199-BA37-4A0BE0D8CA2F}">
      <dgm:prSet/>
      <dgm:spPr/>
      <dgm:t>
        <a:bodyPr/>
        <a:lstStyle/>
        <a:p>
          <a:endParaRPr lang="en-US"/>
        </a:p>
      </dgm:t>
    </dgm:pt>
    <dgm:pt modelId="{20E9DF69-203A-4ABD-B3FC-10C6B2A67691}" type="sibTrans" cxnId="{A9FEB814-2484-4199-BA37-4A0BE0D8CA2F}">
      <dgm:prSet/>
      <dgm:spPr/>
      <dgm:t>
        <a:bodyPr/>
        <a:lstStyle/>
        <a:p>
          <a:endParaRPr lang="en-US"/>
        </a:p>
      </dgm:t>
    </dgm:pt>
    <dgm:pt modelId="{44FF6EE0-8DB6-4C75-9C51-BEF3C9ECE1C5}" type="pres">
      <dgm:prSet presAssocID="{A950BC99-6A4D-4691-BF33-E398B70DF777}" presName="linear" presStyleCnt="0">
        <dgm:presLayoutVars>
          <dgm:animLvl val="lvl"/>
          <dgm:resizeHandles val="exact"/>
        </dgm:presLayoutVars>
      </dgm:prSet>
      <dgm:spPr/>
    </dgm:pt>
    <dgm:pt modelId="{CFF363B8-5103-4E3F-8C21-5DE5C6022D63}" type="pres">
      <dgm:prSet presAssocID="{5080C70A-AB1B-4FB1-B4C8-5A98F6828055}" presName="parentText" presStyleLbl="node1" presStyleIdx="0" presStyleCnt="7">
        <dgm:presLayoutVars>
          <dgm:chMax val="0"/>
          <dgm:bulletEnabled val="1"/>
        </dgm:presLayoutVars>
      </dgm:prSet>
      <dgm:spPr/>
    </dgm:pt>
    <dgm:pt modelId="{40F2E380-49B9-4D3B-A6BE-55F86F925ABA}" type="pres">
      <dgm:prSet presAssocID="{1FFEDED2-6A73-406B-B533-02A695A3DCD2}" presName="spacer" presStyleCnt="0"/>
      <dgm:spPr/>
    </dgm:pt>
    <dgm:pt modelId="{0DD3527F-7AA9-444A-B677-DA8322D17BF1}" type="pres">
      <dgm:prSet presAssocID="{D0C3E631-BC41-493F-8EE2-9A5362670290}" presName="parentText" presStyleLbl="node1" presStyleIdx="1" presStyleCnt="7">
        <dgm:presLayoutVars>
          <dgm:chMax val="0"/>
          <dgm:bulletEnabled val="1"/>
        </dgm:presLayoutVars>
      </dgm:prSet>
      <dgm:spPr/>
    </dgm:pt>
    <dgm:pt modelId="{48935445-1D85-4D0E-98AA-C9D7A8B8A970}" type="pres">
      <dgm:prSet presAssocID="{C1366B94-D117-4DD1-9FE6-667D4DE0EA70}" presName="spacer" presStyleCnt="0"/>
      <dgm:spPr/>
    </dgm:pt>
    <dgm:pt modelId="{5A941093-4337-4958-A24A-ACC79AA4E364}" type="pres">
      <dgm:prSet presAssocID="{B3A29184-BEE8-4BFA-8B9D-6551A5E25295}" presName="parentText" presStyleLbl="node1" presStyleIdx="2" presStyleCnt="7">
        <dgm:presLayoutVars>
          <dgm:chMax val="0"/>
          <dgm:bulletEnabled val="1"/>
        </dgm:presLayoutVars>
      </dgm:prSet>
      <dgm:spPr/>
    </dgm:pt>
    <dgm:pt modelId="{DBFC0718-900D-4DE7-9AD4-39FB75E7CEFA}" type="pres">
      <dgm:prSet presAssocID="{41F2073E-C4C7-43BD-B741-FE6273F3C2D8}" presName="spacer" presStyleCnt="0"/>
      <dgm:spPr/>
    </dgm:pt>
    <dgm:pt modelId="{C3C5C9A7-8038-4C0E-8D22-1CEF186BCA72}" type="pres">
      <dgm:prSet presAssocID="{7520F9D5-63A1-43FC-9A12-ED0E28753A5F}" presName="parentText" presStyleLbl="node1" presStyleIdx="3" presStyleCnt="7">
        <dgm:presLayoutVars>
          <dgm:chMax val="0"/>
          <dgm:bulletEnabled val="1"/>
        </dgm:presLayoutVars>
      </dgm:prSet>
      <dgm:spPr/>
    </dgm:pt>
    <dgm:pt modelId="{1D7EC406-1A77-485C-A97B-C03147A1C254}" type="pres">
      <dgm:prSet presAssocID="{CAFDC2AB-F6B9-48AC-A864-C8E8B1B140FB}" presName="spacer" presStyleCnt="0"/>
      <dgm:spPr/>
    </dgm:pt>
    <dgm:pt modelId="{F295C6F9-E5F2-4B79-921A-EA8457FF88E7}" type="pres">
      <dgm:prSet presAssocID="{0ECABDDD-A84D-489C-A387-5995EF7FBEA7}" presName="parentText" presStyleLbl="node1" presStyleIdx="4" presStyleCnt="7">
        <dgm:presLayoutVars>
          <dgm:chMax val="0"/>
          <dgm:bulletEnabled val="1"/>
        </dgm:presLayoutVars>
      </dgm:prSet>
      <dgm:spPr/>
    </dgm:pt>
    <dgm:pt modelId="{1FD69888-78FA-43A0-A7C8-3BED23D593AC}" type="pres">
      <dgm:prSet presAssocID="{0ECABDDD-A84D-489C-A387-5995EF7FBEA7}" presName="childText" presStyleLbl="revTx" presStyleIdx="0" presStyleCnt="2">
        <dgm:presLayoutVars>
          <dgm:bulletEnabled val="1"/>
        </dgm:presLayoutVars>
      </dgm:prSet>
      <dgm:spPr/>
    </dgm:pt>
    <dgm:pt modelId="{0B31E023-ED85-49B4-BD91-5DE1DF413684}" type="pres">
      <dgm:prSet presAssocID="{96F696CC-DAFC-4D2A-809A-5FA840AB5B63}" presName="parentText" presStyleLbl="node1" presStyleIdx="5" presStyleCnt="7">
        <dgm:presLayoutVars>
          <dgm:chMax val="0"/>
          <dgm:bulletEnabled val="1"/>
        </dgm:presLayoutVars>
      </dgm:prSet>
      <dgm:spPr/>
    </dgm:pt>
    <dgm:pt modelId="{501F3D6E-71BF-4347-BCDE-186DE672BFF6}" type="pres">
      <dgm:prSet presAssocID="{34A8A781-25B4-45C8-AE1D-136A840A31D4}" presName="spacer" presStyleCnt="0"/>
      <dgm:spPr/>
    </dgm:pt>
    <dgm:pt modelId="{09C07B79-5A05-4EDE-A273-150D63144B80}" type="pres">
      <dgm:prSet presAssocID="{F23E0F39-7CE7-4A95-9E22-1EA08CA70B90}" presName="parentText" presStyleLbl="node1" presStyleIdx="6" presStyleCnt="7">
        <dgm:presLayoutVars>
          <dgm:chMax val="0"/>
          <dgm:bulletEnabled val="1"/>
        </dgm:presLayoutVars>
      </dgm:prSet>
      <dgm:spPr/>
    </dgm:pt>
    <dgm:pt modelId="{E6D294C6-599B-42B9-AC87-2B2F1ED51E93}" type="pres">
      <dgm:prSet presAssocID="{F23E0F39-7CE7-4A95-9E22-1EA08CA70B90}" presName="childText" presStyleLbl="revTx" presStyleIdx="1" presStyleCnt="2">
        <dgm:presLayoutVars>
          <dgm:bulletEnabled val="1"/>
        </dgm:presLayoutVars>
      </dgm:prSet>
      <dgm:spPr/>
    </dgm:pt>
  </dgm:ptLst>
  <dgm:cxnLst>
    <dgm:cxn modelId="{9E1AEB0F-2F52-4465-9543-71312F458ED4}" type="presOf" srcId="{A950BC99-6A4D-4691-BF33-E398B70DF777}" destId="{44FF6EE0-8DB6-4C75-9C51-BEF3C9ECE1C5}" srcOrd="0" destOrd="0" presId="urn:microsoft.com/office/officeart/2005/8/layout/vList2"/>
    <dgm:cxn modelId="{5DD90014-0FA6-4014-96C4-D5078E6E86B5}" srcId="{0ECABDDD-A84D-489C-A387-5995EF7FBEA7}" destId="{E9381BD5-0031-46E3-8DD1-2DDE09FD1B03}" srcOrd="3" destOrd="0" parTransId="{040D68E8-DABB-49AB-A159-BD841731D518}" sibTransId="{4E5D5DBD-A77F-4B23-90F5-CB6194BFBB38}"/>
    <dgm:cxn modelId="{A9FEB814-2484-4199-BA37-4A0BE0D8CA2F}" srcId="{F23E0F39-7CE7-4A95-9E22-1EA08CA70B90}" destId="{B134D0CF-A2BC-4750-ABCB-C8F1A7AD39E3}" srcOrd="0" destOrd="0" parTransId="{14BAE8AC-84A9-4636-BD8A-8F61911DA131}" sibTransId="{20E9DF69-203A-4ABD-B3FC-10C6B2A67691}"/>
    <dgm:cxn modelId="{C7B95315-588B-4ACB-85D5-C81956247405}" type="presOf" srcId="{5080C70A-AB1B-4FB1-B4C8-5A98F6828055}" destId="{CFF363B8-5103-4E3F-8C21-5DE5C6022D63}" srcOrd="0" destOrd="0" presId="urn:microsoft.com/office/officeart/2005/8/layout/vList2"/>
    <dgm:cxn modelId="{CF197336-1981-4DEB-B00C-9CBD9E09412A}" type="presOf" srcId="{0ECABDDD-A84D-489C-A387-5995EF7FBEA7}" destId="{F295C6F9-E5F2-4B79-921A-EA8457FF88E7}" srcOrd="0" destOrd="0" presId="urn:microsoft.com/office/officeart/2005/8/layout/vList2"/>
    <dgm:cxn modelId="{96E2DB3B-5C66-40D8-9703-5C63C539006B}" type="presOf" srcId="{B134D0CF-A2BC-4750-ABCB-C8F1A7AD39E3}" destId="{E6D294C6-599B-42B9-AC87-2B2F1ED51E93}" srcOrd="0" destOrd="0" presId="urn:microsoft.com/office/officeart/2005/8/layout/vList2"/>
    <dgm:cxn modelId="{12D0A55C-6E02-46DB-A325-70A0C92D3F60}" type="presOf" srcId="{E9381BD5-0031-46E3-8DD1-2DDE09FD1B03}" destId="{1FD69888-78FA-43A0-A7C8-3BED23D593AC}" srcOrd="0" destOrd="3" presId="urn:microsoft.com/office/officeart/2005/8/layout/vList2"/>
    <dgm:cxn modelId="{5486C341-25C2-463F-8453-2D4DB633B362}" type="presOf" srcId="{1F96A48A-AF75-4DDB-AE46-EE44D548E088}" destId="{1FD69888-78FA-43A0-A7C8-3BED23D593AC}" srcOrd="0" destOrd="0" presId="urn:microsoft.com/office/officeart/2005/8/layout/vList2"/>
    <dgm:cxn modelId="{5AF8516D-65DA-4DDA-B929-BA8EBC835FA3}" type="presOf" srcId="{EAE3D58A-4986-40E3-95B0-63DDB20EFCC5}" destId="{1FD69888-78FA-43A0-A7C8-3BED23D593AC}" srcOrd="0" destOrd="1" presId="urn:microsoft.com/office/officeart/2005/8/layout/vList2"/>
    <dgm:cxn modelId="{1235706E-25F9-4E8E-B06B-C017E5A1C07F}" type="presOf" srcId="{A45D0349-F2C3-49C0-AAAE-28D73EDF7120}" destId="{1FD69888-78FA-43A0-A7C8-3BED23D593AC}" srcOrd="0" destOrd="2" presId="urn:microsoft.com/office/officeart/2005/8/layout/vList2"/>
    <dgm:cxn modelId="{1AFA6671-38AE-488E-AF45-A2D297497AFD}" type="presOf" srcId="{F23E0F39-7CE7-4A95-9E22-1EA08CA70B90}" destId="{09C07B79-5A05-4EDE-A273-150D63144B80}" srcOrd="0" destOrd="0" presId="urn:microsoft.com/office/officeart/2005/8/layout/vList2"/>
    <dgm:cxn modelId="{18B05576-B462-4ED2-ACA9-9CFA3B360DC0}" type="presOf" srcId="{71B18343-9CEC-429C-9B87-AE069D11B934}" destId="{1FD69888-78FA-43A0-A7C8-3BED23D593AC}" srcOrd="0" destOrd="4" presId="urn:microsoft.com/office/officeart/2005/8/layout/vList2"/>
    <dgm:cxn modelId="{80309D57-EB3C-4C1E-8104-4DA68786EF67}" srcId="{0ECABDDD-A84D-489C-A387-5995EF7FBEA7}" destId="{1F96A48A-AF75-4DDB-AE46-EE44D548E088}" srcOrd="0" destOrd="0" parTransId="{298DB0AC-2826-4ABA-AE09-F137D9CEC4DC}" sibTransId="{BA1A37C9-0385-4B71-B9C3-C7E9584386F1}"/>
    <dgm:cxn modelId="{53CB1079-B94C-4DAA-A076-7372756B6433}" srcId="{A950BC99-6A4D-4691-BF33-E398B70DF777}" destId="{96F696CC-DAFC-4D2A-809A-5FA840AB5B63}" srcOrd="5" destOrd="0" parTransId="{BE49EF7F-C560-4D9C-847F-CB85D0633940}" sibTransId="{34A8A781-25B4-45C8-AE1D-136A840A31D4}"/>
    <dgm:cxn modelId="{9FEFB184-3B2F-40FC-B74E-A57554B28B4C}" srcId="{A950BC99-6A4D-4691-BF33-E398B70DF777}" destId="{D0C3E631-BC41-493F-8EE2-9A5362670290}" srcOrd="1" destOrd="0" parTransId="{9CD10A27-9340-4680-8627-909DE1E06404}" sibTransId="{C1366B94-D117-4DD1-9FE6-667D4DE0EA70}"/>
    <dgm:cxn modelId="{B720BC8A-EC2E-4A75-8EFE-DE9D00128606}" srcId="{A950BC99-6A4D-4691-BF33-E398B70DF777}" destId="{F23E0F39-7CE7-4A95-9E22-1EA08CA70B90}" srcOrd="6" destOrd="0" parTransId="{BDC3C807-510F-4A02-A8DC-58C636C244C2}" sibTransId="{D7352A82-D8C7-4EE4-A0B8-A60941189F7C}"/>
    <dgm:cxn modelId="{35AF958D-8D1C-42AF-932B-E679EF2E982C}" type="presOf" srcId="{B3A29184-BEE8-4BFA-8B9D-6551A5E25295}" destId="{5A941093-4337-4958-A24A-ACC79AA4E364}" srcOrd="0" destOrd="0" presId="urn:microsoft.com/office/officeart/2005/8/layout/vList2"/>
    <dgm:cxn modelId="{B22BAA94-441F-4F91-9B9F-497EB1F8827A}" srcId="{A950BC99-6A4D-4691-BF33-E398B70DF777}" destId="{0ECABDDD-A84D-489C-A387-5995EF7FBEA7}" srcOrd="4" destOrd="0" parTransId="{A7148A76-A1D4-422D-A8AD-9B1D4E483003}" sibTransId="{A9E6DE35-EAAF-4C0B-9DCA-AA2CF73C87FE}"/>
    <dgm:cxn modelId="{87307599-E4DB-49AF-A991-D91B5293BD3A}" type="presOf" srcId="{96F696CC-DAFC-4D2A-809A-5FA840AB5B63}" destId="{0B31E023-ED85-49B4-BD91-5DE1DF413684}" srcOrd="0" destOrd="0" presId="urn:microsoft.com/office/officeart/2005/8/layout/vList2"/>
    <dgm:cxn modelId="{4ECA73CA-5856-487F-B7EA-D798DC47D594}" srcId="{A950BC99-6A4D-4691-BF33-E398B70DF777}" destId="{B3A29184-BEE8-4BFA-8B9D-6551A5E25295}" srcOrd="2" destOrd="0" parTransId="{9B0EC912-D234-4531-95C9-CF77BD379D7D}" sibTransId="{41F2073E-C4C7-43BD-B741-FE6273F3C2D8}"/>
    <dgm:cxn modelId="{43CDF4CA-3181-4E43-9F42-9D07E8F04333}" srcId="{0ECABDDD-A84D-489C-A387-5995EF7FBEA7}" destId="{EAE3D58A-4986-40E3-95B0-63DDB20EFCC5}" srcOrd="1" destOrd="0" parTransId="{29BDF29B-57DB-4246-80A2-922D8D37D7E7}" sibTransId="{EDFCB78D-7276-4378-B734-BBA16E22DB2E}"/>
    <dgm:cxn modelId="{BF532ECF-A669-41F2-B7C0-847FEBA07B93}" srcId="{A950BC99-6A4D-4691-BF33-E398B70DF777}" destId="{5080C70A-AB1B-4FB1-B4C8-5A98F6828055}" srcOrd="0" destOrd="0" parTransId="{4CE5B20A-50C7-4640-B4A6-4F75DF6156C2}" sibTransId="{1FFEDED2-6A73-406B-B533-02A695A3DCD2}"/>
    <dgm:cxn modelId="{F1C78AD8-50F4-4DAF-96FA-A2EAE57C49CA}" srcId="{0ECABDDD-A84D-489C-A387-5995EF7FBEA7}" destId="{A45D0349-F2C3-49C0-AAAE-28D73EDF7120}" srcOrd="2" destOrd="0" parTransId="{EDAC3162-E7C9-42F0-8207-82F68016FC23}" sibTransId="{30942982-608B-46C0-8821-75B2F7ED877B}"/>
    <dgm:cxn modelId="{7CA8EDD9-CDF7-4E8E-AE1A-CCE619000A64}" srcId="{A950BC99-6A4D-4691-BF33-E398B70DF777}" destId="{7520F9D5-63A1-43FC-9A12-ED0E28753A5F}" srcOrd="3" destOrd="0" parTransId="{AF9B3BED-6857-4395-ABBF-F3C3776DB824}" sibTransId="{CAFDC2AB-F6B9-48AC-A864-C8E8B1B140FB}"/>
    <dgm:cxn modelId="{3D6B50DE-741A-4EC3-82E1-66FD27CE440F}" type="presOf" srcId="{D0C3E631-BC41-493F-8EE2-9A5362670290}" destId="{0DD3527F-7AA9-444A-B677-DA8322D17BF1}" srcOrd="0" destOrd="0" presId="urn:microsoft.com/office/officeart/2005/8/layout/vList2"/>
    <dgm:cxn modelId="{8D074DE5-D221-4E44-B0D5-5A75B5CFB328}" type="presOf" srcId="{7520F9D5-63A1-43FC-9A12-ED0E28753A5F}" destId="{C3C5C9A7-8038-4C0E-8D22-1CEF186BCA72}" srcOrd="0" destOrd="0" presId="urn:microsoft.com/office/officeart/2005/8/layout/vList2"/>
    <dgm:cxn modelId="{DF139BF7-C599-4A6E-B929-02E3D88C5456}" srcId="{0ECABDDD-A84D-489C-A387-5995EF7FBEA7}" destId="{71B18343-9CEC-429C-9B87-AE069D11B934}" srcOrd="4" destOrd="0" parTransId="{60186159-DEC6-405D-9589-2401D8031550}" sibTransId="{0BC64646-68FB-4B20-BB3D-D4E89BC98F77}"/>
    <dgm:cxn modelId="{FDB030FE-6E81-4747-91D7-4DDF928D4599}" type="presParOf" srcId="{44FF6EE0-8DB6-4C75-9C51-BEF3C9ECE1C5}" destId="{CFF363B8-5103-4E3F-8C21-5DE5C6022D63}" srcOrd="0" destOrd="0" presId="urn:microsoft.com/office/officeart/2005/8/layout/vList2"/>
    <dgm:cxn modelId="{E9DBDC15-3B04-4E46-B182-0F62ADD65ED5}" type="presParOf" srcId="{44FF6EE0-8DB6-4C75-9C51-BEF3C9ECE1C5}" destId="{40F2E380-49B9-4D3B-A6BE-55F86F925ABA}" srcOrd="1" destOrd="0" presId="urn:microsoft.com/office/officeart/2005/8/layout/vList2"/>
    <dgm:cxn modelId="{F7842C21-CEF1-489C-B96D-8C3558FF79B9}" type="presParOf" srcId="{44FF6EE0-8DB6-4C75-9C51-BEF3C9ECE1C5}" destId="{0DD3527F-7AA9-444A-B677-DA8322D17BF1}" srcOrd="2" destOrd="0" presId="urn:microsoft.com/office/officeart/2005/8/layout/vList2"/>
    <dgm:cxn modelId="{9E387BF5-7830-4491-B78F-A6F19F1D4482}" type="presParOf" srcId="{44FF6EE0-8DB6-4C75-9C51-BEF3C9ECE1C5}" destId="{48935445-1D85-4D0E-98AA-C9D7A8B8A970}" srcOrd="3" destOrd="0" presId="urn:microsoft.com/office/officeart/2005/8/layout/vList2"/>
    <dgm:cxn modelId="{498922CF-C501-42CF-9B43-76643965C9B0}" type="presParOf" srcId="{44FF6EE0-8DB6-4C75-9C51-BEF3C9ECE1C5}" destId="{5A941093-4337-4958-A24A-ACC79AA4E364}" srcOrd="4" destOrd="0" presId="urn:microsoft.com/office/officeart/2005/8/layout/vList2"/>
    <dgm:cxn modelId="{51AC3EC1-7AD7-4A40-9F32-387DADDB03DA}" type="presParOf" srcId="{44FF6EE0-8DB6-4C75-9C51-BEF3C9ECE1C5}" destId="{DBFC0718-900D-4DE7-9AD4-39FB75E7CEFA}" srcOrd="5" destOrd="0" presId="urn:microsoft.com/office/officeart/2005/8/layout/vList2"/>
    <dgm:cxn modelId="{1D5DD337-44F5-40D7-B66E-6924DDF4E6DF}" type="presParOf" srcId="{44FF6EE0-8DB6-4C75-9C51-BEF3C9ECE1C5}" destId="{C3C5C9A7-8038-4C0E-8D22-1CEF186BCA72}" srcOrd="6" destOrd="0" presId="urn:microsoft.com/office/officeart/2005/8/layout/vList2"/>
    <dgm:cxn modelId="{5C4604AE-E0C2-4196-9721-909B9FB31325}" type="presParOf" srcId="{44FF6EE0-8DB6-4C75-9C51-BEF3C9ECE1C5}" destId="{1D7EC406-1A77-485C-A97B-C03147A1C254}" srcOrd="7" destOrd="0" presId="urn:microsoft.com/office/officeart/2005/8/layout/vList2"/>
    <dgm:cxn modelId="{A12B22AE-7199-44AE-BA87-F67951080049}" type="presParOf" srcId="{44FF6EE0-8DB6-4C75-9C51-BEF3C9ECE1C5}" destId="{F295C6F9-E5F2-4B79-921A-EA8457FF88E7}" srcOrd="8" destOrd="0" presId="urn:microsoft.com/office/officeart/2005/8/layout/vList2"/>
    <dgm:cxn modelId="{7B6E4F19-3762-478A-8981-331B572FB44D}" type="presParOf" srcId="{44FF6EE0-8DB6-4C75-9C51-BEF3C9ECE1C5}" destId="{1FD69888-78FA-43A0-A7C8-3BED23D593AC}" srcOrd="9" destOrd="0" presId="urn:microsoft.com/office/officeart/2005/8/layout/vList2"/>
    <dgm:cxn modelId="{7165FE08-C168-4357-BD7B-0029BF80EC58}" type="presParOf" srcId="{44FF6EE0-8DB6-4C75-9C51-BEF3C9ECE1C5}" destId="{0B31E023-ED85-49B4-BD91-5DE1DF413684}" srcOrd="10" destOrd="0" presId="urn:microsoft.com/office/officeart/2005/8/layout/vList2"/>
    <dgm:cxn modelId="{02AAD73C-91DE-476D-AB81-AB04F597C679}" type="presParOf" srcId="{44FF6EE0-8DB6-4C75-9C51-BEF3C9ECE1C5}" destId="{501F3D6E-71BF-4347-BCDE-186DE672BFF6}" srcOrd="11" destOrd="0" presId="urn:microsoft.com/office/officeart/2005/8/layout/vList2"/>
    <dgm:cxn modelId="{6A2518FA-C97B-4DC8-98C9-40481E2D3FBD}" type="presParOf" srcId="{44FF6EE0-8DB6-4C75-9C51-BEF3C9ECE1C5}" destId="{09C07B79-5A05-4EDE-A273-150D63144B80}" srcOrd="12" destOrd="0" presId="urn:microsoft.com/office/officeart/2005/8/layout/vList2"/>
    <dgm:cxn modelId="{4BFCF494-EBD0-4698-BBA1-8DD6454F6112}" type="presParOf" srcId="{44FF6EE0-8DB6-4C75-9C51-BEF3C9ECE1C5}" destId="{E6D294C6-599B-42B9-AC87-2B2F1ED51E93}"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A1AFF-EA2F-418B-B808-8B206F4EA55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123161C-4F9B-4771-9E09-D47AB0FF12B0}">
      <dgm:prSet/>
      <dgm:spPr/>
      <dgm:t>
        <a:bodyPr/>
        <a:lstStyle/>
        <a:p>
          <a:r>
            <a:rPr lang="en-US"/>
            <a:t>Configuration Managements consists of legal accounting of 3</a:t>
          </a:r>
          <a:r>
            <a:rPr lang="en-US" baseline="30000"/>
            <a:t>rd</a:t>
          </a:r>
          <a:r>
            <a:rPr lang="en-US"/>
            <a:t> party software (COTS, FOSS), project development software, integrated software as part of the delivery, and delivery constraints and scenarios.</a:t>
          </a:r>
        </a:p>
      </dgm:t>
    </dgm:pt>
    <dgm:pt modelId="{B4017406-A135-4C1A-AE89-E996137CBBA8}" type="parTrans" cxnId="{C641E24E-7D27-4FF6-A713-432DD2596C8D}">
      <dgm:prSet/>
      <dgm:spPr/>
      <dgm:t>
        <a:bodyPr/>
        <a:lstStyle/>
        <a:p>
          <a:endParaRPr lang="en-US"/>
        </a:p>
      </dgm:t>
    </dgm:pt>
    <dgm:pt modelId="{86A33F5D-5449-4BEA-BE66-3D909D097E40}" type="sibTrans" cxnId="{C641E24E-7D27-4FF6-A713-432DD2596C8D}">
      <dgm:prSet/>
      <dgm:spPr/>
      <dgm:t>
        <a:bodyPr/>
        <a:lstStyle/>
        <a:p>
          <a:endParaRPr lang="en-US"/>
        </a:p>
      </dgm:t>
    </dgm:pt>
    <dgm:pt modelId="{0D358647-7704-4207-9165-E1BDFC11ECF3}">
      <dgm:prSet/>
      <dgm:spPr/>
      <dgm:t>
        <a:bodyPr/>
        <a:lstStyle/>
        <a:p>
          <a:r>
            <a:rPr lang="en-US"/>
            <a:t>Data Managements consists of document control and versioning, software development folders, tests &amp; test data, and licensing issues.</a:t>
          </a:r>
        </a:p>
      </dgm:t>
    </dgm:pt>
    <dgm:pt modelId="{50AE1746-E48E-46A8-940D-D7134AFEE432}" type="parTrans" cxnId="{FDCF7BF7-7916-46E6-9DD9-1654225482B9}">
      <dgm:prSet/>
      <dgm:spPr/>
      <dgm:t>
        <a:bodyPr/>
        <a:lstStyle/>
        <a:p>
          <a:endParaRPr lang="en-US"/>
        </a:p>
      </dgm:t>
    </dgm:pt>
    <dgm:pt modelId="{53FAD7FB-9F79-4223-AD88-DA94DE441B6D}" type="sibTrans" cxnId="{FDCF7BF7-7916-46E6-9DD9-1654225482B9}">
      <dgm:prSet/>
      <dgm:spPr/>
      <dgm:t>
        <a:bodyPr/>
        <a:lstStyle/>
        <a:p>
          <a:endParaRPr lang="en-US"/>
        </a:p>
      </dgm:t>
    </dgm:pt>
    <dgm:pt modelId="{2A4BB31A-0952-49A9-838B-377EC809D196}">
      <dgm:prSet/>
      <dgm:spPr/>
      <dgm:t>
        <a:bodyPr/>
        <a:lstStyle/>
        <a:p>
          <a:r>
            <a:rPr lang="en-US" dirty="0"/>
            <a:t>Software Management consists of code repositories, versioning and patching software, delivery scheduling and peer reviews.</a:t>
          </a:r>
        </a:p>
      </dgm:t>
    </dgm:pt>
    <dgm:pt modelId="{B23FF6A4-E57B-4970-A3B1-F2410AE957BE}" type="parTrans" cxnId="{C394F2F5-900A-4B9C-85B5-07B121411AEC}">
      <dgm:prSet/>
      <dgm:spPr/>
      <dgm:t>
        <a:bodyPr/>
        <a:lstStyle/>
        <a:p>
          <a:endParaRPr lang="en-US"/>
        </a:p>
      </dgm:t>
    </dgm:pt>
    <dgm:pt modelId="{FAF8FD30-F2AB-4925-AF13-129CD15C23F0}" type="sibTrans" cxnId="{C394F2F5-900A-4B9C-85B5-07B121411AEC}">
      <dgm:prSet/>
      <dgm:spPr/>
      <dgm:t>
        <a:bodyPr/>
        <a:lstStyle/>
        <a:p>
          <a:endParaRPr lang="en-US"/>
        </a:p>
      </dgm:t>
    </dgm:pt>
    <dgm:pt modelId="{8C2DE743-6704-4645-9562-A3CAE8B44CFC}" type="pres">
      <dgm:prSet presAssocID="{DCEA1AFF-EA2F-418B-B808-8B206F4EA555}" presName="linear" presStyleCnt="0">
        <dgm:presLayoutVars>
          <dgm:animLvl val="lvl"/>
          <dgm:resizeHandles val="exact"/>
        </dgm:presLayoutVars>
      </dgm:prSet>
      <dgm:spPr/>
    </dgm:pt>
    <dgm:pt modelId="{3B537DE7-C6DF-49C8-B45E-3720F3CD0EBC}" type="pres">
      <dgm:prSet presAssocID="{2123161C-4F9B-4771-9E09-D47AB0FF12B0}" presName="parentText" presStyleLbl="node1" presStyleIdx="0" presStyleCnt="3">
        <dgm:presLayoutVars>
          <dgm:chMax val="0"/>
          <dgm:bulletEnabled val="1"/>
        </dgm:presLayoutVars>
      </dgm:prSet>
      <dgm:spPr/>
    </dgm:pt>
    <dgm:pt modelId="{28329FED-7D8A-4D5E-820B-6931613AEFCF}" type="pres">
      <dgm:prSet presAssocID="{86A33F5D-5449-4BEA-BE66-3D909D097E40}" presName="spacer" presStyleCnt="0"/>
      <dgm:spPr/>
    </dgm:pt>
    <dgm:pt modelId="{02A879DF-AF3E-4ED5-8C68-3BB13F5F95E0}" type="pres">
      <dgm:prSet presAssocID="{0D358647-7704-4207-9165-E1BDFC11ECF3}" presName="parentText" presStyleLbl="node1" presStyleIdx="1" presStyleCnt="3">
        <dgm:presLayoutVars>
          <dgm:chMax val="0"/>
          <dgm:bulletEnabled val="1"/>
        </dgm:presLayoutVars>
      </dgm:prSet>
      <dgm:spPr/>
    </dgm:pt>
    <dgm:pt modelId="{18C6C6A0-552B-4009-9DD8-C23936BFB5CF}" type="pres">
      <dgm:prSet presAssocID="{53FAD7FB-9F79-4223-AD88-DA94DE441B6D}" presName="spacer" presStyleCnt="0"/>
      <dgm:spPr/>
    </dgm:pt>
    <dgm:pt modelId="{90300D0F-F486-4914-9A62-8985833D1917}" type="pres">
      <dgm:prSet presAssocID="{2A4BB31A-0952-49A9-838B-377EC809D196}" presName="parentText" presStyleLbl="node1" presStyleIdx="2" presStyleCnt="3">
        <dgm:presLayoutVars>
          <dgm:chMax val="0"/>
          <dgm:bulletEnabled val="1"/>
        </dgm:presLayoutVars>
      </dgm:prSet>
      <dgm:spPr/>
    </dgm:pt>
  </dgm:ptLst>
  <dgm:cxnLst>
    <dgm:cxn modelId="{75C23410-B4C4-4B4B-B3C3-42170824FEC9}" type="presOf" srcId="{0D358647-7704-4207-9165-E1BDFC11ECF3}" destId="{02A879DF-AF3E-4ED5-8C68-3BB13F5F95E0}" srcOrd="0" destOrd="0" presId="urn:microsoft.com/office/officeart/2005/8/layout/vList2"/>
    <dgm:cxn modelId="{C641E24E-7D27-4FF6-A713-432DD2596C8D}" srcId="{DCEA1AFF-EA2F-418B-B808-8B206F4EA555}" destId="{2123161C-4F9B-4771-9E09-D47AB0FF12B0}" srcOrd="0" destOrd="0" parTransId="{B4017406-A135-4C1A-AE89-E996137CBBA8}" sibTransId="{86A33F5D-5449-4BEA-BE66-3D909D097E40}"/>
    <dgm:cxn modelId="{A5B9968F-5A0C-4CB5-812A-E5555D94F0A0}" type="presOf" srcId="{2A4BB31A-0952-49A9-838B-377EC809D196}" destId="{90300D0F-F486-4914-9A62-8985833D1917}" srcOrd="0" destOrd="0" presId="urn:microsoft.com/office/officeart/2005/8/layout/vList2"/>
    <dgm:cxn modelId="{A58635BD-A860-4417-81CF-2B9B93B6D88A}" type="presOf" srcId="{2123161C-4F9B-4771-9E09-D47AB0FF12B0}" destId="{3B537DE7-C6DF-49C8-B45E-3720F3CD0EBC}" srcOrd="0" destOrd="0" presId="urn:microsoft.com/office/officeart/2005/8/layout/vList2"/>
    <dgm:cxn modelId="{F6158AE0-B2D9-4806-A6D8-3B1CDB6D57ED}" type="presOf" srcId="{DCEA1AFF-EA2F-418B-B808-8B206F4EA555}" destId="{8C2DE743-6704-4645-9562-A3CAE8B44CFC}" srcOrd="0" destOrd="0" presId="urn:microsoft.com/office/officeart/2005/8/layout/vList2"/>
    <dgm:cxn modelId="{C394F2F5-900A-4B9C-85B5-07B121411AEC}" srcId="{DCEA1AFF-EA2F-418B-B808-8B206F4EA555}" destId="{2A4BB31A-0952-49A9-838B-377EC809D196}" srcOrd="2" destOrd="0" parTransId="{B23FF6A4-E57B-4970-A3B1-F2410AE957BE}" sibTransId="{FAF8FD30-F2AB-4925-AF13-129CD15C23F0}"/>
    <dgm:cxn modelId="{FDCF7BF7-7916-46E6-9DD9-1654225482B9}" srcId="{DCEA1AFF-EA2F-418B-B808-8B206F4EA555}" destId="{0D358647-7704-4207-9165-E1BDFC11ECF3}" srcOrd="1" destOrd="0" parTransId="{50AE1746-E48E-46A8-940D-D7134AFEE432}" sibTransId="{53FAD7FB-9F79-4223-AD88-DA94DE441B6D}"/>
    <dgm:cxn modelId="{FE017B16-CFD6-4351-9274-AA5A14973728}" type="presParOf" srcId="{8C2DE743-6704-4645-9562-A3CAE8B44CFC}" destId="{3B537DE7-C6DF-49C8-B45E-3720F3CD0EBC}" srcOrd="0" destOrd="0" presId="urn:microsoft.com/office/officeart/2005/8/layout/vList2"/>
    <dgm:cxn modelId="{4A21F5BF-89EB-46AB-AC15-6024876867EA}" type="presParOf" srcId="{8C2DE743-6704-4645-9562-A3CAE8B44CFC}" destId="{28329FED-7D8A-4D5E-820B-6931613AEFCF}" srcOrd="1" destOrd="0" presId="urn:microsoft.com/office/officeart/2005/8/layout/vList2"/>
    <dgm:cxn modelId="{4BCC0ED8-C45C-4F58-B503-B98DA8098F73}" type="presParOf" srcId="{8C2DE743-6704-4645-9562-A3CAE8B44CFC}" destId="{02A879DF-AF3E-4ED5-8C68-3BB13F5F95E0}" srcOrd="2" destOrd="0" presId="urn:microsoft.com/office/officeart/2005/8/layout/vList2"/>
    <dgm:cxn modelId="{F98ABFB5-5289-4B3D-9F98-B332E8F04A9B}" type="presParOf" srcId="{8C2DE743-6704-4645-9562-A3CAE8B44CFC}" destId="{18C6C6A0-552B-4009-9DD8-C23936BFB5CF}" srcOrd="3" destOrd="0" presId="urn:microsoft.com/office/officeart/2005/8/layout/vList2"/>
    <dgm:cxn modelId="{BE92CF0A-F1C3-4D01-8B01-F28DFA503C4B}" type="presParOf" srcId="{8C2DE743-6704-4645-9562-A3CAE8B44CFC}" destId="{90300D0F-F486-4914-9A62-8985833D191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225E88-BD14-4519-9727-92AC5D2F8EC1}" type="doc">
      <dgm:prSet loTypeId="urn:microsoft.com/office/officeart/2005/8/layout/hList6" loCatId="list" qsTypeId="urn:microsoft.com/office/officeart/2005/8/quickstyle/3d2" qsCatId="3D" csTypeId="urn:microsoft.com/office/officeart/2005/8/colors/accent1_2" csCatId="accent1" phldr="1"/>
      <dgm:spPr/>
      <dgm:t>
        <a:bodyPr/>
        <a:lstStyle/>
        <a:p>
          <a:endParaRPr lang="en-US"/>
        </a:p>
      </dgm:t>
    </dgm:pt>
    <dgm:pt modelId="{9791AC58-234A-4A4E-BC95-05E8DDFD3C5A}">
      <dgm:prSet phldrT="[Text]"/>
      <dgm:spPr/>
      <dgm:t>
        <a:bodyPr/>
        <a:lstStyle/>
        <a:p>
          <a:r>
            <a:rPr lang="en-US" dirty="0"/>
            <a:t>Legal </a:t>
          </a:r>
        </a:p>
      </dgm:t>
    </dgm:pt>
    <dgm:pt modelId="{787FE4E5-B861-44C0-B82F-41AFAC4440C5}" type="parTrans" cxnId="{08FF1329-248B-4605-810B-3CFF543F7A05}">
      <dgm:prSet/>
      <dgm:spPr/>
      <dgm:t>
        <a:bodyPr/>
        <a:lstStyle/>
        <a:p>
          <a:endParaRPr lang="en-US"/>
        </a:p>
      </dgm:t>
    </dgm:pt>
    <dgm:pt modelId="{9C15E277-6FA0-493D-AB02-C03EF3901561}" type="sibTrans" cxnId="{08FF1329-248B-4605-810B-3CFF543F7A05}">
      <dgm:prSet/>
      <dgm:spPr/>
      <dgm:t>
        <a:bodyPr/>
        <a:lstStyle/>
        <a:p>
          <a:endParaRPr lang="en-US"/>
        </a:p>
      </dgm:t>
    </dgm:pt>
    <dgm:pt modelId="{82A477E6-A4CE-44F8-9D7C-071FDFF5D743}">
      <dgm:prSet phldrT="[Text]"/>
      <dgm:spPr/>
      <dgm:t>
        <a:bodyPr/>
        <a:lstStyle/>
        <a:p>
          <a:r>
            <a:rPr lang="en-US" dirty="0"/>
            <a:t>Regulations</a:t>
          </a:r>
        </a:p>
      </dgm:t>
    </dgm:pt>
    <dgm:pt modelId="{8DC42D78-98FE-4C02-9081-D7CD8651943C}" type="parTrans" cxnId="{32773A4E-8D6E-4FBA-B5DA-8D045D832C1E}">
      <dgm:prSet/>
      <dgm:spPr/>
      <dgm:t>
        <a:bodyPr/>
        <a:lstStyle/>
        <a:p>
          <a:endParaRPr lang="en-US"/>
        </a:p>
      </dgm:t>
    </dgm:pt>
    <dgm:pt modelId="{6CC26D6E-B14E-42FA-B3D5-0C194DED3BA5}" type="sibTrans" cxnId="{32773A4E-8D6E-4FBA-B5DA-8D045D832C1E}">
      <dgm:prSet/>
      <dgm:spPr/>
      <dgm:t>
        <a:bodyPr/>
        <a:lstStyle/>
        <a:p>
          <a:endParaRPr lang="en-US"/>
        </a:p>
      </dgm:t>
    </dgm:pt>
    <dgm:pt modelId="{9B475155-5225-475B-B97A-E9D73EE9259A}">
      <dgm:prSet phldrT="[Text]"/>
      <dgm:spPr/>
      <dgm:t>
        <a:bodyPr/>
        <a:lstStyle/>
        <a:p>
          <a:r>
            <a:rPr lang="en-US" dirty="0"/>
            <a:t>Due Care</a:t>
          </a:r>
        </a:p>
      </dgm:t>
    </dgm:pt>
    <dgm:pt modelId="{B9982CE1-C2D2-4A2E-ABDC-F88D697BEF2E}" type="parTrans" cxnId="{BB210733-25AC-489D-B238-07C711DAC147}">
      <dgm:prSet/>
      <dgm:spPr/>
      <dgm:t>
        <a:bodyPr/>
        <a:lstStyle/>
        <a:p>
          <a:endParaRPr lang="en-US"/>
        </a:p>
      </dgm:t>
    </dgm:pt>
    <dgm:pt modelId="{648AB272-F534-416D-8C88-89874E3B5490}" type="sibTrans" cxnId="{BB210733-25AC-489D-B238-07C711DAC147}">
      <dgm:prSet/>
      <dgm:spPr/>
      <dgm:t>
        <a:bodyPr/>
        <a:lstStyle/>
        <a:p>
          <a:endParaRPr lang="en-US"/>
        </a:p>
      </dgm:t>
    </dgm:pt>
    <dgm:pt modelId="{45DDCAC1-9665-4AE3-82D4-693F37A1FA9A}">
      <dgm:prSet phldrT="[Text]"/>
      <dgm:spPr/>
      <dgm:t>
        <a:bodyPr/>
        <a:lstStyle/>
        <a:p>
          <a:r>
            <a:rPr lang="en-US" dirty="0"/>
            <a:t>Policies</a:t>
          </a:r>
        </a:p>
      </dgm:t>
    </dgm:pt>
    <dgm:pt modelId="{F1AFD4C3-7CEB-4DC0-A4D4-FEDDEFC2C7B5}" type="parTrans" cxnId="{44A4A956-3058-4C53-A8F9-05F7615ACBBA}">
      <dgm:prSet/>
      <dgm:spPr/>
      <dgm:t>
        <a:bodyPr/>
        <a:lstStyle/>
        <a:p>
          <a:endParaRPr lang="en-US"/>
        </a:p>
      </dgm:t>
    </dgm:pt>
    <dgm:pt modelId="{862EAA37-0235-4417-8124-54BDE90EC517}" type="sibTrans" cxnId="{44A4A956-3058-4C53-A8F9-05F7615ACBBA}">
      <dgm:prSet/>
      <dgm:spPr/>
      <dgm:t>
        <a:bodyPr/>
        <a:lstStyle/>
        <a:p>
          <a:endParaRPr lang="en-US"/>
        </a:p>
      </dgm:t>
    </dgm:pt>
    <dgm:pt modelId="{9E69834C-BC63-4B4D-A0C3-06B500734184}">
      <dgm:prSet phldrT="[Text]"/>
      <dgm:spPr/>
      <dgm:t>
        <a:bodyPr/>
        <a:lstStyle/>
        <a:p>
          <a:r>
            <a:rPr lang="en-US" dirty="0"/>
            <a:t>Due Process</a:t>
          </a:r>
        </a:p>
      </dgm:t>
    </dgm:pt>
    <dgm:pt modelId="{88F27CEA-998C-4832-BAAF-A48B39F3AB11}" type="parTrans" cxnId="{0AE70E4F-2D34-47BC-9620-F948DC11A9D9}">
      <dgm:prSet/>
      <dgm:spPr/>
      <dgm:t>
        <a:bodyPr/>
        <a:lstStyle/>
        <a:p>
          <a:endParaRPr lang="en-US"/>
        </a:p>
      </dgm:t>
    </dgm:pt>
    <dgm:pt modelId="{5347D02D-3ABA-47BA-A017-FF98B512B08A}" type="sibTrans" cxnId="{0AE70E4F-2D34-47BC-9620-F948DC11A9D9}">
      <dgm:prSet/>
      <dgm:spPr/>
      <dgm:t>
        <a:bodyPr/>
        <a:lstStyle/>
        <a:p>
          <a:endParaRPr lang="en-US"/>
        </a:p>
      </dgm:t>
    </dgm:pt>
    <dgm:pt modelId="{8EC1B2B2-BA83-4C90-92A4-0F6B6BD95D38}">
      <dgm:prSet phldrT="[Text]"/>
      <dgm:spPr/>
      <dgm:t>
        <a:bodyPr/>
        <a:lstStyle/>
        <a:p>
          <a:r>
            <a:rPr lang="en-US" dirty="0"/>
            <a:t>Evidence</a:t>
          </a:r>
        </a:p>
      </dgm:t>
    </dgm:pt>
    <dgm:pt modelId="{104CADBA-56DF-4C72-ADAC-EBBD4B1A7CEA}" type="parTrans" cxnId="{FB20E41E-41D3-4BC9-90D6-7D7C9954912F}">
      <dgm:prSet/>
      <dgm:spPr/>
      <dgm:t>
        <a:bodyPr/>
        <a:lstStyle/>
        <a:p>
          <a:endParaRPr lang="en-US"/>
        </a:p>
      </dgm:t>
    </dgm:pt>
    <dgm:pt modelId="{79959C77-A230-4029-A475-C8692E323014}" type="sibTrans" cxnId="{FB20E41E-41D3-4BC9-90D6-7D7C9954912F}">
      <dgm:prSet/>
      <dgm:spPr/>
      <dgm:t>
        <a:bodyPr/>
        <a:lstStyle/>
        <a:p>
          <a:endParaRPr lang="en-US"/>
        </a:p>
      </dgm:t>
    </dgm:pt>
    <dgm:pt modelId="{93EB4F75-0BD6-47FE-AD7F-50163C8C679F}">
      <dgm:prSet phldrT="[Text]"/>
      <dgm:spPr/>
      <dgm:t>
        <a:bodyPr/>
        <a:lstStyle/>
        <a:p>
          <a:endParaRPr lang="en-US" dirty="0"/>
        </a:p>
      </dgm:t>
    </dgm:pt>
    <dgm:pt modelId="{364D57F7-82EE-40B5-B4BF-21EB8B85B46F}" type="parTrans" cxnId="{04073427-ED09-4FAC-9807-93FC0C3DB4AA}">
      <dgm:prSet/>
      <dgm:spPr/>
      <dgm:t>
        <a:bodyPr/>
        <a:lstStyle/>
        <a:p>
          <a:endParaRPr lang="en-US"/>
        </a:p>
      </dgm:t>
    </dgm:pt>
    <dgm:pt modelId="{80A6E785-4643-482D-A6DA-74FAABAA97C8}" type="sibTrans" cxnId="{04073427-ED09-4FAC-9807-93FC0C3DB4AA}">
      <dgm:prSet/>
      <dgm:spPr/>
      <dgm:t>
        <a:bodyPr/>
        <a:lstStyle/>
        <a:p>
          <a:endParaRPr lang="en-US"/>
        </a:p>
      </dgm:t>
    </dgm:pt>
    <dgm:pt modelId="{C34A8B2F-7822-43E2-B2BB-2F72BE603182}">
      <dgm:prSet phldrT="[Text]"/>
      <dgm:spPr/>
      <dgm:t>
        <a:bodyPr/>
        <a:lstStyle/>
        <a:p>
          <a:endParaRPr lang="en-US" dirty="0"/>
        </a:p>
      </dgm:t>
    </dgm:pt>
    <dgm:pt modelId="{6D860906-AB75-40AE-85AC-D151DEA7438B}" type="parTrans" cxnId="{B3C74D3F-1FA2-4462-9027-CCDCC5A8E9C6}">
      <dgm:prSet/>
      <dgm:spPr/>
      <dgm:t>
        <a:bodyPr/>
        <a:lstStyle/>
        <a:p>
          <a:endParaRPr lang="en-US"/>
        </a:p>
      </dgm:t>
    </dgm:pt>
    <dgm:pt modelId="{170CE023-182F-4424-A948-8F6859031AFA}" type="sibTrans" cxnId="{B3C74D3F-1FA2-4462-9027-CCDCC5A8E9C6}">
      <dgm:prSet/>
      <dgm:spPr/>
      <dgm:t>
        <a:bodyPr/>
        <a:lstStyle/>
        <a:p>
          <a:endParaRPr lang="en-US"/>
        </a:p>
      </dgm:t>
    </dgm:pt>
    <dgm:pt modelId="{E2B4C15F-B824-4948-A5C9-C2754F7948BF}">
      <dgm:prSet phldrT="[Text]"/>
      <dgm:spPr/>
      <dgm:t>
        <a:bodyPr/>
        <a:lstStyle/>
        <a:p>
          <a:r>
            <a:rPr lang="en-US" dirty="0"/>
            <a:t>Law</a:t>
          </a:r>
        </a:p>
      </dgm:t>
    </dgm:pt>
    <dgm:pt modelId="{75877B98-7AB3-4F85-AF80-FF179B85FF4C}" type="parTrans" cxnId="{C7A0AE24-417B-421E-92BC-76B51EFBAADE}">
      <dgm:prSet/>
      <dgm:spPr/>
      <dgm:t>
        <a:bodyPr/>
        <a:lstStyle/>
        <a:p>
          <a:endParaRPr lang="en-US"/>
        </a:p>
      </dgm:t>
    </dgm:pt>
    <dgm:pt modelId="{3A50C9E0-DE7F-43BD-83F9-FCB6B17F2A3C}" type="sibTrans" cxnId="{C7A0AE24-417B-421E-92BC-76B51EFBAADE}">
      <dgm:prSet/>
      <dgm:spPr/>
      <dgm:t>
        <a:bodyPr/>
        <a:lstStyle/>
        <a:p>
          <a:endParaRPr lang="en-US"/>
        </a:p>
      </dgm:t>
    </dgm:pt>
    <dgm:pt modelId="{65ABAADA-C026-490A-BBDB-0F03887FDA83}">
      <dgm:prSet phldrT="[Text]"/>
      <dgm:spPr/>
      <dgm:t>
        <a:bodyPr/>
        <a:lstStyle/>
        <a:p>
          <a:r>
            <a:rPr lang="en-US" dirty="0"/>
            <a:t>Ethics</a:t>
          </a:r>
        </a:p>
      </dgm:t>
    </dgm:pt>
    <dgm:pt modelId="{5AEF2DDE-BEFD-49E6-BF9A-82D6C3B9F067}" type="parTrans" cxnId="{A166D2DB-3A18-4993-B112-D7D3DE2EDAC7}">
      <dgm:prSet/>
      <dgm:spPr/>
      <dgm:t>
        <a:bodyPr/>
        <a:lstStyle/>
        <a:p>
          <a:endParaRPr lang="en-US"/>
        </a:p>
      </dgm:t>
    </dgm:pt>
    <dgm:pt modelId="{F1007283-C615-442B-97E3-8DC0DF8E39FD}" type="sibTrans" cxnId="{A166D2DB-3A18-4993-B112-D7D3DE2EDAC7}">
      <dgm:prSet/>
      <dgm:spPr/>
      <dgm:t>
        <a:bodyPr/>
        <a:lstStyle/>
        <a:p>
          <a:endParaRPr lang="en-US"/>
        </a:p>
      </dgm:t>
    </dgm:pt>
    <dgm:pt modelId="{63FE3A95-D2FF-4A89-B09D-D405C311C451}">
      <dgm:prSet phldrT="[Text]"/>
      <dgm:spPr/>
      <dgm:t>
        <a:bodyPr/>
        <a:lstStyle/>
        <a:p>
          <a:r>
            <a:rPr lang="en-US" dirty="0"/>
            <a:t>Practices</a:t>
          </a:r>
        </a:p>
      </dgm:t>
    </dgm:pt>
    <dgm:pt modelId="{786AA4B3-F46D-42BC-9ED3-8DCD48E6CD40}" type="parTrans" cxnId="{9D647F69-B568-4218-8660-977FCBCFEB1D}">
      <dgm:prSet/>
      <dgm:spPr/>
      <dgm:t>
        <a:bodyPr/>
        <a:lstStyle/>
        <a:p>
          <a:endParaRPr lang="en-US"/>
        </a:p>
      </dgm:t>
    </dgm:pt>
    <dgm:pt modelId="{BAD8FA5C-5B91-4EF5-B1E0-F7693792365F}" type="sibTrans" cxnId="{9D647F69-B568-4218-8660-977FCBCFEB1D}">
      <dgm:prSet/>
      <dgm:spPr/>
      <dgm:t>
        <a:bodyPr/>
        <a:lstStyle/>
        <a:p>
          <a:endParaRPr lang="en-US"/>
        </a:p>
      </dgm:t>
    </dgm:pt>
    <dgm:pt modelId="{48524816-DB1C-4D60-8E44-0F23C936851F}">
      <dgm:prSet phldrT="[Text]"/>
      <dgm:spPr/>
      <dgm:t>
        <a:bodyPr/>
        <a:lstStyle/>
        <a:p>
          <a:endParaRPr lang="en-US" dirty="0"/>
        </a:p>
      </dgm:t>
    </dgm:pt>
    <dgm:pt modelId="{4B05C56B-007D-4851-AA1F-AF712C312E73}" type="parTrans" cxnId="{5E49F27D-8A74-401F-8C85-C6EB83599E3D}">
      <dgm:prSet/>
      <dgm:spPr/>
      <dgm:t>
        <a:bodyPr/>
        <a:lstStyle/>
        <a:p>
          <a:endParaRPr lang="en-US"/>
        </a:p>
      </dgm:t>
    </dgm:pt>
    <dgm:pt modelId="{FC8F4C11-2274-4669-9BC1-803F71901719}" type="sibTrans" cxnId="{5E49F27D-8A74-401F-8C85-C6EB83599E3D}">
      <dgm:prSet/>
      <dgm:spPr/>
      <dgm:t>
        <a:bodyPr/>
        <a:lstStyle/>
        <a:p>
          <a:endParaRPr lang="en-US"/>
        </a:p>
      </dgm:t>
    </dgm:pt>
    <dgm:pt modelId="{395A4C58-AE61-4641-8238-1BFC2BEDB331}">
      <dgm:prSet phldrT="[Text]"/>
      <dgm:spPr/>
      <dgm:t>
        <a:bodyPr/>
        <a:lstStyle/>
        <a:p>
          <a:r>
            <a:rPr lang="en-US" dirty="0"/>
            <a:t>Procedures</a:t>
          </a:r>
        </a:p>
      </dgm:t>
    </dgm:pt>
    <dgm:pt modelId="{652CFEBB-B201-4531-BEC4-D4DD358CED9C}" type="parTrans" cxnId="{F06189D5-05FA-4641-A759-19113F987E2C}">
      <dgm:prSet/>
      <dgm:spPr/>
      <dgm:t>
        <a:bodyPr/>
        <a:lstStyle/>
        <a:p>
          <a:endParaRPr lang="en-US"/>
        </a:p>
      </dgm:t>
    </dgm:pt>
    <dgm:pt modelId="{BD386CC4-5A89-4E97-A2EA-84A8F95A6898}" type="sibTrans" cxnId="{F06189D5-05FA-4641-A759-19113F987E2C}">
      <dgm:prSet/>
      <dgm:spPr/>
      <dgm:t>
        <a:bodyPr/>
        <a:lstStyle/>
        <a:p>
          <a:endParaRPr lang="en-US"/>
        </a:p>
      </dgm:t>
    </dgm:pt>
    <dgm:pt modelId="{06689475-48DC-4124-92BB-C34FCB249047}">
      <dgm:prSet phldrT="[Text]"/>
      <dgm:spPr/>
      <dgm:t>
        <a:bodyPr/>
        <a:lstStyle/>
        <a:p>
          <a:r>
            <a:rPr lang="en-US" dirty="0"/>
            <a:t>Reviews</a:t>
          </a:r>
        </a:p>
      </dgm:t>
    </dgm:pt>
    <dgm:pt modelId="{00FACE8D-938C-4CE7-A49B-410C016D886C}" type="parTrans" cxnId="{61D1E7EE-57C5-4328-9629-1FFC26A339C8}">
      <dgm:prSet/>
      <dgm:spPr/>
      <dgm:t>
        <a:bodyPr/>
        <a:lstStyle/>
        <a:p>
          <a:endParaRPr lang="en-US"/>
        </a:p>
      </dgm:t>
    </dgm:pt>
    <dgm:pt modelId="{A3902D1E-44A7-4D2C-ADC9-7FF9101744C9}" type="sibTrans" cxnId="{61D1E7EE-57C5-4328-9629-1FFC26A339C8}">
      <dgm:prSet/>
      <dgm:spPr/>
      <dgm:t>
        <a:bodyPr/>
        <a:lstStyle/>
        <a:p>
          <a:endParaRPr lang="en-US"/>
        </a:p>
      </dgm:t>
    </dgm:pt>
    <dgm:pt modelId="{B0367080-4B5E-457A-8B5B-78EAADC0847A}">
      <dgm:prSet phldrT="[Text]"/>
      <dgm:spPr/>
      <dgm:t>
        <a:bodyPr/>
        <a:lstStyle/>
        <a:p>
          <a:r>
            <a:rPr lang="en-US" dirty="0"/>
            <a:t>Audits</a:t>
          </a:r>
        </a:p>
      </dgm:t>
    </dgm:pt>
    <dgm:pt modelId="{8F7613F9-765C-4208-8A20-21DBB82F1373}" type="parTrans" cxnId="{06534529-2389-4360-9FBF-60A4730201D4}">
      <dgm:prSet/>
      <dgm:spPr/>
      <dgm:t>
        <a:bodyPr/>
        <a:lstStyle/>
        <a:p>
          <a:endParaRPr lang="en-US"/>
        </a:p>
      </dgm:t>
    </dgm:pt>
    <dgm:pt modelId="{975C62B9-366E-489F-AACC-9D736238B654}" type="sibTrans" cxnId="{06534529-2389-4360-9FBF-60A4730201D4}">
      <dgm:prSet/>
      <dgm:spPr/>
      <dgm:t>
        <a:bodyPr/>
        <a:lstStyle/>
        <a:p>
          <a:endParaRPr lang="en-US"/>
        </a:p>
      </dgm:t>
    </dgm:pt>
    <dgm:pt modelId="{5D0C02E4-4C32-43EF-B94D-8CA26F6C1616}">
      <dgm:prSet phldrT="[Text]"/>
      <dgm:spPr/>
      <dgm:t>
        <a:bodyPr/>
        <a:lstStyle/>
        <a:p>
          <a:r>
            <a:rPr lang="en-US" dirty="0"/>
            <a:t>Process</a:t>
          </a:r>
        </a:p>
      </dgm:t>
    </dgm:pt>
    <dgm:pt modelId="{7FA2A27C-41C0-4B53-A48D-681E95F741E6}" type="parTrans" cxnId="{590CB5E3-6102-4DAB-B8C9-D3A6793C70F2}">
      <dgm:prSet/>
      <dgm:spPr/>
      <dgm:t>
        <a:bodyPr/>
        <a:lstStyle/>
        <a:p>
          <a:endParaRPr lang="en-US"/>
        </a:p>
      </dgm:t>
    </dgm:pt>
    <dgm:pt modelId="{F5C81E49-447E-4D76-9C90-E7FB56C31E4A}" type="sibTrans" cxnId="{590CB5E3-6102-4DAB-B8C9-D3A6793C70F2}">
      <dgm:prSet/>
      <dgm:spPr/>
      <dgm:t>
        <a:bodyPr/>
        <a:lstStyle/>
        <a:p>
          <a:endParaRPr lang="en-US"/>
        </a:p>
      </dgm:t>
    </dgm:pt>
    <dgm:pt modelId="{4B507D68-0C88-4478-ABAC-43D069B4E6A0}">
      <dgm:prSet phldrT="[Text]"/>
      <dgm:spPr/>
      <dgm:t>
        <a:bodyPr/>
        <a:lstStyle/>
        <a:p>
          <a:r>
            <a:rPr lang="en-US" dirty="0"/>
            <a:t>Standards</a:t>
          </a:r>
        </a:p>
      </dgm:t>
    </dgm:pt>
    <dgm:pt modelId="{1043EF7F-47E9-4AC2-9266-750412C97529}" type="parTrans" cxnId="{BD302D64-0043-4C79-AEFC-F3CCC2626D89}">
      <dgm:prSet/>
      <dgm:spPr/>
      <dgm:t>
        <a:bodyPr/>
        <a:lstStyle/>
        <a:p>
          <a:endParaRPr lang="en-US"/>
        </a:p>
      </dgm:t>
    </dgm:pt>
    <dgm:pt modelId="{A6F298A1-1129-4ADE-AC3D-52C84C4F5A9E}" type="sibTrans" cxnId="{BD302D64-0043-4C79-AEFC-F3CCC2626D89}">
      <dgm:prSet/>
      <dgm:spPr/>
      <dgm:t>
        <a:bodyPr/>
        <a:lstStyle/>
        <a:p>
          <a:endParaRPr lang="en-US"/>
        </a:p>
      </dgm:t>
    </dgm:pt>
    <dgm:pt modelId="{60A359CD-21E2-4C5D-AB29-C2A45BE280E3}">
      <dgm:prSet phldrT="[Text]"/>
      <dgm:spPr/>
      <dgm:t>
        <a:bodyPr/>
        <a:lstStyle/>
        <a:p>
          <a:r>
            <a:rPr lang="en-US" dirty="0"/>
            <a:t>Baselines</a:t>
          </a:r>
        </a:p>
      </dgm:t>
    </dgm:pt>
    <dgm:pt modelId="{7B12ECE1-DBFA-4771-A135-BDC96539E177}" type="parTrans" cxnId="{6AC5A1A9-6733-4D78-87B0-72428D5B5091}">
      <dgm:prSet/>
      <dgm:spPr/>
      <dgm:t>
        <a:bodyPr/>
        <a:lstStyle/>
        <a:p>
          <a:endParaRPr lang="en-US"/>
        </a:p>
      </dgm:t>
    </dgm:pt>
    <dgm:pt modelId="{3D01D7F5-9ED4-4B97-A91F-57D7B4CCBF36}" type="sibTrans" cxnId="{6AC5A1A9-6733-4D78-87B0-72428D5B5091}">
      <dgm:prSet/>
      <dgm:spPr/>
      <dgm:t>
        <a:bodyPr/>
        <a:lstStyle/>
        <a:p>
          <a:endParaRPr lang="en-US"/>
        </a:p>
      </dgm:t>
    </dgm:pt>
    <dgm:pt modelId="{E39612F5-FE35-4718-9358-B8B46A2427CF}">
      <dgm:prSet phldrT="[Text]"/>
      <dgm:spPr/>
      <dgm:t>
        <a:bodyPr/>
        <a:lstStyle/>
        <a:p>
          <a:r>
            <a:rPr lang="en-US" dirty="0"/>
            <a:t>Guidelines</a:t>
          </a:r>
        </a:p>
      </dgm:t>
    </dgm:pt>
    <dgm:pt modelId="{E3164A7D-0446-40F6-8DCE-52305E1E96DD}" type="parTrans" cxnId="{5529B655-89D3-4772-8801-886D246227E6}">
      <dgm:prSet/>
      <dgm:spPr/>
      <dgm:t>
        <a:bodyPr/>
        <a:lstStyle/>
        <a:p>
          <a:endParaRPr lang="en-US"/>
        </a:p>
      </dgm:t>
    </dgm:pt>
    <dgm:pt modelId="{C776FDE9-CDA0-4104-8E10-9F76D0913803}" type="sibTrans" cxnId="{5529B655-89D3-4772-8801-886D246227E6}">
      <dgm:prSet/>
      <dgm:spPr/>
      <dgm:t>
        <a:bodyPr/>
        <a:lstStyle/>
        <a:p>
          <a:endParaRPr lang="en-US"/>
        </a:p>
      </dgm:t>
    </dgm:pt>
    <dgm:pt modelId="{1BDCBCAD-5BDA-40BD-BCF7-90D69A8602DA}">
      <dgm:prSet phldrT="[Text]"/>
      <dgm:spPr/>
      <dgm:t>
        <a:bodyPr/>
        <a:lstStyle/>
        <a:p>
          <a:r>
            <a:rPr lang="en-US" dirty="0"/>
            <a:t>Implementation</a:t>
          </a:r>
        </a:p>
      </dgm:t>
    </dgm:pt>
    <dgm:pt modelId="{3AD7E13C-4CED-4CFB-A655-E94D7A37709C}" type="parTrans" cxnId="{61A63BEB-F873-464D-A0FC-A1C9D64ECDC1}">
      <dgm:prSet/>
      <dgm:spPr/>
      <dgm:t>
        <a:bodyPr/>
        <a:lstStyle/>
        <a:p>
          <a:endParaRPr lang="en-US"/>
        </a:p>
      </dgm:t>
    </dgm:pt>
    <dgm:pt modelId="{CB596DE2-B15F-47A2-BD79-1754B0EB911F}" type="sibTrans" cxnId="{61A63BEB-F873-464D-A0FC-A1C9D64ECDC1}">
      <dgm:prSet/>
      <dgm:spPr/>
      <dgm:t>
        <a:bodyPr/>
        <a:lstStyle/>
        <a:p>
          <a:endParaRPr lang="en-US"/>
        </a:p>
      </dgm:t>
    </dgm:pt>
    <dgm:pt modelId="{32BEA1F5-0EA2-4312-96C0-5BA2F6B3C810}" type="pres">
      <dgm:prSet presAssocID="{2D225E88-BD14-4519-9727-92AC5D2F8EC1}" presName="Name0" presStyleCnt="0">
        <dgm:presLayoutVars>
          <dgm:dir/>
          <dgm:resizeHandles val="exact"/>
        </dgm:presLayoutVars>
      </dgm:prSet>
      <dgm:spPr/>
    </dgm:pt>
    <dgm:pt modelId="{DE24E819-7313-4C1B-8791-39B6E014195F}" type="pres">
      <dgm:prSet presAssocID="{9791AC58-234A-4A4E-BC95-05E8DDFD3C5A}" presName="node" presStyleLbl="node1" presStyleIdx="0" presStyleCnt="3">
        <dgm:presLayoutVars>
          <dgm:bulletEnabled val="1"/>
        </dgm:presLayoutVars>
      </dgm:prSet>
      <dgm:spPr/>
    </dgm:pt>
    <dgm:pt modelId="{CB0503A1-CA46-4CC5-B6B3-835CDEC80A09}" type="pres">
      <dgm:prSet presAssocID="{9C15E277-6FA0-493D-AB02-C03EF3901561}" presName="sibTrans" presStyleCnt="0"/>
      <dgm:spPr/>
    </dgm:pt>
    <dgm:pt modelId="{6246D988-1B41-4FE8-A63F-275B9877350B}" type="pres">
      <dgm:prSet presAssocID="{9B475155-5225-475B-B97A-E9D73EE9259A}" presName="node" presStyleLbl="node1" presStyleIdx="1" presStyleCnt="3">
        <dgm:presLayoutVars>
          <dgm:bulletEnabled val="1"/>
        </dgm:presLayoutVars>
      </dgm:prSet>
      <dgm:spPr/>
    </dgm:pt>
    <dgm:pt modelId="{4E06E38D-BEB8-4AB2-812C-56889D65EA2F}" type="pres">
      <dgm:prSet presAssocID="{648AB272-F534-416D-8C88-89874E3B5490}" presName="sibTrans" presStyleCnt="0"/>
      <dgm:spPr/>
    </dgm:pt>
    <dgm:pt modelId="{434FF1CE-2712-4FC5-A584-431E869C2116}" type="pres">
      <dgm:prSet presAssocID="{9E69834C-BC63-4B4D-A0C3-06B500734184}" presName="node" presStyleLbl="node1" presStyleIdx="2" presStyleCnt="3">
        <dgm:presLayoutVars>
          <dgm:bulletEnabled val="1"/>
        </dgm:presLayoutVars>
      </dgm:prSet>
      <dgm:spPr/>
    </dgm:pt>
  </dgm:ptLst>
  <dgm:cxnLst>
    <dgm:cxn modelId="{D0E17502-7BC1-4495-800D-09192A9A7E28}" type="presOf" srcId="{9B475155-5225-475B-B97A-E9D73EE9259A}" destId="{6246D988-1B41-4FE8-A63F-275B9877350B}" srcOrd="0" destOrd="0" presId="urn:microsoft.com/office/officeart/2005/8/layout/hList6"/>
    <dgm:cxn modelId="{8B612D11-60C7-455C-B230-E0910DF03650}" type="presOf" srcId="{06689475-48DC-4124-92BB-C34FCB249047}" destId="{434FF1CE-2712-4FC5-A584-431E869C2116}" srcOrd="0" destOrd="3" presId="urn:microsoft.com/office/officeart/2005/8/layout/hList6"/>
    <dgm:cxn modelId="{D4CD8015-BCBF-4695-9476-6DAA74FF2A83}" type="presOf" srcId="{93EB4F75-0BD6-47FE-AD7F-50163C8C679F}" destId="{434FF1CE-2712-4FC5-A584-431E869C2116}" srcOrd="0" destOrd="6" presId="urn:microsoft.com/office/officeart/2005/8/layout/hList6"/>
    <dgm:cxn modelId="{FB20E41E-41D3-4BC9-90D6-7D7C9954912F}" srcId="{9E69834C-BC63-4B4D-A0C3-06B500734184}" destId="{8EC1B2B2-BA83-4C90-92A4-0F6B6BD95D38}" srcOrd="1" destOrd="0" parTransId="{104CADBA-56DF-4C72-ADAC-EBBD4B1A7CEA}" sibTransId="{79959C77-A230-4029-A475-C8692E323014}"/>
    <dgm:cxn modelId="{C7A0AE24-417B-421E-92BC-76B51EFBAADE}" srcId="{9791AC58-234A-4A4E-BC95-05E8DDFD3C5A}" destId="{E2B4C15F-B824-4948-A5C9-C2754F7948BF}" srcOrd="3" destOrd="0" parTransId="{75877B98-7AB3-4F85-AF80-FF179B85FF4C}" sibTransId="{3A50C9E0-DE7F-43BD-83F9-FCB6B17F2A3C}"/>
    <dgm:cxn modelId="{04073427-ED09-4FAC-9807-93FC0C3DB4AA}" srcId="{9E69834C-BC63-4B4D-A0C3-06B500734184}" destId="{93EB4F75-0BD6-47FE-AD7F-50163C8C679F}" srcOrd="5" destOrd="0" parTransId="{364D57F7-82EE-40B5-B4BF-21EB8B85B46F}" sibTransId="{80A6E785-4643-482D-A6DA-74FAABAA97C8}"/>
    <dgm:cxn modelId="{08FF1329-248B-4605-810B-3CFF543F7A05}" srcId="{2D225E88-BD14-4519-9727-92AC5D2F8EC1}" destId="{9791AC58-234A-4A4E-BC95-05E8DDFD3C5A}" srcOrd="0" destOrd="0" parTransId="{787FE4E5-B861-44C0-B82F-41AFAC4440C5}" sibTransId="{9C15E277-6FA0-493D-AB02-C03EF3901561}"/>
    <dgm:cxn modelId="{06534529-2389-4360-9FBF-60A4730201D4}" srcId="{9E69834C-BC63-4B4D-A0C3-06B500734184}" destId="{B0367080-4B5E-457A-8B5B-78EAADC0847A}" srcOrd="3" destOrd="0" parTransId="{8F7613F9-765C-4208-8A20-21DBB82F1373}" sibTransId="{975C62B9-366E-489F-AACC-9D736238B654}"/>
    <dgm:cxn modelId="{19787B32-2465-4E6C-8EFB-73B6AACE27D3}" type="presOf" srcId="{B0367080-4B5E-457A-8B5B-78EAADC0847A}" destId="{434FF1CE-2712-4FC5-A584-431E869C2116}" srcOrd="0" destOrd="4" presId="urn:microsoft.com/office/officeart/2005/8/layout/hList6"/>
    <dgm:cxn modelId="{BB210733-25AC-489D-B238-07C711DAC147}" srcId="{2D225E88-BD14-4519-9727-92AC5D2F8EC1}" destId="{9B475155-5225-475B-B97A-E9D73EE9259A}" srcOrd="1" destOrd="0" parTransId="{B9982CE1-C2D2-4A2E-ABDC-F88D697BEF2E}" sibTransId="{648AB272-F534-416D-8C88-89874E3B5490}"/>
    <dgm:cxn modelId="{FFDD8138-1194-4533-9C16-63A33861626F}" type="presOf" srcId="{45DDCAC1-9665-4AE3-82D4-693F37A1FA9A}" destId="{6246D988-1B41-4FE8-A63F-275B9877350B}" srcOrd="0" destOrd="1" presId="urn:microsoft.com/office/officeart/2005/8/layout/hList6"/>
    <dgm:cxn modelId="{AA34CB3A-9104-4049-BB3E-33A11C89BA93}" type="presOf" srcId="{4B507D68-0C88-4478-ABAC-43D069B4E6A0}" destId="{DE24E819-7313-4C1B-8791-39B6E014195F}" srcOrd="0" destOrd="2" presId="urn:microsoft.com/office/officeart/2005/8/layout/hList6"/>
    <dgm:cxn modelId="{3FE9253C-B997-4324-A2E2-E9A7755782C5}" type="presOf" srcId="{82A477E6-A4CE-44F8-9D7C-071FDFF5D743}" destId="{DE24E819-7313-4C1B-8791-39B6E014195F}" srcOrd="0" destOrd="1" presId="urn:microsoft.com/office/officeart/2005/8/layout/hList6"/>
    <dgm:cxn modelId="{B3C74D3F-1FA2-4462-9027-CCDCC5A8E9C6}" srcId="{9E69834C-BC63-4B4D-A0C3-06B500734184}" destId="{C34A8B2F-7822-43E2-B2BB-2F72BE603182}" srcOrd="4" destOrd="0" parTransId="{6D860906-AB75-40AE-85AC-D151DEA7438B}" sibTransId="{170CE023-182F-4424-A948-8F6859031AFA}"/>
    <dgm:cxn modelId="{BD302D64-0043-4C79-AEFC-F3CCC2626D89}" srcId="{9791AC58-234A-4A4E-BC95-05E8DDFD3C5A}" destId="{4B507D68-0C88-4478-ABAC-43D069B4E6A0}" srcOrd="1" destOrd="0" parTransId="{1043EF7F-47E9-4AC2-9266-750412C97529}" sibTransId="{A6F298A1-1129-4ADE-AC3D-52C84C4F5A9E}"/>
    <dgm:cxn modelId="{9D647F69-B568-4218-8660-977FCBCFEB1D}" srcId="{9B475155-5225-475B-B97A-E9D73EE9259A}" destId="{63FE3A95-D2FF-4A89-B09D-D405C311C451}" srcOrd="1" destOrd="0" parTransId="{786AA4B3-F46D-42BC-9ED3-8DCD48E6CD40}" sibTransId="{BAD8FA5C-5B91-4EF5-B1E0-F7693792365F}"/>
    <dgm:cxn modelId="{16C3646A-90FA-4A84-BBBA-6A340F92605A}" type="presOf" srcId="{C34A8B2F-7822-43E2-B2BB-2F72BE603182}" destId="{434FF1CE-2712-4FC5-A584-431E869C2116}" srcOrd="0" destOrd="5" presId="urn:microsoft.com/office/officeart/2005/8/layout/hList6"/>
    <dgm:cxn modelId="{32773A4E-8D6E-4FBA-B5DA-8D045D832C1E}" srcId="{9791AC58-234A-4A4E-BC95-05E8DDFD3C5A}" destId="{82A477E6-A4CE-44F8-9D7C-071FDFF5D743}" srcOrd="0" destOrd="0" parTransId="{8DC42D78-98FE-4C02-9081-D7CD8651943C}" sibTransId="{6CC26D6E-B14E-42FA-B3D5-0C194DED3BA5}"/>
    <dgm:cxn modelId="{0AE70E4F-2D34-47BC-9620-F948DC11A9D9}" srcId="{2D225E88-BD14-4519-9727-92AC5D2F8EC1}" destId="{9E69834C-BC63-4B4D-A0C3-06B500734184}" srcOrd="2" destOrd="0" parTransId="{88F27CEA-998C-4832-BAAF-A48B39F3AB11}" sibTransId="{5347D02D-3ABA-47BA-A017-FF98B512B08A}"/>
    <dgm:cxn modelId="{5529B655-89D3-4772-8801-886D246227E6}" srcId="{9791AC58-234A-4A4E-BC95-05E8DDFD3C5A}" destId="{E39612F5-FE35-4718-9358-B8B46A2427CF}" srcOrd="2" destOrd="0" parTransId="{E3164A7D-0446-40F6-8DCE-52305E1E96DD}" sibTransId="{C776FDE9-CDA0-4104-8E10-9F76D0913803}"/>
    <dgm:cxn modelId="{44A4A956-3058-4C53-A8F9-05F7615ACBBA}" srcId="{9B475155-5225-475B-B97A-E9D73EE9259A}" destId="{45DDCAC1-9665-4AE3-82D4-693F37A1FA9A}" srcOrd="0" destOrd="0" parTransId="{F1AFD4C3-7CEB-4DC0-A4D4-FEDDEFC2C7B5}" sibTransId="{862EAA37-0235-4417-8124-54BDE90EC517}"/>
    <dgm:cxn modelId="{05F7B37D-88CC-43CF-A73F-B204FD0AF6C5}" type="presOf" srcId="{8EC1B2B2-BA83-4C90-92A4-0F6B6BD95D38}" destId="{434FF1CE-2712-4FC5-A584-431E869C2116}" srcOrd="0" destOrd="2" presId="urn:microsoft.com/office/officeart/2005/8/layout/hList6"/>
    <dgm:cxn modelId="{5E49F27D-8A74-401F-8C85-C6EB83599E3D}" srcId="{9B475155-5225-475B-B97A-E9D73EE9259A}" destId="{48524816-DB1C-4D60-8E44-0F23C936851F}" srcOrd="5" destOrd="0" parTransId="{4B05C56B-007D-4851-AA1F-AF712C312E73}" sibTransId="{FC8F4C11-2274-4669-9BC1-803F71901719}"/>
    <dgm:cxn modelId="{2284C083-D299-4F37-9438-5F981280D5C2}" type="presOf" srcId="{2D225E88-BD14-4519-9727-92AC5D2F8EC1}" destId="{32BEA1F5-0EA2-4312-96C0-5BA2F6B3C810}" srcOrd="0" destOrd="0" presId="urn:microsoft.com/office/officeart/2005/8/layout/hList6"/>
    <dgm:cxn modelId="{08301393-B968-4B62-AF60-A40F74971401}" type="presOf" srcId="{9791AC58-234A-4A4E-BC95-05E8DDFD3C5A}" destId="{DE24E819-7313-4C1B-8791-39B6E014195F}" srcOrd="0" destOrd="0" presId="urn:microsoft.com/office/officeart/2005/8/layout/hList6"/>
    <dgm:cxn modelId="{A9EE6198-9EA6-4C55-81A3-1F9A5AFD93B9}" type="presOf" srcId="{E39612F5-FE35-4718-9358-B8B46A2427CF}" destId="{DE24E819-7313-4C1B-8791-39B6E014195F}" srcOrd="0" destOrd="3" presId="urn:microsoft.com/office/officeart/2005/8/layout/hList6"/>
    <dgm:cxn modelId="{CA3FFE9D-BEDC-4D82-B886-E857B12CED0F}" type="presOf" srcId="{5D0C02E4-4C32-43EF-B94D-8CA26F6C1616}" destId="{6246D988-1B41-4FE8-A63F-275B9877350B}" srcOrd="0" destOrd="3" presId="urn:microsoft.com/office/officeart/2005/8/layout/hList6"/>
    <dgm:cxn modelId="{6AC5A1A9-6733-4D78-87B0-72428D5B5091}" srcId="{9B475155-5225-475B-B97A-E9D73EE9259A}" destId="{60A359CD-21E2-4C5D-AB29-C2A45BE280E3}" srcOrd="4" destOrd="0" parTransId="{7B12ECE1-DBFA-4771-A135-BDC96539E177}" sibTransId="{3D01D7F5-9ED4-4B97-A91F-57D7B4CCBF36}"/>
    <dgm:cxn modelId="{4F3FA3B4-D5A3-4E1F-B80A-C2FC84CAB6F7}" type="presOf" srcId="{9E69834C-BC63-4B4D-A0C3-06B500734184}" destId="{434FF1CE-2712-4FC5-A584-431E869C2116}" srcOrd="0" destOrd="0" presId="urn:microsoft.com/office/officeart/2005/8/layout/hList6"/>
    <dgm:cxn modelId="{9AEADFBF-AFF6-44E6-A785-45DC63DB6BCA}" type="presOf" srcId="{65ABAADA-C026-490A-BBDB-0F03887FDA83}" destId="{DE24E819-7313-4C1B-8791-39B6E014195F}" srcOrd="0" destOrd="5" presId="urn:microsoft.com/office/officeart/2005/8/layout/hList6"/>
    <dgm:cxn modelId="{471145C0-6249-4020-BC7B-EE6F72155F29}" type="presOf" srcId="{1BDCBCAD-5BDA-40BD-BCF7-90D69A8602DA}" destId="{434FF1CE-2712-4FC5-A584-431E869C2116}" srcOrd="0" destOrd="1" presId="urn:microsoft.com/office/officeart/2005/8/layout/hList6"/>
    <dgm:cxn modelId="{0B1D70C8-C391-4EAE-AFC2-8FBF089D5CBC}" type="presOf" srcId="{E2B4C15F-B824-4948-A5C9-C2754F7948BF}" destId="{DE24E819-7313-4C1B-8791-39B6E014195F}" srcOrd="0" destOrd="4" presId="urn:microsoft.com/office/officeart/2005/8/layout/hList6"/>
    <dgm:cxn modelId="{DFA674CB-16AA-4E4C-876A-DE95A15E4641}" type="presOf" srcId="{48524816-DB1C-4D60-8E44-0F23C936851F}" destId="{6246D988-1B41-4FE8-A63F-275B9877350B}" srcOrd="0" destOrd="6" presId="urn:microsoft.com/office/officeart/2005/8/layout/hList6"/>
    <dgm:cxn modelId="{F06189D5-05FA-4641-A759-19113F987E2C}" srcId="{9B475155-5225-475B-B97A-E9D73EE9259A}" destId="{395A4C58-AE61-4641-8238-1BFC2BEDB331}" srcOrd="3" destOrd="0" parTransId="{652CFEBB-B201-4531-BEC4-D4DD358CED9C}" sibTransId="{BD386CC4-5A89-4E97-A2EA-84A8F95A6898}"/>
    <dgm:cxn modelId="{F5C442D9-8050-4137-89D4-6E8DA927E425}" type="presOf" srcId="{60A359CD-21E2-4C5D-AB29-C2A45BE280E3}" destId="{6246D988-1B41-4FE8-A63F-275B9877350B}" srcOrd="0" destOrd="5" presId="urn:microsoft.com/office/officeart/2005/8/layout/hList6"/>
    <dgm:cxn modelId="{A166D2DB-3A18-4993-B112-D7D3DE2EDAC7}" srcId="{9791AC58-234A-4A4E-BC95-05E8DDFD3C5A}" destId="{65ABAADA-C026-490A-BBDB-0F03887FDA83}" srcOrd="4" destOrd="0" parTransId="{5AEF2DDE-BEFD-49E6-BF9A-82D6C3B9F067}" sibTransId="{F1007283-C615-442B-97E3-8DC0DF8E39FD}"/>
    <dgm:cxn modelId="{590CB5E3-6102-4DAB-B8C9-D3A6793C70F2}" srcId="{9B475155-5225-475B-B97A-E9D73EE9259A}" destId="{5D0C02E4-4C32-43EF-B94D-8CA26F6C1616}" srcOrd="2" destOrd="0" parTransId="{7FA2A27C-41C0-4B53-A48D-681E95F741E6}" sibTransId="{F5C81E49-447E-4D76-9C90-E7FB56C31E4A}"/>
    <dgm:cxn modelId="{3CC046E7-E32D-4440-A5B5-EBAB3BFD0EE7}" type="presOf" srcId="{63FE3A95-D2FF-4A89-B09D-D405C311C451}" destId="{6246D988-1B41-4FE8-A63F-275B9877350B}" srcOrd="0" destOrd="2" presId="urn:microsoft.com/office/officeart/2005/8/layout/hList6"/>
    <dgm:cxn modelId="{61A63BEB-F873-464D-A0FC-A1C9D64ECDC1}" srcId="{9E69834C-BC63-4B4D-A0C3-06B500734184}" destId="{1BDCBCAD-5BDA-40BD-BCF7-90D69A8602DA}" srcOrd="0" destOrd="0" parTransId="{3AD7E13C-4CED-4CFB-A655-E94D7A37709C}" sibTransId="{CB596DE2-B15F-47A2-BD79-1754B0EB911F}"/>
    <dgm:cxn modelId="{61D1E7EE-57C5-4328-9629-1FFC26A339C8}" srcId="{9E69834C-BC63-4B4D-A0C3-06B500734184}" destId="{06689475-48DC-4124-92BB-C34FCB249047}" srcOrd="2" destOrd="0" parTransId="{00FACE8D-938C-4CE7-A49B-410C016D886C}" sibTransId="{A3902D1E-44A7-4D2C-ADC9-7FF9101744C9}"/>
    <dgm:cxn modelId="{0CE193F3-A0E9-4A28-91DF-183C8FFF1EBE}" type="presOf" srcId="{395A4C58-AE61-4641-8238-1BFC2BEDB331}" destId="{6246D988-1B41-4FE8-A63F-275B9877350B}" srcOrd="0" destOrd="4" presId="urn:microsoft.com/office/officeart/2005/8/layout/hList6"/>
    <dgm:cxn modelId="{1F09A7C6-C4EA-4726-8512-A79F97D76036}" type="presParOf" srcId="{32BEA1F5-0EA2-4312-96C0-5BA2F6B3C810}" destId="{DE24E819-7313-4C1B-8791-39B6E014195F}" srcOrd="0" destOrd="0" presId="urn:microsoft.com/office/officeart/2005/8/layout/hList6"/>
    <dgm:cxn modelId="{9930EA83-718C-4247-98A0-AB3F1AA0C99A}" type="presParOf" srcId="{32BEA1F5-0EA2-4312-96C0-5BA2F6B3C810}" destId="{CB0503A1-CA46-4CC5-B6B3-835CDEC80A09}" srcOrd="1" destOrd="0" presId="urn:microsoft.com/office/officeart/2005/8/layout/hList6"/>
    <dgm:cxn modelId="{200EDB2B-69F0-4891-88CD-46A974192FA1}" type="presParOf" srcId="{32BEA1F5-0EA2-4312-96C0-5BA2F6B3C810}" destId="{6246D988-1B41-4FE8-A63F-275B9877350B}" srcOrd="2" destOrd="0" presId="urn:microsoft.com/office/officeart/2005/8/layout/hList6"/>
    <dgm:cxn modelId="{BBC23778-013B-4B6F-98CC-C027C00935B9}" type="presParOf" srcId="{32BEA1F5-0EA2-4312-96C0-5BA2F6B3C810}" destId="{4E06E38D-BEB8-4AB2-812C-56889D65EA2F}" srcOrd="3" destOrd="0" presId="urn:microsoft.com/office/officeart/2005/8/layout/hList6"/>
    <dgm:cxn modelId="{121DE220-6986-4F94-86A5-4EECDBCFF810}" type="presParOf" srcId="{32BEA1F5-0EA2-4312-96C0-5BA2F6B3C810}" destId="{434FF1CE-2712-4FC5-A584-431E869C2116}"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363B8-5103-4E3F-8C21-5DE5C6022D63}">
      <dsp:nvSpPr>
        <dsp:cNvPr id="0" name=""/>
        <dsp:cNvSpPr/>
      </dsp:nvSpPr>
      <dsp:spPr>
        <a:xfrm>
          <a:off x="0" y="4184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Software-process capability</a:t>
          </a:r>
          <a:endParaRPr lang="en-US" sz="1800" kern="1200"/>
        </a:p>
      </dsp:txBody>
      <dsp:txXfrm>
        <a:off x="21075" y="62915"/>
        <a:ext cx="6431877" cy="389580"/>
      </dsp:txXfrm>
    </dsp:sp>
    <dsp:sp modelId="{0DD3527F-7AA9-444A-B677-DA8322D17BF1}">
      <dsp:nvSpPr>
        <dsp:cNvPr id="0" name=""/>
        <dsp:cNvSpPr/>
      </dsp:nvSpPr>
      <dsp:spPr>
        <a:xfrm>
          <a:off x="0" y="52541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Software-process performance</a:t>
          </a:r>
          <a:endParaRPr lang="en-US" sz="1800" kern="1200"/>
        </a:p>
      </dsp:txBody>
      <dsp:txXfrm>
        <a:off x="21075" y="546485"/>
        <a:ext cx="6431877" cy="389580"/>
      </dsp:txXfrm>
    </dsp:sp>
    <dsp:sp modelId="{5A941093-4337-4958-A24A-ACC79AA4E364}">
      <dsp:nvSpPr>
        <dsp:cNvPr id="0" name=""/>
        <dsp:cNvSpPr/>
      </dsp:nvSpPr>
      <dsp:spPr>
        <a:xfrm>
          <a:off x="0" y="100898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Software-process maturity</a:t>
          </a:r>
          <a:endParaRPr lang="en-US" sz="1800" kern="1200"/>
        </a:p>
      </dsp:txBody>
      <dsp:txXfrm>
        <a:off x="21075" y="1030055"/>
        <a:ext cx="6431877" cy="389580"/>
      </dsp:txXfrm>
    </dsp:sp>
    <dsp:sp modelId="{C3C5C9A7-8038-4C0E-8D22-1CEF186BCA72}">
      <dsp:nvSpPr>
        <dsp:cNvPr id="0" name=""/>
        <dsp:cNvSpPr/>
      </dsp:nvSpPr>
      <dsp:spPr>
        <a:xfrm>
          <a:off x="0" y="149255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Five maturity</a:t>
          </a:r>
          <a:r>
            <a:rPr lang="en-US" sz="1800" i="1" kern="1200"/>
            <a:t> </a:t>
          </a:r>
          <a:r>
            <a:rPr lang="en-US" sz="1800" kern="1200"/>
            <a:t>levels</a:t>
          </a:r>
        </a:p>
      </dsp:txBody>
      <dsp:txXfrm>
        <a:off x="21075" y="1513625"/>
        <a:ext cx="6431877" cy="389580"/>
      </dsp:txXfrm>
    </dsp:sp>
    <dsp:sp modelId="{F295C6F9-E5F2-4B79-921A-EA8457FF88E7}">
      <dsp:nvSpPr>
        <dsp:cNvPr id="0" name=""/>
        <dsp:cNvSpPr/>
      </dsp:nvSpPr>
      <dsp:spPr>
        <a:xfrm>
          <a:off x="0" y="197612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Behavioral </a:t>
          </a:r>
          <a:r>
            <a:rPr lang="en-US" sz="1800" i="1" kern="1200" dirty="0"/>
            <a:t>characterization</a:t>
          </a:r>
          <a:endParaRPr lang="en-US" sz="1800" kern="1200" dirty="0"/>
        </a:p>
      </dsp:txBody>
      <dsp:txXfrm>
        <a:off x="21075" y="1997195"/>
        <a:ext cx="6431877" cy="389580"/>
      </dsp:txXfrm>
    </dsp:sp>
    <dsp:sp modelId="{1FD69888-78FA-43A0-A7C8-3BED23D593AC}">
      <dsp:nvSpPr>
        <dsp:cNvPr id="0" name=""/>
        <dsp:cNvSpPr/>
      </dsp:nvSpPr>
      <dsp:spPr>
        <a:xfrm>
          <a:off x="0" y="2407850"/>
          <a:ext cx="6474027"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55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i="1" kern="1200"/>
            <a:t>Level 1: Initial</a:t>
          </a:r>
          <a:endParaRPr lang="en-US" sz="1400" kern="1200"/>
        </a:p>
        <a:p>
          <a:pPr marL="114300" lvl="1" indent="-114300" algn="l" defTabSz="622300">
            <a:lnSpc>
              <a:spcPct val="90000"/>
            </a:lnSpc>
            <a:spcBef>
              <a:spcPct val="0"/>
            </a:spcBef>
            <a:spcAft>
              <a:spcPct val="20000"/>
            </a:spcAft>
            <a:buChar char="•"/>
          </a:pPr>
          <a:r>
            <a:rPr lang="en-US" sz="1400" i="1" kern="1200"/>
            <a:t>Level 2: Repeatable</a:t>
          </a:r>
          <a:endParaRPr lang="en-US" sz="1400" kern="1200"/>
        </a:p>
        <a:p>
          <a:pPr marL="114300" lvl="1" indent="-114300" algn="l" defTabSz="622300">
            <a:lnSpc>
              <a:spcPct val="90000"/>
            </a:lnSpc>
            <a:spcBef>
              <a:spcPct val="0"/>
            </a:spcBef>
            <a:spcAft>
              <a:spcPct val="20000"/>
            </a:spcAft>
            <a:buChar char="•"/>
          </a:pPr>
          <a:r>
            <a:rPr lang="en-US" sz="1400" i="1" kern="1200"/>
            <a:t>Level 3: Defined</a:t>
          </a:r>
          <a:endParaRPr lang="en-US" sz="1400" kern="1200"/>
        </a:p>
        <a:p>
          <a:pPr marL="114300" lvl="1" indent="-114300" algn="l" defTabSz="622300">
            <a:lnSpc>
              <a:spcPct val="90000"/>
            </a:lnSpc>
            <a:spcBef>
              <a:spcPct val="0"/>
            </a:spcBef>
            <a:spcAft>
              <a:spcPct val="20000"/>
            </a:spcAft>
            <a:buChar char="•"/>
          </a:pPr>
          <a:r>
            <a:rPr lang="en-US" sz="1400" i="1" kern="1200"/>
            <a:t>Level 4: Managed</a:t>
          </a:r>
          <a:endParaRPr lang="en-US" sz="1400" kern="1200"/>
        </a:p>
        <a:p>
          <a:pPr marL="114300" lvl="1" indent="-114300" algn="l" defTabSz="622300">
            <a:lnSpc>
              <a:spcPct val="90000"/>
            </a:lnSpc>
            <a:spcBef>
              <a:spcPct val="0"/>
            </a:spcBef>
            <a:spcAft>
              <a:spcPct val="20000"/>
            </a:spcAft>
            <a:buChar char="•"/>
          </a:pPr>
          <a:r>
            <a:rPr lang="en-US" sz="1400" i="1" kern="1200"/>
            <a:t>Level 5: Optimizing</a:t>
          </a:r>
          <a:endParaRPr lang="en-US" sz="1400" kern="1200"/>
        </a:p>
      </dsp:txBody>
      <dsp:txXfrm>
        <a:off x="0" y="2407850"/>
        <a:ext cx="6474027" cy="1229580"/>
      </dsp:txXfrm>
    </dsp:sp>
    <dsp:sp modelId="{0B31E023-ED85-49B4-BD91-5DE1DF413684}">
      <dsp:nvSpPr>
        <dsp:cNvPr id="0" name=""/>
        <dsp:cNvSpPr/>
      </dsp:nvSpPr>
      <dsp:spPr>
        <a:xfrm>
          <a:off x="0" y="363743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Predicting performance</a:t>
          </a:r>
        </a:p>
      </dsp:txBody>
      <dsp:txXfrm>
        <a:off x="21075" y="3658505"/>
        <a:ext cx="6431877" cy="389580"/>
      </dsp:txXfrm>
    </dsp:sp>
    <dsp:sp modelId="{09C07B79-5A05-4EDE-A273-150D63144B80}">
      <dsp:nvSpPr>
        <dsp:cNvPr id="0" name=""/>
        <dsp:cNvSpPr/>
      </dsp:nvSpPr>
      <dsp:spPr>
        <a:xfrm>
          <a:off x="0" y="4121000"/>
          <a:ext cx="647402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Skipping levels</a:t>
          </a:r>
          <a:endParaRPr lang="en-US" sz="1800" kern="1200"/>
        </a:p>
      </dsp:txBody>
      <dsp:txXfrm>
        <a:off x="21075" y="4142075"/>
        <a:ext cx="6431877" cy="389580"/>
      </dsp:txXfrm>
    </dsp:sp>
    <dsp:sp modelId="{E6D294C6-599B-42B9-AC87-2B2F1ED51E93}">
      <dsp:nvSpPr>
        <dsp:cNvPr id="0" name=""/>
        <dsp:cNvSpPr/>
      </dsp:nvSpPr>
      <dsp:spPr>
        <a:xfrm>
          <a:off x="0" y="4552730"/>
          <a:ext cx="6474027"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55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Trying to skip maturity levels is counterproductive because each level is a necessary foundation from which to achieve the next level</a:t>
          </a:r>
        </a:p>
      </dsp:txBody>
      <dsp:txXfrm>
        <a:off x="0" y="4552730"/>
        <a:ext cx="6474027" cy="43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363B8-5103-4E3F-8C21-5DE5C6022D63}">
      <dsp:nvSpPr>
        <dsp:cNvPr id="0" name=""/>
        <dsp:cNvSpPr/>
      </dsp:nvSpPr>
      <dsp:spPr>
        <a:xfrm>
          <a:off x="0" y="137400"/>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Software-process capability</a:t>
          </a:r>
          <a:endParaRPr lang="en-US" sz="1700" kern="1200"/>
        </a:p>
      </dsp:txBody>
      <dsp:txXfrm>
        <a:off x="19904" y="157304"/>
        <a:ext cx="6434219" cy="367937"/>
      </dsp:txXfrm>
    </dsp:sp>
    <dsp:sp modelId="{0DD3527F-7AA9-444A-B677-DA8322D17BF1}">
      <dsp:nvSpPr>
        <dsp:cNvPr id="0" name=""/>
        <dsp:cNvSpPr/>
      </dsp:nvSpPr>
      <dsp:spPr>
        <a:xfrm>
          <a:off x="0" y="594105"/>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Software-process performance</a:t>
          </a:r>
          <a:endParaRPr lang="en-US" sz="1700" kern="1200"/>
        </a:p>
      </dsp:txBody>
      <dsp:txXfrm>
        <a:off x="19904" y="614009"/>
        <a:ext cx="6434219" cy="367937"/>
      </dsp:txXfrm>
    </dsp:sp>
    <dsp:sp modelId="{5A941093-4337-4958-A24A-ACC79AA4E364}">
      <dsp:nvSpPr>
        <dsp:cNvPr id="0" name=""/>
        <dsp:cNvSpPr/>
      </dsp:nvSpPr>
      <dsp:spPr>
        <a:xfrm>
          <a:off x="0" y="1050810"/>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Software-process maturity</a:t>
          </a:r>
          <a:endParaRPr lang="en-US" sz="1700" kern="1200"/>
        </a:p>
      </dsp:txBody>
      <dsp:txXfrm>
        <a:off x="19904" y="1070714"/>
        <a:ext cx="6434219" cy="367937"/>
      </dsp:txXfrm>
    </dsp:sp>
    <dsp:sp modelId="{C3C5C9A7-8038-4C0E-8D22-1CEF186BCA72}">
      <dsp:nvSpPr>
        <dsp:cNvPr id="0" name=""/>
        <dsp:cNvSpPr/>
      </dsp:nvSpPr>
      <dsp:spPr>
        <a:xfrm>
          <a:off x="0" y="1507515"/>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Five maturity</a:t>
          </a:r>
          <a:r>
            <a:rPr lang="en-US" sz="1700" i="1" kern="1200"/>
            <a:t> </a:t>
          </a:r>
          <a:r>
            <a:rPr lang="en-US" sz="1700" kern="1200"/>
            <a:t>levels</a:t>
          </a:r>
        </a:p>
      </dsp:txBody>
      <dsp:txXfrm>
        <a:off x="19904" y="1527419"/>
        <a:ext cx="6434219" cy="367937"/>
      </dsp:txXfrm>
    </dsp:sp>
    <dsp:sp modelId="{F295C6F9-E5F2-4B79-921A-EA8457FF88E7}">
      <dsp:nvSpPr>
        <dsp:cNvPr id="0" name=""/>
        <dsp:cNvSpPr/>
      </dsp:nvSpPr>
      <dsp:spPr>
        <a:xfrm>
          <a:off x="0" y="1964220"/>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Behavioral </a:t>
          </a:r>
          <a:r>
            <a:rPr lang="en-US" sz="1700" i="1" kern="1200" dirty="0"/>
            <a:t>characterization</a:t>
          </a:r>
          <a:endParaRPr lang="en-US" sz="1700" kern="1200" dirty="0"/>
        </a:p>
      </dsp:txBody>
      <dsp:txXfrm>
        <a:off x="19904" y="1984124"/>
        <a:ext cx="6434219" cy="367937"/>
      </dsp:txXfrm>
    </dsp:sp>
    <dsp:sp modelId="{1FD69888-78FA-43A0-A7C8-3BED23D593AC}">
      <dsp:nvSpPr>
        <dsp:cNvPr id="0" name=""/>
        <dsp:cNvSpPr/>
      </dsp:nvSpPr>
      <dsp:spPr>
        <a:xfrm>
          <a:off x="0" y="2371965"/>
          <a:ext cx="6474027"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55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i="1" kern="1200"/>
            <a:t>Level 1: Initial</a:t>
          </a:r>
          <a:endParaRPr lang="en-US" sz="1300" kern="1200"/>
        </a:p>
        <a:p>
          <a:pPr marL="114300" lvl="1" indent="-114300" algn="l" defTabSz="577850">
            <a:lnSpc>
              <a:spcPct val="90000"/>
            </a:lnSpc>
            <a:spcBef>
              <a:spcPct val="0"/>
            </a:spcBef>
            <a:spcAft>
              <a:spcPct val="20000"/>
            </a:spcAft>
            <a:buChar char="•"/>
          </a:pPr>
          <a:r>
            <a:rPr lang="en-US" sz="1300" i="1" kern="1200"/>
            <a:t>Level 2: Repeatable</a:t>
          </a:r>
          <a:endParaRPr lang="en-US" sz="1300" kern="1200"/>
        </a:p>
        <a:p>
          <a:pPr marL="114300" lvl="1" indent="-114300" algn="l" defTabSz="577850">
            <a:lnSpc>
              <a:spcPct val="90000"/>
            </a:lnSpc>
            <a:spcBef>
              <a:spcPct val="0"/>
            </a:spcBef>
            <a:spcAft>
              <a:spcPct val="20000"/>
            </a:spcAft>
            <a:buChar char="•"/>
          </a:pPr>
          <a:r>
            <a:rPr lang="en-US" sz="1300" i="1" kern="1200"/>
            <a:t>Level 3: Defined</a:t>
          </a:r>
          <a:endParaRPr lang="en-US" sz="1300" kern="1200"/>
        </a:p>
        <a:p>
          <a:pPr marL="114300" lvl="1" indent="-114300" algn="l" defTabSz="577850">
            <a:lnSpc>
              <a:spcPct val="90000"/>
            </a:lnSpc>
            <a:spcBef>
              <a:spcPct val="0"/>
            </a:spcBef>
            <a:spcAft>
              <a:spcPct val="20000"/>
            </a:spcAft>
            <a:buChar char="•"/>
          </a:pPr>
          <a:r>
            <a:rPr lang="en-US" sz="1300" i="1" kern="1200"/>
            <a:t>Level 4: Managed</a:t>
          </a:r>
          <a:endParaRPr lang="en-US" sz="1300" kern="1200"/>
        </a:p>
        <a:p>
          <a:pPr marL="114300" lvl="1" indent="-114300" algn="l" defTabSz="577850">
            <a:lnSpc>
              <a:spcPct val="90000"/>
            </a:lnSpc>
            <a:spcBef>
              <a:spcPct val="0"/>
            </a:spcBef>
            <a:spcAft>
              <a:spcPct val="20000"/>
            </a:spcAft>
            <a:buChar char="•"/>
          </a:pPr>
          <a:r>
            <a:rPr lang="en-US" sz="1300" i="1" kern="1200"/>
            <a:t>Level 5: Optimizing</a:t>
          </a:r>
          <a:endParaRPr lang="en-US" sz="1300" kern="1200"/>
        </a:p>
      </dsp:txBody>
      <dsp:txXfrm>
        <a:off x="0" y="2371965"/>
        <a:ext cx="6474027" cy="1126080"/>
      </dsp:txXfrm>
    </dsp:sp>
    <dsp:sp modelId="{0B31E023-ED85-49B4-BD91-5DE1DF413684}">
      <dsp:nvSpPr>
        <dsp:cNvPr id="0" name=""/>
        <dsp:cNvSpPr/>
      </dsp:nvSpPr>
      <dsp:spPr>
        <a:xfrm>
          <a:off x="0" y="3498045"/>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Predicting performance</a:t>
          </a:r>
        </a:p>
      </dsp:txBody>
      <dsp:txXfrm>
        <a:off x="19904" y="3517949"/>
        <a:ext cx="6434219" cy="367937"/>
      </dsp:txXfrm>
    </dsp:sp>
    <dsp:sp modelId="{09C07B79-5A05-4EDE-A273-150D63144B80}">
      <dsp:nvSpPr>
        <dsp:cNvPr id="0" name=""/>
        <dsp:cNvSpPr/>
      </dsp:nvSpPr>
      <dsp:spPr>
        <a:xfrm>
          <a:off x="0" y="3954750"/>
          <a:ext cx="6474027"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Skipping levels</a:t>
          </a:r>
          <a:endParaRPr lang="en-US" sz="1700" kern="1200"/>
        </a:p>
      </dsp:txBody>
      <dsp:txXfrm>
        <a:off x="19904" y="3974654"/>
        <a:ext cx="6434219" cy="367937"/>
      </dsp:txXfrm>
    </dsp:sp>
    <dsp:sp modelId="{E6D294C6-599B-42B9-AC87-2B2F1ED51E93}">
      <dsp:nvSpPr>
        <dsp:cNvPr id="0" name=""/>
        <dsp:cNvSpPr/>
      </dsp:nvSpPr>
      <dsp:spPr>
        <a:xfrm>
          <a:off x="0" y="4362495"/>
          <a:ext cx="6474027"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55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Trying to skip maturity levels is counterproductive because each level is a necessary foundation from which to achieve the next level</a:t>
          </a:r>
        </a:p>
      </dsp:txBody>
      <dsp:txXfrm>
        <a:off x="0" y="4362495"/>
        <a:ext cx="6474027" cy="41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37DE7-C6DF-49C8-B45E-3720F3CD0EBC}">
      <dsp:nvSpPr>
        <dsp:cNvPr id="0" name=""/>
        <dsp:cNvSpPr/>
      </dsp:nvSpPr>
      <dsp:spPr>
        <a:xfrm>
          <a:off x="0" y="296451"/>
          <a:ext cx="6797675" cy="164150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Configuration Managements consists of legal accounting of 3</a:t>
          </a:r>
          <a:r>
            <a:rPr lang="en-US" sz="2300" kern="1200" baseline="30000"/>
            <a:t>rd</a:t>
          </a:r>
          <a:r>
            <a:rPr lang="en-US" sz="2300" kern="1200"/>
            <a:t> party software (COTS, FOSS), project development software, integrated software as part of the delivery, and delivery constraints and scenarios.</a:t>
          </a:r>
        </a:p>
      </dsp:txBody>
      <dsp:txXfrm>
        <a:off x="80132" y="376583"/>
        <a:ext cx="6637411" cy="1481245"/>
      </dsp:txXfrm>
    </dsp:sp>
    <dsp:sp modelId="{02A879DF-AF3E-4ED5-8C68-3BB13F5F95E0}">
      <dsp:nvSpPr>
        <dsp:cNvPr id="0" name=""/>
        <dsp:cNvSpPr/>
      </dsp:nvSpPr>
      <dsp:spPr>
        <a:xfrm>
          <a:off x="0" y="2004201"/>
          <a:ext cx="6797675" cy="164150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Managements consists of document control and versioning, software development folders, tests &amp; test data, and licensing issues.</a:t>
          </a:r>
        </a:p>
      </dsp:txBody>
      <dsp:txXfrm>
        <a:off x="80132" y="2084333"/>
        <a:ext cx="6637411" cy="1481245"/>
      </dsp:txXfrm>
    </dsp:sp>
    <dsp:sp modelId="{90300D0F-F486-4914-9A62-8985833D1917}">
      <dsp:nvSpPr>
        <dsp:cNvPr id="0" name=""/>
        <dsp:cNvSpPr/>
      </dsp:nvSpPr>
      <dsp:spPr>
        <a:xfrm>
          <a:off x="0" y="3711951"/>
          <a:ext cx="6797675" cy="164150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Software Management consists of code repositories, versioning and patching software, delivery scheduling and peer reviews.</a:t>
          </a:r>
        </a:p>
      </dsp:txBody>
      <dsp:txXfrm>
        <a:off x="80132" y="3792083"/>
        <a:ext cx="6637411" cy="1481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4E819-7313-4C1B-8791-39B6E014195F}">
      <dsp:nvSpPr>
        <dsp:cNvPr id="0" name=""/>
        <dsp:cNvSpPr/>
      </dsp:nvSpPr>
      <dsp:spPr>
        <a:xfrm rot="16200000">
          <a:off x="-942488" y="943378"/>
          <a:ext cx="4202430" cy="2315672"/>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7184" bIns="0" numCol="1" spcCol="1270" anchor="t" anchorCtr="0">
          <a:noAutofit/>
        </a:bodyPr>
        <a:lstStyle/>
        <a:p>
          <a:pPr marL="0" lvl="0" indent="0" algn="l" defTabSz="1155700">
            <a:lnSpc>
              <a:spcPct val="90000"/>
            </a:lnSpc>
            <a:spcBef>
              <a:spcPct val="0"/>
            </a:spcBef>
            <a:spcAft>
              <a:spcPct val="35000"/>
            </a:spcAft>
            <a:buNone/>
          </a:pPr>
          <a:r>
            <a:rPr lang="en-US" sz="2600" kern="1200" dirty="0"/>
            <a:t>Legal </a:t>
          </a:r>
        </a:p>
        <a:p>
          <a:pPr marL="228600" lvl="1" indent="-228600" algn="l" defTabSz="889000">
            <a:lnSpc>
              <a:spcPct val="90000"/>
            </a:lnSpc>
            <a:spcBef>
              <a:spcPct val="0"/>
            </a:spcBef>
            <a:spcAft>
              <a:spcPct val="15000"/>
            </a:spcAft>
            <a:buChar char="•"/>
          </a:pPr>
          <a:r>
            <a:rPr lang="en-US" sz="2000" kern="1200" dirty="0"/>
            <a:t>Regulations</a:t>
          </a:r>
        </a:p>
        <a:p>
          <a:pPr marL="228600" lvl="1" indent="-228600" algn="l" defTabSz="889000">
            <a:lnSpc>
              <a:spcPct val="90000"/>
            </a:lnSpc>
            <a:spcBef>
              <a:spcPct val="0"/>
            </a:spcBef>
            <a:spcAft>
              <a:spcPct val="15000"/>
            </a:spcAft>
            <a:buChar char="•"/>
          </a:pPr>
          <a:r>
            <a:rPr lang="en-US" sz="2000" kern="1200" dirty="0"/>
            <a:t>Standards</a:t>
          </a:r>
        </a:p>
        <a:p>
          <a:pPr marL="228600" lvl="1" indent="-228600" algn="l" defTabSz="889000">
            <a:lnSpc>
              <a:spcPct val="90000"/>
            </a:lnSpc>
            <a:spcBef>
              <a:spcPct val="0"/>
            </a:spcBef>
            <a:spcAft>
              <a:spcPct val="15000"/>
            </a:spcAft>
            <a:buChar char="•"/>
          </a:pPr>
          <a:r>
            <a:rPr lang="en-US" sz="2000" kern="1200" dirty="0"/>
            <a:t>Guidelines</a:t>
          </a:r>
        </a:p>
        <a:p>
          <a:pPr marL="228600" lvl="1" indent="-228600" algn="l" defTabSz="889000">
            <a:lnSpc>
              <a:spcPct val="90000"/>
            </a:lnSpc>
            <a:spcBef>
              <a:spcPct val="0"/>
            </a:spcBef>
            <a:spcAft>
              <a:spcPct val="15000"/>
            </a:spcAft>
            <a:buChar char="•"/>
          </a:pPr>
          <a:r>
            <a:rPr lang="en-US" sz="2000" kern="1200" dirty="0"/>
            <a:t>Law</a:t>
          </a:r>
        </a:p>
        <a:p>
          <a:pPr marL="228600" lvl="1" indent="-228600" algn="l" defTabSz="889000">
            <a:lnSpc>
              <a:spcPct val="90000"/>
            </a:lnSpc>
            <a:spcBef>
              <a:spcPct val="0"/>
            </a:spcBef>
            <a:spcAft>
              <a:spcPct val="15000"/>
            </a:spcAft>
            <a:buChar char="•"/>
          </a:pPr>
          <a:r>
            <a:rPr lang="en-US" sz="2000" kern="1200" dirty="0"/>
            <a:t>Ethics</a:t>
          </a:r>
        </a:p>
      </dsp:txBody>
      <dsp:txXfrm rot="5400000">
        <a:off x="891" y="840485"/>
        <a:ext cx="2315672" cy="2521458"/>
      </dsp:txXfrm>
    </dsp:sp>
    <dsp:sp modelId="{6246D988-1B41-4FE8-A63F-275B9877350B}">
      <dsp:nvSpPr>
        <dsp:cNvPr id="0" name=""/>
        <dsp:cNvSpPr/>
      </dsp:nvSpPr>
      <dsp:spPr>
        <a:xfrm rot="16200000">
          <a:off x="1546859" y="943378"/>
          <a:ext cx="4202430" cy="2315672"/>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7184" bIns="0" numCol="1" spcCol="1270" anchor="t" anchorCtr="0">
          <a:noAutofit/>
        </a:bodyPr>
        <a:lstStyle/>
        <a:p>
          <a:pPr marL="0" lvl="0" indent="0" algn="l" defTabSz="1155700">
            <a:lnSpc>
              <a:spcPct val="90000"/>
            </a:lnSpc>
            <a:spcBef>
              <a:spcPct val="0"/>
            </a:spcBef>
            <a:spcAft>
              <a:spcPct val="35000"/>
            </a:spcAft>
            <a:buNone/>
          </a:pPr>
          <a:r>
            <a:rPr lang="en-US" sz="2600" kern="1200" dirty="0"/>
            <a:t>Due Care</a:t>
          </a:r>
        </a:p>
        <a:p>
          <a:pPr marL="228600" lvl="1" indent="-228600" algn="l" defTabSz="889000">
            <a:lnSpc>
              <a:spcPct val="90000"/>
            </a:lnSpc>
            <a:spcBef>
              <a:spcPct val="0"/>
            </a:spcBef>
            <a:spcAft>
              <a:spcPct val="15000"/>
            </a:spcAft>
            <a:buChar char="•"/>
          </a:pPr>
          <a:r>
            <a:rPr lang="en-US" sz="2000" kern="1200" dirty="0"/>
            <a:t>Policies</a:t>
          </a:r>
        </a:p>
        <a:p>
          <a:pPr marL="228600" lvl="1" indent="-228600" algn="l" defTabSz="889000">
            <a:lnSpc>
              <a:spcPct val="90000"/>
            </a:lnSpc>
            <a:spcBef>
              <a:spcPct val="0"/>
            </a:spcBef>
            <a:spcAft>
              <a:spcPct val="15000"/>
            </a:spcAft>
            <a:buChar char="•"/>
          </a:pPr>
          <a:r>
            <a:rPr lang="en-US" sz="2000" kern="1200" dirty="0"/>
            <a:t>Practices</a:t>
          </a:r>
        </a:p>
        <a:p>
          <a:pPr marL="228600" lvl="1" indent="-228600" algn="l" defTabSz="889000">
            <a:lnSpc>
              <a:spcPct val="90000"/>
            </a:lnSpc>
            <a:spcBef>
              <a:spcPct val="0"/>
            </a:spcBef>
            <a:spcAft>
              <a:spcPct val="15000"/>
            </a:spcAft>
            <a:buChar char="•"/>
          </a:pPr>
          <a:r>
            <a:rPr lang="en-US" sz="2000" kern="1200" dirty="0"/>
            <a:t>Process</a:t>
          </a:r>
        </a:p>
        <a:p>
          <a:pPr marL="228600" lvl="1" indent="-228600" algn="l" defTabSz="889000">
            <a:lnSpc>
              <a:spcPct val="90000"/>
            </a:lnSpc>
            <a:spcBef>
              <a:spcPct val="0"/>
            </a:spcBef>
            <a:spcAft>
              <a:spcPct val="15000"/>
            </a:spcAft>
            <a:buChar char="•"/>
          </a:pPr>
          <a:r>
            <a:rPr lang="en-US" sz="2000" kern="1200" dirty="0"/>
            <a:t>Procedures</a:t>
          </a:r>
        </a:p>
        <a:p>
          <a:pPr marL="228600" lvl="1" indent="-228600" algn="l" defTabSz="889000">
            <a:lnSpc>
              <a:spcPct val="90000"/>
            </a:lnSpc>
            <a:spcBef>
              <a:spcPct val="0"/>
            </a:spcBef>
            <a:spcAft>
              <a:spcPct val="15000"/>
            </a:spcAft>
            <a:buChar char="•"/>
          </a:pPr>
          <a:r>
            <a:rPr lang="en-US" sz="2000" kern="1200" dirty="0"/>
            <a:t>Baselines</a:t>
          </a:r>
        </a:p>
        <a:p>
          <a:pPr marL="228600" lvl="1" indent="-228600" algn="l" defTabSz="889000">
            <a:lnSpc>
              <a:spcPct val="90000"/>
            </a:lnSpc>
            <a:spcBef>
              <a:spcPct val="0"/>
            </a:spcBef>
            <a:spcAft>
              <a:spcPct val="15000"/>
            </a:spcAft>
            <a:buChar char="•"/>
          </a:pPr>
          <a:endParaRPr lang="en-US" sz="2000" kern="1200" dirty="0"/>
        </a:p>
      </dsp:txBody>
      <dsp:txXfrm rot="5400000">
        <a:off x="2490238" y="840485"/>
        <a:ext cx="2315672" cy="2521458"/>
      </dsp:txXfrm>
    </dsp:sp>
    <dsp:sp modelId="{434FF1CE-2712-4FC5-A584-431E869C2116}">
      <dsp:nvSpPr>
        <dsp:cNvPr id="0" name=""/>
        <dsp:cNvSpPr/>
      </dsp:nvSpPr>
      <dsp:spPr>
        <a:xfrm rot="16200000">
          <a:off x="4036208" y="943378"/>
          <a:ext cx="4202430" cy="2315672"/>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7184" bIns="0" numCol="1" spcCol="1270" anchor="t" anchorCtr="0">
          <a:noAutofit/>
        </a:bodyPr>
        <a:lstStyle/>
        <a:p>
          <a:pPr marL="0" lvl="0" indent="0" algn="l" defTabSz="1155700">
            <a:lnSpc>
              <a:spcPct val="90000"/>
            </a:lnSpc>
            <a:spcBef>
              <a:spcPct val="0"/>
            </a:spcBef>
            <a:spcAft>
              <a:spcPct val="35000"/>
            </a:spcAft>
            <a:buNone/>
          </a:pPr>
          <a:r>
            <a:rPr lang="en-US" sz="2600" kern="1200" dirty="0"/>
            <a:t>Due Process</a:t>
          </a:r>
        </a:p>
        <a:p>
          <a:pPr marL="228600" lvl="1" indent="-228600" algn="l" defTabSz="889000">
            <a:lnSpc>
              <a:spcPct val="90000"/>
            </a:lnSpc>
            <a:spcBef>
              <a:spcPct val="0"/>
            </a:spcBef>
            <a:spcAft>
              <a:spcPct val="15000"/>
            </a:spcAft>
            <a:buChar char="•"/>
          </a:pPr>
          <a:r>
            <a:rPr lang="en-US" sz="2000" kern="1200" dirty="0"/>
            <a:t>Implementation</a:t>
          </a:r>
        </a:p>
        <a:p>
          <a:pPr marL="228600" lvl="1" indent="-228600" algn="l" defTabSz="889000">
            <a:lnSpc>
              <a:spcPct val="90000"/>
            </a:lnSpc>
            <a:spcBef>
              <a:spcPct val="0"/>
            </a:spcBef>
            <a:spcAft>
              <a:spcPct val="15000"/>
            </a:spcAft>
            <a:buChar char="•"/>
          </a:pPr>
          <a:r>
            <a:rPr lang="en-US" sz="2000" kern="1200" dirty="0"/>
            <a:t>Evidence</a:t>
          </a:r>
        </a:p>
        <a:p>
          <a:pPr marL="228600" lvl="1" indent="-228600" algn="l" defTabSz="889000">
            <a:lnSpc>
              <a:spcPct val="90000"/>
            </a:lnSpc>
            <a:spcBef>
              <a:spcPct val="0"/>
            </a:spcBef>
            <a:spcAft>
              <a:spcPct val="15000"/>
            </a:spcAft>
            <a:buChar char="•"/>
          </a:pPr>
          <a:r>
            <a:rPr lang="en-US" sz="2000" kern="1200" dirty="0"/>
            <a:t>Reviews</a:t>
          </a:r>
        </a:p>
        <a:p>
          <a:pPr marL="228600" lvl="1" indent="-228600" algn="l" defTabSz="889000">
            <a:lnSpc>
              <a:spcPct val="90000"/>
            </a:lnSpc>
            <a:spcBef>
              <a:spcPct val="0"/>
            </a:spcBef>
            <a:spcAft>
              <a:spcPct val="15000"/>
            </a:spcAft>
            <a:buChar char="•"/>
          </a:pPr>
          <a:r>
            <a:rPr lang="en-US" sz="2000" kern="1200" dirty="0"/>
            <a:t>Audits</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rot="5400000">
        <a:off x="4979587" y="840485"/>
        <a:ext cx="2315672" cy="25214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38F21-B191-4227-AC89-A9CC0A4D6230}"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922FE-5ACF-4139-A356-FA05AA04AAE2}" type="slidenum">
              <a:rPr lang="en-US" smtClean="0"/>
              <a:t>‹#›</a:t>
            </a:fld>
            <a:endParaRPr lang="en-US"/>
          </a:p>
        </p:txBody>
      </p:sp>
    </p:spTree>
    <p:extLst>
      <p:ext uri="{BB962C8B-B14F-4D97-AF65-F5344CB8AC3E}">
        <p14:creationId xmlns:p14="http://schemas.microsoft.com/office/powerpoint/2010/main" val="262252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https://onlinelibrary.wiley.com/doi/pdf/10.1002/9781119134527.app2</a:t>
            </a:r>
          </a:p>
        </p:txBody>
      </p:sp>
      <p:sp>
        <p:nvSpPr>
          <p:cNvPr id="4" name="Slide Number Placeholder 3"/>
          <p:cNvSpPr>
            <a:spLocks noGrp="1"/>
          </p:cNvSpPr>
          <p:nvPr>
            <p:ph type="sldNum" sz="quarter" idx="5"/>
          </p:nvPr>
        </p:nvSpPr>
        <p:spPr/>
        <p:txBody>
          <a:bodyPr/>
          <a:lstStyle/>
          <a:p>
            <a:fld id="{36D922FE-5ACF-4139-A356-FA05AA04AAE2}" type="slidenum">
              <a:rPr lang="en-US" smtClean="0"/>
              <a:t>16</a:t>
            </a:fld>
            <a:endParaRPr lang="en-US"/>
          </a:p>
        </p:txBody>
      </p:sp>
    </p:spTree>
    <p:extLst>
      <p:ext uri="{BB962C8B-B14F-4D97-AF65-F5344CB8AC3E}">
        <p14:creationId xmlns:p14="http://schemas.microsoft.com/office/powerpoint/2010/main" val="140839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922FE-5ACF-4139-A356-FA05AA04AAE2}" type="slidenum">
              <a:rPr lang="en-US" smtClean="0"/>
              <a:t>38</a:t>
            </a:fld>
            <a:endParaRPr lang="en-US"/>
          </a:p>
        </p:txBody>
      </p:sp>
    </p:spTree>
    <p:extLst>
      <p:ext uri="{BB962C8B-B14F-4D97-AF65-F5344CB8AC3E}">
        <p14:creationId xmlns:p14="http://schemas.microsoft.com/office/powerpoint/2010/main" val="65348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https://www.iso.org/obp/ui/#iso:std:iso-iec-ieee:29119:-3:ed-1:v1:en</a:t>
            </a:r>
          </a:p>
        </p:txBody>
      </p:sp>
      <p:sp>
        <p:nvSpPr>
          <p:cNvPr id="4" name="Slide Number Placeholder 3"/>
          <p:cNvSpPr>
            <a:spLocks noGrp="1"/>
          </p:cNvSpPr>
          <p:nvPr>
            <p:ph type="sldNum" sz="quarter" idx="5"/>
          </p:nvPr>
        </p:nvSpPr>
        <p:spPr/>
        <p:txBody>
          <a:bodyPr/>
          <a:lstStyle/>
          <a:p>
            <a:fld id="{36D922FE-5ACF-4139-A356-FA05AA04AAE2}" type="slidenum">
              <a:rPr lang="en-US" smtClean="0"/>
              <a:t>41</a:t>
            </a:fld>
            <a:endParaRPr lang="en-US"/>
          </a:p>
        </p:txBody>
      </p:sp>
    </p:spTree>
    <p:extLst>
      <p:ext uri="{BB962C8B-B14F-4D97-AF65-F5344CB8AC3E}">
        <p14:creationId xmlns:p14="http://schemas.microsoft.com/office/powerpoint/2010/main" val="108595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Resources</a:t>
            </a:r>
          </a:p>
          <a:p>
            <a:r>
              <a:rPr lang="en-US" dirty="0"/>
              <a:t>http://www.professionalqa.com/comparison-quality-models</a:t>
            </a:r>
          </a:p>
          <a:p>
            <a:endParaRPr lang="en-US" dirty="0"/>
          </a:p>
        </p:txBody>
      </p:sp>
      <p:sp>
        <p:nvSpPr>
          <p:cNvPr id="4" name="Slide Number Placeholder 3"/>
          <p:cNvSpPr>
            <a:spLocks noGrp="1"/>
          </p:cNvSpPr>
          <p:nvPr>
            <p:ph type="sldNum" sz="quarter" idx="10"/>
          </p:nvPr>
        </p:nvSpPr>
        <p:spPr/>
        <p:txBody>
          <a:bodyPr/>
          <a:lstStyle/>
          <a:p>
            <a:fld id="{0ADD0BD1-443C-4A25-BC07-7AF87A30D021}" type="slidenum">
              <a:rPr lang="en-US" smtClean="0"/>
              <a:t>46</a:t>
            </a:fld>
            <a:endParaRPr lang="en-US"/>
          </a:p>
        </p:txBody>
      </p:sp>
    </p:spTree>
    <p:extLst>
      <p:ext uri="{BB962C8B-B14F-4D97-AF65-F5344CB8AC3E}">
        <p14:creationId xmlns:p14="http://schemas.microsoft.com/office/powerpoint/2010/main" val="1885093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2A8E4-B289-4A46-8F15-2E2EDFCE7032}"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79671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A8E4-B289-4A46-8F15-2E2EDFCE7032}"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391242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A8E4-B289-4A46-8F15-2E2EDFCE7032}"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16695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2A8E4-B289-4A46-8F15-2E2EDFCE7032}"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88734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2A8E4-B289-4A46-8F15-2E2EDFCE7032}"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25796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2A8E4-B289-4A46-8F15-2E2EDFCE7032}"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01690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2A8E4-B289-4A46-8F15-2E2EDFCE7032}"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477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2A8E4-B289-4A46-8F15-2E2EDFCE7032}"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56209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2A8E4-B289-4A46-8F15-2E2EDFCE7032}"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61909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2A8E4-B289-4A46-8F15-2E2EDFCE7032}"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11617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2A8E4-B289-4A46-8F15-2E2EDFCE7032}"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FCC72-D5A5-4633-9799-40CA20DFC6E9}" type="slidenum">
              <a:rPr lang="en-US" smtClean="0"/>
              <a:t>‹#›</a:t>
            </a:fld>
            <a:endParaRPr lang="en-US"/>
          </a:p>
        </p:txBody>
      </p:sp>
    </p:spTree>
    <p:extLst>
      <p:ext uri="{BB962C8B-B14F-4D97-AF65-F5344CB8AC3E}">
        <p14:creationId xmlns:p14="http://schemas.microsoft.com/office/powerpoint/2010/main" val="232899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2A8E4-B289-4A46-8F15-2E2EDFCE7032}" type="datetimeFigureOut">
              <a:rPr lang="en-US" smtClean="0"/>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FCC72-D5A5-4633-9799-40CA20DFC6E9}" type="slidenum">
              <a:rPr lang="en-US" smtClean="0"/>
              <a:t>‹#›</a:t>
            </a:fld>
            <a:endParaRPr lang="en-US"/>
          </a:p>
        </p:txBody>
      </p:sp>
    </p:spTree>
    <p:extLst>
      <p:ext uri="{BB962C8B-B14F-4D97-AF65-F5344CB8AC3E}">
        <p14:creationId xmlns:p14="http://schemas.microsoft.com/office/powerpoint/2010/main" val="50035446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oelonsoftware.com/2000/08/09/the-joel-test-12-steps-to-better-cod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byui.instructure.com/courses/134912/pages/w03-teaching-notes-do-not-publish" TargetMode="Externa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hyperlink" Target="https://resources.sei.cmu.edu/library/asset-view.cfm?assetid=11955" TargetMode="External"/><Relationship Id="rId2" Type="http://schemas.openxmlformats.org/officeDocument/2006/relationships/hyperlink" Target="http://dx.doi.org.byui.idm.oclc.org/10.1109/52.219617" TargetMode="External"/><Relationship Id="rId1" Type="http://schemas.openxmlformats.org/officeDocument/2006/relationships/slideLayout" Target="../slideLayouts/slideLayout2.xml"/><Relationship Id="rId6" Type="http://schemas.openxmlformats.org/officeDocument/2006/relationships/hyperlink" Target="https://learning.oreilly.com/library/publisher/sams/" TargetMode="External"/><Relationship Id="rId5" Type="http://schemas.openxmlformats.org/officeDocument/2006/relationships/hyperlink" Target="https://learning.oreilly.com/library/view/software-testing-second/0672327988/" TargetMode="External"/><Relationship Id="rId4" Type="http://schemas.openxmlformats.org/officeDocument/2006/relationships/hyperlink" Target="http://www.grisha.ru/cmm/cimm.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yui-cse.github.io/cse270-course/Teach/CSE270M13TeachProjectManageme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sources.sei.cmu.edu/library/asset-view.cfm?assetid=11955" TargetMode="External"/><Relationship Id="rId2" Type="http://schemas.openxmlformats.org/officeDocument/2006/relationships/hyperlink" Target="http://dx.doi.org.byui.idm.oclc.org/10.1109/52.219617" TargetMode="External"/><Relationship Id="rId1" Type="http://schemas.openxmlformats.org/officeDocument/2006/relationships/slideLayout" Target="../slideLayouts/slideLayout2.xml"/><Relationship Id="rId6" Type="http://schemas.openxmlformats.org/officeDocument/2006/relationships/hyperlink" Target="https://learning.oreilly.com/library/publisher/sams/" TargetMode="External"/><Relationship Id="rId5" Type="http://schemas.openxmlformats.org/officeDocument/2006/relationships/hyperlink" Target="https://learning.oreilly.com/library/view/software-testing-second/0672327988/" TargetMode="External"/><Relationship Id="rId4" Type="http://schemas.openxmlformats.org/officeDocument/2006/relationships/hyperlink" Target="http://www.grisha.ru/cmm/cimm.ht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BEAA-5637-4FEB-BE7F-7A4C04299A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0EE4853-3945-4300-84B3-1F48FC00D52F}"/>
              </a:ext>
            </a:extLst>
          </p:cNvPr>
          <p:cNvSpPr>
            <a:spLocks noGrp="1"/>
          </p:cNvSpPr>
          <p:nvPr>
            <p:ph type="subTitle" idx="1"/>
          </p:nvPr>
        </p:nvSpPr>
        <p:spPr/>
        <p:txBody>
          <a:bodyPr/>
          <a:lstStyle/>
          <a:p>
            <a:endParaRPr lang="en-US"/>
          </a:p>
        </p:txBody>
      </p:sp>
      <p:pic>
        <p:nvPicPr>
          <p:cNvPr id="5" name="Picture 4" descr="A person smiling at the camera&#10;&#10;Description automatically generated with medium confidence">
            <a:extLst>
              <a:ext uri="{FF2B5EF4-FFF2-40B4-BE49-F238E27FC236}">
                <a16:creationId xmlns:a16="http://schemas.microsoft.com/office/drawing/2014/main" id="{16784327-7094-4286-9E46-44B0B9B56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680" y="351125"/>
            <a:ext cx="5848350" cy="5629275"/>
          </a:xfrm>
          <a:prstGeom prst="rect">
            <a:avLst/>
          </a:prstGeom>
        </p:spPr>
      </p:pic>
      <p:pic>
        <p:nvPicPr>
          <p:cNvPr id="7" name="Picture 6" descr="A picture containing text, car, red, outdoor&#10;&#10;Description automatically generated">
            <a:extLst>
              <a:ext uri="{FF2B5EF4-FFF2-40B4-BE49-F238E27FC236}">
                <a16:creationId xmlns:a16="http://schemas.microsoft.com/office/drawing/2014/main" id="{37D666D8-7B15-443E-9B26-7E8EA469E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270162"/>
            <a:ext cx="5676900" cy="5791200"/>
          </a:xfrm>
          <a:prstGeom prst="rect">
            <a:avLst/>
          </a:prstGeom>
        </p:spPr>
      </p:pic>
    </p:spTree>
    <p:extLst>
      <p:ext uri="{BB962C8B-B14F-4D97-AF65-F5344CB8AC3E}">
        <p14:creationId xmlns:p14="http://schemas.microsoft.com/office/powerpoint/2010/main" val="202917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Capability Mature Model for Software, Version 1.1 </a:t>
            </a:r>
            <a:br>
              <a:rPr lang="en-US" dirty="0"/>
            </a:br>
            <a:r>
              <a:rPr lang="en-US" b="1" dirty="0"/>
              <a:t>IMMATURITY VERSUS MATURITY</a:t>
            </a:r>
            <a:endParaRPr lang="en-US" dirty="0"/>
          </a:p>
        </p:txBody>
      </p:sp>
      <p:sp>
        <p:nvSpPr>
          <p:cNvPr id="4" name="Text Placeholder 3"/>
          <p:cNvSpPr>
            <a:spLocks noGrp="1"/>
          </p:cNvSpPr>
          <p:nvPr>
            <p:ph type="body" idx="1"/>
          </p:nvPr>
        </p:nvSpPr>
        <p:spPr/>
        <p:txBody>
          <a:bodyPr/>
          <a:lstStyle/>
          <a:p>
            <a:r>
              <a:rPr lang="en-US" dirty="0"/>
              <a:t>Immaturity</a:t>
            </a:r>
          </a:p>
        </p:txBody>
      </p:sp>
      <p:sp>
        <p:nvSpPr>
          <p:cNvPr id="3" name="Content Placeholder 2"/>
          <p:cNvSpPr>
            <a:spLocks noGrp="1"/>
          </p:cNvSpPr>
          <p:nvPr>
            <p:ph sz="half" idx="2"/>
          </p:nvPr>
        </p:nvSpPr>
        <p:spPr>
          <a:xfrm>
            <a:off x="119921" y="2582334"/>
            <a:ext cx="5915119" cy="3788486"/>
          </a:xfrm>
        </p:spPr>
        <p:txBody>
          <a:bodyPr>
            <a:normAutofit fontScale="47500" lnSpcReduction="20000"/>
          </a:bodyPr>
          <a:lstStyle/>
          <a:p>
            <a:pPr>
              <a:buFont typeface="Wingdings" panose="05000000000000000000" pitchFamily="2" charset="2"/>
              <a:buChar char="Ø"/>
            </a:pPr>
            <a:r>
              <a:rPr lang="en-US" dirty="0"/>
              <a:t>software processes are generally </a:t>
            </a:r>
            <a:r>
              <a:rPr lang="en-US" b="1" dirty="0"/>
              <a:t>improvised</a:t>
            </a:r>
            <a:r>
              <a:rPr lang="en-US" dirty="0"/>
              <a:t> by practitioners</a:t>
            </a:r>
          </a:p>
          <a:p>
            <a:pPr>
              <a:buFont typeface="Wingdings" panose="05000000000000000000" pitchFamily="2" charset="2"/>
              <a:buChar char="Ø"/>
            </a:pPr>
            <a:r>
              <a:rPr lang="en-US" b="1" dirty="0"/>
              <a:t>not</a:t>
            </a:r>
            <a:r>
              <a:rPr lang="en-US" dirty="0"/>
              <a:t> rigorously </a:t>
            </a:r>
            <a:r>
              <a:rPr lang="en-US" b="1" dirty="0"/>
              <a:t>followed or enforced</a:t>
            </a:r>
            <a:r>
              <a:rPr lang="en-US" dirty="0"/>
              <a:t>.</a:t>
            </a:r>
          </a:p>
          <a:p>
            <a:pPr>
              <a:buFont typeface="Wingdings" panose="05000000000000000000" pitchFamily="2" charset="2"/>
              <a:buChar char="Ø"/>
            </a:pPr>
            <a:r>
              <a:rPr lang="en-US" dirty="0"/>
              <a:t>software organization is </a:t>
            </a:r>
            <a:r>
              <a:rPr lang="en-US" b="1" dirty="0"/>
              <a:t>reactionary</a:t>
            </a:r>
          </a:p>
          <a:p>
            <a:pPr>
              <a:buFont typeface="Wingdings" panose="05000000000000000000" pitchFamily="2" charset="2"/>
              <a:buChar char="Ø"/>
            </a:pPr>
            <a:r>
              <a:rPr lang="en-US" dirty="0"/>
              <a:t>Focused on solving immediate </a:t>
            </a:r>
            <a:r>
              <a:rPr lang="en-US" b="1" dirty="0"/>
              <a:t>crises</a:t>
            </a:r>
            <a:r>
              <a:rPr lang="en-US" dirty="0"/>
              <a:t> /fire fighting</a:t>
            </a:r>
          </a:p>
          <a:p>
            <a:pPr>
              <a:buFont typeface="Wingdings" panose="05000000000000000000" pitchFamily="2" charset="2"/>
              <a:buChar char="Ø"/>
            </a:pPr>
            <a:r>
              <a:rPr lang="en-US" dirty="0"/>
              <a:t>Schedules and </a:t>
            </a:r>
            <a:r>
              <a:rPr lang="en-US" b="1" dirty="0"/>
              <a:t>budgets</a:t>
            </a:r>
            <a:r>
              <a:rPr lang="en-US" dirty="0"/>
              <a:t> are routinely </a:t>
            </a:r>
            <a:r>
              <a:rPr lang="en-US" b="1" dirty="0"/>
              <a:t>exceeded</a:t>
            </a:r>
          </a:p>
          <a:p>
            <a:pPr>
              <a:buFont typeface="Wingdings" panose="05000000000000000000" pitchFamily="2" charset="2"/>
              <a:buChar char="Ø"/>
            </a:pPr>
            <a:r>
              <a:rPr lang="en-US" dirty="0"/>
              <a:t>not based on </a:t>
            </a:r>
            <a:r>
              <a:rPr lang="en-US" b="1" dirty="0"/>
              <a:t>realistic estimates</a:t>
            </a:r>
          </a:p>
          <a:p>
            <a:pPr>
              <a:buFont typeface="Wingdings" panose="05000000000000000000" pitchFamily="2" charset="2"/>
              <a:buChar char="Ø"/>
            </a:pPr>
            <a:r>
              <a:rPr lang="en-US" dirty="0"/>
              <a:t>When hard deadlines are imposed, </a:t>
            </a:r>
            <a:r>
              <a:rPr lang="en-US" b="1" dirty="0"/>
              <a:t>product functionality and quality are often compromised</a:t>
            </a:r>
            <a:r>
              <a:rPr lang="en-US" dirty="0"/>
              <a:t> to meet a schedule</a:t>
            </a:r>
          </a:p>
          <a:p>
            <a:pPr>
              <a:buFont typeface="Wingdings" panose="05000000000000000000" pitchFamily="2" charset="2"/>
              <a:buChar char="Ø"/>
            </a:pPr>
            <a:r>
              <a:rPr lang="en-US" b="1" dirty="0"/>
              <a:t>product quality </a:t>
            </a:r>
            <a:r>
              <a:rPr lang="en-US" dirty="0"/>
              <a:t>is difficult to Predict </a:t>
            </a:r>
          </a:p>
          <a:p>
            <a:pPr lvl="1">
              <a:buFont typeface="Wingdings" panose="05000000000000000000" pitchFamily="2" charset="2"/>
              <a:buChar char="Ø"/>
            </a:pPr>
            <a:r>
              <a:rPr lang="en-US" dirty="0"/>
              <a:t>no objective way to judge product quality or solve product or process problems</a:t>
            </a:r>
          </a:p>
          <a:p>
            <a:pPr>
              <a:buFont typeface="Wingdings" panose="05000000000000000000" pitchFamily="2" charset="2"/>
              <a:buChar char="Ø"/>
            </a:pPr>
            <a:r>
              <a:rPr lang="en-US" b="1" dirty="0"/>
              <a:t>Activities</a:t>
            </a:r>
            <a:r>
              <a:rPr lang="en-US" dirty="0"/>
              <a:t> intended to enhance quality, such as reviews and testing, are often </a:t>
            </a:r>
            <a:r>
              <a:rPr lang="en-US" b="1" dirty="0"/>
              <a:t>curtailed or eliminated </a:t>
            </a:r>
            <a:r>
              <a:rPr lang="en-US" dirty="0"/>
              <a:t>when projects fall behind schedule.</a:t>
            </a:r>
          </a:p>
        </p:txBody>
      </p:sp>
      <p:sp>
        <p:nvSpPr>
          <p:cNvPr id="5" name="Text Placeholder 4"/>
          <p:cNvSpPr>
            <a:spLocks noGrp="1"/>
          </p:cNvSpPr>
          <p:nvPr>
            <p:ph type="body" sz="quarter" idx="3"/>
          </p:nvPr>
        </p:nvSpPr>
        <p:spPr/>
        <p:txBody>
          <a:bodyPr/>
          <a:lstStyle/>
          <a:p>
            <a:r>
              <a:rPr lang="en-US" dirty="0"/>
              <a:t>Maturity</a:t>
            </a:r>
          </a:p>
        </p:txBody>
      </p:sp>
      <p:sp>
        <p:nvSpPr>
          <p:cNvPr id="6" name="Content Placeholder 5"/>
          <p:cNvSpPr>
            <a:spLocks noGrp="1"/>
          </p:cNvSpPr>
          <p:nvPr>
            <p:ph sz="quarter" idx="4"/>
          </p:nvPr>
        </p:nvSpPr>
        <p:spPr>
          <a:xfrm>
            <a:off x="6217920" y="2582334"/>
            <a:ext cx="5864152" cy="3788486"/>
          </a:xfrm>
        </p:spPr>
        <p:txBody>
          <a:bodyPr>
            <a:normAutofit fontScale="47500" lnSpcReduction="20000"/>
          </a:bodyPr>
          <a:lstStyle/>
          <a:p>
            <a:pPr>
              <a:buFont typeface="Wingdings" panose="05000000000000000000" pitchFamily="2" charset="2"/>
              <a:buChar char="Ø"/>
            </a:pPr>
            <a:r>
              <a:rPr lang="en-US" b="1" dirty="0"/>
              <a:t>organization-wide</a:t>
            </a:r>
            <a:r>
              <a:rPr lang="en-US" dirty="0"/>
              <a:t> ability to manage development and maintenance</a:t>
            </a:r>
          </a:p>
          <a:p>
            <a:pPr>
              <a:buFont typeface="Wingdings" panose="05000000000000000000" pitchFamily="2" charset="2"/>
              <a:buChar char="Ø"/>
            </a:pPr>
            <a:r>
              <a:rPr lang="en-US" dirty="0"/>
              <a:t>Managers can accurately </a:t>
            </a:r>
            <a:r>
              <a:rPr lang="en-US" b="1" dirty="0"/>
              <a:t>communicate</a:t>
            </a:r>
            <a:r>
              <a:rPr lang="en-US" dirty="0"/>
              <a:t> the software process to staff and new employees</a:t>
            </a:r>
          </a:p>
          <a:p>
            <a:pPr>
              <a:buFont typeface="Wingdings" panose="05000000000000000000" pitchFamily="2" charset="2"/>
              <a:buChar char="Ø"/>
            </a:pPr>
            <a:r>
              <a:rPr lang="en-US" dirty="0"/>
              <a:t>work activities are carried out according to the </a:t>
            </a:r>
            <a:r>
              <a:rPr lang="en-US" b="1" dirty="0"/>
              <a:t>planned process</a:t>
            </a:r>
          </a:p>
          <a:p>
            <a:pPr>
              <a:buFont typeface="Wingdings" panose="05000000000000000000" pitchFamily="2" charset="2"/>
              <a:buChar char="Ø"/>
            </a:pPr>
            <a:r>
              <a:rPr lang="en-US" dirty="0"/>
              <a:t>mandated processes are </a:t>
            </a:r>
            <a:r>
              <a:rPr lang="en-US" b="1" dirty="0"/>
              <a:t>usable and consistent </a:t>
            </a:r>
            <a:r>
              <a:rPr lang="en-US" dirty="0"/>
              <a:t>with the way the work actually gets done</a:t>
            </a:r>
          </a:p>
          <a:p>
            <a:pPr>
              <a:buFont typeface="Wingdings" panose="05000000000000000000" pitchFamily="2" charset="2"/>
              <a:buChar char="Ø"/>
            </a:pPr>
            <a:r>
              <a:rPr lang="en-US" dirty="0"/>
              <a:t>defined processes are </a:t>
            </a:r>
            <a:r>
              <a:rPr lang="en-US" b="1" dirty="0"/>
              <a:t>updated</a:t>
            </a:r>
            <a:r>
              <a:rPr lang="en-US" dirty="0"/>
              <a:t> when necessary</a:t>
            </a:r>
          </a:p>
          <a:p>
            <a:pPr>
              <a:buFont typeface="Wingdings" panose="05000000000000000000" pitchFamily="2" charset="2"/>
              <a:buChar char="Ø"/>
            </a:pPr>
            <a:r>
              <a:rPr lang="en-US" b="1" dirty="0"/>
              <a:t>Improvements</a:t>
            </a:r>
            <a:r>
              <a:rPr lang="en-US" dirty="0"/>
              <a:t> developed through </a:t>
            </a:r>
            <a:r>
              <a:rPr lang="en-US" b="1" dirty="0"/>
              <a:t>controlled pilot tests </a:t>
            </a:r>
            <a:r>
              <a:rPr lang="en-US" dirty="0"/>
              <a:t>and cost-benefit analyses.</a:t>
            </a:r>
          </a:p>
          <a:p>
            <a:pPr>
              <a:buFont typeface="Wingdings" panose="05000000000000000000" pitchFamily="2" charset="2"/>
              <a:buChar char="Ø"/>
            </a:pPr>
            <a:r>
              <a:rPr lang="en-US" dirty="0"/>
              <a:t>Roles and responsibilities are </a:t>
            </a:r>
            <a:r>
              <a:rPr lang="en-US" b="1" dirty="0"/>
              <a:t>clear</a:t>
            </a:r>
            <a:r>
              <a:rPr lang="en-US" dirty="0"/>
              <a:t> within a project and across an organization</a:t>
            </a:r>
          </a:p>
          <a:p>
            <a:pPr>
              <a:buFont typeface="Wingdings" panose="05000000000000000000" pitchFamily="2" charset="2"/>
              <a:buChar char="Ø"/>
            </a:pPr>
            <a:r>
              <a:rPr lang="en-US" dirty="0"/>
              <a:t>Managers </a:t>
            </a:r>
            <a:r>
              <a:rPr lang="en-US" b="1" dirty="0"/>
              <a:t>monitor the quality </a:t>
            </a:r>
            <a:r>
              <a:rPr lang="en-US" dirty="0"/>
              <a:t>of products and the process that produced them</a:t>
            </a:r>
          </a:p>
          <a:p>
            <a:pPr>
              <a:buFont typeface="Wingdings" panose="05000000000000000000" pitchFamily="2" charset="2"/>
              <a:buChar char="Ø"/>
            </a:pPr>
            <a:r>
              <a:rPr lang="en-US" dirty="0"/>
              <a:t>objective, </a:t>
            </a:r>
            <a:r>
              <a:rPr lang="en-US" b="1" dirty="0"/>
              <a:t>quantitative basis for judging product quality </a:t>
            </a:r>
            <a:r>
              <a:rPr lang="en-US" dirty="0"/>
              <a:t>and analyzing problems with the product and process</a:t>
            </a:r>
          </a:p>
          <a:p>
            <a:pPr>
              <a:buFont typeface="Wingdings" panose="05000000000000000000" pitchFamily="2" charset="2"/>
              <a:buChar char="Ø"/>
            </a:pPr>
            <a:r>
              <a:rPr lang="en-US" dirty="0"/>
              <a:t>Schedules and budgets are based on </a:t>
            </a:r>
            <a:r>
              <a:rPr lang="en-US" b="1" dirty="0"/>
              <a:t>historical performance </a:t>
            </a:r>
            <a:r>
              <a:rPr lang="en-US" dirty="0"/>
              <a:t>and are </a:t>
            </a:r>
            <a:r>
              <a:rPr lang="en-US" b="1" dirty="0"/>
              <a:t>realistic</a:t>
            </a:r>
            <a:r>
              <a:rPr lang="en-US" dirty="0"/>
              <a:t>; expected results for cost, schedule, functionality, and quality are usually achieved</a:t>
            </a:r>
          </a:p>
        </p:txBody>
      </p:sp>
      <p:sp>
        <p:nvSpPr>
          <p:cNvPr id="7" name="Rectangle 6"/>
          <p:cNvSpPr/>
          <p:nvPr/>
        </p:nvSpPr>
        <p:spPr>
          <a:xfrm rot="2678934">
            <a:off x="9417246" y="692486"/>
            <a:ext cx="286347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Summary</a:t>
            </a:r>
          </a:p>
        </p:txBody>
      </p:sp>
    </p:spTree>
    <p:extLst>
      <p:ext uri="{BB962C8B-B14F-4D97-AF65-F5344CB8AC3E}">
        <p14:creationId xmlns:p14="http://schemas.microsoft.com/office/powerpoint/2010/main" val="38329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Capability Mature Model for Software, Version 1.1 </a:t>
            </a:r>
            <a:br>
              <a:rPr lang="en-US" dirty="0"/>
            </a:br>
            <a:r>
              <a:rPr lang="en-US" b="1" dirty="0"/>
              <a:t>FUNDAMENTAL CONCEPTS</a:t>
            </a:r>
            <a:endParaRPr lang="en-US" dirty="0"/>
          </a:p>
        </p:txBody>
      </p:sp>
      <p:pic>
        <p:nvPicPr>
          <p:cNvPr id="5"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4" name="TextBox 3"/>
          <p:cNvSpPr txBox="1"/>
          <p:nvPr/>
        </p:nvSpPr>
        <p:spPr>
          <a:xfrm>
            <a:off x="742950" y="5869094"/>
            <a:ext cx="5205912" cy="369332"/>
          </a:xfrm>
          <a:prstGeom prst="rect">
            <a:avLst/>
          </a:prstGeom>
          <a:noFill/>
        </p:spPr>
        <p:txBody>
          <a:bodyPr wrap="none" rtlCol="0">
            <a:spAutoFit/>
          </a:bodyPr>
          <a:lstStyle/>
          <a:p>
            <a:r>
              <a:rPr lang="en-US" dirty="0"/>
              <a:t>Level 1-&gt;2: Ad Hoc to Process in place at Project Level</a:t>
            </a:r>
          </a:p>
        </p:txBody>
      </p:sp>
      <p:sp>
        <p:nvSpPr>
          <p:cNvPr id="7" name="Content Placeholder 6">
            <a:extLst>
              <a:ext uri="{FF2B5EF4-FFF2-40B4-BE49-F238E27FC236}">
                <a16:creationId xmlns:a16="http://schemas.microsoft.com/office/drawing/2014/main" id="{062DD905-84DD-AC49-8FD4-9A7A20744F57}"/>
              </a:ext>
            </a:extLst>
          </p:cNvPr>
          <p:cNvSpPr>
            <a:spLocks noGrp="1"/>
          </p:cNvSpPr>
          <p:nvPr>
            <p:ph idx="1"/>
          </p:nvPr>
        </p:nvSpPr>
        <p:spPr/>
        <p:txBody>
          <a:bodyPr/>
          <a:lstStyle/>
          <a:p>
            <a:endParaRPr lang="en-US"/>
          </a:p>
        </p:txBody>
      </p:sp>
      <p:graphicFrame>
        <p:nvGraphicFramePr>
          <p:cNvPr id="8" name="Content Placeholder 2">
            <a:extLst>
              <a:ext uri="{FF2B5EF4-FFF2-40B4-BE49-F238E27FC236}">
                <a16:creationId xmlns:a16="http://schemas.microsoft.com/office/drawing/2014/main" id="{AED23A54-84D7-B348-83E7-26AA74D490B5}"/>
              </a:ext>
            </a:extLst>
          </p:cNvPr>
          <p:cNvGraphicFramePr>
            <a:graphicFrameLocks/>
          </p:cNvGraphicFramePr>
          <p:nvPr>
            <p:extLst>
              <p:ext uri="{D42A27DB-BD31-4B8C-83A1-F6EECF244321}">
                <p14:modId xmlns:p14="http://schemas.microsoft.com/office/powerpoint/2010/main" val="1899196395"/>
              </p:ext>
            </p:extLst>
          </p:nvPr>
        </p:nvGraphicFramePr>
        <p:xfrm>
          <a:off x="838200" y="1825624"/>
          <a:ext cx="6474028" cy="503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093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Capability Mature Model for Software, Version 1.1 </a:t>
            </a:r>
            <a:br>
              <a:rPr lang="en-US" dirty="0"/>
            </a:br>
            <a:r>
              <a:rPr lang="en-US" dirty="0"/>
              <a:t>IMMATURITY</a:t>
            </a:r>
            <a:r>
              <a:rPr lang="en-US" b="1" dirty="0"/>
              <a:t> VERSUS MATURITY</a:t>
            </a:r>
            <a:endParaRPr lang="en-US" dirty="0"/>
          </a:p>
        </p:txBody>
      </p:sp>
      <p:sp>
        <p:nvSpPr>
          <p:cNvPr id="6" name="Content Placeholder 5"/>
          <p:cNvSpPr>
            <a:spLocks noGrp="1"/>
          </p:cNvSpPr>
          <p:nvPr>
            <p:ph idx="1"/>
          </p:nvPr>
        </p:nvSpPr>
        <p:spPr/>
        <p:txBody>
          <a:bodyPr>
            <a:normAutofit fontScale="77500" lnSpcReduction="20000"/>
          </a:bodyPr>
          <a:lstStyle/>
          <a:p>
            <a:pPr>
              <a:buFont typeface="Wingdings" panose="05000000000000000000" pitchFamily="2" charset="2"/>
              <a:buChar char="Ø"/>
            </a:pPr>
            <a:r>
              <a:rPr lang="en-US" b="1" dirty="0"/>
              <a:t>organization-wide</a:t>
            </a:r>
            <a:r>
              <a:rPr lang="en-US" dirty="0"/>
              <a:t> ability to manage development and maintenance</a:t>
            </a:r>
          </a:p>
          <a:p>
            <a:pPr>
              <a:buFont typeface="Wingdings" panose="05000000000000000000" pitchFamily="2" charset="2"/>
              <a:buChar char="Ø"/>
            </a:pPr>
            <a:r>
              <a:rPr lang="en-US" dirty="0"/>
              <a:t>Managers can accurately </a:t>
            </a:r>
            <a:r>
              <a:rPr lang="en-US" b="1" dirty="0"/>
              <a:t>communicate</a:t>
            </a:r>
            <a:r>
              <a:rPr lang="en-US" dirty="0"/>
              <a:t> the software process to staff and new employees</a:t>
            </a:r>
          </a:p>
          <a:p>
            <a:pPr>
              <a:buFont typeface="Wingdings" panose="05000000000000000000" pitchFamily="2" charset="2"/>
              <a:buChar char="Ø"/>
            </a:pPr>
            <a:r>
              <a:rPr lang="en-US" dirty="0"/>
              <a:t>work activities are carried out according to the </a:t>
            </a:r>
            <a:r>
              <a:rPr lang="en-US" b="1" dirty="0"/>
              <a:t>planned process</a:t>
            </a:r>
          </a:p>
          <a:p>
            <a:pPr>
              <a:buFont typeface="Wingdings" panose="05000000000000000000" pitchFamily="2" charset="2"/>
              <a:buChar char="Ø"/>
            </a:pPr>
            <a:r>
              <a:rPr lang="en-US" dirty="0"/>
              <a:t>mandated processes are </a:t>
            </a:r>
            <a:r>
              <a:rPr lang="en-US" b="1" dirty="0"/>
              <a:t>usable and consistent </a:t>
            </a:r>
            <a:r>
              <a:rPr lang="en-US" dirty="0"/>
              <a:t>with the way the work actually gets done</a:t>
            </a:r>
          </a:p>
          <a:p>
            <a:pPr>
              <a:buFont typeface="Wingdings" panose="05000000000000000000" pitchFamily="2" charset="2"/>
              <a:buChar char="Ø"/>
            </a:pPr>
            <a:r>
              <a:rPr lang="en-US" dirty="0"/>
              <a:t>defined processes are </a:t>
            </a:r>
            <a:r>
              <a:rPr lang="en-US" b="1" dirty="0"/>
              <a:t>updated</a:t>
            </a:r>
            <a:r>
              <a:rPr lang="en-US" dirty="0"/>
              <a:t> when necessary</a:t>
            </a:r>
          </a:p>
          <a:p>
            <a:pPr>
              <a:buFont typeface="Wingdings" panose="05000000000000000000" pitchFamily="2" charset="2"/>
              <a:buChar char="Ø"/>
            </a:pPr>
            <a:r>
              <a:rPr lang="en-US" b="1" dirty="0"/>
              <a:t>Improvements</a:t>
            </a:r>
            <a:r>
              <a:rPr lang="en-US" dirty="0"/>
              <a:t> developed through </a:t>
            </a:r>
            <a:r>
              <a:rPr lang="en-US" b="1" dirty="0"/>
              <a:t>controlled pilot tests </a:t>
            </a:r>
            <a:r>
              <a:rPr lang="en-US" dirty="0"/>
              <a:t>and cost-benefit analyses.</a:t>
            </a:r>
          </a:p>
          <a:p>
            <a:pPr>
              <a:buFont typeface="Wingdings" panose="05000000000000000000" pitchFamily="2" charset="2"/>
              <a:buChar char="Ø"/>
            </a:pPr>
            <a:r>
              <a:rPr lang="en-US" dirty="0"/>
              <a:t>Roles and responsibilities are </a:t>
            </a:r>
            <a:r>
              <a:rPr lang="en-US" b="1" dirty="0"/>
              <a:t>clear</a:t>
            </a:r>
            <a:r>
              <a:rPr lang="en-US" dirty="0"/>
              <a:t> within a project and across an organization</a:t>
            </a:r>
          </a:p>
          <a:p>
            <a:pPr>
              <a:buFont typeface="Wingdings" panose="05000000000000000000" pitchFamily="2" charset="2"/>
              <a:buChar char="Ø"/>
            </a:pPr>
            <a:r>
              <a:rPr lang="en-US" dirty="0"/>
              <a:t>Managers </a:t>
            </a:r>
            <a:r>
              <a:rPr lang="en-US" b="1" dirty="0"/>
              <a:t>monitor the quality </a:t>
            </a:r>
            <a:r>
              <a:rPr lang="en-US" dirty="0"/>
              <a:t>of products and the process that produced them</a:t>
            </a:r>
          </a:p>
          <a:p>
            <a:pPr>
              <a:buFont typeface="Wingdings" panose="05000000000000000000" pitchFamily="2" charset="2"/>
              <a:buChar char="Ø"/>
            </a:pPr>
            <a:r>
              <a:rPr lang="en-US" dirty="0"/>
              <a:t>objective, </a:t>
            </a:r>
            <a:r>
              <a:rPr lang="en-US" b="1" dirty="0"/>
              <a:t>quantitative basis for judging product quality </a:t>
            </a:r>
            <a:r>
              <a:rPr lang="en-US" dirty="0"/>
              <a:t>and analyzing problems with the product and process</a:t>
            </a:r>
          </a:p>
          <a:p>
            <a:pPr>
              <a:buFont typeface="Wingdings" panose="05000000000000000000" pitchFamily="2" charset="2"/>
              <a:buChar char="Ø"/>
            </a:pPr>
            <a:r>
              <a:rPr lang="en-US" dirty="0"/>
              <a:t>Schedules and budgets are based on </a:t>
            </a:r>
            <a:r>
              <a:rPr lang="en-US" b="1" dirty="0"/>
              <a:t>historical performance </a:t>
            </a:r>
            <a:r>
              <a:rPr lang="en-US" dirty="0"/>
              <a:t>and are </a:t>
            </a:r>
            <a:r>
              <a:rPr lang="en-US" b="1" dirty="0"/>
              <a:t>realistic</a:t>
            </a:r>
            <a:r>
              <a:rPr lang="en-US" dirty="0"/>
              <a:t>; expected results for cost, schedule, functionality, and quality are usually achieved</a:t>
            </a:r>
          </a:p>
        </p:txBody>
      </p:sp>
    </p:spTree>
    <p:extLst>
      <p:ext uri="{BB962C8B-B14F-4D97-AF65-F5344CB8AC3E}">
        <p14:creationId xmlns:p14="http://schemas.microsoft.com/office/powerpoint/2010/main" val="64162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954" y="286603"/>
            <a:ext cx="4362346" cy="1171357"/>
          </a:xfrm>
        </p:spPr>
        <p:txBody>
          <a:bodyPr>
            <a:normAutofit fontScale="90000"/>
          </a:bodyPr>
          <a:lstStyle/>
          <a:p>
            <a:r>
              <a:rPr lang="en-US" b="1" dirty="0"/>
              <a:t>The four levels of software immaturity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069419"/>
              </p:ext>
            </p:extLst>
          </p:nvPr>
        </p:nvGraphicFramePr>
        <p:xfrm>
          <a:off x="139700" y="607443"/>
          <a:ext cx="7550255" cy="6217920"/>
        </p:xfrm>
        <a:graphic>
          <a:graphicData uri="http://schemas.openxmlformats.org/drawingml/2006/table">
            <a:tbl>
              <a:tblPr firstRow="1" bandRow="1">
                <a:tableStyleId>{5C22544A-7EE6-4342-B048-85BDC9FD1C3A}</a:tableStyleId>
              </a:tblPr>
              <a:tblGrid>
                <a:gridCol w="1606543">
                  <a:extLst>
                    <a:ext uri="{9D8B030D-6E8A-4147-A177-3AD203B41FA5}">
                      <a16:colId xmlns:a16="http://schemas.microsoft.com/office/drawing/2014/main" val="513837158"/>
                    </a:ext>
                  </a:extLst>
                </a:gridCol>
                <a:gridCol w="5943712">
                  <a:extLst>
                    <a:ext uri="{9D8B030D-6E8A-4147-A177-3AD203B41FA5}">
                      <a16:colId xmlns:a16="http://schemas.microsoft.com/office/drawing/2014/main" val="3021089062"/>
                    </a:ext>
                  </a:extLst>
                </a:gridCol>
              </a:tblGrid>
              <a:tr h="370840">
                <a:tc>
                  <a:txBody>
                    <a:bodyPr/>
                    <a:lstStyle/>
                    <a:p>
                      <a:r>
                        <a:rPr lang="en-US" dirty="0"/>
                        <a:t>Level</a:t>
                      </a:r>
                      <a:r>
                        <a:rPr lang="en-US" baseline="0" dirty="0"/>
                        <a:t> Characteristic</a:t>
                      </a:r>
                    </a:p>
                  </a:txBody>
                  <a:tcPr/>
                </a:tc>
                <a:tc>
                  <a:txBody>
                    <a:bodyPr/>
                    <a:lstStyle/>
                    <a:p>
                      <a:endParaRPr lang="en-US" dirty="0"/>
                    </a:p>
                  </a:txBody>
                  <a:tcPr/>
                </a:tc>
                <a:extLst>
                  <a:ext uri="{0D108BD9-81ED-4DB2-BD59-A6C34878D82A}">
                    <a16:rowId xmlns:a16="http://schemas.microsoft.com/office/drawing/2014/main" val="3669191886"/>
                  </a:ext>
                </a:extLst>
              </a:tr>
              <a:tr h="370840">
                <a:tc>
                  <a:txBody>
                    <a:bodyPr/>
                    <a:lstStyle/>
                    <a:p>
                      <a:r>
                        <a:rPr lang="en-US" sz="1800" b="1" kern="1200" dirty="0">
                          <a:solidFill>
                            <a:schemeClr val="dk1"/>
                          </a:solidFill>
                          <a:effectLst/>
                          <a:latin typeface="+mn-lt"/>
                          <a:ea typeface="+mn-ea"/>
                          <a:cs typeface="+mn-cs"/>
                        </a:rPr>
                        <a:t>0. Negligent Indifference</a:t>
                      </a:r>
                      <a:endParaRPr lang="en-US" dirty="0"/>
                    </a:p>
                  </a:txBody>
                  <a:tcPr/>
                </a:tc>
                <a:tc>
                  <a:txBody>
                    <a:bodyPr/>
                    <a:lstStyle/>
                    <a:p>
                      <a:r>
                        <a:rPr lang="en-US" sz="1800" b="0" kern="1200" dirty="0">
                          <a:solidFill>
                            <a:schemeClr val="dk1"/>
                          </a:solidFill>
                          <a:effectLst/>
                          <a:latin typeface="+mn-lt"/>
                          <a:ea typeface="+mn-ea"/>
                          <a:cs typeface="+mn-cs"/>
                        </a:rPr>
                        <a:t>Failure to allow successful development process to succeed. </a:t>
                      </a:r>
                    </a:p>
                    <a:p>
                      <a:r>
                        <a:rPr lang="en-US" sz="1800" b="0" kern="1200" dirty="0">
                          <a:solidFill>
                            <a:schemeClr val="dk1"/>
                          </a:solidFill>
                          <a:effectLst/>
                          <a:latin typeface="+mn-lt"/>
                          <a:ea typeface="+mn-ea"/>
                          <a:cs typeface="+mn-cs"/>
                        </a:rPr>
                        <a:t>All problems are perceived to be technical problems. </a:t>
                      </a:r>
                    </a:p>
                    <a:p>
                      <a:r>
                        <a:rPr lang="en-US" sz="1800" b="0" kern="1200" dirty="0">
                          <a:solidFill>
                            <a:schemeClr val="dk1"/>
                          </a:solidFill>
                          <a:effectLst/>
                          <a:latin typeface="+mn-lt"/>
                          <a:ea typeface="+mn-ea"/>
                          <a:cs typeface="+mn-cs"/>
                        </a:rPr>
                        <a:t>Managerial and quality assurance activities are deemed to be overhead and superfluous to the task of software development process. </a:t>
                      </a:r>
                    </a:p>
                    <a:p>
                      <a:r>
                        <a:rPr lang="en-US" sz="1800" b="0" kern="1200" dirty="0">
                          <a:solidFill>
                            <a:schemeClr val="dk1"/>
                          </a:solidFill>
                          <a:effectLst/>
                          <a:latin typeface="+mn-lt"/>
                          <a:ea typeface="+mn-ea"/>
                          <a:cs typeface="+mn-cs"/>
                        </a:rPr>
                        <a:t>Reliance on silver pellets.</a:t>
                      </a:r>
                      <a:endParaRPr lang="en-US" b="0" dirty="0"/>
                    </a:p>
                  </a:txBody>
                  <a:tcPr/>
                </a:tc>
                <a:extLst>
                  <a:ext uri="{0D108BD9-81ED-4DB2-BD59-A6C34878D82A}">
                    <a16:rowId xmlns:a16="http://schemas.microsoft.com/office/drawing/2014/main" val="1848272853"/>
                  </a:ext>
                </a:extLst>
              </a:tr>
              <a:tr h="370840">
                <a:tc>
                  <a:txBody>
                    <a:bodyPr/>
                    <a:lstStyle/>
                    <a:p>
                      <a:r>
                        <a:rPr lang="en-US" sz="1800" b="1" kern="1200" dirty="0">
                          <a:solidFill>
                            <a:schemeClr val="dk1"/>
                          </a:solidFill>
                          <a:effectLst/>
                          <a:latin typeface="+mn-lt"/>
                          <a:ea typeface="+mn-ea"/>
                          <a:cs typeface="+mn-cs"/>
                        </a:rPr>
                        <a:t>-1. Obstructive Counter Productive</a:t>
                      </a:r>
                      <a:endParaRPr lang="en-US" dirty="0"/>
                    </a:p>
                  </a:txBody>
                  <a:tcPr/>
                </a:tc>
                <a:tc>
                  <a:txBody>
                    <a:bodyPr/>
                    <a:lstStyle/>
                    <a:p>
                      <a:r>
                        <a:rPr lang="en-US" sz="1800" b="0" kern="1200" dirty="0">
                          <a:solidFill>
                            <a:schemeClr val="dk1"/>
                          </a:solidFill>
                          <a:effectLst/>
                          <a:latin typeface="+mn-lt"/>
                          <a:ea typeface="+mn-ea"/>
                          <a:cs typeface="+mn-cs"/>
                        </a:rPr>
                        <a:t>Counterproductive processes are imposed. </a:t>
                      </a:r>
                    </a:p>
                    <a:p>
                      <a:r>
                        <a:rPr lang="en-US" sz="1800" b="0" kern="1200" dirty="0">
                          <a:solidFill>
                            <a:schemeClr val="dk1"/>
                          </a:solidFill>
                          <a:effectLst/>
                          <a:latin typeface="+mn-lt"/>
                          <a:ea typeface="+mn-ea"/>
                          <a:cs typeface="+mn-cs"/>
                        </a:rPr>
                        <a:t>Processes are rigidly defined and adherence to the form is stressed. </a:t>
                      </a:r>
                    </a:p>
                    <a:p>
                      <a:r>
                        <a:rPr lang="en-US" sz="1800" b="0" kern="1200" dirty="0">
                          <a:solidFill>
                            <a:schemeClr val="dk1"/>
                          </a:solidFill>
                          <a:effectLst/>
                          <a:latin typeface="+mn-lt"/>
                          <a:ea typeface="+mn-ea"/>
                          <a:cs typeface="+mn-cs"/>
                        </a:rPr>
                        <a:t>Ritualistic ceremonies abound. </a:t>
                      </a:r>
                    </a:p>
                    <a:p>
                      <a:r>
                        <a:rPr lang="en-US" sz="1800" b="0" kern="1200" dirty="0">
                          <a:solidFill>
                            <a:schemeClr val="dk1"/>
                          </a:solidFill>
                          <a:effectLst/>
                          <a:latin typeface="+mn-lt"/>
                          <a:ea typeface="+mn-ea"/>
                          <a:cs typeface="+mn-cs"/>
                        </a:rPr>
                        <a:t>Collective management precludes assigning responsibility. </a:t>
                      </a:r>
                    </a:p>
                    <a:p>
                      <a:r>
                        <a:rPr lang="en-US" sz="1800" b="0" kern="1200" dirty="0">
                          <a:solidFill>
                            <a:schemeClr val="dk1"/>
                          </a:solidFill>
                          <a:effectLst/>
                          <a:latin typeface="+mn-lt"/>
                          <a:ea typeface="+mn-ea"/>
                          <a:cs typeface="+mn-cs"/>
                        </a:rPr>
                        <a:t>Status quo </a:t>
                      </a:r>
                      <a:endParaRPr lang="en-US" b="0" dirty="0"/>
                    </a:p>
                  </a:txBody>
                  <a:tcPr/>
                </a:tc>
                <a:extLst>
                  <a:ext uri="{0D108BD9-81ED-4DB2-BD59-A6C34878D82A}">
                    <a16:rowId xmlns:a16="http://schemas.microsoft.com/office/drawing/2014/main" val="2777720613"/>
                  </a:ext>
                </a:extLst>
              </a:tr>
              <a:tr h="370840">
                <a:tc>
                  <a:txBody>
                    <a:bodyPr/>
                    <a:lstStyle/>
                    <a:p>
                      <a:r>
                        <a:rPr lang="en-US" sz="1800" b="1" kern="1200" dirty="0">
                          <a:solidFill>
                            <a:schemeClr val="dk1"/>
                          </a:solidFill>
                          <a:effectLst/>
                          <a:latin typeface="+mn-lt"/>
                          <a:ea typeface="+mn-ea"/>
                          <a:cs typeface="+mn-cs"/>
                        </a:rPr>
                        <a:t>-2. Contemptuous Arrogance</a:t>
                      </a:r>
                      <a:endParaRPr lang="en-US" dirty="0"/>
                    </a:p>
                  </a:txBody>
                  <a:tcPr/>
                </a:tc>
                <a:tc>
                  <a:txBody>
                    <a:bodyPr/>
                    <a:lstStyle/>
                    <a:p>
                      <a:r>
                        <a:rPr lang="en-US" sz="1800" b="0" kern="1200" dirty="0">
                          <a:solidFill>
                            <a:schemeClr val="dk1"/>
                          </a:solidFill>
                          <a:effectLst/>
                          <a:latin typeface="+mn-lt"/>
                          <a:ea typeface="+mn-ea"/>
                          <a:cs typeface="+mn-cs"/>
                        </a:rPr>
                        <a:t>Disregard for good software engineering institutionalized. </a:t>
                      </a:r>
                    </a:p>
                    <a:p>
                      <a:r>
                        <a:rPr lang="en-US" sz="1800" b="0" kern="1200" dirty="0">
                          <a:solidFill>
                            <a:schemeClr val="dk1"/>
                          </a:solidFill>
                          <a:effectLst/>
                          <a:latin typeface="+mn-lt"/>
                          <a:ea typeface="+mn-ea"/>
                          <a:cs typeface="+mn-cs"/>
                        </a:rPr>
                        <a:t>Complete schism between software development activities and software process improvement activities. </a:t>
                      </a:r>
                    </a:p>
                    <a:p>
                      <a:r>
                        <a:rPr lang="en-US" sz="1800" b="0" kern="1200" dirty="0">
                          <a:solidFill>
                            <a:schemeClr val="dk1"/>
                          </a:solidFill>
                          <a:effectLst/>
                          <a:latin typeface="+mn-lt"/>
                          <a:ea typeface="+mn-ea"/>
                          <a:cs typeface="+mn-cs"/>
                        </a:rPr>
                        <a:t>Complete lack of a training program</a:t>
                      </a:r>
                      <a:endParaRPr lang="en-US" b="0" dirty="0"/>
                    </a:p>
                  </a:txBody>
                  <a:tcPr/>
                </a:tc>
                <a:extLst>
                  <a:ext uri="{0D108BD9-81ED-4DB2-BD59-A6C34878D82A}">
                    <a16:rowId xmlns:a16="http://schemas.microsoft.com/office/drawing/2014/main" val="4088708615"/>
                  </a:ext>
                </a:extLst>
              </a:tr>
              <a:tr h="370840">
                <a:tc>
                  <a:txBody>
                    <a:bodyPr/>
                    <a:lstStyle/>
                    <a:p>
                      <a:r>
                        <a:rPr lang="en-US" sz="1800" b="1" kern="1200" dirty="0">
                          <a:solidFill>
                            <a:schemeClr val="dk1"/>
                          </a:solidFill>
                          <a:effectLst/>
                          <a:latin typeface="+mn-lt"/>
                          <a:ea typeface="+mn-ea"/>
                          <a:cs typeface="+mn-cs"/>
                        </a:rPr>
                        <a:t>-3. Undermining Sabotage</a:t>
                      </a:r>
                      <a:endParaRPr lang="en-US" dirty="0"/>
                    </a:p>
                  </a:txBody>
                  <a:tcPr/>
                </a:tc>
                <a:tc>
                  <a:txBody>
                    <a:bodyPr/>
                    <a:lstStyle/>
                    <a:p>
                      <a:r>
                        <a:rPr lang="en-US" sz="1800" b="0" kern="1200" dirty="0">
                          <a:solidFill>
                            <a:schemeClr val="dk1"/>
                          </a:solidFill>
                          <a:effectLst/>
                          <a:latin typeface="+mn-lt"/>
                          <a:ea typeface="+mn-ea"/>
                          <a:cs typeface="+mn-cs"/>
                        </a:rPr>
                        <a:t>Total neglect of own charter, conscious discrediting of peer organizations software process improvement efforts. </a:t>
                      </a:r>
                    </a:p>
                    <a:p>
                      <a:r>
                        <a:rPr lang="en-US" sz="1800" b="0" kern="1200" dirty="0">
                          <a:solidFill>
                            <a:schemeClr val="dk1"/>
                          </a:solidFill>
                          <a:effectLst/>
                          <a:latin typeface="+mn-lt"/>
                          <a:ea typeface="+mn-ea"/>
                          <a:cs typeface="+mn-cs"/>
                        </a:rPr>
                        <a:t>Rewarding failure and poor performance</a:t>
                      </a:r>
                      <a:endParaRPr lang="en-US" b="0" dirty="0"/>
                    </a:p>
                  </a:txBody>
                  <a:tcPr/>
                </a:tc>
                <a:extLst>
                  <a:ext uri="{0D108BD9-81ED-4DB2-BD59-A6C34878D82A}">
                    <a16:rowId xmlns:a16="http://schemas.microsoft.com/office/drawing/2014/main" val="3299853645"/>
                  </a:ext>
                </a:extLst>
              </a:tr>
            </a:tbl>
          </a:graphicData>
        </a:graphic>
      </p:graphicFrame>
      <p:pic>
        <p:nvPicPr>
          <p:cNvPr id="5" name="Content Placeholder 6">
            <a:extLst>
              <a:ext uri="{FF2B5EF4-FFF2-40B4-BE49-F238E27FC236}">
                <a16:creationId xmlns:a16="http://schemas.microsoft.com/office/drawing/2014/main" id="{0AAB2404-5FC8-42F1-B8FE-20BABA060D9A}"/>
              </a:ext>
            </a:extLst>
          </p:cNvPr>
          <p:cNvPicPr>
            <a:picLocks noChangeAspect="1"/>
          </p:cNvPicPr>
          <p:nvPr/>
        </p:nvPicPr>
        <p:blipFill>
          <a:blip r:embed="rId2"/>
          <a:stretch>
            <a:fillRect/>
          </a:stretch>
        </p:blipFill>
        <p:spPr>
          <a:xfrm>
            <a:off x="7689955" y="1526452"/>
            <a:ext cx="4502046" cy="5331548"/>
          </a:xfrm>
          <a:prstGeom prst="rect">
            <a:avLst/>
          </a:prstGeom>
        </p:spPr>
      </p:pic>
    </p:spTree>
    <p:extLst>
      <p:ext uri="{BB962C8B-B14F-4D97-AF65-F5344CB8AC3E}">
        <p14:creationId xmlns:p14="http://schemas.microsoft.com/office/powerpoint/2010/main" val="119271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Capability Mature Model for Software, Version 1.1 </a:t>
            </a:r>
            <a:br>
              <a:rPr lang="en-US" dirty="0"/>
            </a:br>
            <a:r>
              <a:rPr lang="en-US" b="1" dirty="0"/>
              <a:t>FUNDAMENTAL CONCEPTS</a:t>
            </a:r>
            <a:endParaRPr lang="en-US" dirty="0"/>
          </a:p>
        </p:txBody>
      </p:sp>
      <p:pic>
        <p:nvPicPr>
          <p:cNvPr id="5"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4" name="TextBox 3"/>
          <p:cNvSpPr txBox="1"/>
          <p:nvPr/>
        </p:nvSpPr>
        <p:spPr>
          <a:xfrm>
            <a:off x="742950" y="5869094"/>
            <a:ext cx="5205912" cy="369332"/>
          </a:xfrm>
          <a:prstGeom prst="rect">
            <a:avLst/>
          </a:prstGeom>
          <a:noFill/>
        </p:spPr>
        <p:txBody>
          <a:bodyPr wrap="none" rtlCol="0">
            <a:spAutoFit/>
          </a:bodyPr>
          <a:lstStyle/>
          <a:p>
            <a:r>
              <a:rPr lang="en-US" dirty="0"/>
              <a:t>Level 1-&gt;2: Ad Hoc to Process in place at Project Level</a:t>
            </a:r>
          </a:p>
        </p:txBody>
      </p:sp>
      <p:sp>
        <p:nvSpPr>
          <p:cNvPr id="7" name="Content Placeholder 6">
            <a:extLst>
              <a:ext uri="{FF2B5EF4-FFF2-40B4-BE49-F238E27FC236}">
                <a16:creationId xmlns:a16="http://schemas.microsoft.com/office/drawing/2014/main" id="{062DD905-84DD-AC49-8FD4-9A7A20744F57}"/>
              </a:ext>
            </a:extLst>
          </p:cNvPr>
          <p:cNvSpPr>
            <a:spLocks noGrp="1"/>
          </p:cNvSpPr>
          <p:nvPr>
            <p:ph idx="1"/>
          </p:nvPr>
        </p:nvSpPr>
        <p:spPr/>
        <p:txBody>
          <a:bodyPr/>
          <a:lstStyle/>
          <a:p>
            <a:endParaRPr lang="en-US"/>
          </a:p>
        </p:txBody>
      </p:sp>
      <p:graphicFrame>
        <p:nvGraphicFramePr>
          <p:cNvPr id="8" name="Content Placeholder 2">
            <a:extLst>
              <a:ext uri="{FF2B5EF4-FFF2-40B4-BE49-F238E27FC236}">
                <a16:creationId xmlns:a16="http://schemas.microsoft.com/office/drawing/2014/main" id="{AED23A54-84D7-B348-83E7-26AA74D490B5}"/>
              </a:ext>
            </a:extLst>
          </p:cNvPr>
          <p:cNvGraphicFramePr>
            <a:graphicFrameLocks/>
          </p:cNvGraphicFramePr>
          <p:nvPr>
            <p:extLst>
              <p:ext uri="{D42A27DB-BD31-4B8C-83A1-F6EECF244321}">
                <p14:modId xmlns:p14="http://schemas.microsoft.com/office/powerpoint/2010/main" val="1379358599"/>
              </p:ext>
            </p:extLst>
          </p:nvPr>
        </p:nvGraphicFramePr>
        <p:xfrm>
          <a:off x="838200" y="1825625"/>
          <a:ext cx="6474028" cy="4913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04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p:cNvPicPr>
            <a:picLocks noChangeAspect="1"/>
          </p:cNvPicPr>
          <p:nvPr/>
        </p:nvPicPr>
        <p:blipFill>
          <a:blip r:embed="rId2"/>
          <a:stretch>
            <a:fillRect/>
          </a:stretch>
        </p:blipFill>
        <p:spPr>
          <a:xfrm>
            <a:off x="3951027" y="1801158"/>
            <a:ext cx="4937125" cy="3683789"/>
          </a:xfrm>
          <a:prstGeom prst="rect">
            <a:avLst/>
          </a:prstGeom>
        </p:spPr>
      </p:pic>
      <p:sp>
        <p:nvSpPr>
          <p:cNvPr id="2" name="Title 1"/>
          <p:cNvSpPr>
            <a:spLocks noGrp="1"/>
          </p:cNvSpPr>
          <p:nvPr>
            <p:ph type="title"/>
          </p:nvPr>
        </p:nvSpPr>
        <p:spPr/>
        <p:txBody>
          <a:bodyPr/>
          <a:lstStyle/>
          <a:p>
            <a:r>
              <a:rPr lang="en-US" b="1" dirty="0"/>
              <a:t>CMM OPERATIONAL DEFINITION - Answers</a:t>
            </a:r>
            <a:endParaRPr lang="en-US" dirty="0"/>
          </a:p>
        </p:txBody>
      </p:sp>
      <p:sp>
        <p:nvSpPr>
          <p:cNvPr id="3" name="Content Placeholder 2"/>
          <p:cNvSpPr>
            <a:spLocks noGrp="1"/>
          </p:cNvSpPr>
          <p:nvPr>
            <p:ph idx="1"/>
          </p:nvPr>
        </p:nvSpPr>
        <p:spPr>
          <a:xfrm>
            <a:off x="838200" y="1825625"/>
            <a:ext cx="6551428" cy="4351338"/>
          </a:xfrm>
        </p:spPr>
        <p:txBody>
          <a:bodyPr>
            <a:normAutofit fontScale="62500" lnSpcReduction="20000"/>
          </a:bodyPr>
          <a:lstStyle/>
          <a:p>
            <a:r>
              <a:rPr lang="en-US" dirty="0"/>
              <a:t>Internal structure</a:t>
            </a:r>
          </a:p>
          <a:p>
            <a:pPr lvl="1"/>
            <a:r>
              <a:rPr lang="en-US" dirty="0"/>
              <a:t>Key Process Areas</a:t>
            </a:r>
          </a:p>
          <a:p>
            <a:pPr lvl="1"/>
            <a:r>
              <a:rPr lang="en-US" dirty="0"/>
              <a:t>Common Features</a:t>
            </a:r>
          </a:p>
          <a:p>
            <a:r>
              <a:rPr lang="en-US" dirty="0"/>
              <a:t>Key process areas: Level 2-5</a:t>
            </a:r>
          </a:p>
          <a:p>
            <a:pPr lvl="1"/>
            <a:r>
              <a:rPr lang="en-US" dirty="0"/>
              <a:t>What are the different key process areas for each level?</a:t>
            </a:r>
          </a:p>
          <a:p>
            <a:r>
              <a:rPr lang="en-US" dirty="0"/>
              <a:t>Goals</a:t>
            </a:r>
          </a:p>
          <a:p>
            <a:pPr lvl="1"/>
            <a:r>
              <a:rPr lang="en-US" dirty="0"/>
              <a:t>Scope, Boundaries, intent</a:t>
            </a:r>
          </a:p>
          <a:p>
            <a:r>
              <a:rPr lang="en-US" dirty="0"/>
              <a:t>Common Features</a:t>
            </a:r>
          </a:p>
          <a:p>
            <a:pPr lvl="1"/>
            <a:r>
              <a:rPr lang="en-US" dirty="0"/>
              <a:t>Commit to perform</a:t>
            </a:r>
          </a:p>
          <a:p>
            <a:pPr lvl="1"/>
            <a:r>
              <a:rPr lang="en-US" dirty="0"/>
              <a:t>Ability to perform</a:t>
            </a:r>
          </a:p>
          <a:p>
            <a:pPr lvl="1"/>
            <a:r>
              <a:rPr lang="en-US" dirty="0"/>
              <a:t>Activities performed</a:t>
            </a:r>
          </a:p>
          <a:p>
            <a:pPr lvl="1"/>
            <a:r>
              <a:rPr lang="en-US" dirty="0"/>
              <a:t>Measurement and analysis</a:t>
            </a:r>
          </a:p>
          <a:p>
            <a:pPr lvl="1"/>
            <a:r>
              <a:rPr lang="en-US" dirty="0"/>
              <a:t>Verifying implementation</a:t>
            </a:r>
          </a:p>
          <a:p>
            <a:r>
              <a:rPr lang="en-US" dirty="0"/>
              <a:t>Key Practices</a:t>
            </a:r>
          </a:p>
          <a:p>
            <a:pPr lvl="1"/>
            <a:r>
              <a:rPr lang="en-US" dirty="0"/>
              <a:t>What to do </a:t>
            </a:r>
          </a:p>
          <a:p>
            <a:pPr lvl="1"/>
            <a:r>
              <a:rPr lang="en-US" dirty="0"/>
              <a:t>How to do it</a:t>
            </a:r>
          </a:p>
          <a:p>
            <a:endParaRPr lang="en-US" dirty="0"/>
          </a:p>
        </p:txBody>
      </p:sp>
      <p:pic>
        <p:nvPicPr>
          <p:cNvPr id="6" name="Content Placeholder 6"/>
          <p:cNvPicPr>
            <a:picLocks noChangeAspect="1"/>
          </p:cNvPicPr>
          <p:nvPr/>
        </p:nvPicPr>
        <p:blipFill>
          <a:blip r:embed="rId3"/>
          <a:stretch>
            <a:fillRect/>
          </a:stretch>
        </p:blipFill>
        <p:spPr>
          <a:xfrm>
            <a:off x="8802013" y="0"/>
            <a:ext cx="3389987" cy="4014592"/>
          </a:xfrm>
          <a:prstGeom prst="rect">
            <a:avLst/>
          </a:prstGeom>
        </p:spPr>
      </p:pic>
      <p:pic>
        <p:nvPicPr>
          <p:cNvPr id="7" name="Picture 6"/>
          <p:cNvPicPr>
            <a:picLocks noChangeAspect="1"/>
          </p:cNvPicPr>
          <p:nvPr/>
        </p:nvPicPr>
        <p:blipFill>
          <a:blip r:embed="rId4"/>
          <a:stretch>
            <a:fillRect/>
          </a:stretch>
        </p:blipFill>
        <p:spPr>
          <a:xfrm>
            <a:off x="8153248" y="4014592"/>
            <a:ext cx="4038752" cy="216237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8668" y="5225345"/>
            <a:ext cx="2454580" cy="1464566"/>
          </a:xfrm>
          <a:prstGeom prst="rect">
            <a:avLst/>
          </a:prstGeom>
        </p:spPr>
      </p:pic>
    </p:spTree>
    <p:extLst>
      <p:ext uri="{BB962C8B-B14F-4D97-AF65-F5344CB8AC3E}">
        <p14:creationId xmlns:p14="http://schemas.microsoft.com/office/powerpoint/2010/main" val="135257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9983-DF6E-4A92-A81D-00E701B02E97}"/>
              </a:ext>
            </a:extLst>
          </p:cNvPr>
          <p:cNvSpPr>
            <a:spLocks noGrp="1"/>
          </p:cNvSpPr>
          <p:nvPr>
            <p:ph type="title"/>
          </p:nvPr>
        </p:nvSpPr>
        <p:spPr/>
        <p:txBody>
          <a:bodyPr/>
          <a:lstStyle/>
          <a:p>
            <a:r>
              <a:rPr lang="en-US" dirty="0"/>
              <a:t>CMM</a:t>
            </a:r>
          </a:p>
        </p:txBody>
      </p:sp>
      <p:sp>
        <p:nvSpPr>
          <p:cNvPr id="3" name="Content Placeholder 2">
            <a:extLst>
              <a:ext uri="{FF2B5EF4-FFF2-40B4-BE49-F238E27FC236}">
                <a16:creationId xmlns:a16="http://schemas.microsoft.com/office/drawing/2014/main" id="{B252D861-CD90-4C71-8551-18193146B1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1B2547-84CB-4A6B-A82D-1E05BA15E8C0}"/>
              </a:ext>
            </a:extLst>
          </p:cNvPr>
          <p:cNvPicPr>
            <a:picLocks noChangeAspect="1"/>
          </p:cNvPicPr>
          <p:nvPr/>
        </p:nvPicPr>
        <p:blipFill>
          <a:blip r:embed="rId3"/>
          <a:stretch>
            <a:fillRect/>
          </a:stretch>
        </p:blipFill>
        <p:spPr>
          <a:xfrm>
            <a:off x="2279657" y="-21369"/>
            <a:ext cx="5398798" cy="6717444"/>
          </a:xfrm>
          <a:prstGeom prst="rect">
            <a:avLst/>
          </a:prstGeom>
        </p:spPr>
      </p:pic>
      <p:pic>
        <p:nvPicPr>
          <p:cNvPr id="5" name="Content Placeholder 6">
            <a:extLst>
              <a:ext uri="{FF2B5EF4-FFF2-40B4-BE49-F238E27FC236}">
                <a16:creationId xmlns:a16="http://schemas.microsoft.com/office/drawing/2014/main" id="{2703AA96-EB51-4EBA-8EAB-D21F74D6C5B9}"/>
              </a:ext>
            </a:extLst>
          </p:cNvPr>
          <p:cNvPicPr>
            <a:picLocks noChangeAspect="1"/>
          </p:cNvPicPr>
          <p:nvPr/>
        </p:nvPicPr>
        <p:blipFill>
          <a:blip r:embed="rId4"/>
          <a:stretch>
            <a:fillRect/>
          </a:stretch>
        </p:blipFill>
        <p:spPr>
          <a:xfrm>
            <a:off x="7379803" y="579578"/>
            <a:ext cx="4812197" cy="5698844"/>
          </a:xfrm>
          <a:prstGeom prst="rect">
            <a:avLst/>
          </a:prstGeom>
        </p:spPr>
      </p:pic>
    </p:spTree>
    <p:extLst>
      <p:ext uri="{BB962C8B-B14F-4D97-AF65-F5344CB8AC3E}">
        <p14:creationId xmlns:p14="http://schemas.microsoft.com/office/powerpoint/2010/main" val="174434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process areas at Level 2</a:t>
            </a:r>
          </a:p>
        </p:txBody>
      </p:sp>
      <p:sp>
        <p:nvSpPr>
          <p:cNvPr id="3" name="Content Placeholder 2"/>
          <p:cNvSpPr>
            <a:spLocks noGrp="1"/>
          </p:cNvSpPr>
          <p:nvPr>
            <p:ph idx="1"/>
          </p:nvPr>
        </p:nvSpPr>
        <p:spPr/>
        <p:txBody>
          <a:bodyPr/>
          <a:lstStyle/>
          <a:p>
            <a:pPr>
              <a:tabLst>
                <a:tab pos="6062663" algn="l"/>
              </a:tabLst>
            </a:pPr>
            <a:r>
              <a:rPr lang="en-US" dirty="0"/>
              <a:t>Requirements Management	p 91</a:t>
            </a:r>
          </a:p>
          <a:p>
            <a:pPr>
              <a:tabLst>
                <a:tab pos="6062663" algn="l"/>
              </a:tabLst>
            </a:pPr>
            <a:r>
              <a:rPr lang="en-US" dirty="0"/>
              <a:t>Software Project Planning	p 101</a:t>
            </a:r>
          </a:p>
          <a:p>
            <a:pPr>
              <a:tabLst>
                <a:tab pos="6062663" algn="l"/>
              </a:tabLst>
            </a:pPr>
            <a:r>
              <a:rPr lang="en-US" dirty="0"/>
              <a:t>Software Project Tracking and Oversight	p 121</a:t>
            </a:r>
          </a:p>
          <a:p>
            <a:pPr>
              <a:tabLst>
                <a:tab pos="6062663" algn="l"/>
              </a:tabLst>
            </a:pPr>
            <a:r>
              <a:rPr lang="en-US" dirty="0"/>
              <a:t>Software Subcontract Management	p 135</a:t>
            </a:r>
          </a:p>
          <a:p>
            <a:pPr>
              <a:tabLst>
                <a:tab pos="6062663" algn="l"/>
              </a:tabLst>
            </a:pPr>
            <a:r>
              <a:rPr lang="en-US" dirty="0"/>
              <a:t>Software Quality Assurance	p 153</a:t>
            </a:r>
          </a:p>
          <a:p>
            <a:pPr>
              <a:tabLst>
                <a:tab pos="6062663" algn="l"/>
              </a:tabLst>
            </a:pPr>
            <a:r>
              <a:rPr lang="en-US" dirty="0"/>
              <a:t>Software Configuration Management	p 165</a:t>
            </a:r>
          </a:p>
        </p:txBody>
      </p:sp>
      <p:pic>
        <p:nvPicPr>
          <p:cNvPr id="5"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4" name="TextBox 3"/>
          <p:cNvSpPr txBox="1"/>
          <p:nvPr/>
        </p:nvSpPr>
        <p:spPr>
          <a:xfrm>
            <a:off x="742950" y="5869094"/>
            <a:ext cx="5205912" cy="369332"/>
          </a:xfrm>
          <a:prstGeom prst="rect">
            <a:avLst/>
          </a:prstGeom>
          <a:noFill/>
        </p:spPr>
        <p:txBody>
          <a:bodyPr wrap="none" rtlCol="0">
            <a:spAutoFit/>
          </a:bodyPr>
          <a:lstStyle/>
          <a:p>
            <a:r>
              <a:rPr lang="en-US" dirty="0"/>
              <a:t>Level 1-&gt;2: Ad Hoc to Process in place at Project Level</a:t>
            </a:r>
          </a:p>
        </p:txBody>
      </p:sp>
    </p:spTree>
    <p:extLst>
      <p:ext uri="{BB962C8B-B14F-4D97-AF65-F5344CB8AC3E}">
        <p14:creationId xmlns:p14="http://schemas.microsoft.com/office/powerpoint/2010/main" val="213434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056B3-8225-854B-A9F8-5D932A0CDAC6}"/>
              </a:ext>
            </a:extLst>
          </p:cNvPr>
          <p:cNvSpPr>
            <a:spLocks noGrp="1"/>
          </p:cNvSpPr>
          <p:nvPr>
            <p:ph type="title"/>
          </p:nvPr>
        </p:nvSpPr>
        <p:spPr/>
        <p:txBody>
          <a:bodyPr/>
          <a:lstStyle/>
          <a:p>
            <a:r>
              <a:rPr lang="en-US" dirty="0"/>
              <a:t>Level 2</a:t>
            </a:r>
          </a:p>
        </p:txBody>
      </p:sp>
      <p:sp>
        <p:nvSpPr>
          <p:cNvPr id="5" name="Text Placeholder 4">
            <a:extLst>
              <a:ext uri="{FF2B5EF4-FFF2-40B4-BE49-F238E27FC236}">
                <a16:creationId xmlns:a16="http://schemas.microsoft.com/office/drawing/2014/main" id="{451A3E8A-11BE-FB41-920F-E41B5F62E731}"/>
              </a:ext>
            </a:extLst>
          </p:cNvPr>
          <p:cNvSpPr>
            <a:spLocks noGrp="1"/>
          </p:cNvSpPr>
          <p:nvPr>
            <p:ph type="body" idx="1"/>
          </p:nvPr>
        </p:nvSpPr>
        <p:spPr/>
        <p:txBody>
          <a:bodyPr/>
          <a:lstStyle/>
          <a:p>
            <a:r>
              <a:rPr lang="en-US" dirty="0"/>
              <a:t>Requirements Management</a:t>
            </a:r>
          </a:p>
        </p:txBody>
      </p:sp>
      <p:sp>
        <p:nvSpPr>
          <p:cNvPr id="6" name="Content Placeholder 5">
            <a:extLst>
              <a:ext uri="{FF2B5EF4-FFF2-40B4-BE49-F238E27FC236}">
                <a16:creationId xmlns:a16="http://schemas.microsoft.com/office/drawing/2014/main" id="{96FFB17D-ECDD-8649-8872-D20C9E09B799}"/>
              </a:ext>
            </a:extLst>
          </p:cNvPr>
          <p:cNvSpPr>
            <a:spLocks noGrp="1"/>
          </p:cNvSpPr>
          <p:nvPr>
            <p:ph sz="half" idx="2"/>
          </p:nvPr>
        </p:nvSpPr>
        <p:spPr/>
        <p:txBody>
          <a:bodyPr>
            <a:normAutofit fontScale="92500" lnSpcReduction="20000"/>
          </a:bodyPr>
          <a:lstStyle/>
          <a:p>
            <a:r>
              <a:rPr lang="en-US" dirty="0"/>
              <a:t>Goal 1 System requirements allocated to software are controlled to</a:t>
            </a:r>
            <a:br>
              <a:rPr lang="en-US" dirty="0"/>
            </a:br>
            <a:r>
              <a:rPr lang="en-US" dirty="0"/>
              <a:t>establish a baseline for software engineering and management use.</a:t>
            </a:r>
            <a:br>
              <a:rPr lang="en-US" dirty="0"/>
            </a:br>
            <a:endParaRPr lang="en-US" dirty="0"/>
          </a:p>
          <a:p>
            <a:r>
              <a:rPr lang="en-US" dirty="0"/>
              <a:t>Goal 2 Software plans, products, and activities are kept consistent with the</a:t>
            </a:r>
            <a:br>
              <a:rPr lang="en-US" dirty="0"/>
            </a:br>
            <a:r>
              <a:rPr lang="en-US" dirty="0"/>
              <a:t>system requirements allocated to software.</a:t>
            </a:r>
          </a:p>
        </p:txBody>
      </p:sp>
      <p:sp>
        <p:nvSpPr>
          <p:cNvPr id="7" name="Text Placeholder 6">
            <a:extLst>
              <a:ext uri="{FF2B5EF4-FFF2-40B4-BE49-F238E27FC236}">
                <a16:creationId xmlns:a16="http://schemas.microsoft.com/office/drawing/2014/main" id="{467355F4-4E41-3D4D-B208-5C36E78DB376}"/>
              </a:ext>
            </a:extLst>
          </p:cNvPr>
          <p:cNvSpPr>
            <a:spLocks noGrp="1"/>
          </p:cNvSpPr>
          <p:nvPr>
            <p:ph type="body" sz="quarter" idx="3"/>
          </p:nvPr>
        </p:nvSpPr>
        <p:spPr/>
        <p:txBody>
          <a:bodyPr/>
          <a:lstStyle/>
          <a:p>
            <a:r>
              <a:rPr lang="en-US" dirty="0"/>
              <a:t>Software Project Planning</a:t>
            </a:r>
          </a:p>
        </p:txBody>
      </p:sp>
      <p:sp>
        <p:nvSpPr>
          <p:cNvPr id="8" name="Content Placeholder 7">
            <a:extLst>
              <a:ext uri="{FF2B5EF4-FFF2-40B4-BE49-F238E27FC236}">
                <a16:creationId xmlns:a16="http://schemas.microsoft.com/office/drawing/2014/main" id="{B4F063D0-1358-B645-A895-0186FB75BEB8}"/>
              </a:ext>
            </a:extLst>
          </p:cNvPr>
          <p:cNvSpPr>
            <a:spLocks noGrp="1"/>
          </p:cNvSpPr>
          <p:nvPr>
            <p:ph sz="quarter" idx="4"/>
          </p:nvPr>
        </p:nvSpPr>
        <p:spPr/>
        <p:txBody>
          <a:bodyPr>
            <a:normAutofit fontScale="92500" lnSpcReduction="20000"/>
          </a:bodyPr>
          <a:lstStyle/>
          <a:p>
            <a:r>
              <a:rPr lang="en-US" dirty="0"/>
              <a:t>Goal 1 Software </a:t>
            </a:r>
            <a:r>
              <a:rPr lang="en-US" b="1" dirty="0"/>
              <a:t>estimates are documented </a:t>
            </a:r>
            <a:r>
              <a:rPr lang="en-US" dirty="0"/>
              <a:t>for use in planning and tracking the software project.</a:t>
            </a:r>
            <a:br>
              <a:rPr lang="en-US" dirty="0"/>
            </a:br>
            <a:endParaRPr lang="en-US" dirty="0"/>
          </a:p>
          <a:p>
            <a:r>
              <a:rPr lang="en-US" dirty="0"/>
              <a:t>Goal 2 Software project </a:t>
            </a:r>
            <a:r>
              <a:rPr lang="en-US" b="1" dirty="0"/>
              <a:t>activities and commitments</a:t>
            </a:r>
            <a:r>
              <a:rPr lang="en-US" dirty="0"/>
              <a:t> are planned and</a:t>
            </a:r>
            <a:br>
              <a:rPr lang="en-US" dirty="0"/>
            </a:br>
            <a:r>
              <a:rPr lang="en-US" dirty="0"/>
              <a:t>documented.</a:t>
            </a:r>
            <a:br>
              <a:rPr lang="en-US" dirty="0"/>
            </a:br>
            <a:endParaRPr lang="en-US" dirty="0"/>
          </a:p>
          <a:p>
            <a:r>
              <a:rPr lang="en-US" dirty="0"/>
              <a:t>Goal 3 Affected groups and individuals </a:t>
            </a:r>
            <a:r>
              <a:rPr lang="en-US" b="1" dirty="0"/>
              <a:t>agree to their commitments </a:t>
            </a:r>
            <a:r>
              <a:rPr lang="en-US" dirty="0"/>
              <a:t>related</a:t>
            </a:r>
            <a:br>
              <a:rPr lang="en-US" dirty="0"/>
            </a:br>
            <a:r>
              <a:rPr lang="en-US" dirty="0"/>
              <a:t>to the software project</a:t>
            </a:r>
          </a:p>
        </p:txBody>
      </p:sp>
      <p:grpSp>
        <p:nvGrpSpPr>
          <p:cNvPr id="9" name="Group 8">
            <a:extLst>
              <a:ext uri="{FF2B5EF4-FFF2-40B4-BE49-F238E27FC236}">
                <a16:creationId xmlns:a16="http://schemas.microsoft.com/office/drawing/2014/main" id="{AD7A2647-664E-4C84-A5CC-28DD1C4C8159}"/>
              </a:ext>
            </a:extLst>
          </p:cNvPr>
          <p:cNvGrpSpPr/>
          <p:nvPr/>
        </p:nvGrpSpPr>
        <p:grpSpPr>
          <a:xfrm>
            <a:off x="10291579" y="223447"/>
            <a:ext cx="1678488" cy="1286657"/>
            <a:chOff x="9600239" y="293381"/>
            <a:chExt cx="1678488" cy="1286657"/>
          </a:xfrm>
        </p:grpSpPr>
        <p:sp>
          <p:nvSpPr>
            <p:cNvPr id="10" name="Rounded Rectangle 9">
              <a:extLst>
                <a:ext uri="{FF2B5EF4-FFF2-40B4-BE49-F238E27FC236}">
                  <a16:creationId xmlns:a16="http://schemas.microsoft.com/office/drawing/2014/main" id="{2B49D031-EBF0-4C02-8C73-081D5840C9FE}"/>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11" name="Rounded Rectangle 10">
              <a:extLst>
                <a:ext uri="{FF2B5EF4-FFF2-40B4-BE49-F238E27FC236}">
                  <a16:creationId xmlns:a16="http://schemas.microsoft.com/office/drawing/2014/main" id="{4C7179BF-FF59-4745-A92F-2EF11504205D}"/>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2" name="Rounded Rectangle 11">
              <a:extLst>
                <a:ext uri="{FF2B5EF4-FFF2-40B4-BE49-F238E27FC236}">
                  <a16:creationId xmlns:a16="http://schemas.microsoft.com/office/drawing/2014/main" id="{4F853C9C-E3B0-4C04-B360-F4E769D9E1B4}"/>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3" name="Rounded Rectangle 12">
              <a:extLst>
                <a:ext uri="{FF2B5EF4-FFF2-40B4-BE49-F238E27FC236}">
                  <a16:creationId xmlns:a16="http://schemas.microsoft.com/office/drawing/2014/main" id="{530116DD-0532-4B8A-9FD2-AD8659D2590D}"/>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4" name="Content Placeholder 6">
            <a:extLst>
              <a:ext uri="{FF2B5EF4-FFF2-40B4-BE49-F238E27FC236}">
                <a16:creationId xmlns:a16="http://schemas.microsoft.com/office/drawing/2014/main" id="{B8652E95-4294-4291-85BF-B62B572186A2}"/>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294508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04E7-13EB-F449-BB0E-8C1E54956E1D}"/>
              </a:ext>
            </a:extLst>
          </p:cNvPr>
          <p:cNvSpPr>
            <a:spLocks noGrp="1"/>
          </p:cNvSpPr>
          <p:nvPr>
            <p:ph type="title"/>
          </p:nvPr>
        </p:nvSpPr>
        <p:spPr/>
        <p:txBody>
          <a:bodyPr/>
          <a:lstStyle/>
          <a:p>
            <a:r>
              <a:rPr lang="en-US" dirty="0"/>
              <a:t>Level 2</a:t>
            </a:r>
          </a:p>
        </p:txBody>
      </p:sp>
      <p:sp>
        <p:nvSpPr>
          <p:cNvPr id="3" name="Text Placeholder 2">
            <a:extLst>
              <a:ext uri="{FF2B5EF4-FFF2-40B4-BE49-F238E27FC236}">
                <a16:creationId xmlns:a16="http://schemas.microsoft.com/office/drawing/2014/main" id="{A07ED9C5-2F74-244E-A02A-9CC8E10892C3}"/>
              </a:ext>
            </a:extLst>
          </p:cNvPr>
          <p:cNvSpPr>
            <a:spLocks noGrp="1"/>
          </p:cNvSpPr>
          <p:nvPr>
            <p:ph type="body" idx="1"/>
          </p:nvPr>
        </p:nvSpPr>
        <p:spPr/>
        <p:txBody>
          <a:bodyPr/>
          <a:lstStyle/>
          <a:p>
            <a:r>
              <a:rPr lang="en-US" dirty="0"/>
              <a:t>Software Project Tracking and Oversight</a:t>
            </a:r>
          </a:p>
        </p:txBody>
      </p:sp>
      <p:sp>
        <p:nvSpPr>
          <p:cNvPr id="4" name="Content Placeholder 3">
            <a:extLst>
              <a:ext uri="{FF2B5EF4-FFF2-40B4-BE49-F238E27FC236}">
                <a16:creationId xmlns:a16="http://schemas.microsoft.com/office/drawing/2014/main" id="{F6D590C0-DB5E-AA4A-8B34-76F45285CE89}"/>
              </a:ext>
            </a:extLst>
          </p:cNvPr>
          <p:cNvSpPr>
            <a:spLocks noGrp="1"/>
          </p:cNvSpPr>
          <p:nvPr>
            <p:ph sz="half" idx="2"/>
          </p:nvPr>
        </p:nvSpPr>
        <p:spPr/>
        <p:txBody>
          <a:bodyPr>
            <a:normAutofit fontScale="85000" lnSpcReduction="10000"/>
          </a:bodyPr>
          <a:lstStyle/>
          <a:p>
            <a:r>
              <a:rPr lang="en-US" dirty="0"/>
              <a:t>Goal 1 Actual </a:t>
            </a:r>
            <a:r>
              <a:rPr lang="en-US" b="1" dirty="0"/>
              <a:t>results and performances</a:t>
            </a:r>
            <a:r>
              <a:rPr lang="en-US" dirty="0"/>
              <a:t> are tracked against the software plans.</a:t>
            </a:r>
          </a:p>
          <a:p>
            <a:r>
              <a:rPr lang="en-US" dirty="0"/>
              <a:t>Goal 2 </a:t>
            </a:r>
            <a:r>
              <a:rPr lang="en-US" b="1" dirty="0"/>
              <a:t>Corrective actions </a:t>
            </a:r>
            <a:r>
              <a:rPr lang="en-US" dirty="0"/>
              <a:t>are taken and managed to closure when actual results and performance deviate significantly from the software plans.</a:t>
            </a:r>
          </a:p>
          <a:p>
            <a:r>
              <a:rPr lang="en-US" dirty="0"/>
              <a:t>Goal 3 </a:t>
            </a:r>
            <a:r>
              <a:rPr lang="en-US" b="1" dirty="0"/>
              <a:t>Changes to software commitments </a:t>
            </a:r>
            <a:r>
              <a:rPr lang="en-US" dirty="0"/>
              <a:t>are agreed to by the affected groups and individuals</a:t>
            </a:r>
          </a:p>
        </p:txBody>
      </p:sp>
      <p:sp>
        <p:nvSpPr>
          <p:cNvPr id="5" name="Text Placeholder 4">
            <a:extLst>
              <a:ext uri="{FF2B5EF4-FFF2-40B4-BE49-F238E27FC236}">
                <a16:creationId xmlns:a16="http://schemas.microsoft.com/office/drawing/2014/main" id="{31578908-9D25-A540-B936-59056B78A991}"/>
              </a:ext>
            </a:extLst>
          </p:cNvPr>
          <p:cNvSpPr>
            <a:spLocks noGrp="1"/>
          </p:cNvSpPr>
          <p:nvPr>
            <p:ph type="body" sz="quarter" idx="3"/>
          </p:nvPr>
        </p:nvSpPr>
        <p:spPr/>
        <p:txBody>
          <a:bodyPr/>
          <a:lstStyle/>
          <a:p>
            <a:r>
              <a:rPr lang="en-US" dirty="0"/>
              <a:t>Software Subcontract Management</a:t>
            </a:r>
          </a:p>
        </p:txBody>
      </p:sp>
      <p:sp>
        <p:nvSpPr>
          <p:cNvPr id="6" name="Content Placeholder 5">
            <a:extLst>
              <a:ext uri="{FF2B5EF4-FFF2-40B4-BE49-F238E27FC236}">
                <a16:creationId xmlns:a16="http://schemas.microsoft.com/office/drawing/2014/main" id="{A3385126-916C-B947-A02E-791DA35DCFEA}"/>
              </a:ext>
            </a:extLst>
          </p:cNvPr>
          <p:cNvSpPr>
            <a:spLocks noGrp="1"/>
          </p:cNvSpPr>
          <p:nvPr>
            <p:ph sz="quarter" idx="4"/>
          </p:nvPr>
        </p:nvSpPr>
        <p:spPr/>
        <p:txBody>
          <a:bodyPr>
            <a:normAutofit fontScale="85000" lnSpcReduction="10000"/>
          </a:bodyPr>
          <a:lstStyle/>
          <a:p>
            <a:r>
              <a:rPr lang="en-US" dirty="0"/>
              <a:t>Goal 1 The prime contractor selects qualified software subcontractors.</a:t>
            </a:r>
            <a:br>
              <a:rPr lang="en-US" dirty="0"/>
            </a:br>
            <a:r>
              <a:rPr lang="en-US" dirty="0"/>
              <a:t>Goal 2 The prime contractor and the software subcontractor </a:t>
            </a:r>
            <a:r>
              <a:rPr lang="en-US" b="1" dirty="0"/>
              <a:t>agree</a:t>
            </a:r>
            <a:r>
              <a:rPr lang="en-US" dirty="0"/>
              <a:t> to their</a:t>
            </a:r>
            <a:br>
              <a:rPr lang="en-US" dirty="0"/>
            </a:br>
            <a:r>
              <a:rPr lang="en-US" dirty="0"/>
              <a:t>commitments to each other.</a:t>
            </a:r>
            <a:br>
              <a:rPr lang="en-US" dirty="0"/>
            </a:br>
            <a:r>
              <a:rPr lang="en-US" dirty="0"/>
              <a:t>Goal 3 The prime contractor and the software subcontractor </a:t>
            </a:r>
            <a:r>
              <a:rPr lang="en-US" b="1" dirty="0"/>
              <a:t>maintain</a:t>
            </a:r>
            <a:br>
              <a:rPr lang="en-US" dirty="0"/>
            </a:br>
            <a:r>
              <a:rPr lang="en-US" dirty="0"/>
              <a:t>ongoing communications.</a:t>
            </a:r>
            <a:br>
              <a:rPr lang="en-US" dirty="0"/>
            </a:br>
            <a:r>
              <a:rPr lang="en-US" dirty="0"/>
              <a:t>Goal 4 The prime contractor tracks the software subcontractor's </a:t>
            </a:r>
            <a:r>
              <a:rPr lang="en-US" b="1" dirty="0"/>
              <a:t>actual</a:t>
            </a:r>
            <a:br>
              <a:rPr lang="en-US" b="1" dirty="0"/>
            </a:br>
            <a:r>
              <a:rPr lang="en-US" b="1" dirty="0"/>
              <a:t>results and performance </a:t>
            </a:r>
            <a:r>
              <a:rPr lang="en-US" dirty="0"/>
              <a:t>against its commitments.</a:t>
            </a:r>
          </a:p>
        </p:txBody>
      </p:sp>
      <p:grpSp>
        <p:nvGrpSpPr>
          <p:cNvPr id="7" name="Group 6">
            <a:extLst>
              <a:ext uri="{FF2B5EF4-FFF2-40B4-BE49-F238E27FC236}">
                <a16:creationId xmlns:a16="http://schemas.microsoft.com/office/drawing/2014/main" id="{15F75E18-0F7E-41DF-B5F8-7DB64D0E3634}"/>
              </a:ext>
            </a:extLst>
          </p:cNvPr>
          <p:cNvGrpSpPr/>
          <p:nvPr/>
        </p:nvGrpSpPr>
        <p:grpSpPr>
          <a:xfrm>
            <a:off x="10291579" y="223447"/>
            <a:ext cx="1678488" cy="1286657"/>
            <a:chOff x="9600239" y="293381"/>
            <a:chExt cx="1678488" cy="1286657"/>
          </a:xfrm>
        </p:grpSpPr>
        <p:sp>
          <p:nvSpPr>
            <p:cNvPr id="8" name="Rounded Rectangle 9">
              <a:extLst>
                <a:ext uri="{FF2B5EF4-FFF2-40B4-BE49-F238E27FC236}">
                  <a16:creationId xmlns:a16="http://schemas.microsoft.com/office/drawing/2014/main" id="{F8DAEEC5-4D87-4653-86EB-750DCD142D69}"/>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10">
              <a:extLst>
                <a:ext uri="{FF2B5EF4-FFF2-40B4-BE49-F238E27FC236}">
                  <a16:creationId xmlns:a16="http://schemas.microsoft.com/office/drawing/2014/main" id="{B4FA4448-93D1-4B92-942D-7B2F70BD1735}"/>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11">
              <a:extLst>
                <a:ext uri="{FF2B5EF4-FFF2-40B4-BE49-F238E27FC236}">
                  <a16:creationId xmlns:a16="http://schemas.microsoft.com/office/drawing/2014/main" id="{DAFEA048-6371-4B0A-8B89-90CC41BDD1B4}"/>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2">
              <a:extLst>
                <a:ext uri="{FF2B5EF4-FFF2-40B4-BE49-F238E27FC236}">
                  <a16:creationId xmlns:a16="http://schemas.microsoft.com/office/drawing/2014/main" id="{1290E778-72B6-44B6-8FC4-20C6E732D1CD}"/>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114AD22E-3E7F-4BED-AD70-2944F892BECA}"/>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247194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2DE88F-6CB3-FB48-85F4-77CB1912CCBE}"/>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FB5ACD46-FB9B-2B4F-A258-87A00AA7C0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5031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A433-80F7-2C49-9883-5958F2BC811B}"/>
              </a:ext>
            </a:extLst>
          </p:cNvPr>
          <p:cNvSpPr>
            <a:spLocks noGrp="1"/>
          </p:cNvSpPr>
          <p:nvPr>
            <p:ph type="title"/>
          </p:nvPr>
        </p:nvSpPr>
        <p:spPr/>
        <p:txBody>
          <a:bodyPr/>
          <a:lstStyle/>
          <a:p>
            <a:r>
              <a:rPr lang="en-US" dirty="0"/>
              <a:t>Level 2</a:t>
            </a:r>
          </a:p>
        </p:txBody>
      </p:sp>
      <p:sp>
        <p:nvSpPr>
          <p:cNvPr id="3" name="Text Placeholder 2">
            <a:extLst>
              <a:ext uri="{FF2B5EF4-FFF2-40B4-BE49-F238E27FC236}">
                <a16:creationId xmlns:a16="http://schemas.microsoft.com/office/drawing/2014/main" id="{200B0FB2-DDF6-E146-ADAB-5F3E95DAD617}"/>
              </a:ext>
            </a:extLst>
          </p:cNvPr>
          <p:cNvSpPr>
            <a:spLocks noGrp="1"/>
          </p:cNvSpPr>
          <p:nvPr>
            <p:ph type="body" idx="1"/>
          </p:nvPr>
        </p:nvSpPr>
        <p:spPr/>
        <p:txBody>
          <a:bodyPr/>
          <a:lstStyle/>
          <a:p>
            <a:r>
              <a:rPr lang="en-US" dirty="0"/>
              <a:t>Software Quality Assurance</a:t>
            </a:r>
          </a:p>
        </p:txBody>
      </p:sp>
      <p:sp>
        <p:nvSpPr>
          <p:cNvPr id="4" name="Content Placeholder 3">
            <a:extLst>
              <a:ext uri="{FF2B5EF4-FFF2-40B4-BE49-F238E27FC236}">
                <a16:creationId xmlns:a16="http://schemas.microsoft.com/office/drawing/2014/main" id="{1D36A03D-71C2-CF41-8E60-A7624C89A717}"/>
              </a:ext>
            </a:extLst>
          </p:cNvPr>
          <p:cNvSpPr>
            <a:spLocks noGrp="1"/>
          </p:cNvSpPr>
          <p:nvPr>
            <p:ph sz="half" idx="2"/>
          </p:nvPr>
        </p:nvSpPr>
        <p:spPr/>
        <p:txBody>
          <a:bodyPr>
            <a:normAutofit fontScale="77500" lnSpcReduction="20000"/>
          </a:bodyPr>
          <a:lstStyle/>
          <a:p>
            <a:r>
              <a:rPr lang="en-US" dirty="0"/>
              <a:t>Goal 1 Software </a:t>
            </a:r>
            <a:r>
              <a:rPr lang="en-US" b="1" dirty="0"/>
              <a:t>quality assurance activities are planned</a:t>
            </a:r>
            <a:r>
              <a:rPr lang="en-US" dirty="0"/>
              <a:t>.</a:t>
            </a:r>
            <a:br>
              <a:rPr lang="en-US" dirty="0"/>
            </a:br>
            <a:r>
              <a:rPr lang="en-US" dirty="0"/>
              <a:t>Goal 2 </a:t>
            </a:r>
            <a:r>
              <a:rPr lang="en-US" b="1" dirty="0"/>
              <a:t>Adherence</a:t>
            </a:r>
            <a:r>
              <a:rPr lang="en-US" dirty="0"/>
              <a:t> of software products and activities to the applicable</a:t>
            </a:r>
            <a:br>
              <a:rPr lang="en-US" dirty="0"/>
            </a:br>
            <a:r>
              <a:rPr lang="en-US" dirty="0"/>
              <a:t>standards, procedures, and requirements is verified objectively.</a:t>
            </a:r>
            <a:br>
              <a:rPr lang="en-US" dirty="0"/>
            </a:br>
            <a:r>
              <a:rPr lang="en-US" dirty="0"/>
              <a:t>Goal 3 Affected groups and individuals are </a:t>
            </a:r>
            <a:r>
              <a:rPr lang="en-US" b="1" dirty="0"/>
              <a:t>informed</a:t>
            </a:r>
            <a:r>
              <a:rPr lang="en-US" dirty="0"/>
              <a:t> of software quality</a:t>
            </a:r>
            <a:br>
              <a:rPr lang="en-US" dirty="0"/>
            </a:br>
            <a:r>
              <a:rPr lang="en-US" dirty="0"/>
              <a:t>assurance activities and results.</a:t>
            </a:r>
            <a:br>
              <a:rPr lang="en-US" dirty="0"/>
            </a:br>
            <a:r>
              <a:rPr lang="en-US" dirty="0"/>
              <a:t>Goal 4 </a:t>
            </a:r>
            <a:r>
              <a:rPr lang="en-US" b="1" dirty="0"/>
              <a:t>Noncompliance</a:t>
            </a:r>
            <a:r>
              <a:rPr lang="en-US" dirty="0"/>
              <a:t> issues that cannot be resolved within the software</a:t>
            </a:r>
            <a:br>
              <a:rPr lang="en-US" dirty="0"/>
            </a:br>
            <a:r>
              <a:rPr lang="en-US" dirty="0"/>
              <a:t>project are addressed by senior management.</a:t>
            </a:r>
          </a:p>
        </p:txBody>
      </p:sp>
      <p:sp>
        <p:nvSpPr>
          <p:cNvPr id="5" name="Text Placeholder 4">
            <a:extLst>
              <a:ext uri="{FF2B5EF4-FFF2-40B4-BE49-F238E27FC236}">
                <a16:creationId xmlns:a16="http://schemas.microsoft.com/office/drawing/2014/main" id="{8C518913-1181-214C-9136-DFCCA00551A8}"/>
              </a:ext>
            </a:extLst>
          </p:cNvPr>
          <p:cNvSpPr>
            <a:spLocks noGrp="1"/>
          </p:cNvSpPr>
          <p:nvPr>
            <p:ph type="body" sz="quarter" idx="3"/>
          </p:nvPr>
        </p:nvSpPr>
        <p:spPr/>
        <p:txBody>
          <a:bodyPr/>
          <a:lstStyle/>
          <a:p>
            <a:r>
              <a:rPr lang="en-US" dirty="0"/>
              <a:t>Software Configuration Management</a:t>
            </a:r>
          </a:p>
        </p:txBody>
      </p:sp>
      <p:sp>
        <p:nvSpPr>
          <p:cNvPr id="6" name="Content Placeholder 5">
            <a:extLst>
              <a:ext uri="{FF2B5EF4-FFF2-40B4-BE49-F238E27FC236}">
                <a16:creationId xmlns:a16="http://schemas.microsoft.com/office/drawing/2014/main" id="{2AF6BB1D-7200-634A-B403-6FED124524E8}"/>
              </a:ext>
            </a:extLst>
          </p:cNvPr>
          <p:cNvSpPr>
            <a:spLocks noGrp="1"/>
          </p:cNvSpPr>
          <p:nvPr>
            <p:ph sz="quarter" idx="4"/>
          </p:nvPr>
        </p:nvSpPr>
        <p:spPr/>
        <p:txBody>
          <a:bodyPr>
            <a:normAutofit fontScale="77500" lnSpcReduction="20000"/>
          </a:bodyPr>
          <a:lstStyle/>
          <a:p>
            <a:r>
              <a:rPr lang="en-US" dirty="0"/>
              <a:t>Goal 1 Software configuration management activities are </a:t>
            </a:r>
            <a:r>
              <a:rPr lang="en-US" b="1" dirty="0"/>
              <a:t>planned</a:t>
            </a:r>
            <a:r>
              <a:rPr lang="en-US" dirty="0"/>
              <a:t>.</a:t>
            </a:r>
            <a:br>
              <a:rPr lang="en-US" dirty="0"/>
            </a:br>
            <a:r>
              <a:rPr lang="en-US" dirty="0"/>
              <a:t>Goal 2 Selected software work products </a:t>
            </a:r>
            <a:r>
              <a:rPr lang="en-US" b="1" dirty="0"/>
              <a:t>are identified, controlled, and</a:t>
            </a:r>
            <a:br>
              <a:rPr lang="en-US" b="1" dirty="0"/>
            </a:br>
            <a:r>
              <a:rPr lang="en-US" b="1" dirty="0"/>
              <a:t>available</a:t>
            </a:r>
            <a:r>
              <a:rPr lang="en-US" dirty="0"/>
              <a:t>.</a:t>
            </a:r>
            <a:br>
              <a:rPr lang="en-US" dirty="0"/>
            </a:br>
            <a:r>
              <a:rPr lang="en-US" dirty="0"/>
              <a:t>Goal 3 </a:t>
            </a:r>
            <a:r>
              <a:rPr lang="en-US" b="1" dirty="0"/>
              <a:t>Changes</a:t>
            </a:r>
            <a:r>
              <a:rPr lang="en-US" dirty="0"/>
              <a:t> to identified software work products are </a:t>
            </a:r>
            <a:r>
              <a:rPr lang="en-US" b="1" dirty="0"/>
              <a:t>controlled</a:t>
            </a:r>
            <a:r>
              <a:rPr lang="en-US" dirty="0"/>
              <a:t>.</a:t>
            </a:r>
            <a:br>
              <a:rPr lang="en-US" dirty="0"/>
            </a:br>
            <a:r>
              <a:rPr lang="en-US" dirty="0"/>
              <a:t>Goal 4 Affected groups and individuals are </a:t>
            </a:r>
            <a:r>
              <a:rPr lang="en-US" b="1" dirty="0"/>
              <a:t>informed</a:t>
            </a:r>
            <a:r>
              <a:rPr lang="en-US" dirty="0"/>
              <a:t> of the status and</a:t>
            </a:r>
            <a:br>
              <a:rPr lang="en-US" dirty="0"/>
            </a:br>
            <a:r>
              <a:rPr lang="en-US" dirty="0"/>
              <a:t>content of software baselines.</a:t>
            </a:r>
          </a:p>
        </p:txBody>
      </p:sp>
      <p:grpSp>
        <p:nvGrpSpPr>
          <p:cNvPr id="7" name="Group 6">
            <a:extLst>
              <a:ext uri="{FF2B5EF4-FFF2-40B4-BE49-F238E27FC236}">
                <a16:creationId xmlns:a16="http://schemas.microsoft.com/office/drawing/2014/main" id="{68687244-59F7-4289-9591-1B917DC7A94E}"/>
              </a:ext>
            </a:extLst>
          </p:cNvPr>
          <p:cNvGrpSpPr/>
          <p:nvPr/>
        </p:nvGrpSpPr>
        <p:grpSpPr>
          <a:xfrm>
            <a:off x="10291579" y="223447"/>
            <a:ext cx="1678488" cy="1286657"/>
            <a:chOff x="9600239" y="293381"/>
            <a:chExt cx="1678488" cy="1286657"/>
          </a:xfrm>
        </p:grpSpPr>
        <p:sp>
          <p:nvSpPr>
            <p:cNvPr id="8" name="Rounded Rectangle 9">
              <a:extLst>
                <a:ext uri="{FF2B5EF4-FFF2-40B4-BE49-F238E27FC236}">
                  <a16:creationId xmlns:a16="http://schemas.microsoft.com/office/drawing/2014/main" id="{15CCC5C4-D7BB-4A49-81BF-283405ECF257}"/>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10">
              <a:extLst>
                <a:ext uri="{FF2B5EF4-FFF2-40B4-BE49-F238E27FC236}">
                  <a16:creationId xmlns:a16="http://schemas.microsoft.com/office/drawing/2014/main" id="{B9656DC3-C072-468A-A15B-6110F06662A4}"/>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11">
              <a:extLst>
                <a:ext uri="{FF2B5EF4-FFF2-40B4-BE49-F238E27FC236}">
                  <a16:creationId xmlns:a16="http://schemas.microsoft.com/office/drawing/2014/main" id="{78C47ED7-E3E5-40E6-9D8F-8CD02FED0143}"/>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2">
              <a:extLst>
                <a:ext uri="{FF2B5EF4-FFF2-40B4-BE49-F238E27FC236}">
                  <a16:creationId xmlns:a16="http://schemas.microsoft.com/office/drawing/2014/main" id="{D475E898-E1EC-4C6E-AEDD-8C9073AB2E5E}"/>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8A8E01AF-6836-475B-823A-E493151B768A}"/>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224453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0066-85C4-4552-B425-EB76C2E537CA}"/>
              </a:ext>
            </a:extLst>
          </p:cNvPr>
          <p:cNvSpPr>
            <a:spLocks noGrp="1"/>
          </p:cNvSpPr>
          <p:nvPr>
            <p:ph type="title"/>
          </p:nvPr>
        </p:nvSpPr>
        <p:spPr>
          <a:xfrm>
            <a:off x="1097280" y="286604"/>
            <a:ext cx="10058400" cy="1052340"/>
          </a:xfrm>
        </p:spPr>
        <p:txBody>
          <a:bodyPr/>
          <a:lstStyle/>
          <a:p>
            <a:r>
              <a:rPr lang="en-US" dirty="0"/>
              <a:t>CM vs DM</a:t>
            </a:r>
          </a:p>
        </p:txBody>
      </p:sp>
      <p:pic>
        <p:nvPicPr>
          <p:cNvPr id="7" name="Content Placeholder 6" descr="Diagram, schematic&#10;&#10;Description automatically generated">
            <a:extLst>
              <a:ext uri="{FF2B5EF4-FFF2-40B4-BE49-F238E27FC236}">
                <a16:creationId xmlns:a16="http://schemas.microsoft.com/office/drawing/2014/main" id="{1AB42522-486D-43C3-9E75-77813300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62" y="1523577"/>
            <a:ext cx="5163695" cy="4965754"/>
          </a:xfrm>
        </p:spPr>
      </p:pic>
      <p:pic>
        <p:nvPicPr>
          <p:cNvPr id="9" name="Picture 8" descr="Diagram&#10;&#10;Description automatically generated">
            <a:extLst>
              <a:ext uri="{FF2B5EF4-FFF2-40B4-BE49-F238E27FC236}">
                <a16:creationId xmlns:a16="http://schemas.microsoft.com/office/drawing/2014/main" id="{88166D46-987C-45DA-B934-DA4EEC1C9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746" y="533604"/>
            <a:ext cx="6120252" cy="6205041"/>
          </a:xfrm>
          <a:prstGeom prst="rect">
            <a:avLst/>
          </a:prstGeom>
        </p:spPr>
      </p:pic>
      <p:sp>
        <p:nvSpPr>
          <p:cNvPr id="10" name="TextBox 9">
            <a:extLst>
              <a:ext uri="{FF2B5EF4-FFF2-40B4-BE49-F238E27FC236}">
                <a16:creationId xmlns:a16="http://schemas.microsoft.com/office/drawing/2014/main" id="{F521AA5A-B5A6-455D-85ED-475899620D1E}"/>
              </a:ext>
            </a:extLst>
          </p:cNvPr>
          <p:cNvSpPr txBox="1"/>
          <p:nvPr/>
        </p:nvSpPr>
        <p:spPr>
          <a:xfrm>
            <a:off x="1409403" y="6466295"/>
            <a:ext cx="3261534" cy="369332"/>
          </a:xfrm>
          <a:prstGeom prst="rect">
            <a:avLst/>
          </a:prstGeom>
          <a:noFill/>
        </p:spPr>
        <p:txBody>
          <a:bodyPr wrap="none" rtlCol="0">
            <a:spAutoFit/>
          </a:bodyPr>
          <a:lstStyle/>
          <a:p>
            <a:r>
              <a:rPr lang="en-US" dirty="0"/>
              <a:t>Why is this important to Testing?</a:t>
            </a:r>
          </a:p>
        </p:txBody>
      </p:sp>
    </p:spTree>
    <p:extLst>
      <p:ext uri="{BB962C8B-B14F-4D97-AF65-F5344CB8AC3E}">
        <p14:creationId xmlns:p14="http://schemas.microsoft.com/office/powerpoint/2010/main" val="210734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6871-00DE-4BA2-BBAB-721BC9BF0FEE}"/>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Project Management</a:t>
            </a:r>
            <a:br>
              <a:rPr lang="en-US" sz="3600" dirty="0">
                <a:solidFill>
                  <a:srgbClr val="FFFFFF"/>
                </a:solidFill>
              </a:rPr>
            </a:br>
            <a:r>
              <a:rPr lang="en-US" sz="3600" dirty="0">
                <a:solidFill>
                  <a:srgbClr val="FFFFFF"/>
                </a:solidFill>
              </a:rPr>
              <a:t>Additional Roles</a:t>
            </a:r>
          </a:p>
        </p:txBody>
      </p:sp>
      <p:graphicFrame>
        <p:nvGraphicFramePr>
          <p:cNvPr id="5" name="Content Placeholder 2">
            <a:extLst>
              <a:ext uri="{FF2B5EF4-FFF2-40B4-BE49-F238E27FC236}">
                <a16:creationId xmlns:a16="http://schemas.microsoft.com/office/drawing/2014/main" id="{EB675D90-6EEC-4768-8F6E-ED6A0549B5A2}"/>
              </a:ext>
            </a:extLst>
          </p:cNvPr>
          <p:cNvGraphicFramePr>
            <a:graphicFrameLocks noGrp="1"/>
          </p:cNvGraphicFramePr>
          <p:nvPr>
            <p:ph idx="1"/>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03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TLA (Thee letter acronyms)</a:t>
            </a:r>
            <a:br>
              <a:rPr lang="en-US" dirty="0"/>
            </a:br>
            <a:r>
              <a:rPr lang="en-US" dirty="0"/>
              <a:t> Definitions</a:t>
            </a:r>
          </a:p>
        </p:txBody>
      </p:sp>
      <p:sp>
        <p:nvSpPr>
          <p:cNvPr id="3" name="Content Placeholder 2"/>
          <p:cNvSpPr>
            <a:spLocks noGrp="1"/>
          </p:cNvSpPr>
          <p:nvPr>
            <p:ph idx="1"/>
          </p:nvPr>
        </p:nvSpPr>
        <p:spPr/>
        <p:txBody>
          <a:bodyPr>
            <a:normAutofit lnSpcReduction="10000"/>
          </a:bodyPr>
          <a:lstStyle/>
          <a:p>
            <a:r>
              <a:rPr lang="en-US" dirty="0"/>
              <a:t>SCI, ECP, SCCB, DO, and CCC</a:t>
            </a:r>
          </a:p>
          <a:p>
            <a:pPr lvl="1"/>
            <a:r>
              <a:rPr lang="en-US" dirty="0"/>
              <a:t>SCI - S/W Configuration Item</a:t>
            </a:r>
            <a:endParaRPr lang="en-US" sz="1400" dirty="0"/>
          </a:p>
          <a:p>
            <a:pPr lvl="1"/>
            <a:r>
              <a:rPr lang="en-US" dirty="0"/>
              <a:t>ECP - Engineering Change Proposal</a:t>
            </a:r>
          </a:p>
          <a:p>
            <a:pPr lvl="2"/>
            <a:r>
              <a:rPr lang="en-US" sz="1200" dirty="0"/>
              <a:t>Request for Change</a:t>
            </a:r>
          </a:p>
          <a:p>
            <a:pPr lvl="1"/>
            <a:r>
              <a:rPr lang="en-US" dirty="0"/>
              <a:t>SCCB - Software Configuration Control Board</a:t>
            </a:r>
          </a:p>
          <a:p>
            <a:pPr lvl="1"/>
            <a:r>
              <a:rPr lang="en-US" dirty="0"/>
              <a:t>PSL – Program Support Libraries</a:t>
            </a:r>
            <a:r>
              <a:rPr lang="en-US" sz="1400" dirty="0"/>
              <a:t> (Test Data, SW, </a:t>
            </a:r>
            <a:r>
              <a:rPr lang="en-US" sz="1400" dirty="0" err="1"/>
              <a:t>etc</a:t>
            </a:r>
            <a:r>
              <a:rPr lang="en-US" sz="1400" dirty="0"/>
              <a:t>)</a:t>
            </a:r>
          </a:p>
          <a:p>
            <a:pPr lvl="2"/>
            <a:r>
              <a:rPr lang="en-US" sz="1200" dirty="0"/>
              <a:t>Repositories</a:t>
            </a:r>
          </a:p>
          <a:p>
            <a:pPr lvl="2"/>
            <a:r>
              <a:rPr lang="en-US" sz="1200" dirty="0">
                <a:hlinkClick r:id="rId2"/>
              </a:rPr>
              <a:t>https://www.joelonsoftware.com/2000/08/09/the-joel-test-12-steps-to-better-code/</a:t>
            </a:r>
            <a:endParaRPr lang="en-US" sz="1200" dirty="0"/>
          </a:p>
          <a:p>
            <a:pPr lvl="1"/>
            <a:r>
              <a:rPr lang="en-US" dirty="0"/>
              <a:t>DO - Design Object in Development Domain</a:t>
            </a:r>
          </a:p>
          <a:p>
            <a:pPr lvl="2"/>
            <a:r>
              <a:rPr lang="en-US" sz="1200" dirty="0"/>
              <a:t>Version Control - #, Change </a:t>
            </a:r>
            <a:r>
              <a:rPr lang="en-US" sz="1200" dirty="0" err="1"/>
              <a:t>cntrl</a:t>
            </a:r>
            <a:r>
              <a:rPr lang="en-US" sz="1200" dirty="0"/>
              <a:t>, SW Dev Folder</a:t>
            </a:r>
          </a:p>
          <a:p>
            <a:pPr lvl="1"/>
            <a:r>
              <a:rPr lang="en-US" dirty="0"/>
              <a:t>CCC – Change &amp; Configuration Control Environment</a:t>
            </a:r>
            <a:br>
              <a:rPr lang="en-US" dirty="0"/>
            </a:br>
            <a:r>
              <a:rPr lang="en-US" dirty="0"/>
              <a:t>p 84 2P.</a:t>
            </a:r>
          </a:p>
          <a:p>
            <a:pPr lvl="2"/>
            <a:r>
              <a:rPr lang="en-US" dirty="0"/>
              <a:t>JIRA – Scrum, </a:t>
            </a:r>
            <a:r>
              <a:rPr lang="en-US" dirty="0" err="1"/>
              <a:t>Clearcase</a:t>
            </a:r>
            <a:endParaRPr lang="en-US" dirty="0"/>
          </a:p>
          <a:p>
            <a:pPr lvl="1"/>
            <a:endParaRPr lang="en-US" dirty="0"/>
          </a:p>
          <a:p>
            <a:pPr lvl="2"/>
            <a:endParaRPr lang="en-US" sz="1200" dirty="0"/>
          </a:p>
          <a:p>
            <a:endParaRPr lang="en-US" dirty="0"/>
          </a:p>
        </p:txBody>
      </p:sp>
      <p:pic>
        <p:nvPicPr>
          <p:cNvPr id="4" name="Picture 3"/>
          <p:cNvPicPr>
            <a:picLocks noChangeAspect="1"/>
          </p:cNvPicPr>
          <p:nvPr/>
        </p:nvPicPr>
        <p:blipFill>
          <a:blip r:embed="rId3"/>
          <a:stretch>
            <a:fillRect/>
          </a:stretch>
        </p:blipFill>
        <p:spPr>
          <a:xfrm>
            <a:off x="8095534" y="0"/>
            <a:ext cx="4096466" cy="3810000"/>
          </a:xfrm>
          <a:prstGeom prst="rect">
            <a:avLst/>
          </a:prstGeom>
        </p:spPr>
      </p:pic>
      <p:pic>
        <p:nvPicPr>
          <p:cNvPr id="5" name="Picture 4"/>
          <p:cNvPicPr>
            <a:picLocks noChangeAspect="1"/>
          </p:cNvPicPr>
          <p:nvPr/>
        </p:nvPicPr>
        <p:blipFill>
          <a:blip r:embed="rId4"/>
          <a:stretch>
            <a:fillRect/>
          </a:stretch>
        </p:blipFill>
        <p:spPr>
          <a:xfrm>
            <a:off x="8246014" y="3816943"/>
            <a:ext cx="3795505" cy="3041057"/>
          </a:xfrm>
          <a:prstGeom prst="rect">
            <a:avLst/>
          </a:prstGeom>
        </p:spPr>
      </p:pic>
    </p:spTree>
    <p:extLst>
      <p:ext uri="{BB962C8B-B14F-4D97-AF65-F5344CB8AC3E}">
        <p14:creationId xmlns:p14="http://schemas.microsoft.com/office/powerpoint/2010/main" val="255555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process areas at Level 3</a:t>
            </a:r>
          </a:p>
        </p:txBody>
      </p:sp>
      <p:sp>
        <p:nvSpPr>
          <p:cNvPr id="3" name="Content Placeholder 2"/>
          <p:cNvSpPr>
            <a:spLocks noGrp="1"/>
          </p:cNvSpPr>
          <p:nvPr>
            <p:ph idx="1"/>
          </p:nvPr>
        </p:nvSpPr>
        <p:spPr/>
        <p:txBody>
          <a:bodyPr/>
          <a:lstStyle/>
          <a:p>
            <a:r>
              <a:rPr lang="en-US" dirty="0"/>
              <a:t>Organization Process Focus		p 188</a:t>
            </a:r>
          </a:p>
          <a:p>
            <a:r>
              <a:rPr lang="en-US" dirty="0"/>
              <a:t>Organization Process Definition	p 198</a:t>
            </a:r>
          </a:p>
          <a:p>
            <a:r>
              <a:rPr lang="en-US" dirty="0"/>
              <a:t>Training Program				p 212</a:t>
            </a:r>
          </a:p>
          <a:p>
            <a:r>
              <a:rPr lang="en-US" dirty="0"/>
              <a:t>Integrated Software Management	p 223</a:t>
            </a:r>
          </a:p>
          <a:p>
            <a:r>
              <a:rPr lang="en-US" dirty="0"/>
              <a:t>Software Product Engineering		p 246</a:t>
            </a:r>
          </a:p>
          <a:p>
            <a:r>
              <a:rPr lang="en-US" dirty="0"/>
              <a:t>Intergroup Coordination		p 272</a:t>
            </a:r>
          </a:p>
          <a:p>
            <a:r>
              <a:rPr lang="en-US" dirty="0"/>
              <a:t>Peer Reviews				p 284</a:t>
            </a:r>
          </a:p>
        </p:txBody>
      </p:sp>
      <p:pic>
        <p:nvPicPr>
          <p:cNvPr id="6"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4" name="TextBox 3"/>
          <p:cNvSpPr txBox="1"/>
          <p:nvPr/>
        </p:nvSpPr>
        <p:spPr>
          <a:xfrm>
            <a:off x="834390" y="5869094"/>
            <a:ext cx="5001497" cy="369332"/>
          </a:xfrm>
          <a:prstGeom prst="rect">
            <a:avLst/>
          </a:prstGeom>
          <a:noFill/>
        </p:spPr>
        <p:txBody>
          <a:bodyPr wrap="none" rtlCol="0">
            <a:spAutoFit/>
          </a:bodyPr>
          <a:lstStyle/>
          <a:p>
            <a:r>
              <a:rPr lang="en-US" dirty="0"/>
              <a:t>Level 2-&gt;3: Process are used at Organizational Level</a:t>
            </a:r>
          </a:p>
        </p:txBody>
      </p:sp>
    </p:spTree>
    <p:extLst>
      <p:ext uri="{BB962C8B-B14F-4D97-AF65-F5344CB8AC3E}">
        <p14:creationId xmlns:p14="http://schemas.microsoft.com/office/powerpoint/2010/main" val="407139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7230E-470F-3B47-838F-99C65A2DD161}"/>
              </a:ext>
            </a:extLst>
          </p:cNvPr>
          <p:cNvSpPr>
            <a:spLocks noGrp="1"/>
          </p:cNvSpPr>
          <p:nvPr>
            <p:ph type="title"/>
          </p:nvPr>
        </p:nvSpPr>
        <p:spPr/>
        <p:txBody>
          <a:bodyPr/>
          <a:lstStyle/>
          <a:p>
            <a:r>
              <a:rPr lang="en-US" dirty="0"/>
              <a:t>Level 3</a:t>
            </a:r>
          </a:p>
        </p:txBody>
      </p:sp>
      <p:sp>
        <p:nvSpPr>
          <p:cNvPr id="5" name="Text Placeholder 4">
            <a:extLst>
              <a:ext uri="{FF2B5EF4-FFF2-40B4-BE49-F238E27FC236}">
                <a16:creationId xmlns:a16="http://schemas.microsoft.com/office/drawing/2014/main" id="{CB75D02C-5F3F-1A4C-84D5-A54D9411AA5F}"/>
              </a:ext>
            </a:extLst>
          </p:cNvPr>
          <p:cNvSpPr>
            <a:spLocks noGrp="1"/>
          </p:cNvSpPr>
          <p:nvPr>
            <p:ph type="body" idx="1"/>
          </p:nvPr>
        </p:nvSpPr>
        <p:spPr/>
        <p:txBody>
          <a:bodyPr/>
          <a:lstStyle/>
          <a:p>
            <a:r>
              <a:rPr lang="en-US" dirty="0"/>
              <a:t>Organization Process Focus</a:t>
            </a:r>
          </a:p>
        </p:txBody>
      </p:sp>
      <p:sp>
        <p:nvSpPr>
          <p:cNvPr id="6" name="Content Placeholder 5">
            <a:extLst>
              <a:ext uri="{FF2B5EF4-FFF2-40B4-BE49-F238E27FC236}">
                <a16:creationId xmlns:a16="http://schemas.microsoft.com/office/drawing/2014/main" id="{A50ECB09-EBAD-874A-BE69-7CD85AA7A119}"/>
              </a:ext>
            </a:extLst>
          </p:cNvPr>
          <p:cNvSpPr>
            <a:spLocks noGrp="1"/>
          </p:cNvSpPr>
          <p:nvPr>
            <p:ph sz="half" idx="2"/>
          </p:nvPr>
        </p:nvSpPr>
        <p:spPr/>
        <p:txBody>
          <a:bodyPr>
            <a:normAutofit fontScale="85000" lnSpcReduction="20000"/>
          </a:bodyPr>
          <a:lstStyle/>
          <a:p>
            <a:r>
              <a:rPr lang="en-US" dirty="0"/>
              <a:t>Goal 1 Software process </a:t>
            </a:r>
            <a:r>
              <a:rPr lang="en-US" b="1" dirty="0"/>
              <a:t>development and improvement activities </a:t>
            </a:r>
            <a:r>
              <a:rPr lang="en-US" dirty="0"/>
              <a:t>are</a:t>
            </a:r>
            <a:br>
              <a:rPr lang="en-US" dirty="0"/>
            </a:br>
            <a:r>
              <a:rPr lang="en-US" dirty="0"/>
              <a:t>coordinated across the organization.</a:t>
            </a:r>
            <a:br>
              <a:rPr lang="en-US" dirty="0"/>
            </a:br>
            <a:endParaRPr lang="en-US" dirty="0"/>
          </a:p>
          <a:p>
            <a:r>
              <a:rPr lang="en-US" dirty="0"/>
              <a:t>Goal 2 The </a:t>
            </a:r>
            <a:r>
              <a:rPr lang="en-US" b="1" dirty="0"/>
              <a:t>strengths and weaknesses </a:t>
            </a:r>
            <a:r>
              <a:rPr lang="en-US" dirty="0"/>
              <a:t>of the software processes used are</a:t>
            </a:r>
            <a:br>
              <a:rPr lang="en-US" dirty="0"/>
            </a:br>
            <a:r>
              <a:rPr lang="en-US" dirty="0"/>
              <a:t>identified relative to a process standard.</a:t>
            </a:r>
            <a:br>
              <a:rPr lang="en-US" dirty="0"/>
            </a:br>
            <a:endParaRPr lang="en-US" dirty="0"/>
          </a:p>
          <a:p>
            <a:r>
              <a:rPr lang="en-US" dirty="0"/>
              <a:t>Goal 3 Organization-level process development and improvement</a:t>
            </a:r>
            <a:br>
              <a:rPr lang="en-US" dirty="0"/>
            </a:br>
            <a:r>
              <a:rPr lang="en-US" dirty="0"/>
              <a:t>activities are </a:t>
            </a:r>
            <a:r>
              <a:rPr lang="en-US" b="1" dirty="0"/>
              <a:t>planned</a:t>
            </a:r>
            <a:r>
              <a:rPr lang="en-US" dirty="0"/>
              <a:t>.</a:t>
            </a:r>
          </a:p>
        </p:txBody>
      </p:sp>
      <p:sp>
        <p:nvSpPr>
          <p:cNvPr id="7" name="Text Placeholder 6">
            <a:extLst>
              <a:ext uri="{FF2B5EF4-FFF2-40B4-BE49-F238E27FC236}">
                <a16:creationId xmlns:a16="http://schemas.microsoft.com/office/drawing/2014/main" id="{52117E04-6F7D-C448-B4CF-F2AAEE905B4A}"/>
              </a:ext>
            </a:extLst>
          </p:cNvPr>
          <p:cNvSpPr>
            <a:spLocks noGrp="1"/>
          </p:cNvSpPr>
          <p:nvPr>
            <p:ph type="body" sz="quarter" idx="3"/>
          </p:nvPr>
        </p:nvSpPr>
        <p:spPr/>
        <p:txBody>
          <a:bodyPr/>
          <a:lstStyle/>
          <a:p>
            <a:r>
              <a:rPr lang="en-US" dirty="0"/>
              <a:t>Organization Process Definition</a:t>
            </a:r>
          </a:p>
        </p:txBody>
      </p:sp>
      <p:sp>
        <p:nvSpPr>
          <p:cNvPr id="8" name="Content Placeholder 7">
            <a:extLst>
              <a:ext uri="{FF2B5EF4-FFF2-40B4-BE49-F238E27FC236}">
                <a16:creationId xmlns:a16="http://schemas.microsoft.com/office/drawing/2014/main" id="{1A0AC997-F2FD-4A4B-A187-2F7B498A25B7}"/>
              </a:ext>
            </a:extLst>
          </p:cNvPr>
          <p:cNvSpPr>
            <a:spLocks noGrp="1"/>
          </p:cNvSpPr>
          <p:nvPr>
            <p:ph sz="quarter" idx="4"/>
          </p:nvPr>
        </p:nvSpPr>
        <p:spPr/>
        <p:txBody>
          <a:bodyPr>
            <a:normAutofit fontScale="85000" lnSpcReduction="20000"/>
          </a:bodyPr>
          <a:lstStyle/>
          <a:p>
            <a:r>
              <a:rPr lang="en-US" dirty="0"/>
              <a:t>Goal 1 A </a:t>
            </a:r>
            <a:r>
              <a:rPr lang="en-US" b="1" dirty="0"/>
              <a:t>standard</a:t>
            </a:r>
            <a:r>
              <a:rPr lang="en-US" dirty="0"/>
              <a:t> software process for the organization is developed and</a:t>
            </a:r>
            <a:br>
              <a:rPr lang="en-US" dirty="0"/>
            </a:br>
            <a:r>
              <a:rPr lang="en-US" dirty="0"/>
              <a:t>maintained.</a:t>
            </a:r>
            <a:br>
              <a:rPr lang="en-US" dirty="0"/>
            </a:br>
            <a:endParaRPr lang="en-US" dirty="0"/>
          </a:p>
          <a:p>
            <a:r>
              <a:rPr lang="en-US" dirty="0"/>
              <a:t>Goal 2 </a:t>
            </a:r>
            <a:r>
              <a:rPr lang="en-US" b="1" dirty="0"/>
              <a:t>Information</a:t>
            </a:r>
            <a:r>
              <a:rPr lang="en-US" dirty="0"/>
              <a:t> related to the use of the organization's standard</a:t>
            </a:r>
            <a:br>
              <a:rPr lang="en-US" dirty="0"/>
            </a:br>
            <a:r>
              <a:rPr lang="en-US" dirty="0"/>
              <a:t>software process by the software projects is </a:t>
            </a:r>
            <a:r>
              <a:rPr lang="en-US" b="1" dirty="0"/>
              <a:t>collected, reviewed, and</a:t>
            </a:r>
            <a:br>
              <a:rPr lang="en-US" b="1" dirty="0"/>
            </a:br>
            <a:r>
              <a:rPr lang="en-US" b="1" dirty="0"/>
              <a:t>made available</a:t>
            </a:r>
            <a:r>
              <a:rPr lang="en-US" dirty="0"/>
              <a:t>.</a:t>
            </a:r>
          </a:p>
        </p:txBody>
      </p:sp>
      <p:grpSp>
        <p:nvGrpSpPr>
          <p:cNvPr id="9" name="Group 8">
            <a:extLst>
              <a:ext uri="{FF2B5EF4-FFF2-40B4-BE49-F238E27FC236}">
                <a16:creationId xmlns:a16="http://schemas.microsoft.com/office/drawing/2014/main" id="{20BB30F5-0199-7845-AF0B-DD00FE5BCD1F}"/>
              </a:ext>
            </a:extLst>
          </p:cNvPr>
          <p:cNvGrpSpPr/>
          <p:nvPr/>
        </p:nvGrpSpPr>
        <p:grpSpPr>
          <a:xfrm>
            <a:off x="10291579" y="223447"/>
            <a:ext cx="1678488" cy="1286657"/>
            <a:chOff x="9600239" y="293381"/>
            <a:chExt cx="1678488" cy="1286657"/>
          </a:xfrm>
        </p:grpSpPr>
        <p:sp>
          <p:nvSpPr>
            <p:cNvPr id="10" name="Rounded Rectangle 9">
              <a:extLst>
                <a:ext uri="{FF2B5EF4-FFF2-40B4-BE49-F238E27FC236}">
                  <a16:creationId xmlns:a16="http://schemas.microsoft.com/office/drawing/2014/main" id="{7EF4AB60-2D7C-FF41-B796-F80E72D7BE15}"/>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11" name="Rounded Rectangle 10">
              <a:extLst>
                <a:ext uri="{FF2B5EF4-FFF2-40B4-BE49-F238E27FC236}">
                  <a16:creationId xmlns:a16="http://schemas.microsoft.com/office/drawing/2014/main" id="{240B63AB-5B4D-794C-9A4F-B95E430C9708}"/>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2" name="Rounded Rectangle 11">
              <a:extLst>
                <a:ext uri="{FF2B5EF4-FFF2-40B4-BE49-F238E27FC236}">
                  <a16:creationId xmlns:a16="http://schemas.microsoft.com/office/drawing/2014/main" id="{D0856C54-4633-8A4D-B36F-E3B78335228E}"/>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3" name="Rounded Rectangle 12">
              <a:extLst>
                <a:ext uri="{FF2B5EF4-FFF2-40B4-BE49-F238E27FC236}">
                  <a16:creationId xmlns:a16="http://schemas.microsoft.com/office/drawing/2014/main" id="{64DE292F-608A-6F44-BF9C-097E9908A7C9}"/>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5" name="Content Placeholder 6">
            <a:extLst>
              <a:ext uri="{FF2B5EF4-FFF2-40B4-BE49-F238E27FC236}">
                <a16:creationId xmlns:a16="http://schemas.microsoft.com/office/drawing/2014/main" id="{E78A5716-60B4-450C-BA5C-3CB978EBFCF1}"/>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104256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CE82-16A5-EF43-B6D4-0BE0BE931EB7}"/>
              </a:ext>
            </a:extLst>
          </p:cNvPr>
          <p:cNvSpPr>
            <a:spLocks noGrp="1"/>
          </p:cNvSpPr>
          <p:nvPr>
            <p:ph type="title"/>
          </p:nvPr>
        </p:nvSpPr>
        <p:spPr/>
        <p:txBody>
          <a:bodyPr/>
          <a:lstStyle/>
          <a:p>
            <a:r>
              <a:rPr lang="en-US" dirty="0"/>
              <a:t>Level 3</a:t>
            </a:r>
          </a:p>
        </p:txBody>
      </p:sp>
      <p:sp>
        <p:nvSpPr>
          <p:cNvPr id="3" name="Text Placeholder 2">
            <a:extLst>
              <a:ext uri="{FF2B5EF4-FFF2-40B4-BE49-F238E27FC236}">
                <a16:creationId xmlns:a16="http://schemas.microsoft.com/office/drawing/2014/main" id="{8CD89B4B-99E2-874B-A568-3DF9F564FE2A}"/>
              </a:ext>
            </a:extLst>
          </p:cNvPr>
          <p:cNvSpPr>
            <a:spLocks noGrp="1"/>
          </p:cNvSpPr>
          <p:nvPr>
            <p:ph type="body" idx="1"/>
          </p:nvPr>
        </p:nvSpPr>
        <p:spPr/>
        <p:txBody>
          <a:bodyPr/>
          <a:lstStyle/>
          <a:p>
            <a:r>
              <a:rPr lang="en-US" dirty="0"/>
              <a:t>Training Program</a:t>
            </a:r>
          </a:p>
        </p:txBody>
      </p:sp>
      <p:sp>
        <p:nvSpPr>
          <p:cNvPr id="4" name="Content Placeholder 3">
            <a:extLst>
              <a:ext uri="{FF2B5EF4-FFF2-40B4-BE49-F238E27FC236}">
                <a16:creationId xmlns:a16="http://schemas.microsoft.com/office/drawing/2014/main" id="{C04072DE-3EF0-304A-BC2E-940D919306AC}"/>
              </a:ext>
            </a:extLst>
          </p:cNvPr>
          <p:cNvSpPr>
            <a:spLocks noGrp="1"/>
          </p:cNvSpPr>
          <p:nvPr>
            <p:ph sz="half" idx="2"/>
          </p:nvPr>
        </p:nvSpPr>
        <p:spPr/>
        <p:txBody>
          <a:bodyPr>
            <a:normAutofit fontScale="85000" lnSpcReduction="10000"/>
          </a:bodyPr>
          <a:lstStyle/>
          <a:p>
            <a:r>
              <a:rPr lang="en-US" dirty="0"/>
              <a:t>Goal 1 Training activities are </a:t>
            </a:r>
            <a:r>
              <a:rPr lang="en-US" b="1" dirty="0"/>
              <a:t>planned</a:t>
            </a:r>
            <a:r>
              <a:rPr lang="en-US" dirty="0"/>
              <a:t>.</a:t>
            </a:r>
            <a:br>
              <a:rPr lang="en-US" dirty="0"/>
            </a:br>
            <a:endParaRPr lang="en-US" dirty="0"/>
          </a:p>
          <a:p>
            <a:r>
              <a:rPr lang="en-US" dirty="0"/>
              <a:t>Goal 2 Training for developing the skills and knowledge needed to</a:t>
            </a:r>
            <a:br>
              <a:rPr lang="en-US" dirty="0"/>
            </a:br>
            <a:r>
              <a:rPr lang="en-US" dirty="0"/>
              <a:t>perform software management and technical roles is </a:t>
            </a:r>
            <a:r>
              <a:rPr lang="en-US" b="1" dirty="0"/>
              <a:t>provided</a:t>
            </a:r>
            <a:r>
              <a:rPr lang="en-US" dirty="0"/>
              <a:t>.</a:t>
            </a:r>
            <a:br>
              <a:rPr lang="en-US" dirty="0"/>
            </a:br>
            <a:endParaRPr lang="en-US" dirty="0"/>
          </a:p>
          <a:p>
            <a:r>
              <a:rPr lang="en-US" dirty="0"/>
              <a:t>Goal 3 Individuals in the software engineering group and software-related groups </a:t>
            </a:r>
            <a:r>
              <a:rPr lang="en-US" b="1" dirty="0"/>
              <a:t>receive the training </a:t>
            </a:r>
            <a:r>
              <a:rPr lang="en-US" dirty="0"/>
              <a:t>necessary to perform their roles.</a:t>
            </a:r>
          </a:p>
        </p:txBody>
      </p:sp>
      <p:sp>
        <p:nvSpPr>
          <p:cNvPr id="5" name="Text Placeholder 4">
            <a:extLst>
              <a:ext uri="{FF2B5EF4-FFF2-40B4-BE49-F238E27FC236}">
                <a16:creationId xmlns:a16="http://schemas.microsoft.com/office/drawing/2014/main" id="{C1E0BC79-6F07-B647-9BE7-DF9BBB33C871}"/>
              </a:ext>
            </a:extLst>
          </p:cNvPr>
          <p:cNvSpPr>
            <a:spLocks noGrp="1"/>
          </p:cNvSpPr>
          <p:nvPr>
            <p:ph type="body" sz="quarter" idx="3"/>
          </p:nvPr>
        </p:nvSpPr>
        <p:spPr/>
        <p:txBody>
          <a:bodyPr/>
          <a:lstStyle/>
          <a:p>
            <a:r>
              <a:rPr lang="en-US" dirty="0"/>
              <a:t>Integrated Software Management</a:t>
            </a:r>
          </a:p>
        </p:txBody>
      </p:sp>
      <p:sp>
        <p:nvSpPr>
          <p:cNvPr id="6" name="Content Placeholder 5">
            <a:extLst>
              <a:ext uri="{FF2B5EF4-FFF2-40B4-BE49-F238E27FC236}">
                <a16:creationId xmlns:a16="http://schemas.microsoft.com/office/drawing/2014/main" id="{3F7F56FB-3238-CE47-8DC9-5D49B22A05BC}"/>
              </a:ext>
            </a:extLst>
          </p:cNvPr>
          <p:cNvSpPr>
            <a:spLocks noGrp="1"/>
          </p:cNvSpPr>
          <p:nvPr>
            <p:ph sz="quarter" idx="4"/>
          </p:nvPr>
        </p:nvSpPr>
        <p:spPr/>
        <p:txBody>
          <a:bodyPr>
            <a:normAutofit fontScale="85000" lnSpcReduction="10000"/>
          </a:bodyPr>
          <a:lstStyle/>
          <a:p>
            <a:r>
              <a:rPr lang="en-US" dirty="0"/>
              <a:t>Goal 1 The project's defined software process is a </a:t>
            </a:r>
            <a:r>
              <a:rPr lang="en-US" b="1" dirty="0"/>
              <a:t>tailored</a:t>
            </a:r>
            <a:r>
              <a:rPr lang="en-US" dirty="0"/>
              <a:t> version of the</a:t>
            </a:r>
            <a:br>
              <a:rPr lang="en-US" dirty="0"/>
            </a:br>
            <a:r>
              <a:rPr lang="en-US" dirty="0"/>
              <a:t>organization's standard software process.</a:t>
            </a:r>
          </a:p>
          <a:p>
            <a:r>
              <a:rPr lang="en-US" dirty="0"/>
              <a:t>Goal 2 The project is </a:t>
            </a:r>
            <a:r>
              <a:rPr lang="en-US" b="1" dirty="0"/>
              <a:t>planned and managed</a:t>
            </a:r>
            <a:r>
              <a:rPr lang="en-US" dirty="0"/>
              <a:t> according to the project's</a:t>
            </a:r>
            <a:br>
              <a:rPr lang="en-US" dirty="0"/>
            </a:br>
            <a:r>
              <a:rPr lang="en-US" dirty="0"/>
              <a:t>defined software process</a:t>
            </a:r>
          </a:p>
        </p:txBody>
      </p:sp>
      <p:grpSp>
        <p:nvGrpSpPr>
          <p:cNvPr id="7" name="Group 6">
            <a:extLst>
              <a:ext uri="{FF2B5EF4-FFF2-40B4-BE49-F238E27FC236}">
                <a16:creationId xmlns:a16="http://schemas.microsoft.com/office/drawing/2014/main" id="{B4DFD562-9B6D-5343-8E23-D63C9C8116E9}"/>
              </a:ext>
            </a:extLst>
          </p:cNvPr>
          <p:cNvGrpSpPr/>
          <p:nvPr/>
        </p:nvGrpSpPr>
        <p:grpSpPr>
          <a:xfrm>
            <a:off x="10291579" y="223447"/>
            <a:ext cx="1678488" cy="1286657"/>
            <a:chOff x="9600239" y="293381"/>
            <a:chExt cx="1678488" cy="1286657"/>
          </a:xfrm>
        </p:grpSpPr>
        <p:sp>
          <p:nvSpPr>
            <p:cNvPr id="8" name="Rounded Rectangle 7">
              <a:extLst>
                <a:ext uri="{FF2B5EF4-FFF2-40B4-BE49-F238E27FC236}">
                  <a16:creationId xmlns:a16="http://schemas.microsoft.com/office/drawing/2014/main" id="{BE67E351-3D28-2A48-BC2B-86BC9EF779AD}"/>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8">
              <a:extLst>
                <a:ext uri="{FF2B5EF4-FFF2-40B4-BE49-F238E27FC236}">
                  <a16:creationId xmlns:a16="http://schemas.microsoft.com/office/drawing/2014/main" id="{D9ADB145-627F-D943-AB6B-FC1DE7453AB8}"/>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9">
              <a:extLst>
                <a:ext uri="{FF2B5EF4-FFF2-40B4-BE49-F238E27FC236}">
                  <a16:creationId xmlns:a16="http://schemas.microsoft.com/office/drawing/2014/main" id="{36B9D45F-9A50-E24A-95DF-BABEC869D0D2}"/>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0">
              <a:extLst>
                <a:ext uri="{FF2B5EF4-FFF2-40B4-BE49-F238E27FC236}">
                  <a16:creationId xmlns:a16="http://schemas.microsoft.com/office/drawing/2014/main" id="{FEF9911B-9E90-EA42-932A-3D8F6D53B104}"/>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64930D72-B63D-4F92-8F70-DDE8718D8B60}"/>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240624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4425-3A3E-0E4B-9A47-4B4CB94C257C}"/>
              </a:ext>
            </a:extLst>
          </p:cNvPr>
          <p:cNvSpPr>
            <a:spLocks noGrp="1"/>
          </p:cNvSpPr>
          <p:nvPr>
            <p:ph type="title"/>
          </p:nvPr>
        </p:nvSpPr>
        <p:spPr/>
        <p:txBody>
          <a:bodyPr/>
          <a:lstStyle/>
          <a:p>
            <a:r>
              <a:rPr lang="en-US" dirty="0"/>
              <a:t>Level 3</a:t>
            </a:r>
          </a:p>
        </p:txBody>
      </p:sp>
      <p:sp>
        <p:nvSpPr>
          <p:cNvPr id="3" name="Text Placeholder 2">
            <a:extLst>
              <a:ext uri="{FF2B5EF4-FFF2-40B4-BE49-F238E27FC236}">
                <a16:creationId xmlns:a16="http://schemas.microsoft.com/office/drawing/2014/main" id="{309500C2-6615-3746-846D-F6324F2764B4}"/>
              </a:ext>
            </a:extLst>
          </p:cNvPr>
          <p:cNvSpPr>
            <a:spLocks noGrp="1"/>
          </p:cNvSpPr>
          <p:nvPr>
            <p:ph type="body" idx="1"/>
          </p:nvPr>
        </p:nvSpPr>
        <p:spPr/>
        <p:txBody>
          <a:bodyPr/>
          <a:lstStyle/>
          <a:p>
            <a:r>
              <a:rPr lang="en-US" dirty="0"/>
              <a:t>Software Product Engineering</a:t>
            </a:r>
          </a:p>
        </p:txBody>
      </p:sp>
      <p:sp>
        <p:nvSpPr>
          <p:cNvPr id="4" name="Content Placeholder 3">
            <a:extLst>
              <a:ext uri="{FF2B5EF4-FFF2-40B4-BE49-F238E27FC236}">
                <a16:creationId xmlns:a16="http://schemas.microsoft.com/office/drawing/2014/main" id="{5CFDBAA8-8CCC-7E4E-9B6C-F67B667CCA69}"/>
              </a:ext>
            </a:extLst>
          </p:cNvPr>
          <p:cNvSpPr>
            <a:spLocks noGrp="1"/>
          </p:cNvSpPr>
          <p:nvPr>
            <p:ph sz="half" idx="2"/>
          </p:nvPr>
        </p:nvSpPr>
        <p:spPr/>
        <p:txBody>
          <a:bodyPr>
            <a:normAutofit fontScale="85000" lnSpcReduction="10000"/>
          </a:bodyPr>
          <a:lstStyle/>
          <a:p>
            <a:r>
              <a:rPr lang="en-US" dirty="0"/>
              <a:t>Goal 1 The software engineering tasks are </a:t>
            </a:r>
            <a:r>
              <a:rPr lang="en-US" b="1" dirty="0"/>
              <a:t>defined, integrated, and</a:t>
            </a:r>
            <a:br>
              <a:rPr lang="en-US" b="1" dirty="0"/>
            </a:br>
            <a:r>
              <a:rPr lang="en-US" b="1" dirty="0"/>
              <a:t>consistently performed </a:t>
            </a:r>
            <a:r>
              <a:rPr lang="en-US" dirty="0"/>
              <a:t>to produce the software.</a:t>
            </a:r>
            <a:br>
              <a:rPr lang="en-US" dirty="0"/>
            </a:br>
            <a:endParaRPr lang="en-US" dirty="0"/>
          </a:p>
          <a:p>
            <a:r>
              <a:rPr lang="en-US" dirty="0"/>
              <a:t>Goal 2 Software work products are kept </a:t>
            </a:r>
            <a:r>
              <a:rPr lang="en-US" b="1" dirty="0"/>
              <a:t>consistent</a:t>
            </a:r>
            <a:r>
              <a:rPr lang="en-US" dirty="0"/>
              <a:t> with each other</a:t>
            </a:r>
          </a:p>
        </p:txBody>
      </p:sp>
      <p:sp>
        <p:nvSpPr>
          <p:cNvPr id="5" name="Text Placeholder 4">
            <a:extLst>
              <a:ext uri="{FF2B5EF4-FFF2-40B4-BE49-F238E27FC236}">
                <a16:creationId xmlns:a16="http://schemas.microsoft.com/office/drawing/2014/main" id="{9F1EF114-D919-2040-B2B1-C9E090BCD5C4}"/>
              </a:ext>
            </a:extLst>
          </p:cNvPr>
          <p:cNvSpPr>
            <a:spLocks noGrp="1"/>
          </p:cNvSpPr>
          <p:nvPr>
            <p:ph type="body" sz="quarter" idx="3"/>
          </p:nvPr>
        </p:nvSpPr>
        <p:spPr/>
        <p:txBody>
          <a:bodyPr/>
          <a:lstStyle/>
          <a:p>
            <a:r>
              <a:rPr lang="en-US" dirty="0"/>
              <a:t>Intergroup Coordination</a:t>
            </a:r>
          </a:p>
        </p:txBody>
      </p:sp>
      <p:sp>
        <p:nvSpPr>
          <p:cNvPr id="6" name="Content Placeholder 5">
            <a:extLst>
              <a:ext uri="{FF2B5EF4-FFF2-40B4-BE49-F238E27FC236}">
                <a16:creationId xmlns:a16="http://schemas.microsoft.com/office/drawing/2014/main" id="{AF96EA04-4E98-2C4C-B2A0-A035DBC86F12}"/>
              </a:ext>
            </a:extLst>
          </p:cNvPr>
          <p:cNvSpPr>
            <a:spLocks noGrp="1"/>
          </p:cNvSpPr>
          <p:nvPr>
            <p:ph sz="quarter" idx="4"/>
          </p:nvPr>
        </p:nvSpPr>
        <p:spPr/>
        <p:txBody>
          <a:bodyPr>
            <a:normAutofit fontScale="85000" lnSpcReduction="10000"/>
          </a:bodyPr>
          <a:lstStyle/>
          <a:p>
            <a:r>
              <a:rPr lang="en-US" dirty="0"/>
              <a:t>Goal 1 The customer's requirements are </a:t>
            </a:r>
            <a:r>
              <a:rPr lang="en-US" b="1" dirty="0"/>
              <a:t>agreed</a:t>
            </a:r>
            <a:r>
              <a:rPr lang="en-US" dirty="0"/>
              <a:t> to by all affected groups.</a:t>
            </a:r>
            <a:br>
              <a:rPr lang="en-US" dirty="0"/>
            </a:br>
            <a:endParaRPr lang="en-US" dirty="0"/>
          </a:p>
          <a:p>
            <a:r>
              <a:rPr lang="en-US" dirty="0"/>
              <a:t>Goal 2 The commitments between the engineering groups are </a:t>
            </a:r>
            <a:r>
              <a:rPr lang="en-US" b="1" dirty="0"/>
              <a:t>agreed</a:t>
            </a:r>
            <a:r>
              <a:rPr lang="en-US" dirty="0"/>
              <a:t> to by</a:t>
            </a:r>
            <a:br>
              <a:rPr lang="en-US" dirty="0"/>
            </a:br>
            <a:r>
              <a:rPr lang="en-US" dirty="0"/>
              <a:t>the affected groups.</a:t>
            </a:r>
            <a:br>
              <a:rPr lang="en-US" dirty="0"/>
            </a:br>
            <a:endParaRPr lang="en-US" dirty="0"/>
          </a:p>
          <a:p>
            <a:r>
              <a:rPr lang="en-US" dirty="0"/>
              <a:t>Goal 3 The engineering groups </a:t>
            </a:r>
            <a:r>
              <a:rPr lang="en-US" b="1" dirty="0"/>
              <a:t>identify, track, and resolve intergroup</a:t>
            </a:r>
            <a:br>
              <a:rPr lang="en-US" b="1" dirty="0"/>
            </a:br>
            <a:r>
              <a:rPr lang="en-US" b="1" dirty="0"/>
              <a:t>issues.</a:t>
            </a:r>
          </a:p>
        </p:txBody>
      </p:sp>
      <p:grpSp>
        <p:nvGrpSpPr>
          <p:cNvPr id="7" name="Group 6">
            <a:extLst>
              <a:ext uri="{FF2B5EF4-FFF2-40B4-BE49-F238E27FC236}">
                <a16:creationId xmlns:a16="http://schemas.microsoft.com/office/drawing/2014/main" id="{BBD44A4C-177A-7B4F-8DE9-2555DDC482F8}"/>
              </a:ext>
            </a:extLst>
          </p:cNvPr>
          <p:cNvGrpSpPr/>
          <p:nvPr/>
        </p:nvGrpSpPr>
        <p:grpSpPr>
          <a:xfrm>
            <a:off x="10291579" y="223447"/>
            <a:ext cx="1678488" cy="1286657"/>
            <a:chOff x="9600239" y="293381"/>
            <a:chExt cx="1678488" cy="1286657"/>
          </a:xfrm>
        </p:grpSpPr>
        <p:sp>
          <p:nvSpPr>
            <p:cNvPr id="8" name="Rounded Rectangle 7">
              <a:extLst>
                <a:ext uri="{FF2B5EF4-FFF2-40B4-BE49-F238E27FC236}">
                  <a16:creationId xmlns:a16="http://schemas.microsoft.com/office/drawing/2014/main" id="{40A00A9B-F9D1-784B-810C-D0548E468230}"/>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8">
              <a:extLst>
                <a:ext uri="{FF2B5EF4-FFF2-40B4-BE49-F238E27FC236}">
                  <a16:creationId xmlns:a16="http://schemas.microsoft.com/office/drawing/2014/main" id="{5296BB2B-BADB-2A4E-9E8D-EDEE1404F4C5}"/>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9">
              <a:extLst>
                <a:ext uri="{FF2B5EF4-FFF2-40B4-BE49-F238E27FC236}">
                  <a16:creationId xmlns:a16="http://schemas.microsoft.com/office/drawing/2014/main" id="{3D68A115-D4A9-FA48-97F5-36C7A82A906E}"/>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0">
              <a:extLst>
                <a:ext uri="{FF2B5EF4-FFF2-40B4-BE49-F238E27FC236}">
                  <a16:creationId xmlns:a16="http://schemas.microsoft.com/office/drawing/2014/main" id="{32705E1E-CD38-DF4E-B90C-A58FE7643C13}"/>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A4C354B8-F681-48ED-AD58-820E33FE6EAE}"/>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4133358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22B7-E6B0-E24D-A391-E9C328411632}"/>
              </a:ext>
            </a:extLst>
          </p:cNvPr>
          <p:cNvSpPr>
            <a:spLocks noGrp="1"/>
          </p:cNvSpPr>
          <p:nvPr>
            <p:ph type="title"/>
          </p:nvPr>
        </p:nvSpPr>
        <p:spPr/>
        <p:txBody>
          <a:bodyPr/>
          <a:lstStyle/>
          <a:p>
            <a:r>
              <a:rPr lang="en-US" dirty="0"/>
              <a:t>Level 3</a:t>
            </a:r>
          </a:p>
        </p:txBody>
      </p:sp>
      <p:sp>
        <p:nvSpPr>
          <p:cNvPr id="3" name="Text Placeholder 2">
            <a:extLst>
              <a:ext uri="{FF2B5EF4-FFF2-40B4-BE49-F238E27FC236}">
                <a16:creationId xmlns:a16="http://schemas.microsoft.com/office/drawing/2014/main" id="{855F6D22-AB4E-CB42-A547-A7CCFDE9D15B}"/>
              </a:ext>
            </a:extLst>
          </p:cNvPr>
          <p:cNvSpPr>
            <a:spLocks noGrp="1"/>
          </p:cNvSpPr>
          <p:nvPr>
            <p:ph type="body" idx="1"/>
          </p:nvPr>
        </p:nvSpPr>
        <p:spPr/>
        <p:txBody>
          <a:bodyPr/>
          <a:lstStyle/>
          <a:p>
            <a:r>
              <a:rPr lang="en-US" dirty="0"/>
              <a:t>Peer Reviews</a:t>
            </a:r>
          </a:p>
        </p:txBody>
      </p:sp>
      <p:sp>
        <p:nvSpPr>
          <p:cNvPr id="4" name="Content Placeholder 3">
            <a:extLst>
              <a:ext uri="{FF2B5EF4-FFF2-40B4-BE49-F238E27FC236}">
                <a16:creationId xmlns:a16="http://schemas.microsoft.com/office/drawing/2014/main" id="{C1327FFF-10BA-294B-8FA1-0F0D82411823}"/>
              </a:ext>
            </a:extLst>
          </p:cNvPr>
          <p:cNvSpPr>
            <a:spLocks noGrp="1"/>
          </p:cNvSpPr>
          <p:nvPr>
            <p:ph sz="half" idx="2"/>
          </p:nvPr>
        </p:nvSpPr>
        <p:spPr/>
        <p:txBody>
          <a:bodyPr/>
          <a:lstStyle/>
          <a:p>
            <a:r>
              <a:rPr lang="en-US" dirty="0"/>
              <a:t>Goal 1 Peer review activities are </a:t>
            </a:r>
            <a:r>
              <a:rPr lang="en-US" b="1" dirty="0"/>
              <a:t>planned</a:t>
            </a:r>
            <a:r>
              <a:rPr lang="en-US" dirty="0"/>
              <a:t>.</a:t>
            </a:r>
            <a:br>
              <a:rPr lang="en-US" dirty="0"/>
            </a:br>
            <a:r>
              <a:rPr lang="en-US" dirty="0"/>
              <a:t>Goal 2 </a:t>
            </a:r>
            <a:r>
              <a:rPr lang="en-US" b="1" dirty="0"/>
              <a:t>Defects</a:t>
            </a:r>
            <a:r>
              <a:rPr lang="en-US" dirty="0"/>
              <a:t> in the software work products are </a:t>
            </a:r>
            <a:r>
              <a:rPr lang="en-US" b="1" dirty="0"/>
              <a:t>identified and removed</a:t>
            </a:r>
            <a:r>
              <a:rPr lang="en-US" dirty="0"/>
              <a:t>.</a:t>
            </a:r>
          </a:p>
        </p:txBody>
      </p:sp>
      <p:sp>
        <p:nvSpPr>
          <p:cNvPr id="5" name="Text Placeholder 4">
            <a:extLst>
              <a:ext uri="{FF2B5EF4-FFF2-40B4-BE49-F238E27FC236}">
                <a16:creationId xmlns:a16="http://schemas.microsoft.com/office/drawing/2014/main" id="{08FFC400-51D5-B147-BA0B-60F4A318296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06E6359-366F-6940-9FF0-152895FF2670}"/>
              </a:ext>
            </a:extLst>
          </p:cNvPr>
          <p:cNvSpPr>
            <a:spLocks noGrp="1"/>
          </p:cNvSpPr>
          <p:nvPr>
            <p:ph sz="quarter" idx="4"/>
          </p:nvPr>
        </p:nvSpPr>
        <p:spPr/>
        <p:txBody>
          <a:bodyPr/>
          <a:lstStyle/>
          <a:p>
            <a:endParaRPr lang="en-US"/>
          </a:p>
        </p:txBody>
      </p:sp>
      <p:grpSp>
        <p:nvGrpSpPr>
          <p:cNvPr id="7" name="Group 6">
            <a:extLst>
              <a:ext uri="{FF2B5EF4-FFF2-40B4-BE49-F238E27FC236}">
                <a16:creationId xmlns:a16="http://schemas.microsoft.com/office/drawing/2014/main" id="{B14BA223-98A8-734E-8589-D462DAA286BD}"/>
              </a:ext>
            </a:extLst>
          </p:cNvPr>
          <p:cNvGrpSpPr/>
          <p:nvPr/>
        </p:nvGrpSpPr>
        <p:grpSpPr>
          <a:xfrm>
            <a:off x="10291579" y="223447"/>
            <a:ext cx="1678488" cy="1286657"/>
            <a:chOff x="9600239" y="293381"/>
            <a:chExt cx="1678488" cy="1286657"/>
          </a:xfrm>
        </p:grpSpPr>
        <p:sp>
          <p:nvSpPr>
            <p:cNvPr id="8" name="Rounded Rectangle 7">
              <a:extLst>
                <a:ext uri="{FF2B5EF4-FFF2-40B4-BE49-F238E27FC236}">
                  <a16:creationId xmlns:a16="http://schemas.microsoft.com/office/drawing/2014/main" id="{B68AF94C-8F16-8443-AE17-2E72287B55FE}"/>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8">
              <a:extLst>
                <a:ext uri="{FF2B5EF4-FFF2-40B4-BE49-F238E27FC236}">
                  <a16:creationId xmlns:a16="http://schemas.microsoft.com/office/drawing/2014/main" id="{D53CA4C4-4962-0C43-9533-965280D0A260}"/>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9">
              <a:extLst>
                <a:ext uri="{FF2B5EF4-FFF2-40B4-BE49-F238E27FC236}">
                  <a16:creationId xmlns:a16="http://schemas.microsoft.com/office/drawing/2014/main" id="{D935CF93-90DC-7449-A290-49CFA30DCCB8}"/>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0">
              <a:extLst>
                <a:ext uri="{FF2B5EF4-FFF2-40B4-BE49-F238E27FC236}">
                  <a16:creationId xmlns:a16="http://schemas.microsoft.com/office/drawing/2014/main" id="{A3C0965D-33F4-BA40-A235-0697D1BDBCD7}"/>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2BD67E00-2885-4C9C-91E9-61E746F010D6}"/>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3772371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process areas at Level 4</a:t>
            </a:r>
          </a:p>
        </p:txBody>
      </p:sp>
      <p:sp>
        <p:nvSpPr>
          <p:cNvPr id="3" name="Content Placeholder 2"/>
          <p:cNvSpPr>
            <a:spLocks noGrp="1"/>
          </p:cNvSpPr>
          <p:nvPr>
            <p:ph idx="1"/>
          </p:nvPr>
        </p:nvSpPr>
        <p:spPr/>
        <p:txBody>
          <a:bodyPr/>
          <a:lstStyle/>
          <a:p>
            <a:r>
              <a:rPr lang="en-US" dirty="0"/>
              <a:t>Quantitative Process Management	p 299</a:t>
            </a:r>
          </a:p>
          <a:p>
            <a:r>
              <a:rPr lang="en-US" dirty="0"/>
              <a:t>Software Quality Management	p 317</a:t>
            </a:r>
          </a:p>
          <a:p>
            <a:endParaRPr lang="en-US" dirty="0"/>
          </a:p>
          <a:p>
            <a:endParaRPr lang="en-US" dirty="0"/>
          </a:p>
          <a:p>
            <a:endParaRPr lang="en-US" dirty="0"/>
          </a:p>
          <a:p>
            <a:endParaRPr lang="en-US" dirty="0"/>
          </a:p>
        </p:txBody>
      </p:sp>
      <p:pic>
        <p:nvPicPr>
          <p:cNvPr id="5"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4" name="TextBox 3"/>
          <p:cNvSpPr txBox="1"/>
          <p:nvPr/>
        </p:nvSpPr>
        <p:spPr>
          <a:xfrm>
            <a:off x="1428750" y="5634990"/>
            <a:ext cx="5012462" cy="369332"/>
          </a:xfrm>
          <a:prstGeom prst="rect">
            <a:avLst/>
          </a:prstGeom>
          <a:noFill/>
        </p:spPr>
        <p:txBody>
          <a:bodyPr wrap="none" rtlCol="0">
            <a:spAutoFit/>
          </a:bodyPr>
          <a:lstStyle/>
          <a:p>
            <a:r>
              <a:rPr lang="en-US" dirty="0"/>
              <a:t>Level 3-&gt;4: Process &amp; Products are Quality Control</a:t>
            </a:r>
          </a:p>
        </p:txBody>
      </p:sp>
    </p:spTree>
    <p:extLst>
      <p:ext uri="{BB962C8B-B14F-4D97-AF65-F5344CB8AC3E}">
        <p14:creationId xmlns:p14="http://schemas.microsoft.com/office/powerpoint/2010/main" val="171822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1F0-7DA7-D448-A23C-149BE3A1DF13}"/>
              </a:ext>
            </a:extLst>
          </p:cNvPr>
          <p:cNvSpPr>
            <a:spLocks noGrp="1"/>
          </p:cNvSpPr>
          <p:nvPr>
            <p:ph type="ctrTitle"/>
          </p:nvPr>
        </p:nvSpPr>
        <p:spPr/>
        <p:txBody>
          <a:bodyPr/>
          <a:lstStyle/>
          <a:p>
            <a:r>
              <a:rPr lang="en-US" dirty="0"/>
              <a:t>CSE 270 QA-Testing </a:t>
            </a:r>
          </a:p>
        </p:txBody>
      </p:sp>
      <p:sp>
        <p:nvSpPr>
          <p:cNvPr id="3" name="Subtitle 2">
            <a:extLst>
              <a:ext uri="{FF2B5EF4-FFF2-40B4-BE49-F238E27FC236}">
                <a16:creationId xmlns:a16="http://schemas.microsoft.com/office/drawing/2014/main" id="{AB322F8E-864C-3244-89DF-1416AC252360}"/>
              </a:ext>
            </a:extLst>
          </p:cNvPr>
          <p:cNvSpPr>
            <a:spLocks noGrp="1"/>
          </p:cNvSpPr>
          <p:nvPr>
            <p:ph type="subTitle" idx="1"/>
          </p:nvPr>
        </p:nvSpPr>
        <p:spPr/>
        <p:txBody>
          <a:bodyPr/>
          <a:lstStyle/>
          <a:p>
            <a:r>
              <a:rPr lang="en-US" dirty="0"/>
              <a:t>Project Management</a:t>
            </a:r>
          </a:p>
          <a:p>
            <a:r>
              <a:rPr lang="en-US" dirty="0"/>
              <a:t>W. Clements</a:t>
            </a:r>
          </a:p>
        </p:txBody>
      </p:sp>
    </p:spTree>
    <p:extLst>
      <p:ext uri="{BB962C8B-B14F-4D97-AF65-F5344CB8AC3E}">
        <p14:creationId xmlns:p14="http://schemas.microsoft.com/office/powerpoint/2010/main" val="129076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B20FC-A9C8-DC4C-863A-C160E026B81B}"/>
              </a:ext>
            </a:extLst>
          </p:cNvPr>
          <p:cNvSpPr>
            <a:spLocks noGrp="1"/>
          </p:cNvSpPr>
          <p:nvPr>
            <p:ph type="title"/>
          </p:nvPr>
        </p:nvSpPr>
        <p:spPr/>
        <p:txBody>
          <a:bodyPr/>
          <a:lstStyle/>
          <a:p>
            <a:r>
              <a:rPr lang="en-US" dirty="0"/>
              <a:t>Level 4</a:t>
            </a:r>
          </a:p>
        </p:txBody>
      </p:sp>
      <p:sp>
        <p:nvSpPr>
          <p:cNvPr id="5" name="Text Placeholder 4">
            <a:extLst>
              <a:ext uri="{FF2B5EF4-FFF2-40B4-BE49-F238E27FC236}">
                <a16:creationId xmlns:a16="http://schemas.microsoft.com/office/drawing/2014/main" id="{50B1EE17-0AA7-F041-BF21-CFD65A1097C7}"/>
              </a:ext>
            </a:extLst>
          </p:cNvPr>
          <p:cNvSpPr>
            <a:spLocks noGrp="1"/>
          </p:cNvSpPr>
          <p:nvPr>
            <p:ph type="body" idx="1"/>
          </p:nvPr>
        </p:nvSpPr>
        <p:spPr/>
        <p:txBody>
          <a:bodyPr/>
          <a:lstStyle/>
          <a:p>
            <a:r>
              <a:rPr lang="en-US" dirty="0"/>
              <a:t>Quantitative Process Management</a:t>
            </a:r>
          </a:p>
        </p:txBody>
      </p:sp>
      <p:sp>
        <p:nvSpPr>
          <p:cNvPr id="6" name="Content Placeholder 5">
            <a:extLst>
              <a:ext uri="{FF2B5EF4-FFF2-40B4-BE49-F238E27FC236}">
                <a16:creationId xmlns:a16="http://schemas.microsoft.com/office/drawing/2014/main" id="{5F9B7CDB-206D-4647-9513-1BB71870B65A}"/>
              </a:ext>
            </a:extLst>
          </p:cNvPr>
          <p:cNvSpPr>
            <a:spLocks noGrp="1"/>
          </p:cNvSpPr>
          <p:nvPr>
            <p:ph sz="half" idx="2"/>
          </p:nvPr>
        </p:nvSpPr>
        <p:spPr/>
        <p:txBody>
          <a:bodyPr>
            <a:normAutofit fontScale="85000" lnSpcReduction="10000"/>
          </a:bodyPr>
          <a:lstStyle/>
          <a:p>
            <a:r>
              <a:rPr lang="en-US" dirty="0"/>
              <a:t>Goal 1 The quantitative process management activities are </a:t>
            </a:r>
            <a:r>
              <a:rPr lang="en-US" b="1" dirty="0"/>
              <a:t>planned</a:t>
            </a:r>
            <a:r>
              <a:rPr lang="en-US" dirty="0"/>
              <a:t>.</a:t>
            </a:r>
            <a:br>
              <a:rPr lang="en-US" dirty="0"/>
            </a:br>
            <a:endParaRPr lang="en-US" dirty="0"/>
          </a:p>
          <a:p>
            <a:r>
              <a:rPr lang="en-US" dirty="0"/>
              <a:t>Goal 2 The process performance of the project's defined software process is </a:t>
            </a:r>
            <a:r>
              <a:rPr lang="en-US" b="1" dirty="0"/>
              <a:t>controlled quantitatively</a:t>
            </a:r>
            <a:r>
              <a:rPr lang="en-US" dirty="0"/>
              <a:t>.</a:t>
            </a:r>
            <a:br>
              <a:rPr lang="en-US" dirty="0"/>
            </a:br>
            <a:endParaRPr lang="en-US" dirty="0"/>
          </a:p>
          <a:p>
            <a:r>
              <a:rPr lang="en-US" dirty="0"/>
              <a:t>Goal 3 The process capability of the organization's standard software</a:t>
            </a:r>
            <a:br>
              <a:rPr lang="en-US" dirty="0"/>
            </a:br>
            <a:r>
              <a:rPr lang="en-US" dirty="0"/>
              <a:t>process is known </a:t>
            </a:r>
            <a:r>
              <a:rPr lang="en-US" b="1" dirty="0"/>
              <a:t>in quantitative terms</a:t>
            </a:r>
          </a:p>
        </p:txBody>
      </p:sp>
      <p:sp>
        <p:nvSpPr>
          <p:cNvPr id="7" name="Text Placeholder 6">
            <a:extLst>
              <a:ext uri="{FF2B5EF4-FFF2-40B4-BE49-F238E27FC236}">
                <a16:creationId xmlns:a16="http://schemas.microsoft.com/office/drawing/2014/main" id="{9B7D5DFC-1ADC-EA49-903A-29A8A5A5FF4C}"/>
              </a:ext>
            </a:extLst>
          </p:cNvPr>
          <p:cNvSpPr>
            <a:spLocks noGrp="1"/>
          </p:cNvSpPr>
          <p:nvPr>
            <p:ph type="body" sz="quarter" idx="3"/>
          </p:nvPr>
        </p:nvSpPr>
        <p:spPr/>
        <p:txBody>
          <a:bodyPr/>
          <a:lstStyle/>
          <a:p>
            <a:r>
              <a:rPr lang="en-US" dirty="0"/>
              <a:t>Software Quality Management</a:t>
            </a:r>
          </a:p>
        </p:txBody>
      </p:sp>
      <p:sp>
        <p:nvSpPr>
          <p:cNvPr id="8" name="Content Placeholder 7">
            <a:extLst>
              <a:ext uri="{FF2B5EF4-FFF2-40B4-BE49-F238E27FC236}">
                <a16:creationId xmlns:a16="http://schemas.microsoft.com/office/drawing/2014/main" id="{B8EF580E-ED42-0A4A-AA57-50A8843C6BD1}"/>
              </a:ext>
            </a:extLst>
          </p:cNvPr>
          <p:cNvSpPr>
            <a:spLocks noGrp="1"/>
          </p:cNvSpPr>
          <p:nvPr>
            <p:ph sz="quarter" idx="4"/>
          </p:nvPr>
        </p:nvSpPr>
        <p:spPr/>
        <p:txBody>
          <a:bodyPr>
            <a:normAutofit fontScale="85000" lnSpcReduction="10000"/>
          </a:bodyPr>
          <a:lstStyle/>
          <a:p>
            <a:r>
              <a:rPr lang="en-US" dirty="0"/>
              <a:t>Goal 1 The project's software quality management activities are </a:t>
            </a:r>
            <a:r>
              <a:rPr lang="en-US" b="1" dirty="0"/>
              <a:t>planned</a:t>
            </a:r>
            <a:r>
              <a:rPr lang="en-US" dirty="0"/>
              <a:t>.</a:t>
            </a:r>
            <a:br>
              <a:rPr lang="en-US" dirty="0"/>
            </a:br>
            <a:endParaRPr lang="en-US" dirty="0"/>
          </a:p>
          <a:p>
            <a:r>
              <a:rPr lang="en-US" dirty="0"/>
              <a:t>Goal 2 Measurable goals for software product quality and their </a:t>
            </a:r>
            <a:r>
              <a:rPr lang="en-US" b="1" dirty="0"/>
              <a:t>priorities</a:t>
            </a:r>
            <a:br>
              <a:rPr lang="en-US" dirty="0"/>
            </a:br>
            <a:r>
              <a:rPr lang="en-US" dirty="0"/>
              <a:t>are defined.</a:t>
            </a:r>
            <a:br>
              <a:rPr lang="en-US" dirty="0"/>
            </a:br>
            <a:endParaRPr lang="en-US" dirty="0"/>
          </a:p>
          <a:p>
            <a:r>
              <a:rPr lang="en-US" dirty="0"/>
              <a:t>Goal 3 </a:t>
            </a:r>
            <a:r>
              <a:rPr lang="en-US" b="1" dirty="0"/>
              <a:t>Actual progress </a:t>
            </a:r>
            <a:r>
              <a:rPr lang="en-US" dirty="0"/>
              <a:t>toward achieving the quality goals for the software products is </a:t>
            </a:r>
            <a:r>
              <a:rPr lang="en-US" b="1" dirty="0"/>
              <a:t>quantified and managed</a:t>
            </a:r>
            <a:r>
              <a:rPr lang="en-US" dirty="0"/>
              <a:t>.</a:t>
            </a:r>
          </a:p>
        </p:txBody>
      </p:sp>
      <p:grpSp>
        <p:nvGrpSpPr>
          <p:cNvPr id="9" name="Group 8">
            <a:extLst>
              <a:ext uri="{FF2B5EF4-FFF2-40B4-BE49-F238E27FC236}">
                <a16:creationId xmlns:a16="http://schemas.microsoft.com/office/drawing/2014/main" id="{5E247A81-8033-A54E-852A-D2FA814A3EAF}"/>
              </a:ext>
            </a:extLst>
          </p:cNvPr>
          <p:cNvGrpSpPr/>
          <p:nvPr/>
        </p:nvGrpSpPr>
        <p:grpSpPr>
          <a:xfrm>
            <a:off x="10291579" y="223447"/>
            <a:ext cx="1678488" cy="1286657"/>
            <a:chOff x="9600239" y="293381"/>
            <a:chExt cx="1678488" cy="1286657"/>
          </a:xfrm>
        </p:grpSpPr>
        <p:sp>
          <p:nvSpPr>
            <p:cNvPr id="10" name="Rounded Rectangle 9">
              <a:extLst>
                <a:ext uri="{FF2B5EF4-FFF2-40B4-BE49-F238E27FC236}">
                  <a16:creationId xmlns:a16="http://schemas.microsoft.com/office/drawing/2014/main" id="{2A3CBBFF-DDCF-C648-94BC-4FCAF61EBBC8}"/>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11" name="Rounded Rectangle 10">
              <a:extLst>
                <a:ext uri="{FF2B5EF4-FFF2-40B4-BE49-F238E27FC236}">
                  <a16:creationId xmlns:a16="http://schemas.microsoft.com/office/drawing/2014/main" id="{49B2F63A-D3BD-8F42-ABD5-8FAAC24E66D6}"/>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2" name="Rounded Rectangle 11">
              <a:extLst>
                <a:ext uri="{FF2B5EF4-FFF2-40B4-BE49-F238E27FC236}">
                  <a16:creationId xmlns:a16="http://schemas.microsoft.com/office/drawing/2014/main" id="{A3C6D49A-A53B-7840-B6A0-AA6C52915D28}"/>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3" name="Rounded Rectangle 12">
              <a:extLst>
                <a:ext uri="{FF2B5EF4-FFF2-40B4-BE49-F238E27FC236}">
                  <a16:creationId xmlns:a16="http://schemas.microsoft.com/office/drawing/2014/main" id="{A4355DCF-414A-5E4F-8DC1-5F40F5D266BF}"/>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4" name="Content Placeholder 6">
            <a:extLst>
              <a:ext uri="{FF2B5EF4-FFF2-40B4-BE49-F238E27FC236}">
                <a16:creationId xmlns:a16="http://schemas.microsoft.com/office/drawing/2014/main" id="{B9EEF5FA-A5A7-4EEB-AA06-2A1CC4FD3BEA}"/>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1161379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process areas at Level 5</a:t>
            </a:r>
          </a:p>
        </p:txBody>
      </p:sp>
      <p:sp>
        <p:nvSpPr>
          <p:cNvPr id="3" name="Content Placeholder 2"/>
          <p:cNvSpPr>
            <a:spLocks noGrp="1"/>
          </p:cNvSpPr>
          <p:nvPr>
            <p:ph idx="1"/>
          </p:nvPr>
        </p:nvSpPr>
        <p:spPr/>
        <p:txBody>
          <a:bodyPr/>
          <a:lstStyle/>
          <a:p>
            <a:r>
              <a:rPr lang="en-US" dirty="0"/>
              <a:t>Defect Prevention			p 334</a:t>
            </a:r>
          </a:p>
          <a:p>
            <a:r>
              <a:rPr lang="en-US" dirty="0"/>
              <a:t>Technology Change Management	p 352</a:t>
            </a:r>
          </a:p>
          <a:p>
            <a:r>
              <a:rPr lang="en-US" dirty="0"/>
              <a:t>Process Change Management 	p 366</a:t>
            </a:r>
          </a:p>
          <a:p>
            <a:pPr lvl="1"/>
            <a:r>
              <a:rPr lang="en-US" dirty="0"/>
              <a:t>(Process improvement)	</a:t>
            </a:r>
          </a:p>
          <a:p>
            <a:endParaRPr lang="en-US" dirty="0"/>
          </a:p>
          <a:p>
            <a:r>
              <a:rPr lang="en-US" dirty="0"/>
              <a:t>Optimizing	6-sigma</a:t>
            </a:r>
          </a:p>
          <a:p>
            <a:endParaRPr lang="en-US" dirty="0"/>
          </a:p>
        </p:txBody>
      </p:sp>
      <p:pic>
        <p:nvPicPr>
          <p:cNvPr id="4" name="Content Placeholder 6"/>
          <p:cNvPicPr>
            <a:picLocks noChangeAspect="1"/>
          </p:cNvPicPr>
          <p:nvPr/>
        </p:nvPicPr>
        <p:blipFill>
          <a:blip r:embed="rId2"/>
          <a:stretch>
            <a:fillRect/>
          </a:stretch>
        </p:blipFill>
        <p:spPr>
          <a:xfrm>
            <a:off x="7689955" y="1526452"/>
            <a:ext cx="4502046" cy="5331548"/>
          </a:xfrm>
          <a:prstGeom prst="rect">
            <a:avLst/>
          </a:prstGeom>
        </p:spPr>
      </p:pic>
      <p:sp>
        <p:nvSpPr>
          <p:cNvPr id="5" name="TextBox 4"/>
          <p:cNvSpPr txBox="1"/>
          <p:nvPr/>
        </p:nvSpPr>
        <p:spPr>
          <a:xfrm>
            <a:off x="1805940" y="5566410"/>
            <a:ext cx="3269357" cy="646331"/>
          </a:xfrm>
          <a:prstGeom prst="rect">
            <a:avLst/>
          </a:prstGeom>
          <a:noFill/>
        </p:spPr>
        <p:txBody>
          <a:bodyPr wrap="none" rtlCol="0">
            <a:spAutoFit/>
          </a:bodyPr>
          <a:lstStyle/>
          <a:p>
            <a:r>
              <a:rPr lang="en-US" dirty="0"/>
              <a:t>Level 4-&gt;5: Process are improved</a:t>
            </a:r>
            <a:br>
              <a:rPr lang="en-US" dirty="0"/>
            </a:br>
            <a:r>
              <a:rPr lang="en-US" dirty="0"/>
              <a:t>The Process becomes a product</a:t>
            </a:r>
          </a:p>
        </p:txBody>
      </p:sp>
    </p:spTree>
    <p:extLst>
      <p:ext uri="{BB962C8B-B14F-4D97-AF65-F5344CB8AC3E}">
        <p14:creationId xmlns:p14="http://schemas.microsoft.com/office/powerpoint/2010/main" val="252508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2615-5AD8-AA44-9C17-935D7FA6ADBF}"/>
              </a:ext>
            </a:extLst>
          </p:cNvPr>
          <p:cNvSpPr>
            <a:spLocks noGrp="1"/>
          </p:cNvSpPr>
          <p:nvPr>
            <p:ph type="title"/>
          </p:nvPr>
        </p:nvSpPr>
        <p:spPr/>
        <p:txBody>
          <a:bodyPr/>
          <a:lstStyle/>
          <a:p>
            <a:r>
              <a:rPr lang="en-US" dirty="0"/>
              <a:t>Level 5</a:t>
            </a:r>
          </a:p>
        </p:txBody>
      </p:sp>
      <p:sp>
        <p:nvSpPr>
          <p:cNvPr id="3" name="Text Placeholder 2">
            <a:extLst>
              <a:ext uri="{FF2B5EF4-FFF2-40B4-BE49-F238E27FC236}">
                <a16:creationId xmlns:a16="http://schemas.microsoft.com/office/drawing/2014/main" id="{CBEF4861-8D21-A046-B4DB-BB76B29B63A4}"/>
              </a:ext>
            </a:extLst>
          </p:cNvPr>
          <p:cNvSpPr>
            <a:spLocks noGrp="1"/>
          </p:cNvSpPr>
          <p:nvPr>
            <p:ph type="body" idx="1"/>
          </p:nvPr>
        </p:nvSpPr>
        <p:spPr/>
        <p:txBody>
          <a:bodyPr/>
          <a:lstStyle/>
          <a:p>
            <a:r>
              <a:rPr lang="en-US" dirty="0"/>
              <a:t>Defect Prevention</a:t>
            </a:r>
          </a:p>
        </p:txBody>
      </p:sp>
      <p:sp>
        <p:nvSpPr>
          <p:cNvPr id="4" name="Content Placeholder 3">
            <a:extLst>
              <a:ext uri="{FF2B5EF4-FFF2-40B4-BE49-F238E27FC236}">
                <a16:creationId xmlns:a16="http://schemas.microsoft.com/office/drawing/2014/main" id="{3B39DDED-F921-2E4D-96CB-FCF482AA8212}"/>
              </a:ext>
            </a:extLst>
          </p:cNvPr>
          <p:cNvSpPr>
            <a:spLocks noGrp="1"/>
          </p:cNvSpPr>
          <p:nvPr>
            <p:ph sz="half" idx="2"/>
          </p:nvPr>
        </p:nvSpPr>
        <p:spPr/>
        <p:txBody>
          <a:bodyPr>
            <a:normAutofit fontScale="92500" lnSpcReduction="20000"/>
          </a:bodyPr>
          <a:lstStyle/>
          <a:p>
            <a:r>
              <a:rPr lang="en-US" dirty="0"/>
              <a:t>Goal 1 Defect prevention activities are </a:t>
            </a:r>
            <a:r>
              <a:rPr lang="en-US" b="1" dirty="0"/>
              <a:t>planned</a:t>
            </a:r>
            <a:r>
              <a:rPr lang="en-US" dirty="0"/>
              <a:t>.</a:t>
            </a:r>
            <a:br>
              <a:rPr lang="en-US" dirty="0"/>
            </a:br>
            <a:endParaRPr lang="en-US" dirty="0"/>
          </a:p>
          <a:p>
            <a:r>
              <a:rPr lang="en-US" dirty="0"/>
              <a:t>Goal 2 Common causes of defects are sought out and </a:t>
            </a:r>
            <a:r>
              <a:rPr lang="en-US" b="1" dirty="0"/>
              <a:t>identified</a:t>
            </a:r>
            <a:r>
              <a:rPr lang="en-US" dirty="0"/>
              <a:t>.</a:t>
            </a:r>
            <a:br>
              <a:rPr lang="en-US" dirty="0"/>
            </a:br>
            <a:endParaRPr lang="en-US" dirty="0"/>
          </a:p>
          <a:p>
            <a:r>
              <a:rPr lang="en-US" dirty="0"/>
              <a:t>Goal 3 Common causes of defects are </a:t>
            </a:r>
            <a:r>
              <a:rPr lang="en-US" b="1" dirty="0"/>
              <a:t>prioritized</a:t>
            </a:r>
            <a:r>
              <a:rPr lang="en-US" dirty="0"/>
              <a:t> and systematically </a:t>
            </a:r>
            <a:r>
              <a:rPr lang="en-US" b="1" dirty="0"/>
              <a:t>eliminated</a:t>
            </a:r>
            <a:r>
              <a:rPr lang="en-US" dirty="0"/>
              <a:t>.</a:t>
            </a:r>
          </a:p>
        </p:txBody>
      </p:sp>
      <p:sp>
        <p:nvSpPr>
          <p:cNvPr id="5" name="Text Placeholder 4">
            <a:extLst>
              <a:ext uri="{FF2B5EF4-FFF2-40B4-BE49-F238E27FC236}">
                <a16:creationId xmlns:a16="http://schemas.microsoft.com/office/drawing/2014/main" id="{4ED4B769-4375-C644-A404-1455B378D71E}"/>
              </a:ext>
            </a:extLst>
          </p:cNvPr>
          <p:cNvSpPr>
            <a:spLocks noGrp="1"/>
          </p:cNvSpPr>
          <p:nvPr>
            <p:ph type="body" sz="quarter" idx="3"/>
          </p:nvPr>
        </p:nvSpPr>
        <p:spPr/>
        <p:txBody>
          <a:bodyPr/>
          <a:lstStyle/>
          <a:p>
            <a:r>
              <a:rPr lang="en-US" dirty="0"/>
              <a:t>Technology Change Management</a:t>
            </a:r>
          </a:p>
        </p:txBody>
      </p:sp>
      <p:sp>
        <p:nvSpPr>
          <p:cNvPr id="6" name="Content Placeholder 5">
            <a:extLst>
              <a:ext uri="{FF2B5EF4-FFF2-40B4-BE49-F238E27FC236}">
                <a16:creationId xmlns:a16="http://schemas.microsoft.com/office/drawing/2014/main" id="{76CA0482-CAFB-D847-8295-02B4BF0248ED}"/>
              </a:ext>
            </a:extLst>
          </p:cNvPr>
          <p:cNvSpPr>
            <a:spLocks noGrp="1"/>
          </p:cNvSpPr>
          <p:nvPr>
            <p:ph sz="quarter" idx="4"/>
          </p:nvPr>
        </p:nvSpPr>
        <p:spPr/>
        <p:txBody>
          <a:bodyPr>
            <a:normAutofit fontScale="92500" lnSpcReduction="20000"/>
          </a:bodyPr>
          <a:lstStyle/>
          <a:p>
            <a:r>
              <a:rPr lang="en-US" dirty="0"/>
              <a:t>Goal 1 Incorporation of technology changes are </a:t>
            </a:r>
            <a:r>
              <a:rPr lang="en-US" b="1" dirty="0"/>
              <a:t>planned</a:t>
            </a:r>
            <a:r>
              <a:rPr lang="en-US" dirty="0"/>
              <a:t>.</a:t>
            </a:r>
            <a:br>
              <a:rPr lang="en-US" dirty="0"/>
            </a:br>
            <a:endParaRPr lang="en-US" dirty="0"/>
          </a:p>
          <a:p>
            <a:r>
              <a:rPr lang="en-US" dirty="0"/>
              <a:t>Goal 2 New technologies are </a:t>
            </a:r>
            <a:r>
              <a:rPr lang="en-US" b="1" dirty="0"/>
              <a:t>evaluated</a:t>
            </a:r>
            <a:r>
              <a:rPr lang="en-US" dirty="0"/>
              <a:t> to determine their effect on quality and productivity.</a:t>
            </a:r>
            <a:br>
              <a:rPr lang="en-US" dirty="0"/>
            </a:br>
            <a:endParaRPr lang="en-US" dirty="0"/>
          </a:p>
          <a:p>
            <a:r>
              <a:rPr lang="en-US" dirty="0"/>
              <a:t>Goal 3 Appropriate new technologies are </a:t>
            </a:r>
            <a:r>
              <a:rPr lang="en-US" b="1" dirty="0"/>
              <a:t>transferred into normal practice</a:t>
            </a:r>
            <a:r>
              <a:rPr lang="en-US" dirty="0"/>
              <a:t> across the organization.</a:t>
            </a:r>
          </a:p>
        </p:txBody>
      </p:sp>
      <p:grpSp>
        <p:nvGrpSpPr>
          <p:cNvPr id="7" name="Group 6">
            <a:extLst>
              <a:ext uri="{FF2B5EF4-FFF2-40B4-BE49-F238E27FC236}">
                <a16:creationId xmlns:a16="http://schemas.microsoft.com/office/drawing/2014/main" id="{3D80B575-2A8E-6E4A-B4FA-9AA8FC85AFA4}"/>
              </a:ext>
            </a:extLst>
          </p:cNvPr>
          <p:cNvGrpSpPr/>
          <p:nvPr/>
        </p:nvGrpSpPr>
        <p:grpSpPr>
          <a:xfrm>
            <a:off x="10291579" y="223447"/>
            <a:ext cx="1678488" cy="1286657"/>
            <a:chOff x="9600239" y="293381"/>
            <a:chExt cx="1678488" cy="1286657"/>
          </a:xfrm>
        </p:grpSpPr>
        <p:sp>
          <p:nvSpPr>
            <p:cNvPr id="8" name="Rounded Rectangle 7">
              <a:extLst>
                <a:ext uri="{FF2B5EF4-FFF2-40B4-BE49-F238E27FC236}">
                  <a16:creationId xmlns:a16="http://schemas.microsoft.com/office/drawing/2014/main" id="{A60A7C8F-C7D8-644A-AEBC-D92533730320}"/>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8">
              <a:extLst>
                <a:ext uri="{FF2B5EF4-FFF2-40B4-BE49-F238E27FC236}">
                  <a16:creationId xmlns:a16="http://schemas.microsoft.com/office/drawing/2014/main" id="{C5CF73C0-F1E6-474F-B707-C6C96809B44A}"/>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9">
              <a:extLst>
                <a:ext uri="{FF2B5EF4-FFF2-40B4-BE49-F238E27FC236}">
                  <a16:creationId xmlns:a16="http://schemas.microsoft.com/office/drawing/2014/main" id="{F38C4F09-F77B-5642-8C4F-4279D35FB3DE}"/>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0">
              <a:extLst>
                <a:ext uri="{FF2B5EF4-FFF2-40B4-BE49-F238E27FC236}">
                  <a16:creationId xmlns:a16="http://schemas.microsoft.com/office/drawing/2014/main" id="{1E819132-6879-0348-8C2B-2C5CD520B847}"/>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2755A22A-DE97-4197-BEB0-3B8058F1A489}"/>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3155004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7A46-9BF5-8C4F-874E-A9607AF440D7}"/>
              </a:ext>
            </a:extLst>
          </p:cNvPr>
          <p:cNvSpPr>
            <a:spLocks noGrp="1"/>
          </p:cNvSpPr>
          <p:nvPr>
            <p:ph type="title"/>
          </p:nvPr>
        </p:nvSpPr>
        <p:spPr/>
        <p:txBody>
          <a:bodyPr/>
          <a:lstStyle/>
          <a:p>
            <a:r>
              <a:rPr lang="en-US" dirty="0"/>
              <a:t>Level 5</a:t>
            </a:r>
          </a:p>
        </p:txBody>
      </p:sp>
      <p:sp>
        <p:nvSpPr>
          <p:cNvPr id="3" name="Text Placeholder 2">
            <a:extLst>
              <a:ext uri="{FF2B5EF4-FFF2-40B4-BE49-F238E27FC236}">
                <a16:creationId xmlns:a16="http://schemas.microsoft.com/office/drawing/2014/main" id="{794DBF69-4063-A34A-90DF-B10C0FE1EA31}"/>
              </a:ext>
            </a:extLst>
          </p:cNvPr>
          <p:cNvSpPr>
            <a:spLocks noGrp="1"/>
          </p:cNvSpPr>
          <p:nvPr>
            <p:ph type="body" idx="1"/>
          </p:nvPr>
        </p:nvSpPr>
        <p:spPr/>
        <p:txBody>
          <a:bodyPr/>
          <a:lstStyle/>
          <a:p>
            <a:r>
              <a:rPr lang="en-US" dirty="0"/>
              <a:t>Process Change Management</a:t>
            </a:r>
          </a:p>
        </p:txBody>
      </p:sp>
      <p:sp>
        <p:nvSpPr>
          <p:cNvPr id="4" name="Content Placeholder 3">
            <a:extLst>
              <a:ext uri="{FF2B5EF4-FFF2-40B4-BE49-F238E27FC236}">
                <a16:creationId xmlns:a16="http://schemas.microsoft.com/office/drawing/2014/main" id="{F2EA048F-39C5-7F4E-8CF0-213DA7B7DA28}"/>
              </a:ext>
            </a:extLst>
          </p:cNvPr>
          <p:cNvSpPr>
            <a:spLocks noGrp="1"/>
          </p:cNvSpPr>
          <p:nvPr>
            <p:ph sz="half" idx="2"/>
          </p:nvPr>
        </p:nvSpPr>
        <p:spPr/>
        <p:txBody>
          <a:bodyPr>
            <a:normAutofit fontScale="92500" lnSpcReduction="20000"/>
          </a:bodyPr>
          <a:lstStyle/>
          <a:p>
            <a:r>
              <a:rPr lang="en-US" dirty="0"/>
              <a:t>Goal 1 Continuous process improvement is </a:t>
            </a:r>
            <a:r>
              <a:rPr lang="en-US" b="1" dirty="0"/>
              <a:t>planned</a:t>
            </a:r>
            <a:r>
              <a:rPr lang="en-US" dirty="0"/>
              <a:t>.</a:t>
            </a:r>
            <a:br>
              <a:rPr lang="en-US" dirty="0"/>
            </a:br>
            <a:endParaRPr lang="en-US" dirty="0"/>
          </a:p>
          <a:p>
            <a:r>
              <a:rPr lang="en-US" dirty="0"/>
              <a:t>Goal 2 Participation in the organization's software process </a:t>
            </a:r>
            <a:r>
              <a:rPr lang="en-US" b="1" dirty="0"/>
              <a:t>improvement activities </a:t>
            </a:r>
            <a:r>
              <a:rPr lang="en-US" dirty="0"/>
              <a:t>is organization-wide.</a:t>
            </a:r>
          </a:p>
          <a:p>
            <a:r>
              <a:rPr lang="en-US" dirty="0"/>
              <a:t>Goal 3 The organization's standard software process and the projects'</a:t>
            </a:r>
            <a:br>
              <a:rPr lang="en-US" dirty="0"/>
            </a:br>
            <a:r>
              <a:rPr lang="en-US" dirty="0"/>
              <a:t>defined software processes are </a:t>
            </a:r>
            <a:r>
              <a:rPr lang="en-US" b="1" dirty="0"/>
              <a:t>improved continuously</a:t>
            </a:r>
            <a:r>
              <a:rPr lang="en-US" dirty="0"/>
              <a:t>.</a:t>
            </a:r>
          </a:p>
        </p:txBody>
      </p:sp>
      <p:sp>
        <p:nvSpPr>
          <p:cNvPr id="5" name="Text Placeholder 4">
            <a:extLst>
              <a:ext uri="{FF2B5EF4-FFF2-40B4-BE49-F238E27FC236}">
                <a16:creationId xmlns:a16="http://schemas.microsoft.com/office/drawing/2014/main" id="{3D55E086-95A5-0141-84CC-D6C8216A854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443DAD9-14E5-8348-934E-5EFCD9EB7005}"/>
              </a:ext>
            </a:extLst>
          </p:cNvPr>
          <p:cNvSpPr>
            <a:spLocks noGrp="1"/>
          </p:cNvSpPr>
          <p:nvPr>
            <p:ph sz="quarter" idx="4"/>
          </p:nvPr>
        </p:nvSpPr>
        <p:spPr/>
        <p:txBody>
          <a:bodyPr>
            <a:normAutofit fontScale="92500" lnSpcReduction="20000"/>
          </a:bodyPr>
          <a:lstStyle/>
          <a:p>
            <a:endParaRPr lang="en-US"/>
          </a:p>
        </p:txBody>
      </p:sp>
      <p:grpSp>
        <p:nvGrpSpPr>
          <p:cNvPr id="7" name="Group 6">
            <a:extLst>
              <a:ext uri="{FF2B5EF4-FFF2-40B4-BE49-F238E27FC236}">
                <a16:creationId xmlns:a16="http://schemas.microsoft.com/office/drawing/2014/main" id="{249D7E35-F81E-4FE2-A63D-CA0D0F936806}"/>
              </a:ext>
            </a:extLst>
          </p:cNvPr>
          <p:cNvGrpSpPr/>
          <p:nvPr/>
        </p:nvGrpSpPr>
        <p:grpSpPr>
          <a:xfrm>
            <a:off x="10291579" y="223447"/>
            <a:ext cx="1678488" cy="1286657"/>
            <a:chOff x="9600239" y="293381"/>
            <a:chExt cx="1678488" cy="1286657"/>
          </a:xfrm>
        </p:grpSpPr>
        <p:sp>
          <p:nvSpPr>
            <p:cNvPr id="8" name="Rounded Rectangle 7">
              <a:extLst>
                <a:ext uri="{FF2B5EF4-FFF2-40B4-BE49-F238E27FC236}">
                  <a16:creationId xmlns:a16="http://schemas.microsoft.com/office/drawing/2014/main" id="{8EA24C37-FBCF-4A17-AB23-84C5918E75B6}"/>
                </a:ext>
              </a:extLst>
            </p:cNvPr>
            <p:cNvSpPr/>
            <p:nvPr/>
          </p:nvSpPr>
          <p:spPr>
            <a:xfrm>
              <a:off x="9600239" y="293381"/>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&amp; Design</a:t>
              </a:r>
            </a:p>
          </p:txBody>
        </p:sp>
        <p:sp>
          <p:nvSpPr>
            <p:cNvPr id="9" name="Rounded Rectangle 8">
              <a:extLst>
                <a:ext uri="{FF2B5EF4-FFF2-40B4-BE49-F238E27FC236}">
                  <a16:creationId xmlns:a16="http://schemas.microsoft.com/office/drawing/2014/main" id="{0C7D137F-608C-4E29-80D9-9E84922F55A7}"/>
                </a:ext>
              </a:extLst>
            </p:cNvPr>
            <p:cNvSpPr/>
            <p:nvPr/>
          </p:nvSpPr>
          <p:spPr>
            <a:xfrm>
              <a:off x="9600239" y="627460"/>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10" name="Rounded Rectangle 9">
              <a:extLst>
                <a:ext uri="{FF2B5EF4-FFF2-40B4-BE49-F238E27FC236}">
                  <a16:creationId xmlns:a16="http://schemas.microsoft.com/office/drawing/2014/main" id="{55F9843D-A610-48D0-AA84-A05B3161B5DA}"/>
                </a:ext>
              </a:extLst>
            </p:cNvPr>
            <p:cNvSpPr/>
            <p:nvPr/>
          </p:nvSpPr>
          <p:spPr>
            <a:xfrm>
              <a:off x="9600239" y="944086"/>
              <a:ext cx="1678488"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&amp;Procedure</a:t>
              </a:r>
            </a:p>
          </p:txBody>
        </p:sp>
        <p:sp>
          <p:nvSpPr>
            <p:cNvPr id="11" name="Rounded Rectangle 10">
              <a:extLst>
                <a:ext uri="{FF2B5EF4-FFF2-40B4-BE49-F238E27FC236}">
                  <a16:creationId xmlns:a16="http://schemas.microsoft.com/office/drawing/2014/main" id="{6D943B20-5A6D-4659-997F-F9521C0AECD3}"/>
                </a:ext>
              </a:extLst>
            </p:cNvPr>
            <p:cNvSpPr/>
            <p:nvPr/>
          </p:nvSpPr>
          <p:spPr>
            <a:xfrm>
              <a:off x="9600239" y="1264126"/>
              <a:ext cx="1678488" cy="315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a:t>
              </a:r>
            </a:p>
          </p:txBody>
        </p:sp>
      </p:grpSp>
      <p:pic>
        <p:nvPicPr>
          <p:cNvPr id="12" name="Content Placeholder 6">
            <a:extLst>
              <a:ext uri="{FF2B5EF4-FFF2-40B4-BE49-F238E27FC236}">
                <a16:creationId xmlns:a16="http://schemas.microsoft.com/office/drawing/2014/main" id="{8D8E6373-C04F-4AB2-B919-CD86D43559B2}"/>
              </a:ext>
            </a:extLst>
          </p:cNvPr>
          <p:cNvPicPr>
            <a:picLocks noChangeAspect="1"/>
          </p:cNvPicPr>
          <p:nvPr/>
        </p:nvPicPr>
        <p:blipFill>
          <a:blip r:embed="rId2"/>
          <a:stretch>
            <a:fillRect/>
          </a:stretch>
        </p:blipFill>
        <p:spPr>
          <a:xfrm>
            <a:off x="8525777" y="0"/>
            <a:ext cx="1678489" cy="1987751"/>
          </a:xfrm>
          <a:prstGeom prst="rect">
            <a:avLst/>
          </a:prstGeom>
        </p:spPr>
      </p:pic>
    </p:spTree>
    <p:extLst>
      <p:ext uri="{BB962C8B-B14F-4D97-AF65-F5344CB8AC3E}">
        <p14:creationId xmlns:p14="http://schemas.microsoft.com/office/powerpoint/2010/main" val="2239470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2661-C8BB-AB45-B76C-19A6424E3FA3}"/>
              </a:ext>
            </a:extLst>
          </p:cNvPr>
          <p:cNvSpPr>
            <a:spLocks noGrp="1"/>
          </p:cNvSpPr>
          <p:nvPr>
            <p:ph type="title"/>
          </p:nvPr>
        </p:nvSpPr>
        <p:spPr/>
        <p:txBody>
          <a:bodyPr/>
          <a:lstStyle/>
          <a:p>
            <a:r>
              <a:rPr lang="en-US" dirty="0"/>
              <a:t>Chapter 17. Planning Your Test Effort</a:t>
            </a:r>
          </a:p>
        </p:txBody>
      </p:sp>
      <p:sp>
        <p:nvSpPr>
          <p:cNvPr id="3" name="Content Placeholder 2">
            <a:extLst>
              <a:ext uri="{FF2B5EF4-FFF2-40B4-BE49-F238E27FC236}">
                <a16:creationId xmlns:a16="http://schemas.microsoft.com/office/drawing/2014/main" id="{79379DDA-1A64-9344-ABB0-497DEDE2B423}"/>
              </a:ext>
            </a:extLst>
          </p:cNvPr>
          <p:cNvSpPr>
            <a:spLocks noGrp="1"/>
          </p:cNvSpPr>
          <p:nvPr>
            <p:ph idx="1"/>
          </p:nvPr>
        </p:nvSpPr>
        <p:spPr>
          <a:xfrm>
            <a:off x="375782" y="1825624"/>
            <a:ext cx="6463430" cy="5032375"/>
          </a:xfrm>
        </p:spPr>
        <p:txBody>
          <a:bodyPr>
            <a:normAutofit fontScale="62500" lnSpcReduction="20000"/>
          </a:bodyPr>
          <a:lstStyle/>
          <a:p>
            <a:r>
              <a:rPr lang="en-US" b="1" dirty="0"/>
              <a:t>The Goal of Test Planning</a:t>
            </a:r>
          </a:p>
          <a:p>
            <a:pPr lvl="1"/>
            <a:r>
              <a:rPr lang="en-US" dirty="0"/>
              <a:t>To prescribe the scope, approach, resources, and schedule of the testing activities. To identify the items being tested, the features to be tested, the testing tasks to be performed, the personnel responsible for each task, and the risks associated with the plan. - EEE </a:t>
            </a:r>
            <a:r>
              <a:rPr lang="en-US" i="1" dirty="0"/>
              <a:t>Standard 829–1998 for Software Test Documentation</a:t>
            </a:r>
          </a:p>
          <a:p>
            <a:r>
              <a:rPr lang="en-US" b="1" dirty="0"/>
              <a:t>Test Planning Topics</a:t>
            </a:r>
          </a:p>
          <a:p>
            <a:pPr lvl="1"/>
            <a:r>
              <a:rPr lang="en-US" b="1" dirty="0"/>
              <a:t>High-Level Expectations</a:t>
            </a:r>
          </a:p>
          <a:p>
            <a:pPr lvl="1"/>
            <a:r>
              <a:rPr lang="en-US" b="1" dirty="0"/>
              <a:t>People, Places, and Things</a:t>
            </a:r>
          </a:p>
          <a:p>
            <a:pPr lvl="1"/>
            <a:r>
              <a:rPr lang="en-US" b="1" dirty="0"/>
              <a:t>Definitions</a:t>
            </a:r>
          </a:p>
          <a:p>
            <a:pPr lvl="1"/>
            <a:r>
              <a:rPr lang="en-US" b="1" dirty="0"/>
              <a:t>Inter-Group Responsibilities</a:t>
            </a:r>
          </a:p>
          <a:p>
            <a:pPr lvl="1"/>
            <a:r>
              <a:rPr lang="en-US" b="1" dirty="0"/>
              <a:t>What Will and Won't Be Tested</a:t>
            </a:r>
          </a:p>
          <a:p>
            <a:pPr lvl="1"/>
            <a:r>
              <a:rPr lang="en-US" b="1" dirty="0"/>
              <a:t>Test Phases</a:t>
            </a:r>
          </a:p>
          <a:p>
            <a:pPr lvl="1"/>
            <a:r>
              <a:rPr lang="en-US" b="1" dirty="0"/>
              <a:t>Test Strategy</a:t>
            </a:r>
          </a:p>
          <a:p>
            <a:pPr lvl="1"/>
            <a:r>
              <a:rPr lang="en-US" b="1" dirty="0"/>
              <a:t>Resource Requirements</a:t>
            </a:r>
          </a:p>
          <a:p>
            <a:pPr lvl="1"/>
            <a:r>
              <a:rPr lang="en-US" b="1" dirty="0"/>
              <a:t>Tester Assignments</a:t>
            </a:r>
          </a:p>
          <a:p>
            <a:pPr lvl="1"/>
            <a:r>
              <a:rPr lang="en-US" b="1" dirty="0"/>
              <a:t>Test Schedule</a:t>
            </a:r>
          </a:p>
          <a:p>
            <a:pPr lvl="1"/>
            <a:r>
              <a:rPr lang="en-US" b="1" dirty="0"/>
              <a:t>Test Cases</a:t>
            </a:r>
          </a:p>
          <a:p>
            <a:pPr lvl="1"/>
            <a:r>
              <a:rPr lang="en-US" b="1" dirty="0"/>
              <a:t>Bug Reporting</a:t>
            </a:r>
          </a:p>
          <a:p>
            <a:pPr lvl="1"/>
            <a:r>
              <a:rPr lang="en-US" b="1" dirty="0"/>
              <a:t>Metrics and Statistics</a:t>
            </a:r>
          </a:p>
          <a:p>
            <a:pPr lvl="1"/>
            <a:r>
              <a:rPr lang="en-US" b="1" dirty="0"/>
              <a:t>Risks and Issues</a:t>
            </a:r>
          </a:p>
          <a:p>
            <a:endParaRPr lang="en-US" dirty="0"/>
          </a:p>
        </p:txBody>
      </p:sp>
      <p:pic>
        <p:nvPicPr>
          <p:cNvPr id="4" name="Picture 3" descr="Diagram&#10;&#10;Description automatically generated">
            <a:extLst>
              <a:ext uri="{FF2B5EF4-FFF2-40B4-BE49-F238E27FC236}">
                <a16:creationId xmlns:a16="http://schemas.microsoft.com/office/drawing/2014/main" id="{5C0C4147-40F0-9B47-BD9A-C9D18DF3C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48" y="2019137"/>
            <a:ext cx="3558051" cy="3958332"/>
          </a:xfrm>
          <a:prstGeom prst="rect">
            <a:avLst/>
          </a:prstGeom>
        </p:spPr>
      </p:pic>
    </p:spTree>
    <p:extLst>
      <p:ext uri="{BB962C8B-B14F-4D97-AF65-F5344CB8AC3E}">
        <p14:creationId xmlns:p14="http://schemas.microsoft.com/office/powerpoint/2010/main" val="144989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of Quality</a:t>
            </a:r>
          </a:p>
        </p:txBody>
      </p:sp>
      <p:graphicFrame>
        <p:nvGraphicFramePr>
          <p:cNvPr id="4" name="Content Placeholder 3"/>
          <p:cNvGraphicFramePr>
            <a:graphicFrameLocks noGrp="1"/>
          </p:cNvGraphicFramePr>
          <p:nvPr>
            <p:ph idx="1"/>
          </p:nvPr>
        </p:nvGraphicFramePr>
        <p:xfrm>
          <a:off x="2274570" y="1828800"/>
          <a:ext cx="7296150" cy="4202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F1F7861-FE97-441F-ADDB-EFD2661C3DAA}"/>
              </a:ext>
            </a:extLst>
          </p:cNvPr>
          <p:cNvSpPr txBox="1"/>
          <p:nvPr/>
        </p:nvSpPr>
        <p:spPr>
          <a:xfrm>
            <a:off x="2590800" y="5170714"/>
            <a:ext cx="1683153" cy="369332"/>
          </a:xfrm>
          <a:prstGeom prst="rect">
            <a:avLst/>
          </a:prstGeom>
          <a:noFill/>
        </p:spPr>
        <p:txBody>
          <a:bodyPr wrap="none" rtlCol="0">
            <a:spAutoFit/>
          </a:bodyPr>
          <a:lstStyle/>
          <a:p>
            <a:r>
              <a:rPr lang="en-US" dirty="0"/>
              <a:t>Last week: Risks</a:t>
            </a:r>
          </a:p>
        </p:txBody>
      </p:sp>
      <p:sp>
        <p:nvSpPr>
          <p:cNvPr id="5" name="TextBox 4">
            <a:extLst>
              <a:ext uri="{FF2B5EF4-FFF2-40B4-BE49-F238E27FC236}">
                <a16:creationId xmlns:a16="http://schemas.microsoft.com/office/drawing/2014/main" id="{30090976-2A05-4527-B42C-461E948011FD}"/>
              </a:ext>
            </a:extLst>
          </p:cNvPr>
          <p:cNvSpPr txBox="1"/>
          <p:nvPr/>
        </p:nvSpPr>
        <p:spPr>
          <a:xfrm>
            <a:off x="4844143" y="5170714"/>
            <a:ext cx="2461443" cy="369332"/>
          </a:xfrm>
          <a:prstGeom prst="rect">
            <a:avLst/>
          </a:prstGeom>
          <a:noFill/>
        </p:spPr>
        <p:txBody>
          <a:bodyPr wrap="none" rtlCol="0">
            <a:spAutoFit/>
          </a:bodyPr>
          <a:lstStyle/>
          <a:p>
            <a:r>
              <a:rPr lang="en-US" dirty="0"/>
              <a:t>This week: PM &amp; Testing</a:t>
            </a:r>
          </a:p>
        </p:txBody>
      </p:sp>
      <p:sp>
        <p:nvSpPr>
          <p:cNvPr id="6" name="TextBox 5">
            <a:extLst>
              <a:ext uri="{FF2B5EF4-FFF2-40B4-BE49-F238E27FC236}">
                <a16:creationId xmlns:a16="http://schemas.microsoft.com/office/drawing/2014/main" id="{994B1687-9696-4849-8A9F-0232F5A314AF}"/>
              </a:ext>
            </a:extLst>
          </p:cNvPr>
          <p:cNvSpPr txBox="1"/>
          <p:nvPr/>
        </p:nvSpPr>
        <p:spPr>
          <a:xfrm>
            <a:off x="7455987" y="5170714"/>
            <a:ext cx="1334020" cy="369332"/>
          </a:xfrm>
          <a:prstGeom prst="rect">
            <a:avLst/>
          </a:prstGeom>
          <a:noFill/>
        </p:spPr>
        <p:txBody>
          <a:bodyPr wrap="none" rtlCol="0">
            <a:spAutoFit/>
          </a:bodyPr>
          <a:lstStyle/>
          <a:p>
            <a:r>
              <a:rPr lang="en-US" dirty="0"/>
              <a:t>CSE 474: QA</a:t>
            </a:r>
          </a:p>
        </p:txBody>
      </p:sp>
    </p:spTree>
    <p:extLst>
      <p:ext uri="{BB962C8B-B14F-4D97-AF65-F5344CB8AC3E}">
        <p14:creationId xmlns:p14="http://schemas.microsoft.com/office/powerpoint/2010/main" val="1486297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A963-4259-42EB-8E65-2ACEDE417E3A}"/>
              </a:ext>
            </a:extLst>
          </p:cNvPr>
          <p:cNvSpPr>
            <a:spLocks noGrp="1"/>
          </p:cNvSpPr>
          <p:nvPr>
            <p:ph type="title"/>
          </p:nvPr>
        </p:nvSpPr>
        <p:spPr/>
        <p:txBody>
          <a:bodyPr/>
          <a:lstStyle/>
          <a:p>
            <a:r>
              <a:rPr lang="en-US" dirty="0"/>
              <a:t>Version #</a:t>
            </a:r>
          </a:p>
        </p:txBody>
      </p:sp>
      <p:pic>
        <p:nvPicPr>
          <p:cNvPr id="5" name="Content Placeholder 4" descr="Graphical user interface, text, application&#10;&#10;Description automatically generated">
            <a:extLst>
              <a:ext uri="{FF2B5EF4-FFF2-40B4-BE49-F238E27FC236}">
                <a16:creationId xmlns:a16="http://schemas.microsoft.com/office/drawing/2014/main" id="{3EFEA82A-4A9E-44AF-B110-FEFB79BA3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2836" y="0"/>
            <a:ext cx="3754424" cy="6917961"/>
          </a:xfrm>
        </p:spPr>
      </p:pic>
      <p:pic>
        <p:nvPicPr>
          <p:cNvPr id="7" name="Picture 6" descr="Diagram&#10;&#10;Description automatically generated">
            <a:extLst>
              <a:ext uri="{FF2B5EF4-FFF2-40B4-BE49-F238E27FC236}">
                <a16:creationId xmlns:a16="http://schemas.microsoft.com/office/drawing/2014/main" id="{1829D3C2-227B-4BD9-BDB9-797923DAD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538" y="1737360"/>
            <a:ext cx="4991797" cy="2353003"/>
          </a:xfrm>
          <a:prstGeom prst="rect">
            <a:avLst/>
          </a:prstGeom>
        </p:spPr>
      </p:pic>
      <p:pic>
        <p:nvPicPr>
          <p:cNvPr id="9" name="Picture 8">
            <a:extLst>
              <a:ext uri="{FF2B5EF4-FFF2-40B4-BE49-F238E27FC236}">
                <a16:creationId xmlns:a16="http://schemas.microsoft.com/office/drawing/2014/main" id="{BF4BBACE-B59E-4434-AF7E-9624D206A676}"/>
              </a:ext>
            </a:extLst>
          </p:cNvPr>
          <p:cNvPicPr>
            <a:picLocks noChangeAspect="1"/>
          </p:cNvPicPr>
          <p:nvPr/>
        </p:nvPicPr>
        <p:blipFill>
          <a:blip r:embed="rId4"/>
          <a:stretch>
            <a:fillRect/>
          </a:stretch>
        </p:blipFill>
        <p:spPr>
          <a:xfrm>
            <a:off x="-17144" y="4267200"/>
            <a:ext cx="4251456" cy="2610196"/>
          </a:xfrm>
          <a:prstGeom prst="rect">
            <a:avLst/>
          </a:prstGeom>
        </p:spPr>
      </p:pic>
    </p:spTree>
    <p:extLst>
      <p:ext uri="{BB962C8B-B14F-4D97-AF65-F5344CB8AC3E}">
        <p14:creationId xmlns:p14="http://schemas.microsoft.com/office/powerpoint/2010/main" val="854212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5" name="Text Placeholder 4"/>
          <p:cNvSpPr>
            <a:spLocks noGrp="1"/>
          </p:cNvSpPr>
          <p:nvPr>
            <p:ph type="body" idx="1"/>
          </p:nvPr>
        </p:nvSpPr>
        <p:spPr>
          <a:xfrm>
            <a:off x="1097280" y="1846052"/>
            <a:ext cx="4937760" cy="439948"/>
          </a:xfrm>
        </p:spPr>
        <p:txBody>
          <a:bodyPr/>
          <a:lstStyle/>
          <a:p>
            <a:r>
              <a:rPr lang="en-US" dirty="0"/>
              <a:t>Report to</a:t>
            </a:r>
          </a:p>
        </p:txBody>
      </p:sp>
      <p:sp>
        <p:nvSpPr>
          <p:cNvPr id="3" name="Content Placeholder 2"/>
          <p:cNvSpPr>
            <a:spLocks noGrp="1"/>
          </p:cNvSpPr>
          <p:nvPr>
            <p:ph sz="half" idx="2"/>
          </p:nvPr>
        </p:nvSpPr>
        <p:spPr>
          <a:xfrm>
            <a:off x="1097280" y="2286000"/>
            <a:ext cx="4937760" cy="4045527"/>
          </a:xfrm>
        </p:spPr>
        <p:txBody>
          <a:bodyPr>
            <a:normAutofit fontScale="47500" lnSpcReduction="20000"/>
          </a:bodyPr>
          <a:lstStyle/>
          <a:p>
            <a:r>
              <a:rPr lang="en-US" b="1" dirty="0"/>
              <a:t>Customer</a:t>
            </a:r>
            <a:r>
              <a:rPr lang="en-US" dirty="0"/>
              <a:t> – the one who pays the bill</a:t>
            </a:r>
          </a:p>
          <a:p>
            <a:pPr lvl="1"/>
            <a:r>
              <a:rPr lang="en-US" dirty="0"/>
              <a:t>If you got something for free, you will not the intended customer</a:t>
            </a:r>
          </a:p>
          <a:p>
            <a:r>
              <a:rPr lang="en-US" b="1" dirty="0"/>
              <a:t>Product Owner </a:t>
            </a:r>
            <a:r>
              <a:rPr lang="en-US" dirty="0"/>
              <a:t>– the who owns the product</a:t>
            </a:r>
          </a:p>
          <a:p>
            <a:r>
              <a:rPr lang="en-US" b="1" dirty="0"/>
              <a:t>Distributors</a:t>
            </a:r>
            <a:r>
              <a:rPr lang="en-US" dirty="0"/>
              <a:t>  - those that buy the produce for the user.</a:t>
            </a:r>
          </a:p>
          <a:p>
            <a:r>
              <a:rPr lang="en-US" b="1" dirty="0"/>
              <a:t>User</a:t>
            </a:r>
            <a:r>
              <a:rPr lang="en-US" dirty="0"/>
              <a:t> – the one who uses the product</a:t>
            </a:r>
          </a:p>
          <a:p>
            <a:r>
              <a:rPr lang="en-US" b="1" dirty="0"/>
              <a:t>Suppliers</a:t>
            </a:r>
            <a:r>
              <a:rPr lang="en-US" dirty="0"/>
              <a:t> – those that you buy from to make what you sell</a:t>
            </a:r>
          </a:p>
          <a:p>
            <a:r>
              <a:rPr lang="en-US" b="1" dirty="0"/>
              <a:t>Security Admin </a:t>
            </a:r>
            <a:r>
              <a:rPr lang="en-US" dirty="0"/>
              <a:t>– Information Technology</a:t>
            </a:r>
          </a:p>
          <a:p>
            <a:r>
              <a:rPr lang="en-US" b="1" dirty="0"/>
              <a:t>CEO/Boss</a:t>
            </a:r>
            <a:r>
              <a:rPr lang="en-US" dirty="0"/>
              <a:t> – the one who pays you</a:t>
            </a:r>
          </a:p>
          <a:p>
            <a:r>
              <a:rPr lang="en-US" b="1" dirty="0"/>
              <a:t>Finance/Advertising</a:t>
            </a:r>
            <a:r>
              <a:rPr lang="en-US" dirty="0"/>
              <a:t> – in charge of the budget</a:t>
            </a:r>
          </a:p>
          <a:p>
            <a:r>
              <a:rPr lang="en-US" b="1" dirty="0"/>
              <a:t>Legal</a:t>
            </a:r>
            <a:r>
              <a:rPr lang="en-US" dirty="0"/>
              <a:t> – make sure you are within the legal limit and conform to regulations</a:t>
            </a:r>
          </a:p>
          <a:p>
            <a:r>
              <a:rPr lang="en-US" b="1" dirty="0"/>
              <a:t>Auditors</a:t>
            </a:r>
            <a:r>
              <a:rPr lang="en-US" dirty="0"/>
              <a:t> – CMM, Customer’s, V&amp;V, CM, </a:t>
            </a:r>
            <a:r>
              <a:rPr lang="en-US" dirty="0" err="1"/>
              <a:t>etc</a:t>
            </a:r>
            <a:endParaRPr lang="en-US" dirty="0"/>
          </a:p>
          <a:p>
            <a:endParaRPr lang="en-US" dirty="0"/>
          </a:p>
          <a:p>
            <a:endParaRPr lang="en-US" dirty="0"/>
          </a:p>
        </p:txBody>
      </p:sp>
      <p:sp>
        <p:nvSpPr>
          <p:cNvPr id="6" name="Text Placeholder 5"/>
          <p:cNvSpPr>
            <a:spLocks noGrp="1"/>
          </p:cNvSpPr>
          <p:nvPr>
            <p:ph type="body" sz="quarter" idx="3"/>
          </p:nvPr>
        </p:nvSpPr>
        <p:spPr>
          <a:xfrm>
            <a:off x="6217920" y="1846052"/>
            <a:ext cx="4937760" cy="439948"/>
          </a:xfrm>
        </p:spPr>
        <p:txBody>
          <a:bodyPr/>
          <a:lstStyle/>
          <a:p>
            <a:r>
              <a:rPr lang="en-US" dirty="0"/>
              <a:t>Work with</a:t>
            </a:r>
          </a:p>
        </p:txBody>
      </p:sp>
      <p:sp>
        <p:nvSpPr>
          <p:cNvPr id="4" name="Content Placeholder 3"/>
          <p:cNvSpPr>
            <a:spLocks noGrp="1"/>
          </p:cNvSpPr>
          <p:nvPr>
            <p:ph sz="quarter" idx="4"/>
          </p:nvPr>
        </p:nvSpPr>
        <p:spPr>
          <a:xfrm>
            <a:off x="6217920" y="2285999"/>
            <a:ext cx="4937760" cy="4045527"/>
          </a:xfrm>
        </p:spPr>
        <p:txBody>
          <a:bodyPr>
            <a:normAutofit fontScale="47500" lnSpcReduction="20000"/>
          </a:bodyPr>
          <a:lstStyle/>
          <a:p>
            <a:r>
              <a:rPr lang="en-US" b="1" dirty="0"/>
              <a:t>Manager</a:t>
            </a:r>
            <a:r>
              <a:rPr lang="en-US" dirty="0"/>
              <a:t> – the one who plans the product and manages the process, Program/Project Manager, Lead, Functional, Scrum Master, </a:t>
            </a:r>
            <a:r>
              <a:rPr lang="en-US" dirty="0" err="1"/>
              <a:t>etc</a:t>
            </a:r>
            <a:endParaRPr lang="en-US" dirty="0"/>
          </a:p>
          <a:p>
            <a:r>
              <a:rPr lang="en-US" dirty="0"/>
              <a:t>QA – </a:t>
            </a:r>
            <a:r>
              <a:rPr lang="en-US" b="1" dirty="0"/>
              <a:t>Quality Assurance </a:t>
            </a:r>
            <a:r>
              <a:rPr lang="en-US" dirty="0"/>
              <a:t>– the one who make sure the stakeholders gets what they want. </a:t>
            </a:r>
          </a:p>
          <a:p>
            <a:r>
              <a:rPr lang="en-US" b="1" dirty="0"/>
              <a:t>IT</a:t>
            </a:r>
            <a:r>
              <a:rPr lang="en-US" dirty="0"/>
              <a:t> – Information Technology – make sure the environment works</a:t>
            </a:r>
          </a:p>
          <a:p>
            <a:r>
              <a:rPr lang="en-US" b="1" dirty="0"/>
              <a:t>Data/Configuration Management </a:t>
            </a:r>
            <a:r>
              <a:rPr lang="en-US" dirty="0"/>
              <a:t>– makes sure the process works</a:t>
            </a:r>
          </a:p>
          <a:p>
            <a:r>
              <a:rPr lang="en-US" dirty="0"/>
              <a:t>I&amp;T – </a:t>
            </a:r>
            <a:r>
              <a:rPr lang="en-US" b="1" dirty="0"/>
              <a:t>Integration and Test </a:t>
            </a:r>
            <a:r>
              <a:rPr lang="en-US" dirty="0"/>
              <a:t>– the team the make sure it fulfills the requirements</a:t>
            </a:r>
          </a:p>
          <a:p>
            <a:r>
              <a:rPr lang="en-US" b="1" dirty="0"/>
              <a:t>Implementer/SW Engineers </a:t>
            </a:r>
            <a:r>
              <a:rPr lang="en-US" dirty="0"/>
              <a:t>– the team the implements the design</a:t>
            </a:r>
          </a:p>
          <a:p>
            <a:r>
              <a:rPr lang="en-US" b="1" dirty="0"/>
              <a:t>Architect/System </a:t>
            </a:r>
            <a:r>
              <a:rPr lang="en-US" b="1" dirty="0" err="1"/>
              <a:t>Eng</a:t>
            </a:r>
            <a:r>
              <a:rPr lang="en-US" dirty="0"/>
              <a:t> – the one who created the design, knows full-stack</a:t>
            </a:r>
          </a:p>
          <a:p>
            <a:r>
              <a:rPr lang="en-US" b="1"/>
              <a:t>Front/Backend</a:t>
            </a:r>
            <a:r>
              <a:rPr lang="en-US"/>
              <a:t> </a:t>
            </a:r>
            <a:r>
              <a:rPr lang="en-US" dirty="0"/>
              <a:t>– </a:t>
            </a:r>
            <a:r>
              <a:rPr lang="en-US" dirty="0" err="1"/>
              <a:t>ie.UX</a:t>
            </a:r>
            <a:r>
              <a:rPr lang="en-US" dirty="0"/>
              <a:t> Designer – Front End, DBA – Database Manager</a:t>
            </a:r>
          </a:p>
          <a:p>
            <a:r>
              <a:rPr lang="en-US" b="1" dirty="0"/>
              <a:t>Tech Writers/Trainers </a:t>
            </a:r>
            <a:r>
              <a:rPr lang="en-US" dirty="0"/>
              <a:t>– delivers the documentation</a:t>
            </a:r>
          </a:p>
          <a:p>
            <a:r>
              <a:rPr lang="en-US" b="1" dirty="0"/>
              <a:t>Process</a:t>
            </a:r>
            <a:r>
              <a:rPr lang="en-US" dirty="0"/>
              <a:t> – what you follow</a:t>
            </a:r>
          </a:p>
          <a:p>
            <a:endParaRPr lang="en-US" dirty="0"/>
          </a:p>
        </p:txBody>
      </p:sp>
      <p:sp>
        <p:nvSpPr>
          <p:cNvPr id="7" name="TextBox 6"/>
          <p:cNvSpPr txBox="1"/>
          <p:nvPr/>
        </p:nvSpPr>
        <p:spPr>
          <a:xfrm>
            <a:off x="3279037" y="6211669"/>
            <a:ext cx="511877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You are in the business of solving people’s problems.</a:t>
            </a:r>
          </a:p>
          <a:p>
            <a:r>
              <a:rPr lang="en-US" dirty="0"/>
              <a:t>What are the problems? Solution? </a:t>
            </a:r>
          </a:p>
        </p:txBody>
      </p:sp>
    </p:spTree>
    <p:extLst>
      <p:ext uri="{BB962C8B-B14F-4D97-AF65-F5344CB8AC3E}">
        <p14:creationId xmlns:p14="http://schemas.microsoft.com/office/powerpoint/2010/main" val="299710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E19D-9DC0-4ECB-B21C-5D4B8936563E}"/>
              </a:ext>
            </a:extLst>
          </p:cNvPr>
          <p:cNvSpPr>
            <a:spLocks noGrp="1"/>
          </p:cNvSpPr>
          <p:nvPr>
            <p:ph type="title"/>
          </p:nvPr>
        </p:nvSpPr>
        <p:spPr>
          <a:xfrm>
            <a:off x="965030" y="963997"/>
            <a:ext cx="3254691" cy="4938361"/>
          </a:xfrm>
        </p:spPr>
        <p:txBody>
          <a:bodyPr anchor="ctr">
            <a:normAutofit/>
          </a:bodyPr>
          <a:lstStyle/>
          <a:p>
            <a:pPr algn="r"/>
            <a:r>
              <a:rPr lang="en-US" sz="4400"/>
              <a:t>ISTQB – Configuration Management</a:t>
            </a:r>
          </a:p>
        </p:txBody>
      </p:sp>
      <p:sp>
        <p:nvSpPr>
          <p:cNvPr id="3" name="Content Placeholder 2">
            <a:extLst>
              <a:ext uri="{FF2B5EF4-FFF2-40B4-BE49-F238E27FC236}">
                <a16:creationId xmlns:a16="http://schemas.microsoft.com/office/drawing/2014/main" id="{DEB82DCD-DC4C-4B30-9BE9-5153DC79C0D9}"/>
              </a:ext>
            </a:extLst>
          </p:cNvPr>
          <p:cNvSpPr>
            <a:spLocks noGrp="1"/>
          </p:cNvSpPr>
          <p:nvPr>
            <p:ph idx="1"/>
          </p:nvPr>
        </p:nvSpPr>
        <p:spPr>
          <a:xfrm>
            <a:off x="5134882" y="963507"/>
            <a:ext cx="6135097" cy="4938851"/>
          </a:xfrm>
        </p:spPr>
        <p:txBody>
          <a:bodyPr anchor="ctr">
            <a:normAutofit/>
          </a:bodyPr>
          <a:lstStyle/>
          <a:p>
            <a:r>
              <a:rPr lang="en-US" sz="1800" b="0" i="0" u="none" strike="noStrike" baseline="0" dirty="0">
                <a:latin typeface="CIDFont+F2"/>
              </a:rPr>
              <a:t>To properly support testing, configuration management may involve ensuring the following:</a:t>
            </a:r>
          </a:p>
          <a:p>
            <a:pPr lvl="1"/>
            <a:r>
              <a:rPr lang="en-US" b="0" i="0" u="none" strike="noStrike" baseline="0" dirty="0">
                <a:latin typeface="CIDFont+F2"/>
              </a:rPr>
              <a:t>All </a:t>
            </a:r>
            <a:r>
              <a:rPr lang="en-US" b="1" i="0" u="none" strike="noStrike" baseline="0" dirty="0">
                <a:latin typeface="CIDFont+F2"/>
              </a:rPr>
              <a:t>test items are uniquely identified</a:t>
            </a:r>
            <a:r>
              <a:rPr lang="en-US" b="0" i="0" u="none" strike="noStrike" baseline="0" dirty="0">
                <a:latin typeface="CIDFont+F2"/>
              </a:rPr>
              <a:t>, version controlled, tracked for changes, and related to each other</a:t>
            </a:r>
          </a:p>
          <a:p>
            <a:pPr lvl="1"/>
            <a:r>
              <a:rPr lang="en-US" b="0" i="0" u="none" strike="noStrike" baseline="0" dirty="0">
                <a:latin typeface="CIDFont+F2"/>
              </a:rPr>
              <a:t>All </a:t>
            </a:r>
            <a:r>
              <a:rPr lang="en-US" b="1" i="0" u="none" strike="noStrike" baseline="0" dirty="0">
                <a:latin typeface="CIDFont+F2"/>
              </a:rPr>
              <a:t>items of test-ware are uniquely identified</a:t>
            </a:r>
            <a:r>
              <a:rPr lang="en-US" b="0" i="0" u="none" strike="noStrike" baseline="0" dirty="0">
                <a:latin typeface="CIDFont+F2"/>
              </a:rPr>
              <a:t>, version controlled, tracked for changes, related to each other and related to versions of the test item(s) so that traceability can be maintained throughout the test process</a:t>
            </a:r>
          </a:p>
          <a:p>
            <a:pPr lvl="1"/>
            <a:r>
              <a:rPr lang="en-US" b="0" i="0" u="none" strike="noStrike" baseline="0" dirty="0">
                <a:latin typeface="CIDFont+F2"/>
              </a:rPr>
              <a:t>All identified documents and software items are </a:t>
            </a:r>
            <a:r>
              <a:rPr lang="en-US" b="1" i="0" u="none" strike="noStrike" baseline="0" dirty="0">
                <a:latin typeface="CIDFont+F2"/>
              </a:rPr>
              <a:t>referenced unambiguously</a:t>
            </a:r>
            <a:r>
              <a:rPr lang="en-US" b="0" i="0" u="none" strike="noStrike" baseline="0" dirty="0">
                <a:latin typeface="CIDFont+F2"/>
              </a:rPr>
              <a:t> in test documentation</a:t>
            </a:r>
          </a:p>
          <a:p>
            <a:endParaRPr lang="en-US" sz="1800" dirty="0"/>
          </a:p>
        </p:txBody>
      </p:sp>
    </p:spTree>
    <p:extLst>
      <p:ext uri="{BB962C8B-B14F-4D97-AF65-F5344CB8AC3E}">
        <p14:creationId xmlns:p14="http://schemas.microsoft.com/office/powerpoint/2010/main" val="390604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1FB1-1E7D-4BB3-95B0-4D361CA5182F}"/>
              </a:ext>
            </a:extLst>
          </p:cNvPr>
          <p:cNvSpPr>
            <a:spLocks noGrp="1"/>
          </p:cNvSpPr>
          <p:nvPr>
            <p:ph type="title"/>
          </p:nvPr>
        </p:nvSpPr>
        <p:spPr/>
        <p:txBody>
          <a:bodyPr/>
          <a:lstStyle/>
          <a:p>
            <a:r>
              <a:rPr lang="en-US" dirty="0"/>
              <a:t>Testing and Project Management</a:t>
            </a:r>
          </a:p>
        </p:txBody>
      </p:sp>
      <p:sp>
        <p:nvSpPr>
          <p:cNvPr id="3" name="Content Placeholder 2">
            <a:extLst>
              <a:ext uri="{FF2B5EF4-FFF2-40B4-BE49-F238E27FC236}">
                <a16:creationId xmlns:a16="http://schemas.microsoft.com/office/drawing/2014/main" id="{26461047-FFB7-45CB-BC9C-D3D016A794BE}"/>
              </a:ext>
            </a:extLst>
          </p:cNvPr>
          <p:cNvSpPr>
            <a:spLocks noGrp="1"/>
          </p:cNvSpPr>
          <p:nvPr>
            <p:ph idx="1"/>
          </p:nvPr>
        </p:nvSpPr>
        <p:spPr/>
        <p:txBody>
          <a:bodyPr/>
          <a:lstStyle/>
          <a:p>
            <a:r>
              <a:rPr lang="en-US" dirty="0"/>
              <a:t>It has been said that if you do not know where you are going, any road will get you there. – Alice in Wonderland</a:t>
            </a:r>
          </a:p>
          <a:p>
            <a:endParaRPr lang="en-US" dirty="0"/>
          </a:p>
        </p:txBody>
      </p:sp>
      <p:pic>
        <p:nvPicPr>
          <p:cNvPr id="4" name="Picture 3">
            <a:extLst>
              <a:ext uri="{FF2B5EF4-FFF2-40B4-BE49-F238E27FC236}">
                <a16:creationId xmlns:a16="http://schemas.microsoft.com/office/drawing/2014/main" id="{980DB024-BCE6-4AEB-90FE-9A27C8A72683}"/>
              </a:ext>
            </a:extLst>
          </p:cNvPr>
          <p:cNvPicPr>
            <a:picLocks noChangeAspect="1"/>
          </p:cNvPicPr>
          <p:nvPr/>
        </p:nvPicPr>
        <p:blipFill>
          <a:blip r:embed="rId2"/>
          <a:stretch>
            <a:fillRect/>
          </a:stretch>
        </p:blipFill>
        <p:spPr>
          <a:xfrm>
            <a:off x="2751754" y="2973577"/>
            <a:ext cx="6688492" cy="3657600"/>
          </a:xfrm>
          <a:prstGeom prst="rect">
            <a:avLst/>
          </a:prstGeom>
        </p:spPr>
      </p:pic>
    </p:spTree>
    <p:extLst>
      <p:ext uri="{BB962C8B-B14F-4D97-AF65-F5344CB8AC3E}">
        <p14:creationId xmlns:p14="http://schemas.microsoft.com/office/powerpoint/2010/main" val="9085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D655-0C8E-41EA-BD4F-36B7744FC727}"/>
              </a:ext>
            </a:extLst>
          </p:cNvPr>
          <p:cNvSpPr>
            <a:spLocks noGrp="1"/>
          </p:cNvSpPr>
          <p:nvPr>
            <p:ph type="title"/>
          </p:nvPr>
        </p:nvSpPr>
        <p:spPr/>
        <p:txBody>
          <a:bodyPr/>
          <a:lstStyle/>
          <a:p>
            <a:r>
              <a:rPr lang="en-US" dirty="0"/>
              <a:t>Weekly Agenda</a:t>
            </a:r>
          </a:p>
        </p:txBody>
      </p:sp>
      <p:sp>
        <p:nvSpPr>
          <p:cNvPr id="3" name="Content Placeholder 2">
            <a:extLst>
              <a:ext uri="{FF2B5EF4-FFF2-40B4-BE49-F238E27FC236}">
                <a16:creationId xmlns:a16="http://schemas.microsoft.com/office/drawing/2014/main" id="{6603C304-BFD7-4BFD-AF97-6E96273BE918}"/>
              </a:ext>
            </a:extLst>
          </p:cNvPr>
          <p:cNvSpPr>
            <a:spLocks noGrp="1"/>
          </p:cNvSpPr>
          <p:nvPr>
            <p:ph idx="1"/>
          </p:nvPr>
        </p:nvSpPr>
        <p:spPr/>
        <p:txBody>
          <a:bodyPr/>
          <a:lstStyle/>
          <a:p>
            <a:r>
              <a:rPr lang="en-US" dirty="0"/>
              <a:t>Reading</a:t>
            </a:r>
          </a:p>
          <a:p>
            <a:r>
              <a:rPr lang="en-US" b="1" dirty="0"/>
              <a:t>CMM Level 5 Draft</a:t>
            </a:r>
          </a:p>
          <a:p>
            <a:r>
              <a:rPr lang="en-US" b="1" dirty="0"/>
              <a:t>W13 Plan: CMM Level 5</a:t>
            </a:r>
            <a:endParaRPr lang="en-US" dirty="0"/>
          </a:p>
        </p:txBody>
      </p:sp>
    </p:spTree>
    <p:extLst>
      <p:ext uri="{BB962C8B-B14F-4D97-AF65-F5344CB8AC3E}">
        <p14:creationId xmlns:p14="http://schemas.microsoft.com/office/powerpoint/2010/main" val="2675865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65AE339-3E02-4D74-807E-21D69AB53DBD}"/>
              </a:ext>
            </a:extLst>
          </p:cNvPr>
          <p:cNvSpPr/>
          <p:nvPr/>
        </p:nvSpPr>
        <p:spPr>
          <a:xfrm>
            <a:off x="262246" y="1833417"/>
            <a:ext cx="11182612" cy="4256560"/>
          </a:xfrm>
          <a:prstGeom prst="rect">
            <a:avLst/>
          </a:prstGeom>
          <a:solidFill>
            <a:schemeClr val="accent4">
              <a:alpha val="35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Development</a:t>
            </a:r>
          </a:p>
        </p:txBody>
      </p:sp>
      <p:sp>
        <p:nvSpPr>
          <p:cNvPr id="4" name="Rectangle 3">
            <a:extLst>
              <a:ext uri="{FF2B5EF4-FFF2-40B4-BE49-F238E27FC236}">
                <a16:creationId xmlns:a16="http://schemas.microsoft.com/office/drawing/2014/main" id="{80E07061-9B90-45C6-88EA-49993A0DC241}"/>
              </a:ext>
            </a:extLst>
          </p:cNvPr>
          <p:cNvSpPr/>
          <p:nvPr/>
        </p:nvSpPr>
        <p:spPr>
          <a:xfrm>
            <a:off x="262247"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Concept of Operations</a:t>
            </a:r>
          </a:p>
        </p:txBody>
      </p:sp>
      <p:sp>
        <p:nvSpPr>
          <p:cNvPr id="5" name="Rectangle 4">
            <a:extLst>
              <a:ext uri="{FF2B5EF4-FFF2-40B4-BE49-F238E27FC236}">
                <a16:creationId xmlns:a16="http://schemas.microsoft.com/office/drawing/2014/main" id="{189A61C7-D4C2-4370-9B51-FBBB43885DCB}"/>
              </a:ext>
            </a:extLst>
          </p:cNvPr>
          <p:cNvSpPr/>
          <p:nvPr/>
        </p:nvSpPr>
        <p:spPr>
          <a:xfrm>
            <a:off x="535378" y="2888811"/>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Requirements</a:t>
            </a:r>
          </a:p>
        </p:txBody>
      </p:sp>
      <p:sp>
        <p:nvSpPr>
          <p:cNvPr id="6" name="Rectangle 5">
            <a:extLst>
              <a:ext uri="{FF2B5EF4-FFF2-40B4-BE49-F238E27FC236}">
                <a16:creationId xmlns:a16="http://schemas.microsoft.com/office/drawing/2014/main" id="{565AE339-3E02-4D74-807E-21D69AB53DBD}"/>
              </a:ext>
            </a:extLst>
          </p:cNvPr>
          <p:cNvSpPr/>
          <p:nvPr/>
        </p:nvSpPr>
        <p:spPr>
          <a:xfrm>
            <a:off x="867887" y="3676230"/>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Architecture</a:t>
            </a:r>
          </a:p>
        </p:txBody>
      </p:sp>
      <p:sp>
        <p:nvSpPr>
          <p:cNvPr id="7" name="Rectangle 6">
            <a:extLst>
              <a:ext uri="{FF2B5EF4-FFF2-40B4-BE49-F238E27FC236}">
                <a16:creationId xmlns:a16="http://schemas.microsoft.com/office/drawing/2014/main" id="{D63F0815-FDB3-4DC9-B3A5-55D69181E5D0}"/>
              </a:ext>
            </a:extLst>
          </p:cNvPr>
          <p:cNvSpPr/>
          <p:nvPr/>
        </p:nvSpPr>
        <p:spPr>
          <a:xfrm>
            <a:off x="1342900" y="4473702"/>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Design</a:t>
            </a:r>
          </a:p>
        </p:txBody>
      </p:sp>
      <p:sp>
        <p:nvSpPr>
          <p:cNvPr id="8" name="Rectangle 7">
            <a:extLst>
              <a:ext uri="{FF2B5EF4-FFF2-40B4-BE49-F238E27FC236}">
                <a16:creationId xmlns:a16="http://schemas.microsoft.com/office/drawing/2014/main" id="{724DB199-B9C3-4525-8F18-F07ACE3C90BB}"/>
              </a:ext>
            </a:extLst>
          </p:cNvPr>
          <p:cNvSpPr/>
          <p:nvPr/>
        </p:nvSpPr>
        <p:spPr>
          <a:xfrm>
            <a:off x="1687283"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Implementation</a:t>
            </a:r>
            <a:endParaRPr lang="en-US" dirty="0"/>
          </a:p>
        </p:txBody>
      </p:sp>
      <p:sp>
        <p:nvSpPr>
          <p:cNvPr id="9" name="Rectangle 8">
            <a:extLst>
              <a:ext uri="{FF2B5EF4-FFF2-40B4-BE49-F238E27FC236}">
                <a16:creationId xmlns:a16="http://schemas.microsoft.com/office/drawing/2014/main" id="{1FD8DDCD-4FC2-4339-B3EC-B944BDEE7318}"/>
              </a:ext>
            </a:extLst>
          </p:cNvPr>
          <p:cNvSpPr/>
          <p:nvPr/>
        </p:nvSpPr>
        <p:spPr>
          <a:xfrm>
            <a:off x="1675409" y="5281228"/>
            <a:ext cx="1541804" cy="7006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Implementation</a:t>
            </a:r>
            <a:endParaRPr lang="en-US" dirty="0"/>
          </a:p>
        </p:txBody>
      </p:sp>
      <p:sp>
        <p:nvSpPr>
          <p:cNvPr id="10" name="Rectangle 9">
            <a:extLst>
              <a:ext uri="{FF2B5EF4-FFF2-40B4-BE49-F238E27FC236}">
                <a16:creationId xmlns:a16="http://schemas.microsoft.com/office/drawing/2014/main" id="{9EE2ED1E-5CD8-4B9D-A8BA-9215DB5C5054}"/>
              </a:ext>
            </a:extLst>
          </p:cNvPr>
          <p:cNvSpPr/>
          <p:nvPr/>
        </p:nvSpPr>
        <p:spPr>
          <a:xfrm>
            <a:off x="4877795" y="5281228"/>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Test</a:t>
            </a:r>
          </a:p>
        </p:txBody>
      </p:sp>
      <p:sp>
        <p:nvSpPr>
          <p:cNvPr id="11" name="Rectangle 10">
            <a:extLst>
              <a:ext uri="{FF2B5EF4-FFF2-40B4-BE49-F238E27FC236}">
                <a16:creationId xmlns:a16="http://schemas.microsoft.com/office/drawing/2014/main" id="{22A5724B-F134-4B1F-9EAC-A0CF47EDEE8B}"/>
              </a:ext>
            </a:extLst>
          </p:cNvPr>
          <p:cNvSpPr/>
          <p:nvPr/>
        </p:nvSpPr>
        <p:spPr>
          <a:xfrm>
            <a:off x="5315202" y="4473702"/>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 Test</a:t>
            </a:r>
          </a:p>
        </p:txBody>
      </p:sp>
      <p:sp>
        <p:nvSpPr>
          <p:cNvPr id="12" name="Rectangle 11">
            <a:extLst>
              <a:ext uri="{FF2B5EF4-FFF2-40B4-BE49-F238E27FC236}">
                <a16:creationId xmlns:a16="http://schemas.microsoft.com/office/drawing/2014/main" id="{F79A03F4-7BBC-4BCF-B851-7357AA0ED16E}"/>
              </a:ext>
            </a:extLst>
          </p:cNvPr>
          <p:cNvSpPr/>
          <p:nvPr/>
        </p:nvSpPr>
        <p:spPr>
          <a:xfrm>
            <a:off x="5895114" y="3676230"/>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 Test</a:t>
            </a:r>
          </a:p>
        </p:txBody>
      </p:sp>
      <p:sp>
        <p:nvSpPr>
          <p:cNvPr id="13" name="Rectangle 12">
            <a:extLst>
              <a:ext uri="{FF2B5EF4-FFF2-40B4-BE49-F238E27FC236}">
                <a16:creationId xmlns:a16="http://schemas.microsoft.com/office/drawing/2014/main" id="{9F3DB640-59B1-4830-B5FB-F80158CFC6D7}"/>
              </a:ext>
            </a:extLst>
          </p:cNvPr>
          <p:cNvSpPr/>
          <p:nvPr/>
        </p:nvSpPr>
        <p:spPr>
          <a:xfrm>
            <a:off x="6439404" y="2888811"/>
            <a:ext cx="154180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Test</a:t>
            </a:r>
          </a:p>
        </p:txBody>
      </p:sp>
      <p:sp>
        <p:nvSpPr>
          <p:cNvPr id="14" name="Rectangle 13">
            <a:extLst>
              <a:ext uri="{FF2B5EF4-FFF2-40B4-BE49-F238E27FC236}">
                <a16:creationId xmlns:a16="http://schemas.microsoft.com/office/drawing/2014/main" id="{72E881FD-E537-4597-9793-938CD0F97206}"/>
              </a:ext>
            </a:extLst>
          </p:cNvPr>
          <p:cNvSpPr/>
          <p:nvPr/>
        </p:nvSpPr>
        <p:spPr>
          <a:xfrm>
            <a:off x="6829311" y="2091333"/>
            <a:ext cx="1541804" cy="700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Acceptance  Test</a:t>
            </a:r>
          </a:p>
        </p:txBody>
      </p:sp>
      <p:cxnSp>
        <p:nvCxnSpPr>
          <p:cNvPr id="3" name="Straight Arrow Connector 2">
            <a:extLst>
              <a:ext uri="{FF2B5EF4-FFF2-40B4-BE49-F238E27FC236}">
                <a16:creationId xmlns:a16="http://schemas.microsoft.com/office/drawing/2014/main" id="{0CC572B1-7988-40CA-B04D-C206146D8350}"/>
              </a:ext>
            </a:extLst>
          </p:cNvPr>
          <p:cNvCxnSpPr>
            <a:stCxn id="14" idx="1"/>
            <a:endCxn id="4" idx="3"/>
          </p:cNvCxnSpPr>
          <p:nvPr/>
        </p:nvCxnSpPr>
        <p:spPr>
          <a:xfrm flipH="1">
            <a:off x="1804051" y="2441655"/>
            <a:ext cx="5025260" cy="0"/>
          </a:xfrm>
          <a:prstGeom prst="straightConnector1">
            <a:avLst/>
          </a:prstGeom>
          <a:ln w="101600">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8AD60D68-48FA-4CA4-A069-571CB102BE80}"/>
              </a:ext>
            </a:extLst>
          </p:cNvPr>
          <p:cNvSpPr txBox="1"/>
          <p:nvPr/>
        </p:nvSpPr>
        <p:spPr>
          <a:xfrm>
            <a:off x="3960341" y="2256989"/>
            <a:ext cx="112351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Validation</a:t>
            </a:r>
          </a:p>
        </p:txBody>
      </p:sp>
      <p:cxnSp>
        <p:nvCxnSpPr>
          <p:cNvPr id="16" name="Straight Arrow Connector 15">
            <a:extLst>
              <a:ext uri="{FF2B5EF4-FFF2-40B4-BE49-F238E27FC236}">
                <a16:creationId xmlns:a16="http://schemas.microsoft.com/office/drawing/2014/main" id="{177E019B-711E-4EBC-B1C1-CAC7F79C124C}"/>
              </a:ext>
            </a:extLst>
          </p:cNvPr>
          <p:cNvCxnSpPr>
            <a:cxnSpLocks/>
            <a:stCxn id="13" idx="1"/>
            <a:endCxn id="5" idx="3"/>
          </p:cNvCxnSpPr>
          <p:nvPr/>
        </p:nvCxnSpPr>
        <p:spPr>
          <a:xfrm flipH="1">
            <a:off x="2077182" y="3239133"/>
            <a:ext cx="436222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A8C9732-04E8-49F8-8C47-4BE39A9B38FC}"/>
              </a:ext>
            </a:extLst>
          </p:cNvPr>
          <p:cNvSpPr/>
          <p:nvPr/>
        </p:nvSpPr>
        <p:spPr>
          <a:xfrm>
            <a:off x="8411520" y="1947986"/>
            <a:ext cx="1845815" cy="4118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b="1" u="sng" dirty="0"/>
              <a:t>QA-Tester</a:t>
            </a:r>
            <a:endParaRPr lang="en-US" b="1" u="sng" dirty="0"/>
          </a:p>
          <a:p>
            <a:r>
              <a:rPr lang="en-US" dirty="0"/>
              <a:t>Acceptance Tester</a:t>
            </a:r>
          </a:p>
          <a:p>
            <a:endParaRPr lang="en-US" dirty="0"/>
          </a:p>
          <a:p>
            <a:r>
              <a:rPr lang="en-US" dirty="0"/>
              <a:t>System Tester</a:t>
            </a:r>
          </a:p>
          <a:p>
            <a:endParaRPr lang="en-US" dirty="0"/>
          </a:p>
          <a:p>
            <a:endParaRPr lang="en-US" dirty="0"/>
          </a:p>
          <a:p>
            <a:r>
              <a:rPr lang="en-US" dirty="0"/>
              <a:t>Integration Tester</a:t>
            </a:r>
          </a:p>
          <a:p>
            <a:endParaRPr lang="en-US" dirty="0"/>
          </a:p>
          <a:p>
            <a:endParaRPr lang="en-US" dirty="0"/>
          </a:p>
          <a:p>
            <a:r>
              <a:rPr lang="en-US" dirty="0"/>
              <a:t>Regression Tester</a:t>
            </a:r>
          </a:p>
          <a:p>
            <a:endParaRPr lang="en-US" dirty="0"/>
          </a:p>
          <a:p>
            <a:r>
              <a:rPr lang="en-US" dirty="0"/>
              <a:t>Unit Tester</a:t>
            </a:r>
          </a:p>
          <a:p>
            <a:r>
              <a:rPr lang="en-US" sz="1400" dirty="0"/>
              <a:t>(Sometime Developer)</a:t>
            </a:r>
          </a:p>
          <a:p>
            <a:pPr algn="ctr"/>
            <a:endParaRPr lang="en-US" dirty="0"/>
          </a:p>
        </p:txBody>
      </p:sp>
      <p:sp>
        <p:nvSpPr>
          <p:cNvPr id="21" name="Rectangle 20">
            <a:extLst>
              <a:ext uri="{FF2B5EF4-FFF2-40B4-BE49-F238E27FC236}">
                <a16:creationId xmlns:a16="http://schemas.microsoft.com/office/drawing/2014/main" id="{66EF7C43-7A90-4E5B-8CDE-3F9D36A556C3}"/>
              </a:ext>
            </a:extLst>
          </p:cNvPr>
          <p:cNvSpPr/>
          <p:nvPr/>
        </p:nvSpPr>
        <p:spPr>
          <a:xfrm>
            <a:off x="262248" y="1483751"/>
            <a:ext cx="11182612" cy="369333"/>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Program/Project Manager</a:t>
            </a:r>
          </a:p>
          <a:p>
            <a:pPr algn="ctr"/>
            <a:endParaRPr lang="en-US" dirty="0"/>
          </a:p>
        </p:txBody>
      </p:sp>
      <p:sp>
        <p:nvSpPr>
          <p:cNvPr id="22" name="Rectangle 21">
            <a:extLst>
              <a:ext uri="{FF2B5EF4-FFF2-40B4-BE49-F238E27FC236}">
                <a16:creationId xmlns:a16="http://schemas.microsoft.com/office/drawing/2014/main" id="{285BA115-3DD2-45F6-9C8F-7196AEAF4E18}"/>
              </a:ext>
            </a:extLst>
          </p:cNvPr>
          <p:cNvSpPr/>
          <p:nvPr/>
        </p:nvSpPr>
        <p:spPr>
          <a:xfrm>
            <a:off x="262247" y="1129800"/>
            <a:ext cx="11182611" cy="369333"/>
          </a:xfrm>
          <a:prstGeom prst="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t" anchorCtr="0"/>
          <a:lstStyle/>
          <a:p>
            <a:pPr algn="ctr"/>
            <a:r>
              <a:rPr lang="en-US" dirty="0"/>
              <a:t>Support Roles (CM, DM, Code </a:t>
            </a:r>
            <a:r>
              <a:rPr lang="en-US" dirty="0" err="1"/>
              <a:t>Mngr</a:t>
            </a:r>
            <a:r>
              <a:rPr lang="en-US" dirty="0"/>
              <a:t>, </a:t>
            </a:r>
            <a:r>
              <a:rPr lang="en-US" dirty="0" err="1"/>
              <a:t>etc</a:t>
            </a:r>
            <a:r>
              <a:rPr lang="en-US" dirty="0"/>
              <a:t>)</a:t>
            </a:r>
          </a:p>
          <a:p>
            <a:pPr algn="ctr"/>
            <a:endParaRPr lang="en-US" dirty="0"/>
          </a:p>
        </p:txBody>
      </p:sp>
      <p:sp>
        <p:nvSpPr>
          <p:cNvPr id="23" name="Rectangle 22">
            <a:extLst>
              <a:ext uri="{FF2B5EF4-FFF2-40B4-BE49-F238E27FC236}">
                <a16:creationId xmlns:a16="http://schemas.microsoft.com/office/drawing/2014/main" id="{60B0BFEB-E81E-49E5-8733-A8D86A5A480F}"/>
              </a:ext>
            </a:extLst>
          </p:cNvPr>
          <p:cNvSpPr/>
          <p:nvPr/>
        </p:nvSpPr>
        <p:spPr>
          <a:xfrm flipH="1">
            <a:off x="262246" y="6089977"/>
            <a:ext cx="11182612" cy="311687"/>
          </a:xfrm>
          <a:prstGeom prst="rect">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en-US" b="1" u="sng" dirty="0"/>
              <a:t>Dev Ops</a:t>
            </a:r>
          </a:p>
          <a:p>
            <a:pPr algn="ctr"/>
            <a:endParaRPr lang="en-US" dirty="0"/>
          </a:p>
        </p:txBody>
      </p:sp>
      <p:sp>
        <p:nvSpPr>
          <p:cNvPr id="24" name="Rectangle 23">
            <a:extLst>
              <a:ext uri="{FF2B5EF4-FFF2-40B4-BE49-F238E27FC236}">
                <a16:creationId xmlns:a16="http://schemas.microsoft.com/office/drawing/2014/main" id="{5BAABF4D-9AAC-415A-A5F9-5483B378ED8B}"/>
              </a:ext>
            </a:extLst>
          </p:cNvPr>
          <p:cNvSpPr/>
          <p:nvPr/>
        </p:nvSpPr>
        <p:spPr>
          <a:xfrm>
            <a:off x="262246" y="383355"/>
            <a:ext cx="11182612"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b="1" dirty="0"/>
              <a:t>Quality Assurances</a:t>
            </a:r>
          </a:p>
        </p:txBody>
      </p:sp>
      <p:sp>
        <p:nvSpPr>
          <p:cNvPr id="25" name="Rectangle 24">
            <a:extLst>
              <a:ext uri="{FF2B5EF4-FFF2-40B4-BE49-F238E27FC236}">
                <a16:creationId xmlns:a16="http://schemas.microsoft.com/office/drawing/2014/main" id="{20D9C245-D71B-4CAD-9A15-55DE7DD309DB}"/>
              </a:ext>
            </a:extLst>
          </p:cNvPr>
          <p:cNvSpPr/>
          <p:nvPr/>
        </p:nvSpPr>
        <p:spPr>
          <a:xfrm>
            <a:off x="262247"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Process -&gt;</a:t>
            </a:r>
          </a:p>
        </p:txBody>
      </p:sp>
      <p:sp>
        <p:nvSpPr>
          <p:cNvPr id="26" name="Rectangle 25">
            <a:extLst>
              <a:ext uri="{FF2B5EF4-FFF2-40B4-BE49-F238E27FC236}">
                <a16:creationId xmlns:a16="http://schemas.microsoft.com/office/drawing/2014/main" id="{FDF5D9B2-61AA-40FE-94D8-7495FF320961}"/>
              </a:ext>
            </a:extLst>
          </p:cNvPr>
          <p:cNvSpPr/>
          <p:nvPr/>
        </p:nvSpPr>
        <p:spPr>
          <a:xfrm>
            <a:off x="99030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&lt;- Product</a:t>
            </a:r>
          </a:p>
        </p:txBody>
      </p:sp>
      <p:sp>
        <p:nvSpPr>
          <p:cNvPr id="28" name="Rectangle 27">
            <a:extLst>
              <a:ext uri="{FF2B5EF4-FFF2-40B4-BE49-F238E27FC236}">
                <a16:creationId xmlns:a16="http://schemas.microsoft.com/office/drawing/2014/main" id="{86B9F94B-466E-46C2-96BB-5462B9674D3D}"/>
              </a:ext>
            </a:extLst>
          </p:cNvPr>
          <p:cNvSpPr/>
          <p:nvPr/>
        </p:nvSpPr>
        <p:spPr>
          <a:xfrm>
            <a:off x="1788812"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Q-</a:t>
            </a:r>
            <a:r>
              <a:rPr lang="en-US" sz="1600" dirty="0" err="1"/>
              <a:t>Contrl</a:t>
            </a:r>
            <a:r>
              <a:rPr lang="en-US" sz="1600" dirty="0"/>
              <a:t>/HMI</a:t>
            </a:r>
          </a:p>
        </p:txBody>
      </p:sp>
      <p:sp>
        <p:nvSpPr>
          <p:cNvPr id="29" name="Rectangle 28">
            <a:extLst>
              <a:ext uri="{FF2B5EF4-FFF2-40B4-BE49-F238E27FC236}">
                <a16:creationId xmlns:a16="http://schemas.microsoft.com/office/drawing/2014/main" id="{E2F14A29-A718-42F9-AC51-7D7531DBACF2}"/>
              </a:ext>
            </a:extLst>
          </p:cNvPr>
          <p:cNvSpPr/>
          <p:nvPr/>
        </p:nvSpPr>
        <p:spPr>
          <a:xfrm>
            <a:off x="3345855"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Value/Cost</a:t>
            </a:r>
          </a:p>
        </p:txBody>
      </p:sp>
      <p:sp>
        <p:nvSpPr>
          <p:cNvPr id="30" name="Rectangle 29">
            <a:extLst>
              <a:ext uri="{FF2B5EF4-FFF2-40B4-BE49-F238E27FC236}">
                <a16:creationId xmlns:a16="http://schemas.microsoft.com/office/drawing/2014/main" id="{19A09695-3DD3-45A3-B6AC-FDB8D40C7E76}"/>
              </a:ext>
            </a:extLst>
          </p:cNvPr>
          <p:cNvSpPr/>
          <p:nvPr/>
        </p:nvSpPr>
        <p:spPr>
          <a:xfrm>
            <a:off x="6804208" y="753282"/>
            <a:ext cx="1541804"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Integrity/Sec</a:t>
            </a:r>
          </a:p>
        </p:txBody>
      </p:sp>
      <p:sp>
        <p:nvSpPr>
          <p:cNvPr id="31" name="Rectangle 30">
            <a:extLst>
              <a:ext uri="{FF2B5EF4-FFF2-40B4-BE49-F238E27FC236}">
                <a16:creationId xmlns:a16="http://schemas.microsoft.com/office/drawing/2014/main" id="{048BB134-75FC-47F1-A9F0-F953AB6B03A0}"/>
              </a:ext>
            </a:extLst>
          </p:cNvPr>
          <p:cNvSpPr/>
          <p:nvPr/>
        </p:nvSpPr>
        <p:spPr>
          <a:xfrm>
            <a:off x="8353631" y="753282"/>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32" name="Rectangle 31">
            <a:extLst>
              <a:ext uri="{FF2B5EF4-FFF2-40B4-BE49-F238E27FC236}">
                <a16:creationId xmlns:a16="http://schemas.microsoft.com/office/drawing/2014/main" id="{B27FB7A6-89E7-47CC-AB99-E4B7F8225943}"/>
              </a:ext>
            </a:extLst>
          </p:cNvPr>
          <p:cNvSpPr/>
          <p:nvPr/>
        </p:nvSpPr>
        <p:spPr>
          <a:xfrm>
            <a:off x="4902898" y="753282"/>
            <a:ext cx="1901310" cy="3693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Audit/Review/</a:t>
            </a:r>
            <a:r>
              <a:rPr lang="en-US" dirty="0" err="1"/>
              <a:t>Std</a:t>
            </a:r>
            <a:endParaRPr lang="en-US" dirty="0"/>
          </a:p>
        </p:txBody>
      </p:sp>
      <p:cxnSp>
        <p:nvCxnSpPr>
          <p:cNvPr id="33" name="Straight Arrow Connector 32">
            <a:extLst>
              <a:ext uri="{FF2B5EF4-FFF2-40B4-BE49-F238E27FC236}">
                <a16:creationId xmlns:a16="http://schemas.microsoft.com/office/drawing/2014/main" id="{4B0B6B69-F1CC-424E-BADB-F4CD9AFA360A}"/>
              </a:ext>
            </a:extLst>
          </p:cNvPr>
          <p:cNvCxnSpPr>
            <a:cxnSpLocks/>
            <a:stCxn id="12" idx="1"/>
            <a:endCxn id="6" idx="3"/>
          </p:cNvCxnSpPr>
          <p:nvPr/>
        </p:nvCxnSpPr>
        <p:spPr>
          <a:xfrm flipH="1">
            <a:off x="2409691" y="4026552"/>
            <a:ext cx="348542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F98E1-980F-4568-B28E-0627F83461C9}"/>
              </a:ext>
            </a:extLst>
          </p:cNvPr>
          <p:cNvSpPr/>
          <p:nvPr/>
        </p:nvSpPr>
        <p:spPr>
          <a:xfrm>
            <a:off x="262247" y="14022"/>
            <a:ext cx="11182612" cy="369333"/>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en-US" dirty="0"/>
              <a:t>Continuous Improvement</a:t>
            </a:r>
          </a:p>
          <a:p>
            <a:pPr algn="ctr"/>
            <a:endParaRPr lang="en-US" dirty="0"/>
          </a:p>
        </p:txBody>
      </p:sp>
      <p:sp>
        <p:nvSpPr>
          <p:cNvPr id="34" name="Rectangle 33">
            <a:extLst>
              <a:ext uri="{FF2B5EF4-FFF2-40B4-BE49-F238E27FC236}">
                <a16:creationId xmlns:a16="http://schemas.microsoft.com/office/drawing/2014/main" id="{20D9C245-D71B-4CAD-9A15-55DE7DD309DB}"/>
              </a:ext>
            </a:extLst>
          </p:cNvPr>
          <p:cNvSpPr/>
          <p:nvPr/>
        </p:nvSpPr>
        <p:spPr>
          <a:xfrm>
            <a:off x="262247"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Environment</a:t>
            </a:r>
          </a:p>
        </p:txBody>
      </p:sp>
      <p:sp>
        <p:nvSpPr>
          <p:cNvPr id="35" name="Rectangle 34">
            <a:extLst>
              <a:ext uri="{FF2B5EF4-FFF2-40B4-BE49-F238E27FC236}">
                <a16:creationId xmlns:a16="http://schemas.microsoft.com/office/drawing/2014/main" id="{FDF5D9B2-61AA-40FE-94D8-7495FF320961}"/>
              </a:ext>
            </a:extLst>
          </p:cNvPr>
          <p:cNvSpPr/>
          <p:nvPr/>
        </p:nvSpPr>
        <p:spPr>
          <a:xfrm>
            <a:off x="99030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Operation</a:t>
            </a:r>
          </a:p>
        </p:txBody>
      </p:sp>
      <p:sp>
        <p:nvSpPr>
          <p:cNvPr id="37" name="Rectangle 36">
            <a:extLst>
              <a:ext uri="{FF2B5EF4-FFF2-40B4-BE49-F238E27FC236}">
                <a16:creationId xmlns:a16="http://schemas.microsoft.com/office/drawing/2014/main" id="{86B9F94B-466E-46C2-96BB-5462B9674D3D}"/>
              </a:ext>
            </a:extLst>
          </p:cNvPr>
          <p:cNvSpPr/>
          <p:nvPr/>
        </p:nvSpPr>
        <p:spPr>
          <a:xfrm>
            <a:off x="1788812"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Software Tools</a:t>
            </a:r>
          </a:p>
        </p:txBody>
      </p:sp>
      <p:sp>
        <p:nvSpPr>
          <p:cNvPr id="38" name="Rectangle 37">
            <a:extLst>
              <a:ext uri="{FF2B5EF4-FFF2-40B4-BE49-F238E27FC236}">
                <a16:creationId xmlns:a16="http://schemas.microsoft.com/office/drawing/2014/main" id="{E2F14A29-A718-42F9-AC51-7D7531DBACF2}"/>
              </a:ext>
            </a:extLst>
          </p:cNvPr>
          <p:cNvSpPr/>
          <p:nvPr/>
        </p:nvSpPr>
        <p:spPr>
          <a:xfrm>
            <a:off x="3345855"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Hardware</a:t>
            </a:r>
          </a:p>
        </p:txBody>
      </p:sp>
      <p:sp>
        <p:nvSpPr>
          <p:cNvPr id="39" name="Rectangle 38">
            <a:extLst>
              <a:ext uri="{FF2B5EF4-FFF2-40B4-BE49-F238E27FC236}">
                <a16:creationId xmlns:a16="http://schemas.microsoft.com/office/drawing/2014/main" id="{19A09695-3DD3-45A3-B6AC-FDB8D40C7E76}"/>
              </a:ext>
            </a:extLst>
          </p:cNvPr>
          <p:cNvSpPr/>
          <p:nvPr/>
        </p:nvSpPr>
        <p:spPr>
          <a:xfrm>
            <a:off x="6804208" y="6393146"/>
            <a:ext cx="1541804"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Infrastructure</a:t>
            </a:r>
          </a:p>
        </p:txBody>
      </p:sp>
      <p:sp>
        <p:nvSpPr>
          <p:cNvPr id="40" name="Rectangle 39">
            <a:extLst>
              <a:ext uri="{FF2B5EF4-FFF2-40B4-BE49-F238E27FC236}">
                <a16:creationId xmlns:a16="http://schemas.microsoft.com/office/drawing/2014/main" id="{048BB134-75FC-47F1-A9F0-F953AB6B03A0}"/>
              </a:ext>
            </a:extLst>
          </p:cNvPr>
          <p:cNvSpPr/>
          <p:nvPr/>
        </p:nvSpPr>
        <p:spPr>
          <a:xfrm>
            <a:off x="8353631" y="6393146"/>
            <a:ext cx="1541804"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Test Zone (sandboxes)</a:t>
            </a:r>
          </a:p>
        </p:txBody>
      </p:sp>
      <p:sp>
        <p:nvSpPr>
          <p:cNvPr id="41" name="Rectangle 40">
            <a:extLst>
              <a:ext uri="{FF2B5EF4-FFF2-40B4-BE49-F238E27FC236}">
                <a16:creationId xmlns:a16="http://schemas.microsoft.com/office/drawing/2014/main" id="{B27FB7A6-89E7-47CC-AB99-E4B7F8225943}"/>
              </a:ext>
            </a:extLst>
          </p:cNvPr>
          <p:cNvSpPr/>
          <p:nvPr/>
        </p:nvSpPr>
        <p:spPr>
          <a:xfrm>
            <a:off x="4902898" y="6393146"/>
            <a:ext cx="1901310" cy="3693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Network</a:t>
            </a:r>
          </a:p>
        </p:txBody>
      </p:sp>
      <p:cxnSp>
        <p:nvCxnSpPr>
          <p:cNvPr id="44" name="Straight Arrow Connector 43">
            <a:extLst>
              <a:ext uri="{FF2B5EF4-FFF2-40B4-BE49-F238E27FC236}">
                <a16:creationId xmlns:a16="http://schemas.microsoft.com/office/drawing/2014/main" id="{4B0B6B69-F1CC-424E-BADB-F4CD9AFA360A}"/>
              </a:ext>
            </a:extLst>
          </p:cNvPr>
          <p:cNvCxnSpPr>
            <a:cxnSpLocks/>
            <a:stCxn id="11" idx="1"/>
          </p:cNvCxnSpPr>
          <p:nvPr/>
        </p:nvCxnSpPr>
        <p:spPr>
          <a:xfrm flipH="1" flipV="1">
            <a:off x="2884705" y="4809146"/>
            <a:ext cx="2430497" cy="148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6526FB-1895-4BED-A6A4-A721B71FF526}"/>
              </a:ext>
            </a:extLst>
          </p:cNvPr>
          <p:cNvSpPr txBox="1"/>
          <p:nvPr/>
        </p:nvSpPr>
        <p:spPr>
          <a:xfrm>
            <a:off x="3886199" y="3212237"/>
            <a:ext cx="1254382" cy="161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r>
              <a:rPr lang="en-US" dirty="0"/>
              <a:t>Verification</a:t>
            </a:r>
          </a:p>
        </p:txBody>
      </p:sp>
      <p:sp>
        <p:nvSpPr>
          <p:cNvPr id="18" name="Rectangle 17"/>
          <p:cNvSpPr/>
          <p:nvPr/>
        </p:nvSpPr>
        <p:spPr>
          <a:xfrm>
            <a:off x="8876694" y="5804893"/>
            <a:ext cx="255057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b="1" dirty="0"/>
              <a:t>(Built the Right Product) </a:t>
            </a:r>
          </a:p>
        </p:txBody>
      </p:sp>
      <p:sp>
        <p:nvSpPr>
          <p:cNvPr id="45" name="Rectangle 44"/>
          <p:cNvSpPr/>
          <p:nvPr/>
        </p:nvSpPr>
        <p:spPr>
          <a:xfrm>
            <a:off x="8924345" y="390540"/>
            <a:ext cx="2497671"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algn="ctr"/>
            <a:r>
              <a:rPr lang="en-US" b="1" dirty="0"/>
              <a:t>(Built the Product Right)</a:t>
            </a:r>
          </a:p>
        </p:txBody>
      </p:sp>
      <p:sp>
        <p:nvSpPr>
          <p:cNvPr id="47" name="Rectangle 46">
            <a:extLst>
              <a:ext uri="{FF2B5EF4-FFF2-40B4-BE49-F238E27FC236}">
                <a16:creationId xmlns:a16="http://schemas.microsoft.com/office/drawing/2014/main" id="{391F98E1-980F-4568-B28E-0627F83461C9}"/>
              </a:ext>
            </a:extLst>
          </p:cNvPr>
          <p:cNvSpPr/>
          <p:nvPr/>
        </p:nvSpPr>
        <p:spPr>
          <a:xfrm>
            <a:off x="10264954" y="1109537"/>
            <a:ext cx="1927046" cy="4695355"/>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en-US" sz="2400" b="1" dirty="0"/>
              <a:t>Software Development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QA vs </a:t>
            </a:r>
          </a:p>
          <a:p>
            <a:pPr marL="342900" indent="-342900">
              <a:buFont typeface="Arial" panose="020B0604020202020204" pitchFamily="34" charset="0"/>
              <a:buChar char="•"/>
            </a:pPr>
            <a:r>
              <a:rPr lang="en-US" sz="2400" b="1" dirty="0"/>
              <a:t>Test vs </a:t>
            </a:r>
          </a:p>
          <a:p>
            <a:pPr marL="342900" indent="-342900">
              <a:buFont typeface="Arial" panose="020B0604020202020204" pitchFamily="34" charset="0"/>
              <a:buChar char="•"/>
            </a:pPr>
            <a:r>
              <a:rPr lang="en-US" sz="2400" b="1" dirty="0" err="1"/>
              <a:t>DevOp</a:t>
            </a:r>
            <a:r>
              <a:rPr lang="en-US" sz="2400" b="1" dirty="0"/>
              <a:t> vs </a:t>
            </a:r>
          </a:p>
          <a:p>
            <a:pPr marL="342900" indent="-342900">
              <a:buFont typeface="Arial" panose="020B0604020202020204" pitchFamily="34" charset="0"/>
              <a:buChar char="•"/>
            </a:pPr>
            <a:r>
              <a:rPr lang="en-US" sz="2400" b="1" dirty="0"/>
              <a:t>Cont. Improvement</a:t>
            </a:r>
          </a:p>
          <a:p>
            <a:pPr algn="ctr"/>
            <a:endParaRPr lang="en-US" dirty="0"/>
          </a:p>
        </p:txBody>
      </p:sp>
    </p:spTree>
    <p:extLst>
      <p:ext uri="{BB962C8B-B14F-4D97-AF65-F5344CB8AC3E}">
        <p14:creationId xmlns:p14="http://schemas.microsoft.com/office/powerpoint/2010/main" val="1274580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CD3C-1DD4-4BD3-A2B3-B73B46273E93}"/>
              </a:ext>
            </a:extLst>
          </p:cNvPr>
          <p:cNvSpPr>
            <a:spLocks noGrp="1"/>
          </p:cNvSpPr>
          <p:nvPr>
            <p:ph type="title"/>
          </p:nvPr>
        </p:nvSpPr>
        <p:spPr/>
        <p:txBody>
          <a:bodyPr/>
          <a:lstStyle/>
          <a:p>
            <a:endParaRPr lang="en-US"/>
          </a:p>
        </p:txBody>
      </p:sp>
      <p:pic>
        <p:nvPicPr>
          <p:cNvPr id="7" name="Content Placeholder 6" descr="Diagram&#10;&#10;Description automatically generated">
            <a:extLst>
              <a:ext uri="{FF2B5EF4-FFF2-40B4-BE49-F238E27FC236}">
                <a16:creationId xmlns:a16="http://schemas.microsoft.com/office/drawing/2014/main" id="{6CE3824B-880B-4E72-BE87-6B2C1EC54D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116501" cy="6719455"/>
          </a:xfrm>
        </p:spPr>
      </p:pic>
      <p:pic>
        <p:nvPicPr>
          <p:cNvPr id="11" name="Picture 10" descr="Diagram&#10;&#10;Description automatically generated">
            <a:extLst>
              <a:ext uri="{FF2B5EF4-FFF2-40B4-BE49-F238E27FC236}">
                <a16:creationId xmlns:a16="http://schemas.microsoft.com/office/drawing/2014/main" id="{E0238DF0-20B0-4E68-B732-8A81637AD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98" y="0"/>
            <a:ext cx="5486400" cy="2743200"/>
          </a:xfrm>
          <a:prstGeom prst="rect">
            <a:avLst/>
          </a:prstGeom>
        </p:spPr>
      </p:pic>
      <p:pic>
        <p:nvPicPr>
          <p:cNvPr id="12" name="Picture 11">
            <a:extLst>
              <a:ext uri="{FF2B5EF4-FFF2-40B4-BE49-F238E27FC236}">
                <a16:creationId xmlns:a16="http://schemas.microsoft.com/office/drawing/2014/main" id="{F980D470-6C65-4298-B9D9-0383E04427D5}"/>
              </a:ext>
            </a:extLst>
          </p:cNvPr>
          <p:cNvPicPr>
            <a:picLocks noChangeAspect="1"/>
          </p:cNvPicPr>
          <p:nvPr/>
        </p:nvPicPr>
        <p:blipFill>
          <a:blip r:embed="rId5"/>
          <a:stretch>
            <a:fillRect/>
          </a:stretch>
        </p:blipFill>
        <p:spPr>
          <a:xfrm>
            <a:off x="8770898" y="0"/>
            <a:ext cx="5695047" cy="6858000"/>
          </a:xfrm>
          <a:prstGeom prst="rect">
            <a:avLst/>
          </a:prstGeom>
        </p:spPr>
      </p:pic>
    </p:spTree>
    <p:extLst>
      <p:ext uri="{BB962C8B-B14F-4D97-AF65-F5344CB8AC3E}">
        <p14:creationId xmlns:p14="http://schemas.microsoft.com/office/powerpoint/2010/main" val="3467905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7AE92B-D90C-4A12-8F5C-B00F9A030C2D}"/>
              </a:ext>
            </a:extLst>
          </p:cNvPr>
          <p:cNvSpPr/>
          <p:nvPr/>
        </p:nvSpPr>
        <p:spPr>
          <a:xfrm>
            <a:off x="163286" y="681038"/>
            <a:ext cx="5932714" cy="3595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98579D-DB7C-414F-8F3F-E636D1C0BD0C}"/>
              </a:ext>
            </a:extLst>
          </p:cNvPr>
          <p:cNvSpPr>
            <a:spLocks noGrp="1"/>
          </p:cNvSpPr>
          <p:nvPr>
            <p:ph type="title"/>
          </p:nvPr>
        </p:nvSpPr>
        <p:spPr>
          <a:xfrm>
            <a:off x="41093" y="25815"/>
            <a:ext cx="10058400" cy="703997"/>
          </a:xfrm>
        </p:spPr>
        <p:style>
          <a:lnRef idx="2">
            <a:schemeClr val="dk1"/>
          </a:lnRef>
          <a:fillRef idx="1">
            <a:schemeClr val="lt1"/>
          </a:fillRef>
          <a:effectRef idx="0">
            <a:schemeClr val="dk1"/>
          </a:effectRef>
          <a:fontRef idx="minor">
            <a:schemeClr val="dk1"/>
          </a:fontRef>
        </p:style>
        <p:txBody>
          <a:bodyPr>
            <a:normAutofit/>
          </a:bodyPr>
          <a:lstStyle/>
          <a:p>
            <a:r>
              <a:rPr lang="en-US" dirty="0"/>
              <a:t>Review – SW Methodologies &amp; Testing</a:t>
            </a:r>
          </a:p>
        </p:txBody>
      </p:sp>
      <p:sp>
        <p:nvSpPr>
          <p:cNvPr id="3" name="Content Placeholder 2">
            <a:extLst>
              <a:ext uri="{FF2B5EF4-FFF2-40B4-BE49-F238E27FC236}">
                <a16:creationId xmlns:a16="http://schemas.microsoft.com/office/drawing/2014/main" id="{6990BF9B-D58E-4020-8A18-94E936CDB5E9}"/>
              </a:ext>
            </a:extLst>
          </p:cNvPr>
          <p:cNvSpPr>
            <a:spLocks noGrp="1"/>
          </p:cNvSpPr>
          <p:nvPr>
            <p:ph idx="1"/>
          </p:nvPr>
        </p:nvSpPr>
        <p:spPr>
          <a:xfrm>
            <a:off x="838200" y="3276599"/>
            <a:ext cx="10515600" cy="2900363"/>
          </a:xfrm>
        </p:spPr>
        <p:txBody>
          <a:bodyPr/>
          <a:lstStyle/>
          <a:p>
            <a:endParaRPr lang="en-US" dirty="0"/>
          </a:p>
        </p:txBody>
      </p:sp>
      <p:pic>
        <p:nvPicPr>
          <p:cNvPr id="4" name="Picture 3">
            <a:extLst>
              <a:ext uri="{FF2B5EF4-FFF2-40B4-BE49-F238E27FC236}">
                <a16:creationId xmlns:a16="http://schemas.microsoft.com/office/drawing/2014/main" id="{E55C61D8-66E3-45FF-8E5F-7AB258F3CC6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704482" y="-356893"/>
            <a:ext cx="4548553" cy="5875330"/>
          </a:xfrm>
          <a:prstGeom prst="rect">
            <a:avLst/>
          </a:prstGeom>
        </p:spPr>
      </p:pic>
      <p:pic>
        <p:nvPicPr>
          <p:cNvPr id="5" name="Picture 2">
            <a:extLst>
              <a:ext uri="{FF2B5EF4-FFF2-40B4-BE49-F238E27FC236}">
                <a16:creationId xmlns:a16="http://schemas.microsoft.com/office/drawing/2014/main" id="{12179472-455E-4F56-BEC7-6BF3ADD67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447" y="2715065"/>
            <a:ext cx="3572659" cy="335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Content Placeholder 6">
            <a:extLst>
              <a:ext uri="{FF2B5EF4-FFF2-40B4-BE49-F238E27FC236}">
                <a16:creationId xmlns:a16="http://schemas.microsoft.com/office/drawing/2014/main" id="{44981FB2-E7A7-47FD-89F4-C60FA45BB6F3}"/>
              </a:ext>
            </a:extLst>
          </p:cNvPr>
          <p:cNvPicPr>
            <a:picLocks noChangeAspect="1"/>
          </p:cNvPicPr>
          <p:nvPr/>
        </p:nvPicPr>
        <p:blipFill>
          <a:blip r:embed="rId4"/>
          <a:stretch>
            <a:fillRect/>
          </a:stretch>
        </p:blipFill>
        <p:spPr>
          <a:xfrm>
            <a:off x="1097280" y="4120011"/>
            <a:ext cx="6386971" cy="2747411"/>
          </a:xfrm>
          <a:prstGeom prst="rect">
            <a:avLst/>
          </a:prstGeom>
        </p:spPr>
      </p:pic>
      <p:pic>
        <p:nvPicPr>
          <p:cNvPr id="7" name="Picture 6">
            <a:extLst>
              <a:ext uri="{FF2B5EF4-FFF2-40B4-BE49-F238E27FC236}">
                <a16:creationId xmlns:a16="http://schemas.microsoft.com/office/drawing/2014/main" id="{459E9A11-2BCB-4A73-8F27-A0879E3810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1271" y="4777140"/>
            <a:ext cx="2268855" cy="2268855"/>
          </a:xfrm>
          <a:prstGeom prst="rect">
            <a:avLst/>
          </a:prstGeom>
        </p:spPr>
      </p:pic>
      <p:pic>
        <p:nvPicPr>
          <p:cNvPr id="9" name="Content Placeholder 7">
            <a:extLst>
              <a:ext uri="{FF2B5EF4-FFF2-40B4-BE49-F238E27FC236}">
                <a16:creationId xmlns:a16="http://schemas.microsoft.com/office/drawing/2014/main" id="{6938452E-8744-4B0F-A7E8-55A5EB1A5C1C}"/>
              </a:ext>
            </a:extLst>
          </p:cNvPr>
          <p:cNvPicPr>
            <a:picLocks noChangeAspect="1"/>
          </p:cNvPicPr>
          <p:nvPr/>
        </p:nvPicPr>
        <p:blipFill>
          <a:blip r:embed="rId6"/>
          <a:stretch>
            <a:fillRect/>
          </a:stretch>
        </p:blipFill>
        <p:spPr>
          <a:xfrm>
            <a:off x="6401405" y="2651086"/>
            <a:ext cx="2165692" cy="1625786"/>
          </a:xfrm>
          <a:prstGeom prst="rect">
            <a:avLst/>
          </a:prstGeom>
        </p:spPr>
      </p:pic>
      <p:pic>
        <p:nvPicPr>
          <p:cNvPr id="8" name="Content Placeholder 3">
            <a:extLst>
              <a:ext uri="{FF2B5EF4-FFF2-40B4-BE49-F238E27FC236}">
                <a16:creationId xmlns:a16="http://schemas.microsoft.com/office/drawing/2014/main" id="{F7DBC919-B91D-4393-AC15-76EF9E1C8E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4251" y="511750"/>
            <a:ext cx="3274701" cy="2069379"/>
          </a:xfrm>
          <a:prstGeom prst="rect">
            <a:avLst/>
          </a:prstGeom>
        </p:spPr>
      </p:pic>
    </p:spTree>
    <p:extLst>
      <p:ext uri="{BB962C8B-B14F-4D97-AF65-F5344CB8AC3E}">
        <p14:creationId xmlns:p14="http://schemas.microsoft.com/office/powerpoint/2010/main" val="20994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9CA705-6ADA-4C31-BDA5-7BAE84DB3261}"/>
              </a:ext>
            </a:extLst>
          </p:cNvPr>
          <p:cNvGraphicFramePr>
            <a:graphicFrameLocks noGrp="1"/>
          </p:cNvGraphicFramePr>
          <p:nvPr>
            <p:ph idx="4294967295"/>
          </p:nvPr>
        </p:nvGraphicFramePr>
        <p:xfrm>
          <a:off x="0" y="0"/>
          <a:ext cx="5404207" cy="6304236"/>
        </p:xfrm>
        <a:graphic>
          <a:graphicData uri="http://schemas.openxmlformats.org/drawingml/2006/table">
            <a:tbl>
              <a:tblPr/>
              <a:tblGrid>
                <a:gridCol w="1818527">
                  <a:extLst>
                    <a:ext uri="{9D8B030D-6E8A-4147-A177-3AD203B41FA5}">
                      <a16:colId xmlns:a16="http://schemas.microsoft.com/office/drawing/2014/main" val="1570041464"/>
                    </a:ext>
                  </a:extLst>
                </a:gridCol>
                <a:gridCol w="3585680">
                  <a:extLst>
                    <a:ext uri="{9D8B030D-6E8A-4147-A177-3AD203B41FA5}">
                      <a16:colId xmlns:a16="http://schemas.microsoft.com/office/drawing/2014/main" val="292275026"/>
                    </a:ext>
                  </a:extLst>
                </a:gridCol>
              </a:tblGrid>
              <a:tr h="173020">
                <a:tc>
                  <a:txBody>
                    <a:bodyPr/>
                    <a:lstStyle/>
                    <a:p>
                      <a:pPr algn="ctr" fontAlgn="ctr"/>
                      <a:r>
                        <a:rPr lang="en-US" sz="1600" b="1" dirty="0">
                          <a:effectLst/>
                        </a:rPr>
                        <a:t>Lifecycle Phases</a:t>
                      </a:r>
                    </a:p>
                  </a:txBody>
                  <a:tcPr marL="43255" marR="43255" marT="21628" marB="21628" anchor="ctr">
                    <a:lnL>
                      <a:noFill/>
                    </a:lnL>
                    <a:lnR>
                      <a:noFill/>
                    </a:lnR>
                    <a:lnT>
                      <a:noFill/>
                    </a:lnT>
                    <a:lnB>
                      <a:noFill/>
                    </a:lnB>
                  </a:tcPr>
                </a:tc>
                <a:tc>
                  <a:txBody>
                    <a:bodyPr/>
                    <a:lstStyle/>
                    <a:p>
                      <a:pPr algn="ctr" fontAlgn="ctr"/>
                      <a:r>
                        <a:rPr lang="en-US" sz="1600" b="1" dirty="0">
                          <a:effectLst/>
                        </a:rPr>
                        <a:t>Methodology Phases</a:t>
                      </a:r>
                    </a:p>
                  </a:txBody>
                  <a:tcPr marL="43255" marR="43255" marT="21628" marB="21628" anchor="ctr">
                    <a:lnL>
                      <a:noFill/>
                    </a:lnL>
                    <a:lnR>
                      <a:noFill/>
                    </a:lnR>
                    <a:lnT>
                      <a:noFill/>
                    </a:lnT>
                    <a:lnB>
                      <a:noFill/>
                    </a:lnB>
                  </a:tcPr>
                </a:tc>
                <a:extLst>
                  <a:ext uri="{0D108BD9-81ED-4DB2-BD59-A6C34878D82A}">
                    <a16:rowId xmlns:a16="http://schemas.microsoft.com/office/drawing/2014/main" val="4149910706"/>
                  </a:ext>
                </a:extLst>
              </a:tr>
              <a:tr h="173020">
                <a:tc>
                  <a:txBody>
                    <a:bodyPr/>
                    <a:lstStyle/>
                    <a:p>
                      <a:r>
                        <a:rPr lang="en-US" sz="1600" dirty="0">
                          <a:effectLst/>
                        </a:rPr>
                        <a:t>CON OP</a:t>
                      </a:r>
                    </a:p>
                  </a:txBody>
                  <a:tcPr marL="43255" marR="43255" marT="21628" marB="21628" anchor="ctr">
                    <a:lnL>
                      <a:noFill/>
                    </a:lnL>
                    <a:lnR>
                      <a:noFill/>
                    </a:lnR>
                    <a:lnT>
                      <a:noFill/>
                    </a:lnT>
                    <a:lnB>
                      <a:noFill/>
                    </a:lnB>
                  </a:tcPr>
                </a:tc>
                <a:tc>
                  <a:txBody>
                    <a:bodyPr/>
                    <a:lstStyle/>
                    <a:p>
                      <a:r>
                        <a:rPr lang="en-US" sz="1600" dirty="0">
                          <a:effectLst/>
                        </a:rPr>
                        <a:t>Objectives</a:t>
                      </a:r>
                    </a:p>
                  </a:txBody>
                  <a:tcPr marL="43255" marR="43255" marT="21628" marB="21628" anchor="ctr">
                    <a:lnL>
                      <a:noFill/>
                    </a:lnL>
                    <a:lnR>
                      <a:noFill/>
                    </a:lnR>
                    <a:lnT>
                      <a:noFill/>
                    </a:lnT>
                    <a:lnB>
                      <a:noFill/>
                    </a:lnB>
                  </a:tcPr>
                </a:tc>
                <a:extLst>
                  <a:ext uri="{0D108BD9-81ED-4DB2-BD59-A6C34878D82A}">
                    <a16:rowId xmlns:a16="http://schemas.microsoft.com/office/drawing/2014/main" val="4097243524"/>
                  </a:ext>
                </a:extLst>
              </a:tr>
              <a:tr h="173020">
                <a:tc>
                  <a:txBody>
                    <a:bodyPr/>
                    <a:lstStyle/>
                    <a:p>
                      <a:endParaRPr lang="en-US" sz="1600" dirty="0">
                        <a:effectLst/>
                      </a:endParaRPr>
                    </a:p>
                  </a:txBody>
                  <a:tcPr marL="43255" marR="43255" marT="21628" marB="21628" anchor="ctr">
                    <a:lnL>
                      <a:noFill/>
                    </a:lnL>
                    <a:lnR>
                      <a:noFill/>
                    </a:lnR>
                    <a:lnT>
                      <a:noFill/>
                    </a:lnT>
                    <a:lnB>
                      <a:noFill/>
                    </a:lnB>
                  </a:tcPr>
                </a:tc>
                <a:tc>
                  <a:txBody>
                    <a:bodyPr/>
                    <a:lstStyle/>
                    <a:p>
                      <a:r>
                        <a:rPr lang="en-US" sz="1600" dirty="0">
                          <a:effectLst/>
                        </a:rPr>
                        <a:t>Risk</a:t>
                      </a:r>
                    </a:p>
                  </a:txBody>
                  <a:tcPr marL="43255" marR="43255" marT="21628" marB="21628" anchor="ctr">
                    <a:lnL>
                      <a:noFill/>
                    </a:lnL>
                    <a:lnR>
                      <a:noFill/>
                    </a:lnR>
                    <a:lnT>
                      <a:noFill/>
                    </a:lnT>
                    <a:lnB>
                      <a:noFill/>
                    </a:lnB>
                  </a:tcPr>
                </a:tc>
                <a:extLst>
                  <a:ext uri="{0D108BD9-81ED-4DB2-BD59-A6C34878D82A}">
                    <a16:rowId xmlns:a16="http://schemas.microsoft.com/office/drawing/2014/main" val="1962183425"/>
                  </a:ext>
                </a:extLst>
              </a:tr>
              <a:tr h="173020">
                <a:tc>
                  <a:txBody>
                    <a:bodyPr/>
                    <a:lstStyle/>
                    <a:p>
                      <a:r>
                        <a:rPr lang="en-US" sz="1600" dirty="0">
                          <a:effectLst/>
                        </a:rPr>
                        <a:t>Requirements</a:t>
                      </a:r>
                    </a:p>
                  </a:txBody>
                  <a:tcPr marL="43255" marR="43255" marT="21628" marB="21628" anchor="ctr">
                    <a:lnL>
                      <a:noFill/>
                    </a:lnL>
                    <a:lnR>
                      <a:noFill/>
                    </a:lnR>
                    <a:lnT>
                      <a:noFill/>
                    </a:lnT>
                    <a:lnB>
                      <a:noFill/>
                    </a:lnB>
                  </a:tcPr>
                </a:tc>
                <a:tc>
                  <a:txBody>
                    <a:bodyPr/>
                    <a:lstStyle/>
                    <a:p>
                      <a:r>
                        <a:rPr lang="en-US" sz="1600" dirty="0">
                          <a:effectLst/>
                        </a:rPr>
                        <a:t>System Requirements</a:t>
                      </a:r>
                    </a:p>
                  </a:txBody>
                  <a:tcPr marL="43255" marR="43255" marT="21628" marB="21628" anchor="ctr">
                    <a:lnL>
                      <a:noFill/>
                    </a:lnL>
                    <a:lnR>
                      <a:noFill/>
                    </a:lnR>
                    <a:lnT>
                      <a:noFill/>
                    </a:lnT>
                    <a:lnB>
                      <a:noFill/>
                    </a:lnB>
                  </a:tcPr>
                </a:tc>
                <a:extLst>
                  <a:ext uri="{0D108BD9-81ED-4DB2-BD59-A6C34878D82A}">
                    <a16:rowId xmlns:a16="http://schemas.microsoft.com/office/drawing/2014/main" val="4177192848"/>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Software Requirements</a:t>
                      </a:r>
                    </a:p>
                  </a:txBody>
                  <a:tcPr marL="43255" marR="43255" marT="21628" marB="21628" anchor="ctr">
                    <a:lnL>
                      <a:noFill/>
                    </a:lnL>
                    <a:lnR>
                      <a:noFill/>
                    </a:lnR>
                    <a:lnT>
                      <a:noFill/>
                    </a:lnT>
                    <a:lnB>
                      <a:noFill/>
                    </a:lnB>
                  </a:tcPr>
                </a:tc>
                <a:extLst>
                  <a:ext uri="{0D108BD9-81ED-4DB2-BD59-A6C34878D82A}">
                    <a16:rowId xmlns:a16="http://schemas.microsoft.com/office/drawing/2014/main" val="1183457183"/>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Requirements Validation</a:t>
                      </a:r>
                    </a:p>
                  </a:txBody>
                  <a:tcPr marL="43255" marR="43255" marT="21628" marB="21628" anchor="ctr">
                    <a:lnL>
                      <a:noFill/>
                    </a:lnL>
                    <a:lnR>
                      <a:noFill/>
                    </a:lnR>
                    <a:lnT>
                      <a:noFill/>
                    </a:lnT>
                    <a:lnB>
                      <a:noFill/>
                    </a:lnB>
                  </a:tcPr>
                </a:tc>
                <a:extLst>
                  <a:ext uri="{0D108BD9-81ED-4DB2-BD59-A6C34878D82A}">
                    <a16:rowId xmlns:a16="http://schemas.microsoft.com/office/drawing/2014/main" val="4129215861"/>
                  </a:ext>
                </a:extLst>
              </a:tr>
              <a:tr h="173020">
                <a:tc>
                  <a:txBody>
                    <a:bodyPr/>
                    <a:lstStyle/>
                    <a:p>
                      <a:r>
                        <a:rPr lang="en-US" sz="1600">
                          <a:effectLst/>
                        </a:rPr>
                        <a:t>Design</a:t>
                      </a:r>
                    </a:p>
                  </a:txBody>
                  <a:tcPr marL="43255" marR="43255" marT="21628" marB="21628" anchor="ctr">
                    <a:lnL>
                      <a:noFill/>
                    </a:lnL>
                    <a:lnR>
                      <a:noFill/>
                    </a:lnR>
                    <a:lnT>
                      <a:noFill/>
                    </a:lnT>
                    <a:lnB>
                      <a:noFill/>
                    </a:lnB>
                  </a:tcPr>
                </a:tc>
                <a:tc>
                  <a:txBody>
                    <a:bodyPr/>
                    <a:lstStyle/>
                    <a:p>
                      <a:r>
                        <a:rPr lang="en-US" sz="1600" dirty="0">
                          <a:effectLst/>
                        </a:rPr>
                        <a:t>Analysis</a:t>
                      </a:r>
                    </a:p>
                  </a:txBody>
                  <a:tcPr marL="43255" marR="43255" marT="21628" marB="21628" anchor="ctr">
                    <a:lnL>
                      <a:noFill/>
                    </a:lnL>
                    <a:lnR>
                      <a:noFill/>
                    </a:lnR>
                    <a:lnT>
                      <a:noFill/>
                    </a:lnT>
                    <a:lnB>
                      <a:noFill/>
                    </a:lnB>
                  </a:tcPr>
                </a:tc>
                <a:extLst>
                  <a:ext uri="{0D108BD9-81ED-4DB2-BD59-A6C34878D82A}">
                    <a16:rowId xmlns:a16="http://schemas.microsoft.com/office/drawing/2014/main" val="3439146033"/>
                  </a:ext>
                </a:extLst>
              </a:tr>
              <a:tr h="302786">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Program, Product, and Detailed Design</a:t>
                      </a:r>
                    </a:p>
                  </a:txBody>
                  <a:tcPr marL="43255" marR="43255" marT="21628" marB="21628" anchor="ctr">
                    <a:lnL>
                      <a:noFill/>
                    </a:lnL>
                    <a:lnR>
                      <a:noFill/>
                    </a:lnR>
                    <a:lnT>
                      <a:noFill/>
                    </a:lnT>
                    <a:lnB>
                      <a:noFill/>
                    </a:lnB>
                  </a:tcPr>
                </a:tc>
                <a:extLst>
                  <a:ext uri="{0D108BD9-81ED-4DB2-BD59-A6C34878D82A}">
                    <a16:rowId xmlns:a16="http://schemas.microsoft.com/office/drawing/2014/main" val="2989519586"/>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Prototyping</a:t>
                      </a:r>
                    </a:p>
                  </a:txBody>
                  <a:tcPr marL="43255" marR="43255" marT="21628" marB="21628" anchor="ctr">
                    <a:lnL>
                      <a:noFill/>
                    </a:lnL>
                    <a:lnR>
                      <a:noFill/>
                    </a:lnR>
                    <a:lnT>
                      <a:noFill/>
                    </a:lnT>
                    <a:lnB>
                      <a:noFill/>
                    </a:lnB>
                  </a:tcPr>
                </a:tc>
                <a:extLst>
                  <a:ext uri="{0D108BD9-81ED-4DB2-BD59-A6C34878D82A}">
                    <a16:rowId xmlns:a16="http://schemas.microsoft.com/office/drawing/2014/main" val="4267543288"/>
                  </a:ext>
                </a:extLst>
              </a:tr>
              <a:tr h="302786">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Product Validation and Verification</a:t>
                      </a:r>
                    </a:p>
                  </a:txBody>
                  <a:tcPr marL="43255" marR="43255" marT="21628" marB="21628" anchor="ctr">
                    <a:lnL>
                      <a:noFill/>
                    </a:lnL>
                    <a:lnR>
                      <a:noFill/>
                    </a:lnR>
                    <a:lnT>
                      <a:noFill/>
                    </a:lnT>
                    <a:lnB>
                      <a:noFill/>
                    </a:lnB>
                  </a:tcPr>
                </a:tc>
                <a:extLst>
                  <a:ext uri="{0D108BD9-81ED-4DB2-BD59-A6C34878D82A}">
                    <a16:rowId xmlns:a16="http://schemas.microsoft.com/office/drawing/2014/main" val="3583837642"/>
                  </a:ext>
                </a:extLst>
              </a:tr>
              <a:tr h="302786">
                <a:tc>
                  <a:txBody>
                    <a:bodyPr/>
                    <a:lstStyle/>
                    <a:p>
                      <a:r>
                        <a:rPr lang="en-US" sz="1600">
                          <a:effectLst/>
                        </a:rPr>
                        <a:t>Implementation</a:t>
                      </a:r>
                    </a:p>
                  </a:txBody>
                  <a:tcPr marL="43255" marR="43255" marT="21628" marB="21628" anchor="ctr">
                    <a:lnL>
                      <a:noFill/>
                    </a:lnL>
                    <a:lnR>
                      <a:noFill/>
                    </a:lnR>
                    <a:lnT>
                      <a:noFill/>
                    </a:lnT>
                    <a:lnB>
                      <a:noFill/>
                    </a:lnB>
                  </a:tcPr>
                </a:tc>
                <a:tc>
                  <a:txBody>
                    <a:bodyPr/>
                    <a:lstStyle/>
                    <a:p>
                      <a:r>
                        <a:rPr lang="en-US" sz="1600" dirty="0">
                          <a:effectLst/>
                        </a:rPr>
                        <a:t>Coding, Implementation and Paired Programming</a:t>
                      </a:r>
                    </a:p>
                  </a:txBody>
                  <a:tcPr marL="43255" marR="43255" marT="21628" marB="21628" anchor="ctr">
                    <a:lnL>
                      <a:noFill/>
                    </a:lnL>
                    <a:lnR>
                      <a:noFill/>
                    </a:lnR>
                    <a:lnT>
                      <a:noFill/>
                    </a:lnT>
                    <a:lnB>
                      <a:noFill/>
                    </a:lnB>
                  </a:tcPr>
                </a:tc>
                <a:extLst>
                  <a:ext uri="{0D108BD9-81ED-4DB2-BD59-A6C34878D82A}">
                    <a16:rowId xmlns:a16="http://schemas.microsoft.com/office/drawing/2014/main" val="3186405324"/>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Build and Integrate</a:t>
                      </a:r>
                    </a:p>
                  </a:txBody>
                  <a:tcPr marL="43255" marR="43255" marT="21628" marB="21628" anchor="ctr">
                    <a:lnL>
                      <a:noFill/>
                    </a:lnL>
                    <a:lnR>
                      <a:noFill/>
                    </a:lnR>
                    <a:lnT>
                      <a:noFill/>
                    </a:lnT>
                    <a:lnB>
                      <a:noFill/>
                    </a:lnB>
                  </a:tcPr>
                </a:tc>
                <a:extLst>
                  <a:ext uri="{0D108BD9-81ED-4DB2-BD59-A6C34878D82A}">
                    <a16:rowId xmlns:a16="http://schemas.microsoft.com/office/drawing/2014/main" val="744366965"/>
                  </a:ext>
                </a:extLst>
              </a:tr>
              <a:tr h="173020">
                <a:tc>
                  <a:txBody>
                    <a:bodyPr/>
                    <a:lstStyle/>
                    <a:p>
                      <a:r>
                        <a:rPr lang="en-US" sz="1600">
                          <a:effectLst/>
                        </a:rPr>
                        <a:t>Testing</a:t>
                      </a:r>
                    </a:p>
                  </a:txBody>
                  <a:tcPr marL="43255" marR="43255" marT="21628" marB="21628" anchor="ctr">
                    <a:lnL>
                      <a:noFill/>
                    </a:lnL>
                    <a:lnR>
                      <a:noFill/>
                    </a:lnR>
                    <a:lnT>
                      <a:noFill/>
                    </a:lnT>
                    <a:lnB>
                      <a:noFill/>
                    </a:lnB>
                  </a:tcPr>
                </a:tc>
                <a:tc>
                  <a:txBody>
                    <a:bodyPr/>
                    <a:lstStyle/>
                    <a:p>
                      <a:r>
                        <a:rPr lang="en-US" sz="1600" dirty="0">
                          <a:effectLst/>
                        </a:rPr>
                        <a:t>Unit Testing</a:t>
                      </a:r>
                    </a:p>
                  </a:txBody>
                  <a:tcPr marL="43255" marR="43255" marT="21628" marB="21628" anchor="ctr">
                    <a:lnL>
                      <a:noFill/>
                    </a:lnL>
                    <a:lnR>
                      <a:noFill/>
                    </a:lnR>
                    <a:lnT>
                      <a:noFill/>
                    </a:lnT>
                    <a:lnB>
                      <a:noFill/>
                    </a:lnB>
                  </a:tcPr>
                </a:tc>
                <a:extLst>
                  <a:ext uri="{0D108BD9-81ED-4DB2-BD59-A6C34878D82A}">
                    <a16:rowId xmlns:a16="http://schemas.microsoft.com/office/drawing/2014/main" val="1004302021"/>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Sim</a:t>
                      </a:r>
                    </a:p>
                  </a:txBody>
                  <a:tcPr marL="43255" marR="43255" marT="21628" marB="21628" anchor="ctr">
                    <a:lnL>
                      <a:noFill/>
                    </a:lnL>
                    <a:lnR>
                      <a:noFill/>
                    </a:lnR>
                    <a:lnT>
                      <a:noFill/>
                    </a:lnT>
                    <a:lnB>
                      <a:noFill/>
                    </a:lnB>
                  </a:tcPr>
                </a:tc>
                <a:extLst>
                  <a:ext uri="{0D108BD9-81ED-4DB2-BD59-A6C34878D82A}">
                    <a16:rowId xmlns:a16="http://schemas.microsoft.com/office/drawing/2014/main" val="4054600731"/>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Integration Testing</a:t>
                      </a:r>
                    </a:p>
                  </a:txBody>
                  <a:tcPr marL="43255" marR="43255" marT="21628" marB="21628" anchor="ctr">
                    <a:lnL>
                      <a:noFill/>
                    </a:lnL>
                    <a:lnR>
                      <a:noFill/>
                    </a:lnR>
                    <a:lnT>
                      <a:noFill/>
                    </a:lnT>
                    <a:lnB>
                      <a:noFill/>
                    </a:lnB>
                  </a:tcPr>
                </a:tc>
                <a:extLst>
                  <a:ext uri="{0D108BD9-81ED-4DB2-BD59-A6C34878D82A}">
                    <a16:rowId xmlns:a16="http://schemas.microsoft.com/office/drawing/2014/main" val="722237150"/>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System Testing</a:t>
                      </a:r>
                    </a:p>
                  </a:txBody>
                  <a:tcPr marL="43255" marR="43255" marT="21628" marB="21628" anchor="ctr">
                    <a:lnL>
                      <a:noFill/>
                    </a:lnL>
                    <a:lnR>
                      <a:noFill/>
                    </a:lnR>
                    <a:lnT>
                      <a:noFill/>
                    </a:lnT>
                    <a:lnB>
                      <a:noFill/>
                    </a:lnB>
                  </a:tcPr>
                </a:tc>
                <a:extLst>
                  <a:ext uri="{0D108BD9-81ED-4DB2-BD59-A6C34878D82A}">
                    <a16:rowId xmlns:a16="http://schemas.microsoft.com/office/drawing/2014/main" val="3263759992"/>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Acceptance Testing</a:t>
                      </a:r>
                    </a:p>
                  </a:txBody>
                  <a:tcPr marL="43255" marR="43255" marT="21628" marB="21628" anchor="ctr">
                    <a:lnL>
                      <a:noFill/>
                    </a:lnL>
                    <a:lnR>
                      <a:noFill/>
                    </a:lnR>
                    <a:lnT>
                      <a:noFill/>
                    </a:lnT>
                    <a:lnB>
                      <a:noFill/>
                    </a:lnB>
                  </a:tcPr>
                </a:tc>
                <a:extLst>
                  <a:ext uri="{0D108BD9-81ED-4DB2-BD59-A6C34878D82A}">
                    <a16:rowId xmlns:a16="http://schemas.microsoft.com/office/drawing/2014/main" val="3283362996"/>
                  </a:ext>
                </a:extLst>
              </a:tr>
              <a:tr h="173020">
                <a:tc>
                  <a:txBody>
                    <a:bodyPr/>
                    <a:lstStyle/>
                    <a:p>
                      <a:endParaRPr lang="en-US" sz="1600">
                        <a:effectLst/>
                      </a:endParaRPr>
                    </a:p>
                  </a:txBody>
                  <a:tcPr marL="43255" marR="43255" marT="21628" marB="21628" anchor="ctr">
                    <a:lnL>
                      <a:noFill/>
                    </a:lnL>
                    <a:lnR>
                      <a:noFill/>
                    </a:lnR>
                    <a:lnT>
                      <a:noFill/>
                    </a:lnT>
                    <a:lnB>
                      <a:noFill/>
                    </a:lnB>
                  </a:tcPr>
                </a:tc>
                <a:tc>
                  <a:txBody>
                    <a:bodyPr/>
                    <a:lstStyle/>
                    <a:p>
                      <a:r>
                        <a:rPr lang="en-US" sz="1600" dirty="0">
                          <a:effectLst/>
                        </a:rPr>
                        <a:t>QA</a:t>
                      </a:r>
                    </a:p>
                  </a:txBody>
                  <a:tcPr marL="43255" marR="43255" marT="21628" marB="21628" anchor="ctr">
                    <a:lnL>
                      <a:noFill/>
                    </a:lnL>
                    <a:lnR>
                      <a:noFill/>
                    </a:lnR>
                    <a:lnT>
                      <a:noFill/>
                    </a:lnT>
                    <a:lnB>
                      <a:noFill/>
                    </a:lnB>
                  </a:tcPr>
                </a:tc>
                <a:extLst>
                  <a:ext uri="{0D108BD9-81ED-4DB2-BD59-A6C34878D82A}">
                    <a16:rowId xmlns:a16="http://schemas.microsoft.com/office/drawing/2014/main" val="2618218177"/>
                  </a:ext>
                </a:extLst>
              </a:tr>
              <a:tr h="173020">
                <a:tc>
                  <a:txBody>
                    <a:bodyPr/>
                    <a:lstStyle/>
                    <a:p>
                      <a:r>
                        <a:rPr lang="en-US" sz="1600">
                          <a:effectLst/>
                        </a:rPr>
                        <a:t>Deployment Release</a:t>
                      </a:r>
                    </a:p>
                  </a:txBody>
                  <a:tcPr marL="43255" marR="43255" marT="21628" marB="21628" anchor="ctr">
                    <a:lnL>
                      <a:noFill/>
                    </a:lnL>
                    <a:lnR>
                      <a:noFill/>
                    </a:lnR>
                    <a:lnT>
                      <a:noFill/>
                    </a:lnT>
                    <a:lnB>
                      <a:noFill/>
                    </a:lnB>
                  </a:tcPr>
                </a:tc>
                <a:tc>
                  <a:txBody>
                    <a:bodyPr/>
                    <a:lstStyle/>
                    <a:p>
                      <a:r>
                        <a:rPr lang="en-US" sz="1600" dirty="0">
                          <a:effectLst/>
                        </a:rPr>
                        <a:t>Deployment Release</a:t>
                      </a:r>
                      <a:r>
                        <a:rPr lang="en-US" sz="1600" dirty="0">
                          <a:effectLst/>
                          <a:hlinkClick r:id="rId2"/>
                        </a:rPr>
                        <a:t> </a:t>
                      </a:r>
                      <a:endParaRPr lang="en-US" sz="1600" dirty="0">
                        <a:effectLst/>
                      </a:endParaRPr>
                    </a:p>
                  </a:txBody>
                  <a:tcPr marL="43255" marR="43255" marT="21628" marB="21628" anchor="ctr">
                    <a:lnL>
                      <a:noFill/>
                    </a:lnL>
                    <a:lnR>
                      <a:noFill/>
                    </a:lnR>
                    <a:lnT>
                      <a:noFill/>
                    </a:lnT>
                    <a:lnB>
                      <a:noFill/>
                    </a:lnB>
                  </a:tcPr>
                </a:tc>
                <a:extLst>
                  <a:ext uri="{0D108BD9-81ED-4DB2-BD59-A6C34878D82A}">
                    <a16:rowId xmlns:a16="http://schemas.microsoft.com/office/drawing/2014/main" val="239008339"/>
                  </a:ext>
                </a:extLst>
              </a:tr>
              <a:tr h="173020">
                <a:tc>
                  <a:txBody>
                    <a:bodyPr/>
                    <a:lstStyle/>
                    <a:p>
                      <a:r>
                        <a:rPr lang="en-US" sz="1600">
                          <a:effectLst/>
                        </a:rPr>
                        <a:t>Operations</a:t>
                      </a:r>
                    </a:p>
                  </a:txBody>
                  <a:tcPr marL="43255" marR="43255" marT="21628" marB="21628" anchor="ctr">
                    <a:lnL>
                      <a:noFill/>
                    </a:lnL>
                    <a:lnR>
                      <a:noFill/>
                    </a:lnR>
                    <a:lnT>
                      <a:noFill/>
                    </a:lnT>
                    <a:lnB>
                      <a:noFill/>
                    </a:lnB>
                  </a:tcPr>
                </a:tc>
                <a:tc>
                  <a:txBody>
                    <a:bodyPr/>
                    <a:lstStyle/>
                    <a:p>
                      <a:r>
                        <a:rPr lang="en-US" sz="1600" dirty="0">
                          <a:effectLst/>
                        </a:rPr>
                        <a:t>Operations</a:t>
                      </a:r>
                    </a:p>
                  </a:txBody>
                  <a:tcPr marL="43255" marR="43255" marT="21628" marB="21628" anchor="ctr">
                    <a:lnL>
                      <a:noFill/>
                    </a:lnL>
                    <a:lnR>
                      <a:noFill/>
                    </a:lnR>
                    <a:lnT>
                      <a:noFill/>
                    </a:lnT>
                    <a:lnB>
                      <a:noFill/>
                    </a:lnB>
                  </a:tcPr>
                </a:tc>
                <a:extLst>
                  <a:ext uri="{0D108BD9-81ED-4DB2-BD59-A6C34878D82A}">
                    <a16:rowId xmlns:a16="http://schemas.microsoft.com/office/drawing/2014/main" val="1142794366"/>
                  </a:ext>
                </a:extLst>
              </a:tr>
              <a:tr h="173020">
                <a:tc>
                  <a:txBody>
                    <a:bodyPr/>
                    <a:lstStyle/>
                    <a:p>
                      <a:r>
                        <a:rPr lang="en-US" sz="1600" dirty="0">
                          <a:effectLst/>
                        </a:rPr>
                        <a:t>Maintenance</a:t>
                      </a:r>
                    </a:p>
                  </a:txBody>
                  <a:tcPr marL="43255" marR="43255" marT="21628" marB="21628" anchor="ctr">
                    <a:lnL>
                      <a:noFill/>
                    </a:lnL>
                    <a:lnR>
                      <a:noFill/>
                    </a:lnR>
                    <a:lnT>
                      <a:noFill/>
                    </a:lnT>
                    <a:lnB>
                      <a:noFill/>
                    </a:lnB>
                  </a:tcPr>
                </a:tc>
                <a:tc>
                  <a:txBody>
                    <a:bodyPr/>
                    <a:lstStyle/>
                    <a:p>
                      <a:r>
                        <a:rPr lang="en-US" sz="1600" dirty="0">
                          <a:effectLst/>
                        </a:rPr>
                        <a:t>Maintenance</a:t>
                      </a:r>
                    </a:p>
                  </a:txBody>
                  <a:tcPr marL="43255" marR="43255" marT="21628" marB="21628" anchor="ctr">
                    <a:lnL>
                      <a:noFill/>
                    </a:lnL>
                    <a:lnR>
                      <a:noFill/>
                    </a:lnR>
                    <a:lnT>
                      <a:noFill/>
                    </a:lnT>
                    <a:lnB>
                      <a:noFill/>
                    </a:lnB>
                  </a:tcPr>
                </a:tc>
                <a:extLst>
                  <a:ext uri="{0D108BD9-81ED-4DB2-BD59-A6C34878D82A}">
                    <a16:rowId xmlns:a16="http://schemas.microsoft.com/office/drawing/2014/main" val="3254141041"/>
                  </a:ext>
                </a:extLst>
              </a:tr>
            </a:tbl>
          </a:graphicData>
        </a:graphic>
      </p:graphicFrame>
      <p:pic>
        <p:nvPicPr>
          <p:cNvPr id="5" name="Picture 4">
            <a:extLst>
              <a:ext uri="{FF2B5EF4-FFF2-40B4-BE49-F238E27FC236}">
                <a16:creationId xmlns:a16="http://schemas.microsoft.com/office/drawing/2014/main" id="{8E311749-A09B-4C28-BFFA-DF3F0791D2B7}"/>
              </a:ext>
            </a:extLst>
          </p:cNvPr>
          <p:cNvPicPr>
            <a:picLocks noChangeAspect="1"/>
          </p:cNvPicPr>
          <p:nvPr/>
        </p:nvPicPr>
        <p:blipFill>
          <a:blip r:embed="rId3"/>
          <a:stretch>
            <a:fillRect/>
          </a:stretch>
        </p:blipFill>
        <p:spPr>
          <a:xfrm>
            <a:off x="5232972" y="0"/>
            <a:ext cx="6959028" cy="3914454"/>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39752AF-1898-4327-932C-78FE65334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451" y="4624364"/>
            <a:ext cx="2725922" cy="1600200"/>
          </a:xfrm>
          <a:prstGeom prst="rect">
            <a:avLst/>
          </a:prstGeom>
        </p:spPr>
      </p:pic>
      <p:pic>
        <p:nvPicPr>
          <p:cNvPr id="9" name="Picture 8">
            <a:extLst>
              <a:ext uri="{FF2B5EF4-FFF2-40B4-BE49-F238E27FC236}">
                <a16:creationId xmlns:a16="http://schemas.microsoft.com/office/drawing/2014/main" id="{CCDDF748-33B5-40A0-A7C0-CB0FB4D7117B}"/>
              </a:ext>
            </a:extLst>
          </p:cNvPr>
          <p:cNvPicPr>
            <a:picLocks noChangeAspect="1"/>
          </p:cNvPicPr>
          <p:nvPr/>
        </p:nvPicPr>
        <p:blipFill>
          <a:blip r:embed="rId5"/>
          <a:stretch>
            <a:fillRect/>
          </a:stretch>
        </p:blipFill>
        <p:spPr>
          <a:xfrm>
            <a:off x="5232972" y="3990929"/>
            <a:ext cx="2867071" cy="2867071"/>
          </a:xfrm>
          <a:prstGeom prst="rect">
            <a:avLst/>
          </a:prstGeom>
        </p:spPr>
      </p:pic>
    </p:spTree>
    <p:extLst>
      <p:ext uri="{BB962C8B-B14F-4D97-AF65-F5344CB8AC3E}">
        <p14:creationId xmlns:p14="http://schemas.microsoft.com/office/powerpoint/2010/main" val="77908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6A1E-F7B9-47C0-B052-217FA305BA0A}"/>
              </a:ext>
            </a:extLst>
          </p:cNvPr>
          <p:cNvSpPr>
            <a:spLocks noGrp="1"/>
          </p:cNvSpPr>
          <p:nvPr>
            <p:ph type="title"/>
          </p:nvPr>
        </p:nvSpPr>
        <p:spPr/>
        <p:txBody>
          <a:bodyPr/>
          <a:lstStyle/>
          <a:p>
            <a:r>
              <a:rPr lang="en-US" dirty="0"/>
              <a:t>DevOps</a:t>
            </a:r>
          </a:p>
        </p:txBody>
      </p:sp>
      <p:pic>
        <p:nvPicPr>
          <p:cNvPr id="8" name="Content Placeholder 7" descr="Chart, sunburst chart&#10;&#10;Description automatically generated">
            <a:extLst>
              <a:ext uri="{FF2B5EF4-FFF2-40B4-BE49-F238E27FC236}">
                <a16:creationId xmlns:a16="http://schemas.microsoft.com/office/drawing/2014/main" id="{5F41798D-D2A8-44B7-BC15-5BE2D483F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0010" y="2587625"/>
            <a:ext cx="7741990" cy="4351338"/>
          </a:xfrm>
        </p:spPr>
      </p:pic>
      <p:pic>
        <p:nvPicPr>
          <p:cNvPr id="1028" name="Picture 4" descr="DevOps | Office of the Chief Software Officer, U.S Air Force">
            <a:extLst>
              <a:ext uri="{FF2B5EF4-FFF2-40B4-BE49-F238E27FC236}">
                <a16:creationId xmlns:a16="http://schemas.microsoft.com/office/drawing/2014/main" id="{3A0519B2-D80E-472F-B480-26A3C53F8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75365" cy="284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6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Quality Attributes – Non Functional Req.</a:t>
            </a:r>
          </a:p>
        </p:txBody>
      </p:sp>
      <p:graphicFrame>
        <p:nvGraphicFramePr>
          <p:cNvPr id="5" name="Content Placeholder 4"/>
          <p:cNvGraphicFramePr>
            <a:graphicFrameLocks noGrp="1"/>
          </p:cNvGraphicFramePr>
          <p:nvPr>
            <p:ph idx="1"/>
          </p:nvPr>
        </p:nvGraphicFramePr>
        <p:xfrm>
          <a:off x="838200" y="1864427"/>
          <a:ext cx="10515599" cy="5105810"/>
        </p:xfrm>
        <a:graphic>
          <a:graphicData uri="http://schemas.openxmlformats.org/drawingml/2006/table">
            <a:tbl>
              <a:tblPr>
                <a:tableStyleId>{5C22544A-7EE6-4342-B048-85BDC9FD1C3A}</a:tableStyleId>
              </a:tblPr>
              <a:tblGrid>
                <a:gridCol w="2926278">
                  <a:extLst>
                    <a:ext uri="{9D8B030D-6E8A-4147-A177-3AD203B41FA5}">
                      <a16:colId xmlns:a16="http://schemas.microsoft.com/office/drawing/2014/main" val="1791797997"/>
                    </a:ext>
                  </a:extLst>
                </a:gridCol>
                <a:gridCol w="2452727">
                  <a:extLst>
                    <a:ext uri="{9D8B030D-6E8A-4147-A177-3AD203B41FA5}">
                      <a16:colId xmlns:a16="http://schemas.microsoft.com/office/drawing/2014/main" val="2811361306"/>
                    </a:ext>
                  </a:extLst>
                </a:gridCol>
                <a:gridCol w="2568297">
                  <a:extLst>
                    <a:ext uri="{9D8B030D-6E8A-4147-A177-3AD203B41FA5}">
                      <a16:colId xmlns:a16="http://schemas.microsoft.com/office/drawing/2014/main" val="2940396379"/>
                    </a:ext>
                  </a:extLst>
                </a:gridCol>
                <a:gridCol w="2568297">
                  <a:extLst>
                    <a:ext uri="{9D8B030D-6E8A-4147-A177-3AD203B41FA5}">
                      <a16:colId xmlns:a16="http://schemas.microsoft.com/office/drawing/2014/main" val="2332736210"/>
                    </a:ext>
                  </a:extLst>
                </a:gridCol>
              </a:tblGrid>
              <a:tr h="339476">
                <a:tc>
                  <a:txBody>
                    <a:bodyPr/>
                    <a:lstStyle/>
                    <a:p>
                      <a:pPr algn="l" fontAlgn="ctr"/>
                      <a:r>
                        <a:rPr lang="en-US" sz="2000" u="none" strike="noStrike" dirty="0">
                          <a:effectLst/>
                        </a:rPr>
                        <a:t>Acceptance</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Compatibility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Interoperability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Robustnesss</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132283969"/>
                  </a:ext>
                </a:extLst>
              </a:tr>
              <a:tr h="339476">
                <a:tc>
                  <a:txBody>
                    <a:bodyPr/>
                    <a:lstStyle/>
                    <a:p>
                      <a:pPr algn="l" fontAlgn="ctr"/>
                      <a:r>
                        <a:rPr lang="en-US" sz="2000" u="none" strike="noStrike" dirty="0">
                          <a:effectLst/>
                        </a:rPr>
                        <a:t>Accountability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Confidentiality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Learnability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Scalability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3526025990"/>
                  </a:ext>
                </a:extLst>
              </a:tr>
              <a:tr h="339476">
                <a:tc>
                  <a:txBody>
                    <a:bodyPr/>
                    <a:lstStyle/>
                    <a:p>
                      <a:pPr algn="l" fontAlgn="ctr"/>
                      <a:r>
                        <a:rPr lang="en-US" sz="2000" u="none" strike="noStrike" dirty="0">
                          <a:effectLst/>
                        </a:rPr>
                        <a:t>Accuracy</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Configurability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Maintainability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Security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761717334"/>
                  </a:ext>
                </a:extLst>
              </a:tr>
              <a:tr h="339476">
                <a:tc>
                  <a:txBody>
                    <a:bodyPr/>
                    <a:lstStyle/>
                    <a:p>
                      <a:pPr algn="l" fontAlgn="ctr"/>
                      <a:r>
                        <a:rPr lang="en-US" sz="2000" u="none" strike="noStrike">
                          <a:effectLst/>
                        </a:rPr>
                        <a:t>Adaptability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Compliance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Modifiability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Supportability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1340523662"/>
                  </a:ext>
                </a:extLst>
              </a:tr>
              <a:tr h="339476">
                <a:tc>
                  <a:txBody>
                    <a:bodyPr/>
                    <a:lstStyle/>
                    <a:p>
                      <a:pPr algn="l" fontAlgn="ctr"/>
                      <a:r>
                        <a:rPr lang="en-US" sz="2000" u="none" strike="noStrike">
                          <a:effectLst/>
                        </a:rPr>
                        <a:t>Affordability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Correctness</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Modification Stability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Self-contained</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2715027852"/>
                  </a:ext>
                </a:extLst>
              </a:tr>
              <a:tr h="339476">
                <a:tc>
                  <a:txBody>
                    <a:bodyPr/>
                    <a:lstStyle/>
                    <a:p>
                      <a:pPr algn="l" fontAlgn="ctr"/>
                      <a:r>
                        <a:rPr lang="en-US" sz="2000" u="none" strike="noStrike">
                          <a:effectLst/>
                        </a:rPr>
                        <a:t>Analyzability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Ease of use</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Modularity</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Testability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505144539"/>
                  </a:ext>
                </a:extLst>
              </a:tr>
              <a:tr h="339476">
                <a:tc>
                  <a:txBody>
                    <a:bodyPr/>
                    <a:lstStyle/>
                    <a:p>
                      <a:pPr algn="l" fontAlgn="ctr"/>
                      <a:r>
                        <a:rPr lang="en-US" sz="2000" u="none" strike="noStrike">
                          <a:effectLst/>
                        </a:rPr>
                        <a:t>Appropriateness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Efficiency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Nonrepudiation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Technical accessibility </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3594560547"/>
                  </a:ext>
                </a:extLst>
              </a:tr>
              <a:tr h="667560">
                <a:tc>
                  <a:txBody>
                    <a:bodyPr/>
                    <a:lstStyle/>
                    <a:p>
                      <a:pPr algn="l" fontAlgn="ctr"/>
                      <a:r>
                        <a:rPr lang="en-US" sz="2000" u="none" strike="noStrike">
                          <a:effectLst/>
                        </a:rPr>
                        <a:t>Appropriateness recognisability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Fault Tolerance </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Performance efficiency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Time behavior </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64127802"/>
                  </a:ext>
                </a:extLst>
              </a:tr>
              <a:tr h="339476">
                <a:tc>
                  <a:txBody>
                    <a:bodyPr/>
                    <a:lstStyle/>
                    <a:p>
                      <a:pPr algn="l" fontAlgn="ctr"/>
                      <a:r>
                        <a:rPr lang="en-US" sz="2000" u="none" strike="noStrike">
                          <a:effectLst/>
                        </a:rPr>
                        <a:t>Attractiveness</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Flexibility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Recoverability </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Transferability </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2323485050"/>
                  </a:ext>
                </a:extLst>
              </a:tr>
              <a:tr h="339476">
                <a:tc>
                  <a:txBody>
                    <a:bodyPr/>
                    <a:lstStyle/>
                    <a:p>
                      <a:pPr algn="l" fontAlgn="ctr"/>
                      <a:r>
                        <a:rPr lang="en-US" sz="2000" u="none" strike="noStrike">
                          <a:effectLst/>
                        </a:rPr>
                        <a:t>Authenticity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Functionality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Reliability</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Understandability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3715267314"/>
                  </a:ext>
                </a:extLst>
              </a:tr>
              <a:tr h="339476">
                <a:tc>
                  <a:txBody>
                    <a:bodyPr/>
                    <a:lstStyle/>
                    <a:p>
                      <a:pPr algn="l" fontAlgn="ctr"/>
                      <a:r>
                        <a:rPr lang="en-US" sz="2000" u="none" strike="noStrike">
                          <a:effectLst/>
                        </a:rPr>
                        <a:t>Availability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Helpfulness</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a:effectLst/>
                        </a:rPr>
                        <a:t>Reusability</a:t>
                      </a:r>
                      <a:endParaRPr lang="en-US" sz="2000" b="0" i="0" u="none" strike="noStrike" dirty="0">
                        <a:solidFill>
                          <a:srgbClr val="000000"/>
                        </a:solidFill>
                        <a:effectLst/>
                        <a:latin typeface="Times-Roman"/>
                      </a:endParaRPr>
                    </a:p>
                  </a:txBody>
                  <a:tcPr marL="9525" marR="9525" marT="9525" marB="0" anchor="ctr"/>
                </a:tc>
                <a:tc>
                  <a:txBody>
                    <a:bodyPr/>
                    <a:lstStyle/>
                    <a:p>
                      <a:pPr algn="l" fontAlgn="ctr"/>
                      <a:r>
                        <a:rPr lang="en-US" sz="2000" u="none" strike="noStrike">
                          <a:effectLst/>
                        </a:rPr>
                        <a:t>Usability</a:t>
                      </a:r>
                      <a:endParaRPr lang="en-US" sz="2000" b="0" i="0" u="none" strike="noStrike">
                        <a:solidFill>
                          <a:srgbClr val="000000"/>
                        </a:solidFill>
                        <a:effectLst/>
                        <a:latin typeface="Times-Roman"/>
                      </a:endParaRPr>
                    </a:p>
                  </a:txBody>
                  <a:tcPr marL="9525" marR="9525" marT="9525" marB="0" anchor="ctr"/>
                </a:tc>
                <a:extLst>
                  <a:ext uri="{0D108BD9-81ED-4DB2-BD59-A6C34878D82A}">
                    <a16:rowId xmlns:a16="http://schemas.microsoft.com/office/drawing/2014/main" val="599807692"/>
                  </a:ext>
                </a:extLst>
              </a:tr>
              <a:tr h="521745">
                <a:tc>
                  <a:txBody>
                    <a:bodyPr/>
                    <a:lstStyle/>
                    <a:p>
                      <a:pPr algn="l" fontAlgn="ctr"/>
                      <a:r>
                        <a:rPr lang="en-US" sz="2000" u="none" strike="noStrike">
                          <a:effectLst/>
                        </a:rPr>
                        <a:t>Changeability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Installability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dirty="0" err="1">
                          <a:effectLst/>
                        </a:rPr>
                        <a:t>Replaceability</a:t>
                      </a:r>
                      <a:endParaRPr lang="en-US" sz="2000" b="0" i="0" u="none" strike="noStrike" dirty="0">
                        <a:solidFill>
                          <a:srgbClr val="000000"/>
                        </a:solidFill>
                        <a:effectLst/>
                        <a:latin typeface="Times-Roman"/>
                      </a:endParaRPr>
                    </a:p>
                  </a:txBody>
                  <a:tcPr marL="9525" marR="9525" marT="9525" marB="0" anchor="ctr"/>
                </a:tc>
                <a:tc>
                  <a:txBody>
                    <a:bodyPr/>
                    <a:lstStyle/>
                    <a:p>
                      <a:pPr algn="l" fontAlgn="b"/>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6015085"/>
                  </a:ext>
                </a:extLst>
              </a:tr>
              <a:tr h="521745">
                <a:tc>
                  <a:txBody>
                    <a:bodyPr/>
                    <a:lstStyle/>
                    <a:p>
                      <a:pPr algn="l" fontAlgn="ctr"/>
                      <a:r>
                        <a:rPr lang="en-US" sz="2000" u="none" strike="noStrike">
                          <a:effectLst/>
                        </a:rPr>
                        <a:t>Co-existence</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Integrity</a:t>
                      </a:r>
                      <a:endParaRPr lang="en-US" sz="2000" b="0" i="0" u="none" strike="noStrike">
                        <a:solidFill>
                          <a:srgbClr val="000000"/>
                        </a:solidFill>
                        <a:effectLst/>
                        <a:latin typeface="Times-Roman"/>
                      </a:endParaRPr>
                    </a:p>
                  </a:txBody>
                  <a:tcPr marL="9525" marR="9525" marT="9525" marB="0" anchor="ctr"/>
                </a:tc>
                <a:tc>
                  <a:txBody>
                    <a:bodyPr/>
                    <a:lstStyle/>
                    <a:p>
                      <a:pPr algn="l" fontAlgn="ctr"/>
                      <a:r>
                        <a:rPr lang="en-US" sz="2000" u="none" strike="noStrike">
                          <a:effectLst/>
                        </a:rPr>
                        <a:t>Resource utilization </a:t>
                      </a:r>
                      <a:endParaRPr lang="en-US" sz="2000" b="0" i="0" u="none" strike="noStrike">
                        <a:solidFill>
                          <a:srgbClr val="000000"/>
                        </a:solidFill>
                        <a:effectLst/>
                        <a:latin typeface="Times-Roman"/>
                      </a:endParaRPr>
                    </a:p>
                  </a:txBody>
                  <a:tcPr marL="9525" marR="9525" marT="9525" marB="0" anchor="ctr"/>
                </a:tc>
                <a:tc>
                  <a:txBody>
                    <a:bodyPr/>
                    <a:lstStyle/>
                    <a:p>
                      <a:pPr algn="l" fontAlgn="b"/>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7498306"/>
                  </a:ext>
                </a:extLst>
              </a:tr>
            </a:tbl>
          </a:graphicData>
        </a:graphic>
      </p:graphicFrame>
    </p:spTree>
    <p:extLst>
      <p:ext uri="{BB962C8B-B14F-4D97-AF65-F5344CB8AC3E}">
        <p14:creationId xmlns:p14="http://schemas.microsoft.com/office/powerpoint/2010/main" val="1573018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review of software quality models for the evaluation of software products</a:t>
            </a:r>
          </a:p>
        </p:txBody>
      </p:sp>
      <p:sp>
        <p:nvSpPr>
          <p:cNvPr id="3" name="Content Placeholder 2"/>
          <p:cNvSpPr>
            <a:spLocks noGrp="1"/>
          </p:cNvSpPr>
          <p:nvPr>
            <p:ph sz="half" idx="1"/>
          </p:nvPr>
        </p:nvSpPr>
        <p:spPr>
          <a:xfrm>
            <a:off x="0" y="1845734"/>
            <a:ext cx="2386149" cy="4521199"/>
          </a:xfrm>
        </p:spPr>
        <p:txBody>
          <a:bodyPr>
            <a:normAutofit fontScale="62500" lnSpcReduction="20000"/>
          </a:bodyPr>
          <a:lstStyle/>
          <a:p>
            <a:r>
              <a:rPr lang="en-US" b="1" dirty="0"/>
              <a:t>1. Introduction</a:t>
            </a:r>
          </a:p>
          <a:p>
            <a:r>
              <a:rPr lang="en-US" b="1" dirty="0"/>
              <a:t>2. Methodology</a:t>
            </a:r>
          </a:p>
          <a:p>
            <a:pPr lvl="1"/>
            <a:r>
              <a:rPr lang="en-US" b="1" dirty="0"/>
              <a:t>2.1 Search strategies</a:t>
            </a:r>
          </a:p>
          <a:p>
            <a:pPr lvl="1"/>
            <a:r>
              <a:rPr lang="en-US" b="1" dirty="0"/>
              <a:t>2.2 Inclusion and exclusion criteria</a:t>
            </a:r>
          </a:p>
          <a:p>
            <a:r>
              <a:rPr lang="en-US" b="1" dirty="0"/>
              <a:t>3. Basic quality models</a:t>
            </a:r>
          </a:p>
          <a:p>
            <a:pPr lvl="1"/>
            <a:r>
              <a:rPr lang="en-US" b="1" dirty="0"/>
              <a:t>3.1 Mc Call Model</a:t>
            </a:r>
          </a:p>
          <a:p>
            <a:pPr lvl="1"/>
            <a:r>
              <a:rPr lang="en-US" b="1" dirty="0"/>
              <a:t>3.2 Boehm Model</a:t>
            </a:r>
          </a:p>
          <a:p>
            <a:pPr lvl="1"/>
            <a:r>
              <a:rPr lang="en-US" b="1" dirty="0"/>
              <a:t>3.3 </a:t>
            </a:r>
            <a:r>
              <a:rPr lang="en-US" b="1" dirty="0" err="1"/>
              <a:t>Dromey</a:t>
            </a:r>
            <a:r>
              <a:rPr lang="en-US" b="1" dirty="0"/>
              <a:t> Model</a:t>
            </a:r>
          </a:p>
          <a:p>
            <a:pPr lvl="1"/>
            <a:r>
              <a:rPr lang="en-US" b="1" dirty="0"/>
              <a:t>3.4 FURPS Model</a:t>
            </a:r>
          </a:p>
          <a:p>
            <a:pPr lvl="1"/>
            <a:r>
              <a:rPr lang="en-US" b="1" dirty="0"/>
              <a:t>3.5 ISO 9126 Model</a:t>
            </a:r>
          </a:p>
          <a:p>
            <a:pPr lvl="1"/>
            <a:r>
              <a:rPr lang="en-US" b="1" dirty="0"/>
              <a:t>3.6 ISO 25010Model</a:t>
            </a:r>
          </a:p>
          <a:p>
            <a:endParaRPr lang="en-US" dirty="0"/>
          </a:p>
        </p:txBody>
      </p:sp>
      <p:pic>
        <p:nvPicPr>
          <p:cNvPr id="6" name="Content Placeholder 5"/>
          <p:cNvPicPr>
            <a:picLocks noGrp="1" noChangeAspect="1"/>
          </p:cNvPicPr>
          <p:nvPr>
            <p:ph sz="half" idx="2"/>
          </p:nvPr>
        </p:nvPicPr>
        <p:blipFill>
          <a:blip r:embed="rId3"/>
          <a:stretch>
            <a:fillRect/>
          </a:stretch>
        </p:blipFill>
        <p:spPr>
          <a:xfrm>
            <a:off x="5669280" y="1909742"/>
            <a:ext cx="5266944" cy="3283429"/>
          </a:xfrm>
          <a:prstGeom prst="rect">
            <a:avLst/>
          </a:prstGeom>
        </p:spPr>
      </p:pic>
      <p:sp>
        <p:nvSpPr>
          <p:cNvPr id="5" name="Content Placeholder 2">
            <a:extLst>
              <a:ext uri="{FF2B5EF4-FFF2-40B4-BE49-F238E27FC236}">
                <a16:creationId xmlns:a16="http://schemas.microsoft.com/office/drawing/2014/main" id="{7D5C31D0-25BD-46C2-9617-19328F314522}"/>
              </a:ext>
            </a:extLst>
          </p:cNvPr>
          <p:cNvSpPr txBox="1">
            <a:spLocks/>
          </p:cNvSpPr>
          <p:nvPr/>
        </p:nvSpPr>
        <p:spPr>
          <a:xfrm>
            <a:off x="2775857" y="1845734"/>
            <a:ext cx="2775857" cy="452119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4. Tailored Quality Models</a:t>
            </a:r>
          </a:p>
          <a:p>
            <a:pPr lvl="1"/>
            <a:r>
              <a:rPr lang="en-US" b="1" dirty="0"/>
              <a:t>4.1 </a:t>
            </a:r>
            <a:r>
              <a:rPr lang="en-US" b="1" dirty="0" err="1"/>
              <a:t>Bertoa</a:t>
            </a:r>
            <a:r>
              <a:rPr lang="en-US" b="1" dirty="0"/>
              <a:t> Model</a:t>
            </a:r>
          </a:p>
          <a:p>
            <a:pPr lvl="1"/>
            <a:r>
              <a:rPr lang="en-US" b="1" dirty="0"/>
              <a:t>4.2 GEQUAMO</a:t>
            </a:r>
          </a:p>
          <a:p>
            <a:pPr lvl="1"/>
            <a:r>
              <a:rPr lang="en-US" b="1" dirty="0"/>
              <a:t>4.3 Alvaro Model</a:t>
            </a:r>
          </a:p>
          <a:p>
            <a:pPr lvl="1"/>
            <a:r>
              <a:rPr lang="en-US" b="1" dirty="0"/>
              <a:t>4.4 </a:t>
            </a:r>
            <a:r>
              <a:rPr lang="en-US" b="1" dirty="0" err="1"/>
              <a:t>Rawashdeh</a:t>
            </a:r>
            <a:r>
              <a:rPr lang="en-US" b="1" dirty="0"/>
              <a:t> Model</a:t>
            </a:r>
          </a:p>
          <a:p>
            <a:r>
              <a:rPr lang="en-US" b="1" dirty="0"/>
              <a:t>5. Open Source Models</a:t>
            </a:r>
          </a:p>
          <a:p>
            <a:pPr lvl="1"/>
            <a:r>
              <a:rPr lang="en-US" b="1" dirty="0"/>
              <a:t>5.1 </a:t>
            </a:r>
            <a:r>
              <a:rPr lang="en-US" b="1" dirty="0" err="1"/>
              <a:t>CapGemini</a:t>
            </a:r>
            <a:r>
              <a:rPr lang="en-US" b="1" dirty="0"/>
              <a:t> Open Source Maturity Model</a:t>
            </a:r>
          </a:p>
          <a:p>
            <a:pPr lvl="1"/>
            <a:r>
              <a:rPr lang="en-US" b="1" dirty="0"/>
              <a:t>5.2 </a:t>
            </a:r>
            <a:r>
              <a:rPr lang="en-US" b="1" dirty="0" err="1"/>
              <a:t>OpenBRR</a:t>
            </a:r>
            <a:r>
              <a:rPr lang="en-US" b="1" dirty="0"/>
              <a:t> Model</a:t>
            </a:r>
          </a:p>
          <a:p>
            <a:pPr lvl="1"/>
            <a:r>
              <a:rPr lang="en-US" b="1" dirty="0"/>
              <a:t>5.3 SQO-OSS Model.</a:t>
            </a:r>
          </a:p>
          <a:p>
            <a:pPr lvl="1"/>
            <a:r>
              <a:rPr lang="en-US" b="1" dirty="0"/>
              <a:t>5.4 </a:t>
            </a:r>
            <a:r>
              <a:rPr lang="en-US" b="1" dirty="0" err="1"/>
              <a:t>QualOSS</a:t>
            </a:r>
            <a:r>
              <a:rPr lang="en-US" b="1" dirty="0"/>
              <a:t> Model</a:t>
            </a:r>
          </a:p>
          <a:p>
            <a:r>
              <a:rPr lang="en-US" b="1" dirty="0"/>
              <a:t>6. Model Comparison</a:t>
            </a:r>
          </a:p>
          <a:p>
            <a:r>
              <a:rPr lang="en-US" b="1" dirty="0"/>
              <a:t>7. Conclusions</a:t>
            </a:r>
            <a:endParaRPr lang="en-US" dirty="0"/>
          </a:p>
        </p:txBody>
      </p:sp>
      <p:pic>
        <p:nvPicPr>
          <p:cNvPr id="7" name="Content Placeholder 4">
            <a:extLst>
              <a:ext uri="{FF2B5EF4-FFF2-40B4-BE49-F238E27FC236}">
                <a16:creationId xmlns:a16="http://schemas.microsoft.com/office/drawing/2014/main" id="{E9CF5AE9-FC7B-490E-87AB-10F3B26F317C}"/>
              </a:ext>
            </a:extLst>
          </p:cNvPr>
          <p:cNvPicPr>
            <a:picLocks noChangeAspect="1"/>
          </p:cNvPicPr>
          <p:nvPr/>
        </p:nvPicPr>
        <p:blipFill>
          <a:blip r:embed="rId4"/>
          <a:stretch>
            <a:fillRect/>
          </a:stretch>
        </p:blipFill>
        <p:spPr>
          <a:xfrm>
            <a:off x="8685984" y="4106333"/>
            <a:ext cx="4735612" cy="4022725"/>
          </a:xfrm>
          <a:prstGeom prst="rect">
            <a:avLst/>
          </a:prstGeom>
        </p:spPr>
      </p:pic>
      <p:sp>
        <p:nvSpPr>
          <p:cNvPr id="8" name="Rectangle 7">
            <a:extLst>
              <a:ext uri="{FF2B5EF4-FFF2-40B4-BE49-F238E27FC236}">
                <a16:creationId xmlns:a16="http://schemas.microsoft.com/office/drawing/2014/main" id="{674DC673-C968-4E25-B337-E80302EC641A}"/>
              </a:ext>
            </a:extLst>
          </p:cNvPr>
          <p:cNvSpPr/>
          <p:nvPr/>
        </p:nvSpPr>
        <p:spPr>
          <a:xfrm>
            <a:off x="1881250" y="6324377"/>
            <a:ext cx="6478313"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chemeClr val="accent4"/>
                </a:solidFill>
              </a:rPr>
              <a:t>Expert Judgement Tool #3: Quality Models</a:t>
            </a:r>
          </a:p>
        </p:txBody>
      </p:sp>
    </p:spTree>
    <p:extLst>
      <p:ext uri="{BB962C8B-B14F-4D97-AF65-F5344CB8AC3E}">
        <p14:creationId xmlns:p14="http://schemas.microsoft.com/office/powerpoint/2010/main" val="38699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DD7-8D9B-6046-B681-815A19E976C9}"/>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83A3C950-0ACE-314E-BA91-2FD3BB15759F}"/>
              </a:ext>
            </a:extLst>
          </p:cNvPr>
          <p:cNvSpPr>
            <a:spLocks noGrp="1"/>
          </p:cNvSpPr>
          <p:nvPr>
            <p:ph idx="1"/>
          </p:nvPr>
        </p:nvSpPr>
        <p:spPr/>
        <p:txBody>
          <a:bodyPr>
            <a:normAutofit fontScale="92500" lnSpcReduction="20000"/>
          </a:bodyPr>
          <a:lstStyle/>
          <a:p>
            <a:r>
              <a:rPr lang="en-US" b="1" dirty="0"/>
              <a:t>Capability Mature Model</a:t>
            </a:r>
          </a:p>
          <a:p>
            <a:pPr lvl="1"/>
            <a:r>
              <a:rPr lang="en-US" dirty="0"/>
              <a:t>M. Paulk et al., "Capability Mature Model for Software, Version 1.1," IEEE Software, vol. 10, no. 4, pp. 18-27, Jul. 1993. [Online] Available: </a:t>
            </a:r>
            <a:r>
              <a:rPr lang="en-US" dirty="0">
                <a:hlinkClick r:id="rId2"/>
              </a:rPr>
              <a:t>http://dx.doi.org.byui.idm.oclc.org/10.1109/52.219617</a:t>
            </a:r>
            <a:endParaRPr lang="en-US" dirty="0"/>
          </a:p>
          <a:p>
            <a:pPr lvl="2"/>
            <a:r>
              <a:rPr lang="en-US" dirty="0"/>
              <a:t>Additionally, download the full version of the CMM document. You will not need to read it, but will need it for a reference for the lesson this week: </a:t>
            </a:r>
            <a:r>
              <a:rPr lang="en-US" dirty="0">
                <a:hlinkClick r:id="rId3"/>
              </a:rPr>
              <a:t>Capability Maturity Model for Software, Version 1.1</a:t>
            </a:r>
            <a:r>
              <a:rPr lang="en-US" dirty="0"/>
              <a:t>.</a:t>
            </a:r>
          </a:p>
          <a:p>
            <a:r>
              <a:rPr lang="en-US" b="1" dirty="0"/>
              <a:t>The Capability </a:t>
            </a:r>
            <a:r>
              <a:rPr lang="en-US" b="1" dirty="0" err="1"/>
              <a:t>Im</a:t>
            </a:r>
            <a:r>
              <a:rPr lang="en-US" b="1" dirty="0"/>
              <a:t>-Maturity Model</a:t>
            </a:r>
          </a:p>
          <a:p>
            <a:pPr lvl="1"/>
            <a:r>
              <a:rPr lang="en-US" dirty="0"/>
              <a:t>T. </a:t>
            </a:r>
            <a:r>
              <a:rPr lang="en-US" dirty="0" err="1"/>
              <a:t>Schorsch</a:t>
            </a:r>
            <a:r>
              <a:rPr lang="en-US" dirty="0"/>
              <a:t>, "The Capability </a:t>
            </a:r>
            <a:r>
              <a:rPr lang="en-US" dirty="0" err="1"/>
              <a:t>Im</a:t>
            </a:r>
            <a:r>
              <a:rPr lang="en-US" dirty="0"/>
              <a:t>-Maturity Model (CIMM)," [Online] Available: </a:t>
            </a:r>
            <a:r>
              <a:rPr lang="en-US" dirty="0">
                <a:hlinkClick r:id="rId4"/>
              </a:rPr>
              <a:t>http://www.grisha.ru/cmm/cimm.htm</a:t>
            </a:r>
            <a:endParaRPr lang="en-US" dirty="0"/>
          </a:p>
          <a:p>
            <a:r>
              <a:rPr lang="en-US" b="1" dirty="0"/>
              <a:t>Planning your Test Effort</a:t>
            </a:r>
          </a:p>
          <a:p>
            <a:pPr lvl="1"/>
            <a:r>
              <a:rPr lang="en-US" dirty="0"/>
              <a:t>Please open Ron Patton's Software Testing, Second Edition:</a:t>
            </a:r>
          </a:p>
          <a:p>
            <a:pPr lvl="1"/>
            <a:r>
              <a:rPr lang="en-US" dirty="0">
                <a:hlinkClick r:id="rId5"/>
              </a:rPr>
              <a:t>Software Testing, Second Edition</a:t>
            </a:r>
            <a:r>
              <a:rPr lang="en-US" dirty="0"/>
              <a:t> by Ron Patton, Published by </a:t>
            </a:r>
            <a:r>
              <a:rPr lang="en-US" dirty="0">
                <a:hlinkClick r:id="rId6"/>
              </a:rPr>
              <a:t>Sams</a:t>
            </a:r>
            <a:r>
              <a:rPr lang="en-US" dirty="0"/>
              <a:t>, 2005</a:t>
            </a:r>
          </a:p>
          <a:p>
            <a:pPr lvl="1"/>
            <a:r>
              <a:rPr lang="en-US" dirty="0"/>
              <a:t>Chapter 17: Planning your Test Effort</a:t>
            </a:r>
          </a:p>
          <a:p>
            <a:endParaRPr lang="en-US" dirty="0"/>
          </a:p>
        </p:txBody>
      </p:sp>
    </p:spTree>
    <p:extLst>
      <p:ext uri="{BB962C8B-B14F-4D97-AF65-F5344CB8AC3E}">
        <p14:creationId xmlns:p14="http://schemas.microsoft.com/office/powerpoint/2010/main" val="165484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DD80-3E9B-8343-BABD-17D347DABE9C}"/>
              </a:ext>
            </a:extLst>
          </p:cNvPr>
          <p:cNvSpPr>
            <a:spLocks noGrp="1"/>
          </p:cNvSpPr>
          <p:nvPr>
            <p:ph type="title"/>
          </p:nvPr>
        </p:nvSpPr>
        <p:spPr/>
        <p:txBody>
          <a:bodyPr/>
          <a:lstStyle/>
          <a:p>
            <a:r>
              <a:rPr lang="en-US" b="1" dirty="0"/>
              <a:t>CMM Level 5 Draft</a:t>
            </a:r>
            <a:endParaRPr lang="en-US" dirty="0"/>
          </a:p>
        </p:txBody>
      </p:sp>
      <p:sp>
        <p:nvSpPr>
          <p:cNvPr id="3" name="Content Placeholder 2">
            <a:extLst>
              <a:ext uri="{FF2B5EF4-FFF2-40B4-BE49-F238E27FC236}">
                <a16:creationId xmlns:a16="http://schemas.microsoft.com/office/drawing/2014/main" id="{B5E16232-6ED6-AB4B-98C3-F10E3428AFA3}"/>
              </a:ext>
            </a:extLst>
          </p:cNvPr>
          <p:cNvSpPr>
            <a:spLocks noGrp="1"/>
          </p:cNvSpPr>
          <p:nvPr>
            <p:ph idx="1"/>
          </p:nvPr>
        </p:nvSpPr>
        <p:spPr/>
        <p:txBody>
          <a:bodyPr>
            <a:normAutofit fontScale="92500" lnSpcReduction="10000"/>
          </a:bodyPr>
          <a:lstStyle/>
          <a:p>
            <a:r>
              <a:rPr lang="en-US" dirty="0"/>
              <a:t>You and your partner(s) are to come up with plans to progress to Level 2, then Level 3, then Level 4, then Level 5.</a:t>
            </a:r>
          </a:p>
          <a:p>
            <a:r>
              <a:rPr lang="en-US" dirty="0"/>
              <a:t>Research these goals and provide a </a:t>
            </a:r>
            <a:r>
              <a:rPr lang="en-US" b="1" dirty="0"/>
              <a:t>single paragraph</a:t>
            </a:r>
            <a:r>
              <a:rPr lang="en-US" dirty="0"/>
              <a:t> plan per goal as to how they can be integrated into your project. </a:t>
            </a:r>
          </a:p>
          <a:p>
            <a:r>
              <a:rPr lang="en-US" dirty="0"/>
              <a:t>Finally, provide a </a:t>
            </a:r>
            <a:r>
              <a:rPr lang="en-US" b="1" dirty="0"/>
              <a:t>one-paragraph</a:t>
            </a:r>
            <a:r>
              <a:rPr lang="en-US" dirty="0"/>
              <a:t> summary of how these different levels built upon each other. In other words, how does Level 2 help you with Level 3 and so on?</a:t>
            </a:r>
          </a:p>
          <a:p>
            <a:endParaRPr lang="en-US" dirty="0"/>
          </a:p>
          <a:p>
            <a:endParaRPr lang="en-US" dirty="0"/>
          </a:p>
          <a:p>
            <a:r>
              <a:rPr lang="en-US" dirty="0"/>
              <a:t>Your team will submit a single document for your plan. The document needs to be in the PDF format.</a:t>
            </a:r>
          </a:p>
        </p:txBody>
      </p:sp>
    </p:spTree>
    <p:extLst>
      <p:ext uri="{BB962C8B-B14F-4D97-AF65-F5344CB8AC3E}">
        <p14:creationId xmlns:p14="http://schemas.microsoft.com/office/powerpoint/2010/main" val="53005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E02-EA26-B047-BE6A-602086F68A84}"/>
              </a:ext>
            </a:extLst>
          </p:cNvPr>
          <p:cNvSpPr>
            <a:spLocks noGrp="1"/>
          </p:cNvSpPr>
          <p:nvPr>
            <p:ph type="title"/>
          </p:nvPr>
        </p:nvSpPr>
        <p:spPr/>
        <p:txBody>
          <a:bodyPr/>
          <a:lstStyle/>
          <a:p>
            <a:r>
              <a:rPr lang="en-US" b="1" dirty="0"/>
              <a:t>W13 Plan: CMM Level 5</a:t>
            </a:r>
            <a:endParaRPr lang="en-US" dirty="0"/>
          </a:p>
        </p:txBody>
      </p:sp>
      <p:sp>
        <p:nvSpPr>
          <p:cNvPr id="3" name="Content Placeholder 2">
            <a:extLst>
              <a:ext uri="{FF2B5EF4-FFF2-40B4-BE49-F238E27FC236}">
                <a16:creationId xmlns:a16="http://schemas.microsoft.com/office/drawing/2014/main" id="{71700FB3-BEB6-DF41-A2F4-BC12513CC86E}"/>
              </a:ext>
            </a:extLst>
          </p:cNvPr>
          <p:cNvSpPr>
            <a:spLocks noGrp="1"/>
          </p:cNvSpPr>
          <p:nvPr>
            <p:ph idx="1"/>
          </p:nvPr>
        </p:nvSpPr>
        <p:spPr/>
        <p:txBody>
          <a:bodyPr/>
          <a:lstStyle/>
          <a:p>
            <a:r>
              <a:rPr lang="en-US" dirty="0"/>
              <a:t>The final activity this week is to fix defects in </a:t>
            </a:r>
            <a:r>
              <a:rPr lang="en-US" dirty="0">
                <a:hlinkClick r:id="rId2"/>
              </a:rPr>
              <a:t>our previous submission</a:t>
            </a:r>
            <a:r>
              <a:rPr lang="en-US" dirty="0"/>
              <a:t>. If a perfect grade was received in the draft, then re-submit it and make a note that nothing changed. Otherwise, address the defects and resubmit.</a:t>
            </a:r>
          </a:p>
          <a:p>
            <a:r>
              <a:rPr lang="en-US" dirty="0"/>
              <a:t>Please add an appendix at the end of your document detailing what changed from your initial draft.</a:t>
            </a:r>
          </a:p>
          <a:p>
            <a:endParaRPr lang="en-US" dirty="0"/>
          </a:p>
          <a:p>
            <a:r>
              <a:rPr lang="en-US" dirty="0"/>
              <a:t>Your team will submit a single document for your risks. The document needs to be in the PDF format.</a:t>
            </a:r>
          </a:p>
        </p:txBody>
      </p:sp>
    </p:spTree>
    <p:extLst>
      <p:ext uri="{BB962C8B-B14F-4D97-AF65-F5344CB8AC3E}">
        <p14:creationId xmlns:p14="http://schemas.microsoft.com/office/powerpoint/2010/main" val="121609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DD7-8D9B-6046-B681-815A19E976C9}"/>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83A3C950-0ACE-314E-BA91-2FD3BB15759F}"/>
              </a:ext>
            </a:extLst>
          </p:cNvPr>
          <p:cNvSpPr>
            <a:spLocks noGrp="1"/>
          </p:cNvSpPr>
          <p:nvPr>
            <p:ph idx="1"/>
          </p:nvPr>
        </p:nvSpPr>
        <p:spPr/>
        <p:txBody>
          <a:bodyPr>
            <a:normAutofit fontScale="92500" lnSpcReduction="20000"/>
          </a:bodyPr>
          <a:lstStyle/>
          <a:p>
            <a:r>
              <a:rPr lang="en-US" b="1" dirty="0"/>
              <a:t>Capability Mature Model</a:t>
            </a:r>
          </a:p>
          <a:p>
            <a:pPr lvl="1"/>
            <a:r>
              <a:rPr lang="en-US" dirty="0"/>
              <a:t>M. Paulk et al., "Capability Mature Model for Software, Version 1.1," IEEE Software, vol. 10, no. 4, pp. 18-27, Jul. 1993. [Online] Available: </a:t>
            </a:r>
            <a:r>
              <a:rPr lang="en-US" dirty="0">
                <a:hlinkClick r:id="rId2"/>
              </a:rPr>
              <a:t>http://dx.doi.org.byui.idm.oclc.org/10.1109/52.219617</a:t>
            </a:r>
            <a:endParaRPr lang="en-US" dirty="0"/>
          </a:p>
          <a:p>
            <a:pPr lvl="2"/>
            <a:r>
              <a:rPr lang="en-US" dirty="0"/>
              <a:t>Additionally, download the full version of the CMM document. You will not need to read it, but will need it for a reference for the lesson this week: </a:t>
            </a:r>
            <a:r>
              <a:rPr lang="en-US" dirty="0">
                <a:hlinkClick r:id="rId3"/>
              </a:rPr>
              <a:t>Capability Maturity Model for Software, Version 1.1</a:t>
            </a:r>
            <a:r>
              <a:rPr lang="en-US" dirty="0"/>
              <a:t>.</a:t>
            </a:r>
          </a:p>
          <a:p>
            <a:r>
              <a:rPr lang="en-US" b="1" dirty="0"/>
              <a:t>The Capability </a:t>
            </a:r>
            <a:r>
              <a:rPr lang="en-US" b="1" dirty="0" err="1"/>
              <a:t>Im</a:t>
            </a:r>
            <a:r>
              <a:rPr lang="en-US" b="1" dirty="0"/>
              <a:t>-Maturity Model</a:t>
            </a:r>
          </a:p>
          <a:p>
            <a:pPr lvl="1"/>
            <a:r>
              <a:rPr lang="en-US" dirty="0"/>
              <a:t>T. </a:t>
            </a:r>
            <a:r>
              <a:rPr lang="en-US" dirty="0" err="1"/>
              <a:t>Schorsch</a:t>
            </a:r>
            <a:r>
              <a:rPr lang="en-US" dirty="0"/>
              <a:t>, "The Capability </a:t>
            </a:r>
            <a:r>
              <a:rPr lang="en-US" dirty="0" err="1"/>
              <a:t>Im</a:t>
            </a:r>
            <a:r>
              <a:rPr lang="en-US" dirty="0"/>
              <a:t>-Maturity Model (CIMM)," [Online] Available: </a:t>
            </a:r>
            <a:r>
              <a:rPr lang="en-US" dirty="0">
                <a:hlinkClick r:id="rId4"/>
              </a:rPr>
              <a:t>http://www.grisha.ru/cmm/cimm.htm</a:t>
            </a:r>
            <a:endParaRPr lang="en-US" dirty="0"/>
          </a:p>
          <a:p>
            <a:r>
              <a:rPr lang="en-US" b="1" dirty="0"/>
              <a:t>Planning your Test Effort</a:t>
            </a:r>
          </a:p>
          <a:p>
            <a:pPr lvl="1"/>
            <a:r>
              <a:rPr lang="en-US" dirty="0"/>
              <a:t>Please open Ron Patton's Software Testing, Second Edition:</a:t>
            </a:r>
          </a:p>
          <a:p>
            <a:pPr lvl="1"/>
            <a:r>
              <a:rPr lang="en-US" dirty="0">
                <a:hlinkClick r:id="rId5"/>
              </a:rPr>
              <a:t>Software Testing, Second Edition</a:t>
            </a:r>
            <a:r>
              <a:rPr lang="en-US" dirty="0"/>
              <a:t> by Ron Patton, Published by </a:t>
            </a:r>
            <a:r>
              <a:rPr lang="en-US" dirty="0">
                <a:hlinkClick r:id="rId6"/>
              </a:rPr>
              <a:t>Sams</a:t>
            </a:r>
            <a:r>
              <a:rPr lang="en-US" dirty="0"/>
              <a:t>, 2005</a:t>
            </a:r>
          </a:p>
          <a:p>
            <a:pPr lvl="1"/>
            <a:r>
              <a:rPr lang="en-US" dirty="0"/>
              <a:t>Chapter 17: Planning your Test Effort</a:t>
            </a:r>
          </a:p>
          <a:p>
            <a:endParaRPr lang="en-US" dirty="0"/>
          </a:p>
        </p:txBody>
      </p:sp>
    </p:spTree>
    <p:extLst>
      <p:ext uri="{BB962C8B-B14F-4D97-AF65-F5344CB8AC3E}">
        <p14:creationId xmlns:p14="http://schemas.microsoft.com/office/powerpoint/2010/main" val="3263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Capability Mature Model for Software, Version 1.1 – Outline</a:t>
            </a:r>
          </a:p>
        </p:txBody>
      </p:sp>
      <p:sp>
        <p:nvSpPr>
          <p:cNvPr id="3" name="Content Placeholder 2"/>
          <p:cNvSpPr>
            <a:spLocks noGrp="1"/>
          </p:cNvSpPr>
          <p:nvPr>
            <p:ph sz="half" idx="1"/>
          </p:nvPr>
        </p:nvSpPr>
        <p:spPr/>
        <p:txBody>
          <a:bodyPr>
            <a:normAutofit fontScale="70000" lnSpcReduction="20000"/>
          </a:bodyPr>
          <a:lstStyle/>
          <a:p>
            <a:r>
              <a:rPr lang="en-US" b="1" dirty="0"/>
              <a:t>IMMATURITY VERSUS MATURITY</a:t>
            </a:r>
          </a:p>
          <a:p>
            <a:pPr lvl="1"/>
            <a:r>
              <a:rPr lang="en-US" dirty="0"/>
              <a:t>Immaturity</a:t>
            </a:r>
          </a:p>
          <a:p>
            <a:pPr lvl="1"/>
            <a:r>
              <a:rPr lang="en-US" dirty="0"/>
              <a:t>Maturity</a:t>
            </a:r>
          </a:p>
          <a:p>
            <a:r>
              <a:rPr lang="en-US" b="1" dirty="0"/>
              <a:t>FUNDAMENTAL CONCEPTS</a:t>
            </a:r>
          </a:p>
          <a:p>
            <a:pPr lvl="1"/>
            <a:r>
              <a:rPr lang="en-US" dirty="0"/>
              <a:t>Five maturity</a:t>
            </a:r>
            <a:r>
              <a:rPr lang="en-US" i="1" dirty="0"/>
              <a:t> </a:t>
            </a:r>
            <a:r>
              <a:rPr lang="en-US" dirty="0"/>
              <a:t>levels</a:t>
            </a:r>
          </a:p>
          <a:p>
            <a:pPr lvl="1"/>
            <a:r>
              <a:rPr lang="en-US" dirty="0"/>
              <a:t>Behavioral </a:t>
            </a:r>
            <a:r>
              <a:rPr lang="en-US" i="1" dirty="0"/>
              <a:t>characterization</a:t>
            </a:r>
          </a:p>
          <a:p>
            <a:pPr lvl="1"/>
            <a:r>
              <a:rPr lang="en-US" dirty="0"/>
              <a:t>Predicting performance</a:t>
            </a:r>
          </a:p>
          <a:p>
            <a:pPr lvl="1"/>
            <a:r>
              <a:rPr lang="en-US" dirty="0"/>
              <a:t>Skipping levels</a:t>
            </a:r>
          </a:p>
          <a:p>
            <a:r>
              <a:rPr lang="en-US" b="1" dirty="0"/>
              <a:t>CMM OPERATIONAL DEFINITION</a:t>
            </a:r>
          </a:p>
          <a:p>
            <a:pPr lvl="1"/>
            <a:r>
              <a:rPr lang="en-US" dirty="0"/>
              <a:t>Internal structure</a:t>
            </a:r>
          </a:p>
          <a:p>
            <a:pPr lvl="1"/>
            <a:r>
              <a:rPr lang="en-US" dirty="0"/>
              <a:t>Key process areas.</a:t>
            </a:r>
          </a:p>
          <a:p>
            <a:pPr lvl="1"/>
            <a:r>
              <a:rPr lang="en-US" dirty="0"/>
              <a:t>Goals</a:t>
            </a:r>
          </a:p>
          <a:p>
            <a:pPr lvl="1"/>
            <a:r>
              <a:rPr lang="en-US" dirty="0"/>
              <a:t>Common Features</a:t>
            </a:r>
          </a:p>
          <a:p>
            <a:pPr lvl="1"/>
            <a:r>
              <a:rPr lang="en-US" dirty="0"/>
              <a:t>Key Practices</a:t>
            </a:r>
          </a:p>
          <a:p>
            <a:r>
              <a:rPr lang="en-US" b="1" dirty="0"/>
              <a:t>FUTURE DIRECTIONS</a:t>
            </a:r>
          </a:p>
        </p:txBody>
      </p:sp>
      <p:sp>
        <p:nvSpPr>
          <p:cNvPr id="4" name="Content Placeholder 3"/>
          <p:cNvSpPr>
            <a:spLocks noGrp="1"/>
          </p:cNvSpPr>
          <p:nvPr>
            <p:ph sz="half" idx="2"/>
          </p:nvPr>
        </p:nvSpPr>
        <p:spPr/>
        <p:txBody>
          <a:bodyPr>
            <a:normAutofit fontScale="70000" lnSpcReduction="20000"/>
          </a:bodyPr>
          <a:lstStyle/>
          <a:p>
            <a:r>
              <a:rPr lang="en-US" b="1" dirty="0"/>
              <a:t>Summary of Differences Between CMM Version 1.0 and Version 1.1</a:t>
            </a:r>
            <a:endParaRPr lang="en-US" dirty="0"/>
          </a:p>
          <a:p>
            <a:pPr lvl="1"/>
            <a:r>
              <a:rPr lang="en-US" dirty="0"/>
              <a:t>General Changes</a:t>
            </a:r>
          </a:p>
          <a:p>
            <a:pPr lvl="1"/>
            <a:r>
              <a:rPr lang="en-US" dirty="0"/>
              <a:t>Language Changes</a:t>
            </a:r>
          </a:p>
          <a:p>
            <a:pPr lvl="1"/>
            <a:r>
              <a:rPr lang="en-US" dirty="0"/>
              <a:t>Level 2 Changes</a:t>
            </a:r>
          </a:p>
          <a:p>
            <a:pPr lvl="1"/>
            <a:r>
              <a:rPr lang="en-US" dirty="0"/>
              <a:t>Level 3 Changes</a:t>
            </a:r>
          </a:p>
          <a:p>
            <a:pPr lvl="1"/>
            <a:r>
              <a:rPr lang="en-US" dirty="0"/>
              <a:t>Level 4 Changes</a:t>
            </a:r>
          </a:p>
          <a:p>
            <a:pPr lvl="1"/>
            <a:r>
              <a:rPr lang="en-US" dirty="0"/>
              <a:t>Level 5 Changes</a:t>
            </a:r>
          </a:p>
        </p:txBody>
      </p:sp>
      <p:pic>
        <p:nvPicPr>
          <p:cNvPr id="5" name="Picture 4"/>
          <p:cNvPicPr>
            <a:picLocks noChangeAspect="1"/>
          </p:cNvPicPr>
          <p:nvPr/>
        </p:nvPicPr>
        <p:blipFill>
          <a:blip r:embed="rId2"/>
          <a:stretch>
            <a:fillRect/>
          </a:stretch>
        </p:blipFill>
        <p:spPr>
          <a:xfrm>
            <a:off x="9217382" y="4068594"/>
            <a:ext cx="2824716" cy="2154358"/>
          </a:xfrm>
          <a:prstGeom prst="rect">
            <a:avLst/>
          </a:prstGeom>
        </p:spPr>
      </p:pic>
    </p:spTree>
    <p:extLst>
      <p:ext uri="{BB962C8B-B14F-4D97-AF65-F5344CB8AC3E}">
        <p14:creationId xmlns:p14="http://schemas.microsoft.com/office/powerpoint/2010/main" val="1254284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3660</Words>
  <Application>Microsoft Office PowerPoint</Application>
  <PresentationFormat>Widescreen</PresentationFormat>
  <Paragraphs>569</Paragraphs>
  <Slides>46</Slides>
  <Notes>4</Notes>
  <HiddenSlides>13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CIDFont+F2</vt:lpstr>
      <vt:lpstr>Times-Roman</vt:lpstr>
      <vt:lpstr>Wingdings</vt:lpstr>
      <vt:lpstr>Office Theme</vt:lpstr>
      <vt:lpstr>PowerPoint Presentation</vt:lpstr>
      <vt:lpstr>PowerPoint Presentation</vt:lpstr>
      <vt:lpstr>CSE 270 QA-Testing </vt:lpstr>
      <vt:lpstr>Weekly Agenda</vt:lpstr>
      <vt:lpstr>Reading</vt:lpstr>
      <vt:lpstr>CMM Level 5 Draft</vt:lpstr>
      <vt:lpstr>W13 Plan: CMM Level 5</vt:lpstr>
      <vt:lpstr>Reading</vt:lpstr>
      <vt:lpstr>Capability Mature Model for Software, Version 1.1 – Outline</vt:lpstr>
      <vt:lpstr>Capability Mature Model for Software, Version 1.1  IMMATURITY VERSUS MATURITY</vt:lpstr>
      <vt:lpstr>Capability Mature Model for Software, Version 1.1  FUNDAMENTAL CONCEPTS</vt:lpstr>
      <vt:lpstr>Capability Mature Model for Software, Version 1.1  IMMATURITY VERSUS MATURITY</vt:lpstr>
      <vt:lpstr>The four levels of software immaturity</vt:lpstr>
      <vt:lpstr>Capability Mature Model for Software, Version 1.1  FUNDAMENTAL CONCEPTS</vt:lpstr>
      <vt:lpstr>CMM OPERATIONAL DEFINITION - Answers</vt:lpstr>
      <vt:lpstr>CMM</vt:lpstr>
      <vt:lpstr>The key process areas at Level 2</vt:lpstr>
      <vt:lpstr>Level 2</vt:lpstr>
      <vt:lpstr>Level 2</vt:lpstr>
      <vt:lpstr>Level 2</vt:lpstr>
      <vt:lpstr>CM vs DM</vt:lpstr>
      <vt:lpstr>Project Management Additional Roles</vt:lpstr>
      <vt:lpstr>TLA (Thee letter acronyms)  Definitions</vt:lpstr>
      <vt:lpstr>The key process areas at Level 3</vt:lpstr>
      <vt:lpstr>Level 3</vt:lpstr>
      <vt:lpstr>Level 3</vt:lpstr>
      <vt:lpstr>Level 3</vt:lpstr>
      <vt:lpstr>Level 3</vt:lpstr>
      <vt:lpstr>The key process areas at Level 4</vt:lpstr>
      <vt:lpstr>Level 4</vt:lpstr>
      <vt:lpstr>The key process areas at Level 5</vt:lpstr>
      <vt:lpstr>Level 5</vt:lpstr>
      <vt:lpstr>Level 5</vt:lpstr>
      <vt:lpstr>Chapter 17. Planning Your Test Effort</vt:lpstr>
      <vt:lpstr>Evidence of Quality</vt:lpstr>
      <vt:lpstr>Version #</vt:lpstr>
      <vt:lpstr>Stakeholders</vt:lpstr>
      <vt:lpstr>ISTQB – Configuration Management</vt:lpstr>
      <vt:lpstr>Testing and Project Management</vt:lpstr>
      <vt:lpstr>PowerPoint Presentation</vt:lpstr>
      <vt:lpstr>PowerPoint Presentation</vt:lpstr>
      <vt:lpstr>Review – SW Methodologies &amp; Testing</vt:lpstr>
      <vt:lpstr>PowerPoint Presentation</vt:lpstr>
      <vt:lpstr>DevOps</vt:lpstr>
      <vt:lpstr>Quality Attributes – Non Functional Req.</vt:lpstr>
      <vt:lpstr>A review of software quality models for the evaluation of software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2</cp:revision>
  <dcterms:created xsi:type="dcterms:W3CDTF">2021-07-12T14:48:20Z</dcterms:created>
  <dcterms:modified xsi:type="dcterms:W3CDTF">2022-03-28T19:31:07Z</dcterms:modified>
</cp:coreProperties>
</file>