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33"/>
    <p:sldMasterId id="2147483744" r:id="rId34"/>
  </p:sldMasterIdLst>
  <p:notesMasterIdLst>
    <p:notesMasterId r:id="rId68"/>
  </p:notesMasterIdLst>
  <p:sldIdLst>
    <p:sldId id="256" r:id="rId35"/>
    <p:sldId id="292" r:id="rId36"/>
    <p:sldId id="291" r:id="rId37"/>
    <p:sldId id="285" r:id="rId38"/>
    <p:sldId id="261" r:id="rId39"/>
    <p:sldId id="257" r:id="rId40"/>
    <p:sldId id="286" r:id="rId41"/>
    <p:sldId id="287" r:id="rId42"/>
    <p:sldId id="289" r:id="rId43"/>
    <p:sldId id="288" r:id="rId44"/>
    <p:sldId id="294" r:id="rId45"/>
    <p:sldId id="290" r:id="rId46"/>
    <p:sldId id="266" r:id="rId47"/>
    <p:sldId id="267" r:id="rId48"/>
    <p:sldId id="268" r:id="rId49"/>
    <p:sldId id="269" r:id="rId50"/>
    <p:sldId id="270" r:id="rId51"/>
    <p:sldId id="271" r:id="rId52"/>
    <p:sldId id="272" r:id="rId53"/>
    <p:sldId id="273" r:id="rId54"/>
    <p:sldId id="274" r:id="rId55"/>
    <p:sldId id="303" r:id="rId56"/>
    <p:sldId id="298" r:id="rId57"/>
    <p:sldId id="297" r:id="rId58"/>
    <p:sldId id="299" r:id="rId59"/>
    <p:sldId id="300" r:id="rId60"/>
    <p:sldId id="301" r:id="rId61"/>
    <p:sldId id="262" r:id="rId62"/>
    <p:sldId id="302" r:id="rId63"/>
    <p:sldId id="275" r:id="rId64"/>
    <p:sldId id="304" r:id="rId65"/>
    <p:sldId id="264" r:id="rId66"/>
    <p:sldId id="265"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48"/>
    <p:restoredTop sz="88146" autoAdjust="0"/>
  </p:normalViewPr>
  <p:slideViewPr>
    <p:cSldViewPr snapToGrid="0">
      <p:cViewPr varScale="1">
        <p:scale>
          <a:sx n="106" d="100"/>
          <a:sy n="106" d="100"/>
        </p:scale>
        <p:origin x="200"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slide" Target="slides/slide8.xml"/><Relationship Id="rId47" Type="http://schemas.openxmlformats.org/officeDocument/2006/relationships/slide" Target="slides/slide13.xml"/><Relationship Id="rId63" Type="http://schemas.openxmlformats.org/officeDocument/2006/relationships/slide" Target="slides/slide29.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slide" Target="slides/slide32.xml"/><Relationship Id="rId5" Type="http://schemas.openxmlformats.org/officeDocument/2006/relationships/customXml" Target="../customXml/item5.xml"/><Relationship Id="rId61" Type="http://schemas.openxmlformats.org/officeDocument/2006/relationships/slide" Target="slides/slide27.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1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slideMaster" Target="slideMasters/slideMaster1.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slide" Target="slides/slide33.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slide" Target="slides/slide31.xml"/><Relationship Id="rId73"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5.xml"/><Relationship Id="rId34" Type="http://schemas.openxmlformats.org/officeDocument/2006/relationships/slideMaster" Target="slideMasters/slideMaster2.xml"/><Relationship Id="rId50" Type="http://schemas.openxmlformats.org/officeDocument/2006/relationships/slide" Target="slides/slide16.xml"/><Relationship Id="rId55" Type="http://schemas.openxmlformats.org/officeDocument/2006/relationships/slide" Target="slides/slide21.xml"/><Relationship Id="rId7" Type="http://schemas.openxmlformats.org/officeDocument/2006/relationships/customXml" Target="../customXml/item7.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A40716C7-EA90-F347-96C5-3E195183F290}"/>
    <pc:docChg chg="undo custSel addSld delSld modSld sldOrd">
      <pc:chgData name="Clements, William" userId="cbdb0636-a496-422a-8d40-98c53d494d26" providerId="ADAL" clId="{A40716C7-EA90-F347-96C5-3E195183F290}" dt="2022-02-28T23:29:11.831" v="2467"/>
      <pc:docMkLst>
        <pc:docMk/>
      </pc:docMkLst>
      <pc:sldChg chg="addSp modSp mod setBg">
        <pc:chgData name="Clements, William" userId="cbdb0636-a496-422a-8d40-98c53d494d26" providerId="ADAL" clId="{A40716C7-EA90-F347-96C5-3E195183F290}" dt="2022-02-28T20:54:27.571" v="2113" actId="27636"/>
        <pc:sldMkLst>
          <pc:docMk/>
          <pc:sldMk cId="2999667185" sldId="256"/>
        </pc:sldMkLst>
        <pc:spChg chg="mod">
          <ac:chgData name="Clements, William" userId="cbdb0636-a496-422a-8d40-98c53d494d26" providerId="ADAL" clId="{A40716C7-EA90-F347-96C5-3E195183F290}" dt="2022-02-28T20:54:27.571" v="2113" actId="27636"/>
          <ac:spMkLst>
            <pc:docMk/>
            <pc:sldMk cId="2999667185" sldId="256"/>
            <ac:spMk id="2" creationId="{05939CD6-ECD4-457B-8079-0B61BC880BFD}"/>
          </ac:spMkLst>
        </pc:spChg>
        <pc:spChg chg="mod">
          <ac:chgData name="Clements, William" userId="cbdb0636-a496-422a-8d40-98c53d494d26" providerId="ADAL" clId="{A40716C7-EA90-F347-96C5-3E195183F290}" dt="2022-02-24T22:38:10.936" v="199" actId="26606"/>
          <ac:spMkLst>
            <pc:docMk/>
            <pc:sldMk cId="2999667185" sldId="256"/>
            <ac:spMk id="3" creationId="{33CD20B2-8DAF-4FCC-A143-B8F818603C9A}"/>
          </ac:spMkLst>
        </pc:spChg>
        <pc:spChg chg="add">
          <ac:chgData name="Clements, William" userId="cbdb0636-a496-422a-8d40-98c53d494d26" providerId="ADAL" clId="{A40716C7-EA90-F347-96C5-3E195183F290}" dt="2022-02-24T22:38:10.936" v="199" actId="26606"/>
          <ac:spMkLst>
            <pc:docMk/>
            <pc:sldMk cId="2999667185" sldId="256"/>
            <ac:spMk id="9" creationId="{47942995-B07F-4636-9A06-C6A104B260A8}"/>
          </ac:spMkLst>
        </pc:spChg>
        <pc:spChg chg="add">
          <ac:chgData name="Clements, William" userId="cbdb0636-a496-422a-8d40-98c53d494d26" providerId="ADAL" clId="{A40716C7-EA90-F347-96C5-3E195183F290}" dt="2022-02-24T22:38:10.936" v="199" actId="26606"/>
          <ac:spMkLst>
            <pc:docMk/>
            <pc:sldMk cId="2999667185" sldId="256"/>
            <ac:spMk id="16" creationId="{B81933D1-5615-42C7-9C0B-4EB7105CCE2D}"/>
          </ac:spMkLst>
        </pc:spChg>
        <pc:spChg chg="add">
          <ac:chgData name="Clements, William" userId="cbdb0636-a496-422a-8d40-98c53d494d26" providerId="ADAL" clId="{A40716C7-EA90-F347-96C5-3E195183F290}" dt="2022-02-24T22:38:10.936" v="199" actId="26606"/>
          <ac:spMkLst>
            <pc:docMk/>
            <pc:sldMk cId="2999667185" sldId="256"/>
            <ac:spMk id="18" creationId="{19C9EAEA-39D0-4B0E-A0EB-51E7B26740B1}"/>
          </ac:spMkLst>
        </pc:spChg>
        <pc:grpChg chg="add">
          <ac:chgData name="Clements, William" userId="cbdb0636-a496-422a-8d40-98c53d494d26" providerId="ADAL" clId="{A40716C7-EA90-F347-96C5-3E195183F290}" dt="2022-02-24T22:38:10.936" v="199" actId="26606"/>
          <ac:grpSpMkLst>
            <pc:docMk/>
            <pc:sldMk cId="2999667185" sldId="256"/>
            <ac:grpSpMk id="11" creationId="{032D8612-31EB-44CF-A1D0-14FD4C705424}"/>
          </ac:grpSpMkLst>
        </pc:grpChg>
        <pc:picChg chg="add mod">
          <ac:chgData name="Clements, William" userId="cbdb0636-a496-422a-8d40-98c53d494d26" providerId="ADAL" clId="{A40716C7-EA90-F347-96C5-3E195183F290}" dt="2022-02-24T22:38:10.936" v="199" actId="26606"/>
          <ac:picMkLst>
            <pc:docMk/>
            <pc:sldMk cId="2999667185" sldId="256"/>
            <ac:picMk id="4" creationId="{D16D3468-F1BE-7449-BA34-00619F06F804}"/>
          </ac:picMkLst>
        </pc:picChg>
      </pc:sldChg>
      <pc:sldChg chg="modSp mod modShow">
        <pc:chgData name="Clements, William" userId="cbdb0636-a496-422a-8d40-98c53d494d26" providerId="ADAL" clId="{A40716C7-EA90-F347-96C5-3E195183F290}" dt="2022-02-28T18:40:55.016" v="239" actId="729"/>
        <pc:sldMkLst>
          <pc:docMk/>
          <pc:sldMk cId="3863277105" sldId="257"/>
        </pc:sldMkLst>
        <pc:spChg chg="mod">
          <ac:chgData name="Clements, William" userId="cbdb0636-a496-422a-8d40-98c53d494d26" providerId="ADAL" clId="{A40716C7-EA90-F347-96C5-3E195183F290}" dt="2022-02-28T18:39:31.609" v="210" actId="404"/>
          <ac:spMkLst>
            <pc:docMk/>
            <pc:sldMk cId="3863277105" sldId="257"/>
            <ac:spMk id="2" creationId="{F2587DFE-8997-47FD-97D6-A8E649A31449}"/>
          </ac:spMkLst>
        </pc:spChg>
        <pc:spChg chg="mod">
          <ac:chgData name="Clements, William" userId="cbdb0636-a496-422a-8d40-98c53d494d26" providerId="ADAL" clId="{A40716C7-EA90-F347-96C5-3E195183F290}" dt="2022-02-24T21:21:10.863" v="36"/>
          <ac:spMkLst>
            <pc:docMk/>
            <pc:sldMk cId="3863277105" sldId="257"/>
            <ac:spMk id="3" creationId="{C5EB8113-1D61-44F2-AE52-3A8F97CE8507}"/>
          </ac:spMkLst>
        </pc:spChg>
      </pc:sldChg>
      <pc:sldChg chg="modSp del">
        <pc:chgData name="Clements, William" userId="cbdb0636-a496-422a-8d40-98c53d494d26" providerId="ADAL" clId="{A40716C7-EA90-F347-96C5-3E195183F290}" dt="2022-02-24T22:40:51.734" v="206" actId="2696"/>
        <pc:sldMkLst>
          <pc:docMk/>
          <pc:sldMk cId="2135046456" sldId="258"/>
        </pc:sldMkLst>
        <pc:spChg chg="mod">
          <ac:chgData name="Clements, William" userId="cbdb0636-a496-422a-8d40-98c53d494d26" providerId="ADAL" clId="{A40716C7-EA90-F347-96C5-3E195183F290}" dt="2022-02-24T21:21:10.863" v="36"/>
          <ac:spMkLst>
            <pc:docMk/>
            <pc:sldMk cId="2135046456" sldId="258"/>
            <ac:spMk id="2" creationId="{E1136F77-CC64-4512-8878-3BB41B0B8FB5}"/>
          </ac:spMkLst>
        </pc:spChg>
        <pc:spChg chg="mod">
          <ac:chgData name="Clements, William" userId="cbdb0636-a496-422a-8d40-98c53d494d26" providerId="ADAL" clId="{A40716C7-EA90-F347-96C5-3E195183F290}" dt="2022-02-24T21:21:10.863" v="36"/>
          <ac:spMkLst>
            <pc:docMk/>
            <pc:sldMk cId="2135046456" sldId="258"/>
            <ac:spMk id="3" creationId="{ACDE6BE5-1038-4FD0-AA80-F3DA5937851B}"/>
          </ac:spMkLst>
        </pc:spChg>
      </pc:sldChg>
      <pc:sldChg chg="modSp del">
        <pc:chgData name="Clements, William" userId="cbdb0636-a496-422a-8d40-98c53d494d26" providerId="ADAL" clId="{A40716C7-EA90-F347-96C5-3E195183F290}" dt="2022-02-24T22:38:57.200" v="200" actId="2696"/>
        <pc:sldMkLst>
          <pc:docMk/>
          <pc:sldMk cId="4099088328" sldId="260"/>
        </pc:sldMkLst>
        <pc:spChg chg="mod">
          <ac:chgData name="Clements, William" userId="cbdb0636-a496-422a-8d40-98c53d494d26" providerId="ADAL" clId="{A40716C7-EA90-F347-96C5-3E195183F290}" dt="2022-02-24T21:21:10.863" v="36"/>
          <ac:spMkLst>
            <pc:docMk/>
            <pc:sldMk cId="4099088328" sldId="260"/>
            <ac:spMk id="2" creationId="{CE13CFB0-E0DD-4AEA-A68F-6C7FC82DB133}"/>
          </ac:spMkLst>
        </pc:spChg>
        <pc:spChg chg="mod">
          <ac:chgData name="Clements, William" userId="cbdb0636-a496-422a-8d40-98c53d494d26" providerId="ADAL" clId="{A40716C7-EA90-F347-96C5-3E195183F290}" dt="2022-02-24T21:21:10.863" v="36"/>
          <ac:spMkLst>
            <pc:docMk/>
            <pc:sldMk cId="4099088328" sldId="260"/>
            <ac:spMk id="3" creationId="{0635923F-2CCE-4911-95CD-D07EF4260AC4}"/>
          </ac:spMkLst>
        </pc:spChg>
      </pc:sldChg>
      <pc:sldChg chg="addSp modSp mod ord">
        <pc:chgData name="Clements, William" userId="cbdb0636-a496-422a-8d40-98c53d494d26" providerId="ADAL" clId="{A40716C7-EA90-F347-96C5-3E195183F290}" dt="2022-02-28T18:40:48.274" v="238" actId="1076"/>
        <pc:sldMkLst>
          <pc:docMk/>
          <pc:sldMk cId="2749457329" sldId="261"/>
        </pc:sldMkLst>
        <pc:spChg chg="mod">
          <ac:chgData name="Clements, William" userId="cbdb0636-a496-422a-8d40-98c53d494d26" providerId="ADAL" clId="{A40716C7-EA90-F347-96C5-3E195183F290}" dt="2022-02-28T18:40:19.303" v="235" actId="20577"/>
          <ac:spMkLst>
            <pc:docMk/>
            <pc:sldMk cId="2749457329" sldId="261"/>
            <ac:spMk id="2" creationId="{F7FB9FF6-8ABD-4312-8FC7-0576F8D75AA4}"/>
          </ac:spMkLst>
        </pc:spChg>
        <pc:spChg chg="add mod">
          <ac:chgData name="Clements, William" userId="cbdb0636-a496-422a-8d40-98c53d494d26" providerId="ADAL" clId="{A40716C7-EA90-F347-96C5-3E195183F290}" dt="2022-02-24T21:22:06.531" v="66" actId="20577"/>
          <ac:spMkLst>
            <pc:docMk/>
            <pc:sldMk cId="2749457329" sldId="261"/>
            <ac:spMk id="3" creationId="{8221CA9C-A941-2D43-A784-A5E4D460F2CB}"/>
          </ac:spMkLst>
        </pc:spChg>
        <pc:spChg chg="add mod">
          <ac:chgData name="Clements, William" userId="cbdb0636-a496-422a-8d40-98c53d494d26" providerId="ADAL" clId="{A40716C7-EA90-F347-96C5-3E195183F290}" dt="2022-02-24T21:22:28.253" v="110" actId="1076"/>
          <ac:spMkLst>
            <pc:docMk/>
            <pc:sldMk cId="2749457329" sldId="261"/>
            <ac:spMk id="6" creationId="{31C94AD7-BC6A-124F-80D5-54011CD10665}"/>
          </ac:spMkLst>
        </pc:spChg>
        <pc:spChg chg="add mod">
          <ac:chgData name="Clements, William" userId="cbdb0636-a496-422a-8d40-98c53d494d26" providerId="ADAL" clId="{A40716C7-EA90-F347-96C5-3E195183F290}" dt="2022-02-28T18:40:48.274" v="238" actId="1076"/>
          <ac:spMkLst>
            <pc:docMk/>
            <pc:sldMk cId="2749457329" sldId="261"/>
            <ac:spMk id="9" creationId="{B3740129-55D3-BE4E-A6FF-2062DA8A7E57}"/>
          </ac:spMkLst>
        </pc:spChg>
        <pc:picChg chg="mod">
          <ac:chgData name="Clements, William" userId="cbdb0636-a496-422a-8d40-98c53d494d26" providerId="ADAL" clId="{A40716C7-EA90-F347-96C5-3E195183F290}" dt="2022-02-24T21:21:10.863" v="36"/>
          <ac:picMkLst>
            <pc:docMk/>
            <pc:sldMk cId="2749457329" sldId="261"/>
            <ac:picMk id="5" creationId="{3F613DF1-C18C-4E1D-B1FC-0C47B73F92EB}"/>
          </ac:picMkLst>
        </pc:picChg>
        <pc:picChg chg="add mod">
          <ac:chgData name="Clements, William" userId="cbdb0636-a496-422a-8d40-98c53d494d26" providerId="ADAL" clId="{A40716C7-EA90-F347-96C5-3E195183F290}" dt="2022-02-28T18:40:34.751" v="236"/>
          <ac:picMkLst>
            <pc:docMk/>
            <pc:sldMk cId="2749457329" sldId="261"/>
            <ac:picMk id="8" creationId="{C7E7BB43-C0CE-6745-B7DF-0990D70E9DAB}"/>
          </ac:picMkLst>
        </pc:picChg>
      </pc:sldChg>
      <pc:sldChg chg="modSp ord">
        <pc:chgData name="Clements, William" userId="cbdb0636-a496-422a-8d40-98c53d494d26" providerId="ADAL" clId="{A40716C7-EA90-F347-96C5-3E195183F290}" dt="2022-02-28T19:25:13.542" v="1583" actId="20578"/>
        <pc:sldMkLst>
          <pc:docMk/>
          <pc:sldMk cId="3869372743" sldId="262"/>
        </pc:sldMkLst>
        <pc:spChg chg="mod">
          <ac:chgData name="Clements, William" userId="cbdb0636-a496-422a-8d40-98c53d494d26" providerId="ADAL" clId="{A40716C7-EA90-F347-96C5-3E195183F290}" dt="2022-02-24T21:21:10.863" v="36"/>
          <ac:spMkLst>
            <pc:docMk/>
            <pc:sldMk cId="3869372743" sldId="262"/>
            <ac:spMk id="2" creationId="{A2FA2477-ED53-4209-B50A-B71F7DD674B8}"/>
          </ac:spMkLst>
        </pc:spChg>
      </pc:sldChg>
      <pc:sldChg chg="modSp del">
        <pc:chgData name="Clements, William" userId="cbdb0636-a496-422a-8d40-98c53d494d26" providerId="ADAL" clId="{A40716C7-EA90-F347-96C5-3E195183F290}" dt="2022-02-24T22:41:15.988" v="207" actId="2696"/>
        <pc:sldMkLst>
          <pc:docMk/>
          <pc:sldMk cId="3486568518" sldId="263"/>
        </pc:sldMkLst>
        <pc:spChg chg="mod">
          <ac:chgData name="Clements, William" userId="cbdb0636-a496-422a-8d40-98c53d494d26" providerId="ADAL" clId="{A40716C7-EA90-F347-96C5-3E195183F290}" dt="2022-02-24T21:21:10.863" v="36"/>
          <ac:spMkLst>
            <pc:docMk/>
            <pc:sldMk cId="3486568518" sldId="263"/>
            <ac:spMk id="2" creationId="{A21F4E64-47D8-43C4-A09E-3C23F7634390}"/>
          </ac:spMkLst>
        </pc:spChg>
        <pc:spChg chg="mod">
          <ac:chgData name="Clements, William" userId="cbdb0636-a496-422a-8d40-98c53d494d26" providerId="ADAL" clId="{A40716C7-EA90-F347-96C5-3E195183F290}" dt="2022-02-24T21:21:10.863" v="36"/>
          <ac:spMkLst>
            <pc:docMk/>
            <pc:sldMk cId="3486568518" sldId="263"/>
            <ac:spMk id="3" creationId="{BF4B0740-9BAD-4274-8205-D583356D06A1}"/>
          </ac:spMkLst>
        </pc:spChg>
      </pc:sldChg>
      <pc:sldChg chg="modSp">
        <pc:chgData name="Clements, William" userId="cbdb0636-a496-422a-8d40-98c53d494d26" providerId="ADAL" clId="{A40716C7-EA90-F347-96C5-3E195183F290}" dt="2022-02-24T21:21:10.863" v="36"/>
        <pc:sldMkLst>
          <pc:docMk/>
          <pc:sldMk cId="171657239" sldId="264"/>
        </pc:sldMkLst>
        <pc:spChg chg="mod">
          <ac:chgData name="Clements, William" userId="cbdb0636-a496-422a-8d40-98c53d494d26" providerId="ADAL" clId="{A40716C7-EA90-F347-96C5-3E195183F290}" dt="2022-02-24T21:21:10.863" v="36"/>
          <ac:spMkLst>
            <pc:docMk/>
            <pc:sldMk cId="171657239" sldId="264"/>
            <ac:spMk id="2" creationId="{7A6D49A4-346B-45C7-9DCE-C01B5C5ED470}"/>
          </ac:spMkLst>
        </pc:spChg>
        <pc:spChg chg="mod">
          <ac:chgData name="Clements, William" userId="cbdb0636-a496-422a-8d40-98c53d494d26" providerId="ADAL" clId="{A40716C7-EA90-F347-96C5-3E195183F290}" dt="2022-02-24T21:21:10.863" v="36"/>
          <ac:spMkLst>
            <pc:docMk/>
            <pc:sldMk cId="171657239" sldId="264"/>
            <ac:spMk id="3" creationId="{2350C270-7ED1-4A07-9444-3A45A9C7C8AC}"/>
          </ac:spMkLst>
        </pc:spChg>
      </pc:sldChg>
      <pc:sldChg chg="addSp delSp modSp mod setBg">
        <pc:chgData name="Clements, William" userId="cbdb0636-a496-422a-8d40-98c53d494d26" providerId="ADAL" clId="{A40716C7-EA90-F347-96C5-3E195183F290}" dt="2022-02-28T19:43:04.129" v="1942" actId="26606"/>
        <pc:sldMkLst>
          <pc:docMk/>
          <pc:sldMk cId="1297982015" sldId="265"/>
        </pc:sldMkLst>
        <pc:spChg chg="mod">
          <ac:chgData name="Clements, William" userId="cbdb0636-a496-422a-8d40-98c53d494d26" providerId="ADAL" clId="{A40716C7-EA90-F347-96C5-3E195183F290}" dt="2022-02-28T19:43:04.129" v="1942" actId="26606"/>
          <ac:spMkLst>
            <pc:docMk/>
            <pc:sldMk cId="1297982015" sldId="265"/>
            <ac:spMk id="2" creationId="{F2587DFE-8997-47FD-97D6-A8E649A31449}"/>
          </ac:spMkLst>
        </pc:spChg>
        <pc:spChg chg="add del mod">
          <ac:chgData name="Clements, William" userId="cbdb0636-a496-422a-8d40-98c53d494d26" providerId="ADAL" clId="{A40716C7-EA90-F347-96C5-3E195183F290}" dt="2022-02-28T19:43:04.129" v="1942" actId="26606"/>
          <ac:spMkLst>
            <pc:docMk/>
            <pc:sldMk cId="1297982015" sldId="265"/>
            <ac:spMk id="3" creationId="{C5EB8113-1D61-44F2-AE52-3A8F97CE8507}"/>
          </ac:spMkLst>
        </pc:spChg>
        <pc:spChg chg="add">
          <ac:chgData name="Clements, William" userId="cbdb0636-a496-422a-8d40-98c53d494d26" providerId="ADAL" clId="{A40716C7-EA90-F347-96C5-3E195183F290}" dt="2022-02-28T19:43:04.129" v="1942" actId="26606"/>
          <ac:spMkLst>
            <pc:docMk/>
            <pc:sldMk cId="1297982015" sldId="265"/>
            <ac:spMk id="6" creationId="{7517A47C-B2E5-4B79-8061-D74B1311AF6E}"/>
          </ac:spMkLst>
        </pc:spChg>
        <pc:spChg chg="add">
          <ac:chgData name="Clements, William" userId="cbdb0636-a496-422a-8d40-98c53d494d26" providerId="ADAL" clId="{A40716C7-EA90-F347-96C5-3E195183F290}" dt="2022-02-28T19:43:04.129" v="1942" actId="26606"/>
          <ac:spMkLst>
            <pc:docMk/>
            <pc:sldMk cId="1297982015" sldId="265"/>
            <ac:spMk id="7" creationId="{C505E780-2083-4CB5-A42A-5E0E2908ECC3}"/>
          </ac:spMkLst>
        </pc:spChg>
        <pc:spChg chg="add del">
          <ac:chgData name="Clements, William" userId="cbdb0636-a496-422a-8d40-98c53d494d26" providerId="ADAL" clId="{A40716C7-EA90-F347-96C5-3E195183F290}" dt="2022-02-28T19:42:35.994" v="1933" actId="26606"/>
          <ac:spMkLst>
            <pc:docMk/>
            <pc:sldMk cId="1297982015" sldId="265"/>
            <ac:spMk id="8" creationId="{B34F5AD2-EDBD-4BBD-A55C-EAFFD0C7097A}"/>
          </ac:spMkLst>
        </pc:spChg>
        <pc:spChg chg="add del">
          <ac:chgData name="Clements, William" userId="cbdb0636-a496-422a-8d40-98c53d494d26" providerId="ADAL" clId="{A40716C7-EA90-F347-96C5-3E195183F290}" dt="2022-02-28T19:42:07.498" v="1925" actId="26606"/>
          <ac:spMkLst>
            <pc:docMk/>
            <pc:sldMk cId="1297982015" sldId="265"/>
            <ac:spMk id="9" creationId="{BACC6370-2D7E-4714-9D71-7542949D7D5D}"/>
          </ac:spMkLst>
        </pc:spChg>
        <pc:spChg chg="add del">
          <ac:chgData name="Clements, William" userId="cbdb0636-a496-422a-8d40-98c53d494d26" providerId="ADAL" clId="{A40716C7-EA90-F347-96C5-3E195183F290}" dt="2022-02-28T19:42:35.994" v="1933" actId="26606"/>
          <ac:spMkLst>
            <pc:docMk/>
            <pc:sldMk cId="1297982015" sldId="265"/>
            <ac:spMk id="10" creationId="{C3896A03-3945-419A-B66B-4EE266EDD152}"/>
          </ac:spMkLst>
        </pc:spChg>
        <pc:spChg chg="add del">
          <ac:chgData name="Clements, William" userId="cbdb0636-a496-422a-8d40-98c53d494d26" providerId="ADAL" clId="{A40716C7-EA90-F347-96C5-3E195183F290}" dt="2022-02-28T19:42:07.498" v="1925" actId="26606"/>
          <ac:spMkLst>
            <pc:docMk/>
            <pc:sldMk cId="1297982015" sldId="265"/>
            <ac:spMk id="11" creationId="{256B2C21-A230-48C0-8DF1-C46611373C44}"/>
          </ac:spMkLst>
        </pc:spChg>
        <pc:spChg chg="add del">
          <ac:chgData name="Clements, William" userId="cbdb0636-a496-422a-8d40-98c53d494d26" providerId="ADAL" clId="{A40716C7-EA90-F347-96C5-3E195183F290}" dt="2022-02-28T19:42:35.994" v="1933" actId="26606"/>
          <ac:spMkLst>
            <pc:docMk/>
            <pc:sldMk cId="1297982015" sldId="265"/>
            <ac:spMk id="12" creationId="{B8EAE243-3A9F-4A46-B0D9-04C723A8A1BD}"/>
          </ac:spMkLst>
        </pc:spChg>
        <pc:spChg chg="add del">
          <ac:chgData name="Clements, William" userId="cbdb0636-a496-422a-8d40-98c53d494d26" providerId="ADAL" clId="{A40716C7-EA90-F347-96C5-3E195183F290}" dt="2022-02-28T19:42:07.498" v="1925" actId="26606"/>
          <ac:spMkLst>
            <pc:docMk/>
            <pc:sldMk cId="1297982015" sldId="265"/>
            <ac:spMk id="13" creationId="{3847E18C-932D-4C95-AABA-FEC7C9499AD7}"/>
          </ac:spMkLst>
        </pc:spChg>
        <pc:spChg chg="add">
          <ac:chgData name="Clements, William" userId="cbdb0636-a496-422a-8d40-98c53d494d26" providerId="ADAL" clId="{A40716C7-EA90-F347-96C5-3E195183F290}" dt="2022-02-28T19:43:04.129" v="1942" actId="26606"/>
          <ac:spMkLst>
            <pc:docMk/>
            <pc:sldMk cId="1297982015" sldId="265"/>
            <ac:spMk id="14" creationId="{D2C0AE1C-0118-41AE-8A10-7CDCBF10E96F}"/>
          </ac:spMkLst>
        </pc:spChg>
        <pc:spChg chg="add del">
          <ac:chgData name="Clements, William" userId="cbdb0636-a496-422a-8d40-98c53d494d26" providerId="ADAL" clId="{A40716C7-EA90-F347-96C5-3E195183F290}" dt="2022-02-28T19:42:07.498" v="1925" actId="26606"/>
          <ac:spMkLst>
            <pc:docMk/>
            <pc:sldMk cId="1297982015" sldId="265"/>
            <ac:spMk id="15" creationId="{3150CB11-0C61-439E-910F-5787759E72A0}"/>
          </ac:spMkLst>
        </pc:spChg>
        <pc:spChg chg="add">
          <ac:chgData name="Clements, William" userId="cbdb0636-a496-422a-8d40-98c53d494d26" providerId="ADAL" clId="{A40716C7-EA90-F347-96C5-3E195183F290}" dt="2022-02-28T19:43:04.129" v="1942" actId="26606"/>
          <ac:spMkLst>
            <pc:docMk/>
            <pc:sldMk cId="1297982015" sldId="265"/>
            <ac:spMk id="16" creationId="{463EEC44-1BA3-44ED-81FC-A644B04B2A44}"/>
          </ac:spMkLst>
        </pc:spChg>
        <pc:spChg chg="add del">
          <ac:chgData name="Clements, William" userId="cbdb0636-a496-422a-8d40-98c53d494d26" providerId="ADAL" clId="{A40716C7-EA90-F347-96C5-3E195183F290}" dt="2022-02-28T19:42:07.498" v="1925" actId="26606"/>
          <ac:spMkLst>
            <pc:docMk/>
            <pc:sldMk cId="1297982015" sldId="265"/>
            <ac:spMk id="17" creationId="{43F8A58B-5155-44CE-A5FF-7647B47D0A7A}"/>
          </ac:spMkLst>
        </pc:spChg>
        <pc:spChg chg="add del">
          <ac:chgData name="Clements, William" userId="cbdb0636-a496-422a-8d40-98c53d494d26" providerId="ADAL" clId="{A40716C7-EA90-F347-96C5-3E195183F290}" dt="2022-02-28T19:42:07.498" v="1925" actId="26606"/>
          <ac:spMkLst>
            <pc:docMk/>
            <pc:sldMk cId="1297982015" sldId="265"/>
            <ac:spMk id="19" creationId="{443F2ACA-E6D6-4028-82DD-F03C262D5DE6}"/>
          </ac:spMkLst>
        </pc:spChg>
        <pc:spChg chg="add del">
          <ac:chgData name="Clements, William" userId="cbdb0636-a496-422a-8d40-98c53d494d26" providerId="ADAL" clId="{A40716C7-EA90-F347-96C5-3E195183F290}" dt="2022-02-28T19:42:14.380" v="1927" actId="26606"/>
          <ac:spMkLst>
            <pc:docMk/>
            <pc:sldMk cId="1297982015" sldId="265"/>
            <ac:spMk id="21" creationId="{7517A47C-B2E5-4B79-8061-D74B1311AF6E}"/>
          </ac:spMkLst>
        </pc:spChg>
        <pc:spChg chg="add del">
          <ac:chgData name="Clements, William" userId="cbdb0636-a496-422a-8d40-98c53d494d26" providerId="ADAL" clId="{A40716C7-EA90-F347-96C5-3E195183F290}" dt="2022-02-28T19:42:14.380" v="1927" actId="26606"/>
          <ac:spMkLst>
            <pc:docMk/>
            <pc:sldMk cId="1297982015" sldId="265"/>
            <ac:spMk id="22" creationId="{C505E780-2083-4CB5-A42A-5E0E2908ECC3}"/>
          </ac:spMkLst>
        </pc:spChg>
        <pc:spChg chg="add del">
          <ac:chgData name="Clements, William" userId="cbdb0636-a496-422a-8d40-98c53d494d26" providerId="ADAL" clId="{A40716C7-EA90-F347-96C5-3E195183F290}" dt="2022-02-28T19:42:14.380" v="1927" actId="26606"/>
          <ac:spMkLst>
            <pc:docMk/>
            <pc:sldMk cId="1297982015" sldId="265"/>
            <ac:spMk id="23" creationId="{D2C0AE1C-0118-41AE-8A10-7CDCBF10E96F}"/>
          </ac:spMkLst>
        </pc:spChg>
        <pc:spChg chg="add del">
          <ac:chgData name="Clements, William" userId="cbdb0636-a496-422a-8d40-98c53d494d26" providerId="ADAL" clId="{A40716C7-EA90-F347-96C5-3E195183F290}" dt="2022-02-28T19:42:14.380" v="1927" actId="26606"/>
          <ac:spMkLst>
            <pc:docMk/>
            <pc:sldMk cId="1297982015" sldId="265"/>
            <ac:spMk id="24" creationId="{463EEC44-1BA3-44ED-81FC-A644B04B2A44}"/>
          </ac:spMkLst>
        </pc:spChg>
        <pc:spChg chg="add del">
          <ac:chgData name="Clements, William" userId="cbdb0636-a496-422a-8d40-98c53d494d26" providerId="ADAL" clId="{A40716C7-EA90-F347-96C5-3E195183F290}" dt="2022-02-28T19:42:28.130" v="1931" actId="26606"/>
          <ac:spMkLst>
            <pc:docMk/>
            <pc:sldMk cId="1297982015" sldId="265"/>
            <ac:spMk id="34" creationId="{D55CD764-972B-4CA5-A885-53E55C63E174}"/>
          </ac:spMkLst>
        </pc:spChg>
        <pc:spChg chg="add del">
          <ac:chgData name="Clements, William" userId="cbdb0636-a496-422a-8d40-98c53d494d26" providerId="ADAL" clId="{A40716C7-EA90-F347-96C5-3E195183F290}" dt="2022-02-28T19:42:28.130" v="1931" actId="26606"/>
          <ac:spMkLst>
            <pc:docMk/>
            <pc:sldMk cId="1297982015" sldId="265"/>
            <ac:spMk id="35" creationId="{E3E51905-F374-4E1A-97CF-B741584B74D5}"/>
          </ac:spMkLst>
        </pc:spChg>
        <pc:spChg chg="add del">
          <ac:chgData name="Clements, William" userId="cbdb0636-a496-422a-8d40-98c53d494d26" providerId="ADAL" clId="{A40716C7-EA90-F347-96C5-3E195183F290}" dt="2022-02-28T19:42:28.130" v="1931" actId="26606"/>
          <ac:spMkLst>
            <pc:docMk/>
            <pc:sldMk cId="1297982015" sldId="265"/>
            <ac:spMk id="36" creationId="{34165AB3-7006-4430-BCE3-25476BE13322}"/>
          </ac:spMkLst>
        </pc:spChg>
        <pc:spChg chg="add del">
          <ac:chgData name="Clements, William" userId="cbdb0636-a496-422a-8d40-98c53d494d26" providerId="ADAL" clId="{A40716C7-EA90-F347-96C5-3E195183F290}" dt="2022-02-28T19:42:35.994" v="1933" actId="26606"/>
          <ac:spMkLst>
            <pc:docMk/>
            <pc:sldMk cId="1297982015" sldId="265"/>
            <ac:spMk id="49" creationId="{C5EB8113-1D61-44F2-AE52-3A8F97CE8507}"/>
          </ac:spMkLst>
        </pc:spChg>
        <pc:grpChg chg="add del">
          <ac:chgData name="Clements, William" userId="cbdb0636-a496-422a-8d40-98c53d494d26" providerId="ADAL" clId="{A40716C7-EA90-F347-96C5-3E195183F290}" dt="2022-02-28T19:42:28.130" v="1931" actId="26606"/>
          <ac:grpSpMkLst>
            <pc:docMk/>
            <pc:sldMk cId="1297982015" sldId="265"/>
            <ac:grpSpMk id="37" creationId="{11999B20-6058-4C55-882E-A1FB050B69DD}"/>
          </ac:grpSpMkLst>
        </pc:grpChg>
        <pc:graphicFrameChg chg="add del">
          <ac:chgData name="Clements, William" userId="cbdb0636-a496-422a-8d40-98c53d494d26" providerId="ADAL" clId="{A40716C7-EA90-F347-96C5-3E195183F290}" dt="2022-02-28T19:42:07.498" v="1925" actId="26606"/>
          <ac:graphicFrameMkLst>
            <pc:docMk/>
            <pc:sldMk cId="1297982015" sldId="265"/>
            <ac:graphicFrameMk id="5" creationId="{7DBE730C-280E-46A3-BFB1-3914B503CF9D}"/>
          </ac:graphicFrameMkLst>
        </pc:graphicFrameChg>
        <pc:graphicFrameChg chg="add">
          <ac:chgData name="Clements, William" userId="cbdb0636-a496-422a-8d40-98c53d494d26" providerId="ADAL" clId="{A40716C7-EA90-F347-96C5-3E195183F290}" dt="2022-02-28T19:43:04.129" v="1942" actId="26606"/>
          <ac:graphicFrameMkLst>
            <pc:docMk/>
            <pc:sldMk cId="1297982015" sldId="265"/>
            <ac:graphicFrameMk id="18" creationId="{1B78F7EA-0B9D-4136-A281-18E373F589F6}"/>
          </ac:graphicFrameMkLst>
        </pc:graphicFrameChg>
        <pc:graphicFrameChg chg="add del">
          <ac:chgData name="Clements, William" userId="cbdb0636-a496-422a-8d40-98c53d494d26" providerId="ADAL" clId="{A40716C7-EA90-F347-96C5-3E195183F290}" dt="2022-02-28T19:42:14.380" v="1927" actId="26606"/>
          <ac:graphicFrameMkLst>
            <pc:docMk/>
            <pc:sldMk cId="1297982015" sldId="265"/>
            <ac:graphicFrameMk id="25" creationId="{654F5730-6FB7-41EB-A197-80890A2F5D14}"/>
          </ac:graphicFrameMkLst>
        </pc:graphicFrameChg>
        <pc:graphicFrameChg chg="add del">
          <ac:chgData name="Clements, William" userId="cbdb0636-a496-422a-8d40-98c53d494d26" providerId="ADAL" clId="{A40716C7-EA90-F347-96C5-3E195183F290}" dt="2022-02-28T19:42:22.879" v="1929" actId="26606"/>
          <ac:graphicFrameMkLst>
            <pc:docMk/>
            <pc:sldMk cId="1297982015" sldId="265"/>
            <ac:graphicFrameMk id="27" creationId="{5543D53B-5CE5-49B1-9C94-C78732DFFA4A}"/>
          </ac:graphicFrameMkLst>
        </pc:graphicFrameChg>
        <pc:graphicFrameChg chg="add del">
          <ac:chgData name="Clements, William" userId="cbdb0636-a496-422a-8d40-98c53d494d26" providerId="ADAL" clId="{A40716C7-EA90-F347-96C5-3E195183F290}" dt="2022-02-28T19:42:28.130" v="1931" actId="26606"/>
          <ac:graphicFrameMkLst>
            <pc:docMk/>
            <pc:sldMk cId="1297982015" sldId="265"/>
            <ac:graphicFrameMk id="47" creationId="{E8222222-14A6-4319-8A6D-19AECED41363}"/>
          </ac:graphicFrameMkLst>
        </pc:graphicFrameChg>
      </pc:sldChg>
      <pc:sldChg chg="addSp modSp mod">
        <pc:chgData name="Clements, William" userId="cbdb0636-a496-422a-8d40-98c53d494d26" providerId="ADAL" clId="{A40716C7-EA90-F347-96C5-3E195183F290}" dt="2022-02-28T18:48:51.594" v="502" actId="20577"/>
        <pc:sldMkLst>
          <pc:docMk/>
          <pc:sldMk cId="486022944" sldId="267"/>
        </pc:sldMkLst>
        <pc:spChg chg="add mod">
          <ac:chgData name="Clements, William" userId="cbdb0636-a496-422a-8d40-98c53d494d26" providerId="ADAL" clId="{A40716C7-EA90-F347-96C5-3E195183F290}" dt="2022-02-28T18:46:36.946" v="360"/>
          <ac:spMkLst>
            <pc:docMk/>
            <pc:sldMk cId="486022944" sldId="267"/>
            <ac:spMk id="9" creationId="{6998269E-0943-554C-BFB6-BE05CBB28DC3}"/>
          </ac:spMkLst>
        </pc:spChg>
        <pc:spChg chg="add mod">
          <ac:chgData name="Clements, William" userId="cbdb0636-a496-422a-8d40-98c53d494d26" providerId="ADAL" clId="{A40716C7-EA90-F347-96C5-3E195183F290}" dt="2022-02-28T18:46:36.946" v="360"/>
          <ac:spMkLst>
            <pc:docMk/>
            <pc:sldMk cId="486022944" sldId="267"/>
            <ac:spMk id="10" creationId="{F3CED26C-77E8-D342-AC94-BFAA4E9128CF}"/>
          </ac:spMkLst>
        </pc:spChg>
        <pc:spChg chg="add mod">
          <ac:chgData name="Clements, William" userId="cbdb0636-a496-422a-8d40-98c53d494d26" providerId="ADAL" clId="{A40716C7-EA90-F347-96C5-3E195183F290}" dt="2022-02-28T18:46:36.946" v="360"/>
          <ac:spMkLst>
            <pc:docMk/>
            <pc:sldMk cId="486022944" sldId="267"/>
            <ac:spMk id="11" creationId="{1D7F6940-8AEE-3347-B297-7CBBFB4713E6}"/>
          </ac:spMkLst>
        </pc:spChg>
        <pc:spChg chg="add mod">
          <ac:chgData name="Clements, William" userId="cbdb0636-a496-422a-8d40-98c53d494d26" providerId="ADAL" clId="{A40716C7-EA90-F347-96C5-3E195183F290}" dt="2022-02-28T18:47:52.981" v="367" actId="1076"/>
          <ac:spMkLst>
            <pc:docMk/>
            <pc:sldMk cId="486022944" sldId="267"/>
            <ac:spMk id="12" creationId="{3F260F31-10D4-8749-A867-9F4BA3248A9D}"/>
          </ac:spMkLst>
        </pc:spChg>
        <pc:spChg chg="add mod">
          <ac:chgData name="Clements, William" userId="cbdb0636-a496-422a-8d40-98c53d494d26" providerId="ADAL" clId="{A40716C7-EA90-F347-96C5-3E195183F290}" dt="2022-02-28T18:48:36.720" v="459" actId="20577"/>
          <ac:spMkLst>
            <pc:docMk/>
            <pc:sldMk cId="486022944" sldId="267"/>
            <ac:spMk id="13" creationId="{D5E05772-8B29-0547-BE9F-AC4B767C141A}"/>
          </ac:spMkLst>
        </pc:spChg>
        <pc:spChg chg="add mod">
          <ac:chgData name="Clements, William" userId="cbdb0636-a496-422a-8d40-98c53d494d26" providerId="ADAL" clId="{A40716C7-EA90-F347-96C5-3E195183F290}" dt="2022-02-28T18:48:51.594" v="502" actId="20577"/>
          <ac:spMkLst>
            <pc:docMk/>
            <pc:sldMk cId="486022944" sldId="267"/>
            <ac:spMk id="14" creationId="{48EF21E7-7D9D-E14D-9BF3-D92F8D5CFDE7}"/>
          </ac:spMkLst>
        </pc:spChg>
      </pc:sldChg>
      <pc:sldChg chg="addSp delSp mod">
        <pc:chgData name="Clements, William" userId="cbdb0636-a496-422a-8d40-98c53d494d26" providerId="ADAL" clId="{A40716C7-EA90-F347-96C5-3E195183F290}" dt="2022-02-28T19:43:54.689" v="1946" actId="478"/>
        <pc:sldMkLst>
          <pc:docMk/>
          <pc:sldMk cId="3782800129" sldId="268"/>
        </pc:sldMkLst>
        <pc:spChg chg="add del">
          <ac:chgData name="Clements, William" userId="cbdb0636-a496-422a-8d40-98c53d494d26" providerId="ADAL" clId="{A40716C7-EA90-F347-96C5-3E195183F290}" dt="2022-02-28T19:43:53.711" v="1945" actId="478"/>
          <ac:spMkLst>
            <pc:docMk/>
            <pc:sldMk cId="3782800129" sldId="268"/>
            <ac:spMk id="63" creationId="{00000000-0000-0000-0000-000000000000}"/>
          </ac:spMkLst>
        </pc:spChg>
        <pc:spChg chg="add del">
          <ac:chgData name="Clements, William" userId="cbdb0636-a496-422a-8d40-98c53d494d26" providerId="ADAL" clId="{A40716C7-EA90-F347-96C5-3E195183F290}" dt="2022-02-28T19:43:54.689" v="1946" actId="478"/>
          <ac:spMkLst>
            <pc:docMk/>
            <pc:sldMk cId="3782800129" sldId="268"/>
            <ac:spMk id="64" creationId="{00000000-0000-0000-0000-000000000000}"/>
          </ac:spMkLst>
        </pc:spChg>
      </pc:sldChg>
      <pc:sldChg chg="addSp modSp">
        <pc:chgData name="Clements, William" userId="cbdb0636-a496-422a-8d40-98c53d494d26" providerId="ADAL" clId="{A40716C7-EA90-F347-96C5-3E195183F290}" dt="2022-02-28T19:44:08.309" v="1947" actId="1076"/>
        <pc:sldMkLst>
          <pc:docMk/>
          <pc:sldMk cId="329684769" sldId="269"/>
        </pc:sldMkLst>
        <pc:picChg chg="add mod">
          <ac:chgData name="Clements, William" userId="cbdb0636-a496-422a-8d40-98c53d494d26" providerId="ADAL" clId="{A40716C7-EA90-F347-96C5-3E195183F290}" dt="2022-02-28T19:44:08.309" v="1947" actId="1076"/>
          <ac:picMkLst>
            <pc:docMk/>
            <pc:sldMk cId="329684769" sldId="269"/>
            <ac:picMk id="4098" creationId="{0D4E5C66-5192-FF46-B0FA-2E9E232F63D0}"/>
          </ac:picMkLst>
        </pc:picChg>
      </pc:sldChg>
      <pc:sldChg chg="addSp modSp mod">
        <pc:chgData name="Clements, William" userId="cbdb0636-a496-422a-8d40-98c53d494d26" providerId="ADAL" clId="{A40716C7-EA90-F347-96C5-3E195183F290}" dt="2022-02-28T19:34:01.245" v="1604" actId="14100"/>
        <pc:sldMkLst>
          <pc:docMk/>
          <pc:sldMk cId="1123335629" sldId="270"/>
        </pc:sldMkLst>
        <pc:spChg chg="add mod">
          <ac:chgData name="Clements, William" userId="cbdb0636-a496-422a-8d40-98c53d494d26" providerId="ADAL" clId="{A40716C7-EA90-F347-96C5-3E195183F290}" dt="2022-02-28T18:49:36.616" v="513" actId="1076"/>
          <ac:spMkLst>
            <pc:docMk/>
            <pc:sldMk cId="1123335629" sldId="270"/>
            <ac:spMk id="45" creationId="{20B7A042-5562-6D4D-8157-2A9F2489DC32}"/>
          </ac:spMkLst>
        </pc:spChg>
        <pc:spChg chg="add mod">
          <ac:chgData name="Clements, William" userId="cbdb0636-a496-422a-8d40-98c53d494d26" providerId="ADAL" clId="{A40716C7-EA90-F347-96C5-3E195183F290}" dt="2022-02-28T18:49:51.670" v="529" actId="1076"/>
          <ac:spMkLst>
            <pc:docMk/>
            <pc:sldMk cId="1123335629" sldId="270"/>
            <ac:spMk id="46" creationId="{3632BC47-A5AD-564D-86A7-8964B95FD88C}"/>
          </ac:spMkLst>
        </pc:spChg>
        <pc:spChg chg="add mod">
          <ac:chgData name="Clements, William" userId="cbdb0636-a496-422a-8d40-98c53d494d26" providerId="ADAL" clId="{A40716C7-EA90-F347-96C5-3E195183F290}" dt="2022-02-28T18:50:02.049" v="531" actId="1076"/>
          <ac:spMkLst>
            <pc:docMk/>
            <pc:sldMk cId="1123335629" sldId="270"/>
            <ac:spMk id="48" creationId="{445AF4A5-969D-7945-A211-92E418BB4131}"/>
          </ac:spMkLst>
        </pc:spChg>
        <pc:spChg chg="add mod">
          <ac:chgData name="Clements, William" userId="cbdb0636-a496-422a-8d40-98c53d494d26" providerId="ADAL" clId="{A40716C7-EA90-F347-96C5-3E195183F290}" dt="2022-02-28T18:50:05.946" v="533" actId="1076"/>
          <ac:spMkLst>
            <pc:docMk/>
            <pc:sldMk cId="1123335629" sldId="270"/>
            <ac:spMk id="49" creationId="{FFBA637E-90D4-E747-823F-531576FE82E4}"/>
          </ac:spMkLst>
        </pc:spChg>
        <pc:spChg chg="add mod">
          <ac:chgData name="Clements, William" userId="cbdb0636-a496-422a-8d40-98c53d494d26" providerId="ADAL" clId="{A40716C7-EA90-F347-96C5-3E195183F290}" dt="2022-02-28T18:50:12.378" v="535" actId="1076"/>
          <ac:spMkLst>
            <pc:docMk/>
            <pc:sldMk cId="1123335629" sldId="270"/>
            <ac:spMk id="50" creationId="{BE9303B5-014B-5243-9500-A8559D0F26A7}"/>
          </ac:spMkLst>
        </pc:spChg>
        <pc:spChg chg="add mod">
          <ac:chgData name="Clements, William" userId="cbdb0636-a496-422a-8d40-98c53d494d26" providerId="ADAL" clId="{A40716C7-EA90-F347-96C5-3E195183F290}" dt="2022-02-28T18:50:19.379" v="537" actId="1076"/>
          <ac:spMkLst>
            <pc:docMk/>
            <pc:sldMk cId="1123335629" sldId="270"/>
            <ac:spMk id="51" creationId="{A7430F25-6A6E-5A40-A041-78EE6743E6E1}"/>
          </ac:spMkLst>
        </pc:spChg>
        <pc:spChg chg="add mod">
          <ac:chgData name="Clements, William" userId="cbdb0636-a496-422a-8d40-98c53d494d26" providerId="ADAL" clId="{A40716C7-EA90-F347-96C5-3E195183F290}" dt="2022-02-28T18:50:24.316" v="539" actId="1076"/>
          <ac:spMkLst>
            <pc:docMk/>
            <pc:sldMk cId="1123335629" sldId="270"/>
            <ac:spMk id="52" creationId="{B2BACA46-0FCB-024B-A520-7C0256ECCE6F}"/>
          </ac:spMkLst>
        </pc:spChg>
        <pc:picChg chg="add mod">
          <ac:chgData name="Clements, William" userId="cbdb0636-a496-422a-8d40-98c53d494d26" providerId="ADAL" clId="{A40716C7-EA90-F347-96C5-3E195183F290}" dt="2022-02-28T19:30:41.825" v="1589" actId="1076"/>
          <ac:picMkLst>
            <pc:docMk/>
            <pc:sldMk cId="1123335629" sldId="270"/>
            <ac:picMk id="1026" creationId="{2A393A79-AABE-2C4B-A2E7-A21F42C08E36}"/>
          </ac:picMkLst>
        </pc:picChg>
        <pc:cxnChg chg="mod">
          <ac:chgData name="Clements, William" userId="cbdb0636-a496-422a-8d40-98c53d494d26" providerId="ADAL" clId="{A40716C7-EA90-F347-96C5-3E195183F290}" dt="2022-02-28T19:34:01.245" v="1604" actId="14100"/>
          <ac:cxnSpMkLst>
            <pc:docMk/>
            <pc:sldMk cId="1123335629" sldId="270"/>
            <ac:cxnSpMk id="191" creationId="{00000000-0000-0000-0000-000000000000}"/>
          </ac:cxnSpMkLst>
        </pc:cxnChg>
      </pc:sldChg>
      <pc:sldChg chg="modSp mod">
        <pc:chgData name="Clements, William" userId="cbdb0636-a496-422a-8d40-98c53d494d26" providerId="ADAL" clId="{A40716C7-EA90-F347-96C5-3E195183F290}" dt="2022-02-28T19:45:04.690" v="1949" actId="12"/>
        <pc:sldMkLst>
          <pc:docMk/>
          <pc:sldMk cId="2406787108" sldId="273"/>
        </pc:sldMkLst>
        <pc:spChg chg="mod">
          <ac:chgData name="Clements, William" userId="cbdb0636-a496-422a-8d40-98c53d494d26" providerId="ADAL" clId="{A40716C7-EA90-F347-96C5-3E195183F290}" dt="2022-02-28T19:45:04.690" v="1949" actId="12"/>
          <ac:spMkLst>
            <pc:docMk/>
            <pc:sldMk cId="2406787108" sldId="273"/>
            <ac:spMk id="65" creationId="{D809B6D3-59FE-48D6-B664-FEEFD707EFE7}"/>
          </ac:spMkLst>
        </pc:spChg>
      </pc:sldChg>
      <pc:sldChg chg="addSp modSp mod">
        <pc:chgData name="Clements, William" userId="cbdb0636-a496-422a-8d40-98c53d494d26" providerId="ADAL" clId="{A40716C7-EA90-F347-96C5-3E195183F290}" dt="2022-02-28T19:47:06.590" v="2059" actId="14100"/>
        <pc:sldMkLst>
          <pc:docMk/>
          <pc:sldMk cId="3144033835" sldId="274"/>
        </pc:sldMkLst>
        <pc:spChg chg="mod">
          <ac:chgData name="Clements, William" userId="cbdb0636-a496-422a-8d40-98c53d494d26" providerId="ADAL" clId="{A40716C7-EA90-F347-96C5-3E195183F290}" dt="2022-02-28T19:45:28.708" v="1973" actId="20577"/>
          <ac:spMkLst>
            <pc:docMk/>
            <pc:sldMk cId="3144033835" sldId="274"/>
            <ac:spMk id="92" creationId="{2B592C7D-E814-4F53-BA5B-12411E252A31}"/>
          </ac:spMkLst>
        </pc:spChg>
        <pc:spChg chg="mod">
          <ac:chgData name="Clements, William" userId="cbdb0636-a496-422a-8d40-98c53d494d26" providerId="ADAL" clId="{A40716C7-EA90-F347-96C5-3E195183F290}" dt="2022-02-28T19:45:45.994" v="1974" actId="1076"/>
          <ac:spMkLst>
            <pc:docMk/>
            <pc:sldMk cId="3144033835" sldId="274"/>
            <ac:spMk id="93" creationId="{A5AF94FA-E06F-42F1-98F0-B0C5B2B7821D}"/>
          </ac:spMkLst>
        </pc:spChg>
        <pc:spChg chg="add mod">
          <ac:chgData name="Clements, William" userId="cbdb0636-a496-422a-8d40-98c53d494d26" providerId="ADAL" clId="{A40716C7-EA90-F347-96C5-3E195183F290}" dt="2022-02-28T19:46:40.146" v="2033" actId="14100"/>
          <ac:spMkLst>
            <pc:docMk/>
            <pc:sldMk cId="3144033835" sldId="274"/>
            <ac:spMk id="95" creationId="{E10BEC1F-C3A1-8547-AC57-761B91EFC5D8}"/>
          </ac:spMkLst>
        </pc:spChg>
        <pc:spChg chg="add mod">
          <ac:chgData name="Clements, William" userId="cbdb0636-a496-422a-8d40-98c53d494d26" providerId="ADAL" clId="{A40716C7-EA90-F347-96C5-3E195183F290}" dt="2022-02-28T19:47:06.590" v="2059" actId="14100"/>
          <ac:spMkLst>
            <pc:docMk/>
            <pc:sldMk cId="3144033835" sldId="274"/>
            <ac:spMk id="96" creationId="{F75EB5D1-71AE-724C-AB67-043225AF28D9}"/>
          </ac:spMkLst>
        </pc:spChg>
      </pc:sldChg>
      <pc:sldChg chg="modSp ord">
        <pc:chgData name="Clements, William" userId="cbdb0636-a496-422a-8d40-98c53d494d26" providerId="ADAL" clId="{A40716C7-EA90-F347-96C5-3E195183F290}" dt="2022-02-28T19:25:55.205" v="1586" actId="20578"/>
        <pc:sldMkLst>
          <pc:docMk/>
          <pc:sldMk cId="48072717" sldId="275"/>
        </pc:sldMkLst>
        <pc:spChg chg="mod">
          <ac:chgData name="Clements, William" userId="cbdb0636-a496-422a-8d40-98c53d494d26" providerId="ADAL" clId="{A40716C7-EA90-F347-96C5-3E195183F290}" dt="2022-02-24T21:21:10.863" v="36"/>
          <ac:spMkLst>
            <pc:docMk/>
            <pc:sldMk cId="48072717" sldId="275"/>
            <ac:spMk id="2" creationId="{AB2545EF-937F-4FC1-AE1A-0FC9603E2E83}"/>
          </ac:spMkLst>
        </pc:spChg>
      </pc:sldChg>
      <pc:sldChg chg="modSp del">
        <pc:chgData name="Clements, William" userId="cbdb0636-a496-422a-8d40-98c53d494d26" providerId="ADAL" clId="{A40716C7-EA90-F347-96C5-3E195183F290}" dt="2022-02-24T22:39:04.609" v="201" actId="2696"/>
        <pc:sldMkLst>
          <pc:docMk/>
          <pc:sldMk cId="285499261" sldId="276"/>
        </pc:sldMkLst>
        <pc:spChg chg="mod">
          <ac:chgData name="Clements, William" userId="cbdb0636-a496-422a-8d40-98c53d494d26" providerId="ADAL" clId="{A40716C7-EA90-F347-96C5-3E195183F290}" dt="2022-02-24T21:21:10.863" v="36"/>
          <ac:spMkLst>
            <pc:docMk/>
            <pc:sldMk cId="285499261" sldId="276"/>
            <ac:spMk id="2" creationId="{AAB12F4A-16EE-4A28-89C4-FAA30C3F6901}"/>
          </ac:spMkLst>
        </pc:spChg>
      </pc:sldChg>
      <pc:sldChg chg="modSp del">
        <pc:chgData name="Clements, William" userId="cbdb0636-a496-422a-8d40-98c53d494d26" providerId="ADAL" clId="{A40716C7-EA90-F347-96C5-3E195183F290}" dt="2022-02-24T22:39:06.153" v="202" actId="2696"/>
        <pc:sldMkLst>
          <pc:docMk/>
          <pc:sldMk cId="2341799256" sldId="277"/>
        </pc:sldMkLst>
        <pc:spChg chg="mod">
          <ac:chgData name="Clements, William" userId="cbdb0636-a496-422a-8d40-98c53d494d26" providerId="ADAL" clId="{A40716C7-EA90-F347-96C5-3E195183F290}" dt="2022-02-24T21:21:10.863" v="36"/>
          <ac:spMkLst>
            <pc:docMk/>
            <pc:sldMk cId="2341799256" sldId="277"/>
            <ac:spMk id="2" creationId="{111E1D56-3298-4941-8549-043ECA94D2E7}"/>
          </ac:spMkLst>
        </pc:spChg>
        <pc:spChg chg="mod">
          <ac:chgData name="Clements, William" userId="cbdb0636-a496-422a-8d40-98c53d494d26" providerId="ADAL" clId="{A40716C7-EA90-F347-96C5-3E195183F290}" dt="2022-02-24T21:21:10.863" v="36"/>
          <ac:spMkLst>
            <pc:docMk/>
            <pc:sldMk cId="2341799256" sldId="277"/>
            <ac:spMk id="3" creationId="{075AEC78-765D-410C-A9EF-AC5998FD8210}"/>
          </ac:spMkLst>
        </pc:spChg>
      </pc:sldChg>
      <pc:sldChg chg="modSp del mod">
        <pc:chgData name="Clements, William" userId="cbdb0636-a496-422a-8d40-98c53d494d26" providerId="ADAL" clId="{A40716C7-EA90-F347-96C5-3E195183F290}" dt="2022-02-24T22:39:08.545" v="203" actId="2696"/>
        <pc:sldMkLst>
          <pc:docMk/>
          <pc:sldMk cId="2307999925" sldId="278"/>
        </pc:sldMkLst>
        <pc:spChg chg="mod">
          <ac:chgData name="Clements, William" userId="cbdb0636-a496-422a-8d40-98c53d494d26" providerId="ADAL" clId="{A40716C7-EA90-F347-96C5-3E195183F290}" dt="2022-02-24T21:21:10.863" v="36"/>
          <ac:spMkLst>
            <pc:docMk/>
            <pc:sldMk cId="2307999925" sldId="278"/>
            <ac:spMk id="2" creationId="{C1C32F66-8550-47B9-9A45-A1737D3DA43E}"/>
          </ac:spMkLst>
        </pc:spChg>
        <pc:spChg chg="mod">
          <ac:chgData name="Clements, William" userId="cbdb0636-a496-422a-8d40-98c53d494d26" providerId="ADAL" clId="{A40716C7-EA90-F347-96C5-3E195183F290}" dt="2022-02-24T21:21:10.863" v="36"/>
          <ac:spMkLst>
            <pc:docMk/>
            <pc:sldMk cId="2307999925" sldId="278"/>
            <ac:spMk id="3" creationId="{61FEC521-37EA-448B-BC2D-0A4307FEC674}"/>
          </ac:spMkLst>
        </pc:spChg>
      </pc:sldChg>
      <pc:sldChg chg="modSp del">
        <pc:chgData name="Clements, William" userId="cbdb0636-a496-422a-8d40-98c53d494d26" providerId="ADAL" clId="{A40716C7-EA90-F347-96C5-3E195183F290}" dt="2022-02-24T22:39:09.892" v="204" actId="2696"/>
        <pc:sldMkLst>
          <pc:docMk/>
          <pc:sldMk cId="3431660043" sldId="279"/>
        </pc:sldMkLst>
        <pc:spChg chg="mod">
          <ac:chgData name="Clements, William" userId="cbdb0636-a496-422a-8d40-98c53d494d26" providerId="ADAL" clId="{A40716C7-EA90-F347-96C5-3E195183F290}" dt="2022-02-24T21:21:10.863" v="36"/>
          <ac:spMkLst>
            <pc:docMk/>
            <pc:sldMk cId="3431660043" sldId="279"/>
            <ac:spMk id="2" creationId="{AD6C8A9A-75FB-46A9-942B-FAD37812B750}"/>
          </ac:spMkLst>
        </pc:spChg>
      </pc:sldChg>
      <pc:sldChg chg="modSp del">
        <pc:chgData name="Clements, William" userId="cbdb0636-a496-422a-8d40-98c53d494d26" providerId="ADAL" clId="{A40716C7-EA90-F347-96C5-3E195183F290}" dt="2022-02-24T22:39:12.489" v="205" actId="2696"/>
        <pc:sldMkLst>
          <pc:docMk/>
          <pc:sldMk cId="658665238" sldId="280"/>
        </pc:sldMkLst>
        <pc:spChg chg="mod">
          <ac:chgData name="Clements, William" userId="cbdb0636-a496-422a-8d40-98c53d494d26" providerId="ADAL" clId="{A40716C7-EA90-F347-96C5-3E195183F290}" dt="2022-02-24T21:21:10.863" v="36"/>
          <ac:spMkLst>
            <pc:docMk/>
            <pc:sldMk cId="658665238" sldId="280"/>
            <ac:spMk id="2" creationId="{8D588035-296B-4F57-A034-861615DA60BB}"/>
          </ac:spMkLst>
        </pc:spChg>
        <pc:spChg chg="mod">
          <ac:chgData name="Clements, William" userId="cbdb0636-a496-422a-8d40-98c53d494d26" providerId="ADAL" clId="{A40716C7-EA90-F347-96C5-3E195183F290}" dt="2022-02-24T21:21:10.863" v="36"/>
          <ac:spMkLst>
            <pc:docMk/>
            <pc:sldMk cId="658665238" sldId="280"/>
            <ac:spMk id="3" creationId="{AB1058BF-2A39-4AB4-938A-9828F72976E8}"/>
          </ac:spMkLst>
        </pc:spChg>
      </pc:sldChg>
      <pc:sldChg chg="modSp del mod">
        <pc:chgData name="Clements, William" userId="cbdb0636-a496-422a-8d40-98c53d494d26" providerId="ADAL" clId="{A40716C7-EA90-F347-96C5-3E195183F290}" dt="2022-02-24T22:40:51.734" v="206" actId="2696"/>
        <pc:sldMkLst>
          <pc:docMk/>
          <pc:sldMk cId="3612635506" sldId="281"/>
        </pc:sldMkLst>
        <pc:spChg chg="mod">
          <ac:chgData name="Clements, William" userId="cbdb0636-a496-422a-8d40-98c53d494d26" providerId="ADAL" clId="{A40716C7-EA90-F347-96C5-3E195183F290}" dt="2022-02-24T21:21:10.863" v="36"/>
          <ac:spMkLst>
            <pc:docMk/>
            <pc:sldMk cId="3612635506" sldId="281"/>
            <ac:spMk id="2" creationId="{01078F51-A497-4982-9019-BA7AC1DE0BFA}"/>
          </ac:spMkLst>
        </pc:spChg>
        <pc:spChg chg="mod">
          <ac:chgData name="Clements, William" userId="cbdb0636-a496-422a-8d40-98c53d494d26" providerId="ADAL" clId="{A40716C7-EA90-F347-96C5-3E195183F290}" dt="2022-02-24T21:21:10.863" v="36"/>
          <ac:spMkLst>
            <pc:docMk/>
            <pc:sldMk cId="3612635506" sldId="281"/>
            <ac:spMk id="3" creationId="{E1C1B80B-9FF6-4043-AD3D-0AA38C5C0DA9}"/>
          </ac:spMkLst>
        </pc:spChg>
        <pc:spChg chg="mod">
          <ac:chgData name="Clements, William" userId="cbdb0636-a496-422a-8d40-98c53d494d26" providerId="ADAL" clId="{A40716C7-EA90-F347-96C5-3E195183F290}" dt="2022-02-24T21:21:10.863" v="36"/>
          <ac:spMkLst>
            <pc:docMk/>
            <pc:sldMk cId="3612635506" sldId="281"/>
            <ac:spMk id="4" creationId="{FDCF5A58-EF1E-4222-ACD6-35289C77E1D1}"/>
          </ac:spMkLst>
        </pc:spChg>
      </pc:sldChg>
      <pc:sldChg chg="modSp del">
        <pc:chgData name="Clements, William" userId="cbdb0636-a496-422a-8d40-98c53d494d26" providerId="ADAL" clId="{A40716C7-EA90-F347-96C5-3E195183F290}" dt="2022-02-24T22:40:51.734" v="206" actId="2696"/>
        <pc:sldMkLst>
          <pc:docMk/>
          <pc:sldMk cId="1124079096" sldId="282"/>
        </pc:sldMkLst>
        <pc:spChg chg="mod">
          <ac:chgData name="Clements, William" userId="cbdb0636-a496-422a-8d40-98c53d494d26" providerId="ADAL" clId="{A40716C7-EA90-F347-96C5-3E195183F290}" dt="2022-02-24T21:21:10.863" v="36"/>
          <ac:spMkLst>
            <pc:docMk/>
            <pc:sldMk cId="1124079096" sldId="282"/>
            <ac:spMk id="5" creationId="{736A19EF-82FC-4D48-A387-53E3C16DF82F}"/>
          </ac:spMkLst>
        </pc:spChg>
        <pc:spChg chg="mod">
          <ac:chgData name="Clements, William" userId="cbdb0636-a496-422a-8d40-98c53d494d26" providerId="ADAL" clId="{A40716C7-EA90-F347-96C5-3E195183F290}" dt="2022-02-24T21:21:10.863" v="36"/>
          <ac:spMkLst>
            <pc:docMk/>
            <pc:sldMk cId="1124079096" sldId="282"/>
            <ac:spMk id="6" creationId="{AA107FBD-DAC6-400A-8D56-2A93793666E2}"/>
          </ac:spMkLst>
        </pc:spChg>
      </pc:sldChg>
      <pc:sldChg chg="modSp del">
        <pc:chgData name="Clements, William" userId="cbdb0636-a496-422a-8d40-98c53d494d26" providerId="ADAL" clId="{A40716C7-EA90-F347-96C5-3E195183F290}" dt="2022-02-24T22:40:51.734" v="206" actId="2696"/>
        <pc:sldMkLst>
          <pc:docMk/>
          <pc:sldMk cId="2465351793" sldId="283"/>
        </pc:sldMkLst>
        <pc:spChg chg="mod">
          <ac:chgData name="Clements, William" userId="cbdb0636-a496-422a-8d40-98c53d494d26" providerId="ADAL" clId="{A40716C7-EA90-F347-96C5-3E195183F290}" dt="2022-02-24T21:21:10.863" v="36"/>
          <ac:spMkLst>
            <pc:docMk/>
            <pc:sldMk cId="2465351793" sldId="283"/>
            <ac:spMk id="2" creationId="{5E4D49F4-8C19-4871-8245-FAB7339A7EB2}"/>
          </ac:spMkLst>
        </pc:spChg>
      </pc:sldChg>
      <pc:sldChg chg="modSp del">
        <pc:chgData name="Clements, William" userId="cbdb0636-a496-422a-8d40-98c53d494d26" providerId="ADAL" clId="{A40716C7-EA90-F347-96C5-3E195183F290}" dt="2022-02-24T22:40:51.734" v="206" actId="2696"/>
        <pc:sldMkLst>
          <pc:docMk/>
          <pc:sldMk cId="4180983658" sldId="284"/>
        </pc:sldMkLst>
        <pc:spChg chg="mod">
          <ac:chgData name="Clements, William" userId="cbdb0636-a496-422a-8d40-98c53d494d26" providerId="ADAL" clId="{A40716C7-EA90-F347-96C5-3E195183F290}" dt="2022-02-24T21:21:10.863" v="36"/>
          <ac:spMkLst>
            <pc:docMk/>
            <pc:sldMk cId="4180983658" sldId="284"/>
            <ac:spMk id="2" creationId="{E3A53548-1590-4C73-873E-8975F4511BD8}"/>
          </ac:spMkLst>
        </pc:spChg>
        <pc:spChg chg="mod">
          <ac:chgData name="Clements, William" userId="cbdb0636-a496-422a-8d40-98c53d494d26" providerId="ADAL" clId="{A40716C7-EA90-F347-96C5-3E195183F290}" dt="2022-02-24T21:21:10.863" v="36"/>
          <ac:spMkLst>
            <pc:docMk/>
            <pc:sldMk cId="4180983658" sldId="284"/>
            <ac:spMk id="3" creationId="{3245DA85-9429-4E2D-A970-0CA6DA98AD9F}"/>
          </ac:spMkLst>
        </pc:spChg>
        <pc:spChg chg="mod">
          <ac:chgData name="Clements, William" userId="cbdb0636-a496-422a-8d40-98c53d494d26" providerId="ADAL" clId="{A40716C7-EA90-F347-96C5-3E195183F290}" dt="2022-02-24T21:21:10.863" v="36"/>
          <ac:spMkLst>
            <pc:docMk/>
            <pc:sldMk cId="4180983658" sldId="284"/>
            <ac:spMk id="4" creationId="{9ACF6E2F-8944-4B48-817F-2B5221F3F97B}"/>
          </ac:spMkLst>
        </pc:spChg>
      </pc:sldChg>
      <pc:sldChg chg="addSp delSp modSp new mod setBg">
        <pc:chgData name="Clements, William" userId="cbdb0636-a496-422a-8d40-98c53d494d26" providerId="ADAL" clId="{A40716C7-EA90-F347-96C5-3E195183F290}" dt="2022-02-24T21:21:19.305" v="39" actId="26606"/>
        <pc:sldMkLst>
          <pc:docMk/>
          <pc:sldMk cId="2134546634" sldId="285"/>
        </pc:sldMkLst>
        <pc:spChg chg="mod">
          <ac:chgData name="Clements, William" userId="cbdb0636-a496-422a-8d40-98c53d494d26" providerId="ADAL" clId="{A40716C7-EA90-F347-96C5-3E195183F290}" dt="2022-02-24T21:21:19.305" v="39" actId="26606"/>
          <ac:spMkLst>
            <pc:docMk/>
            <pc:sldMk cId="2134546634" sldId="285"/>
            <ac:spMk id="2" creationId="{3926B485-68E7-1241-A90F-DEAF7FAD8213}"/>
          </ac:spMkLst>
        </pc:spChg>
        <pc:spChg chg="del mod">
          <ac:chgData name="Clements, William" userId="cbdb0636-a496-422a-8d40-98c53d494d26" providerId="ADAL" clId="{A40716C7-EA90-F347-96C5-3E195183F290}" dt="2022-02-24T21:21:19.305" v="39" actId="26606"/>
          <ac:spMkLst>
            <pc:docMk/>
            <pc:sldMk cId="2134546634" sldId="285"/>
            <ac:spMk id="3" creationId="{9372A5B8-76EA-E24D-A302-B8B781DF6A8C}"/>
          </ac:spMkLst>
        </pc:spChg>
        <pc:spChg chg="add del">
          <ac:chgData name="Clements, William" userId="cbdb0636-a496-422a-8d40-98c53d494d26" providerId="ADAL" clId="{A40716C7-EA90-F347-96C5-3E195183F290}" dt="2022-02-24T21:21:19.269" v="38" actId="26606"/>
          <ac:spMkLst>
            <pc:docMk/>
            <pc:sldMk cId="2134546634" sldId="285"/>
            <ac:spMk id="8" creationId="{09588DA8-065E-4F6F-8EFD-43104AB2E0CF}"/>
          </ac:spMkLst>
        </pc:spChg>
        <pc:spChg chg="add">
          <ac:chgData name="Clements, William" userId="cbdb0636-a496-422a-8d40-98c53d494d26" providerId="ADAL" clId="{A40716C7-EA90-F347-96C5-3E195183F290}" dt="2022-02-24T21:21:19.305" v="39" actId="26606"/>
          <ac:spMkLst>
            <pc:docMk/>
            <pc:sldMk cId="2134546634" sldId="285"/>
            <ac:spMk id="9" creationId="{B819A166-7571-4003-A6B8-B62034C3ED30}"/>
          </ac:spMkLst>
        </pc:spChg>
        <pc:spChg chg="add del">
          <ac:chgData name="Clements, William" userId="cbdb0636-a496-422a-8d40-98c53d494d26" providerId="ADAL" clId="{A40716C7-EA90-F347-96C5-3E195183F290}" dt="2022-02-24T21:21:19.269" v="38" actId="26606"/>
          <ac:spMkLst>
            <pc:docMk/>
            <pc:sldMk cId="2134546634" sldId="285"/>
            <ac:spMk id="10" creationId="{C4285719-470E-454C-AF62-8323075F1F5B}"/>
          </ac:spMkLst>
        </pc:spChg>
        <pc:spChg chg="add del">
          <ac:chgData name="Clements, William" userId="cbdb0636-a496-422a-8d40-98c53d494d26" providerId="ADAL" clId="{A40716C7-EA90-F347-96C5-3E195183F290}" dt="2022-02-24T21:21:19.269" v="38" actId="26606"/>
          <ac:spMkLst>
            <pc:docMk/>
            <pc:sldMk cId="2134546634" sldId="285"/>
            <ac:spMk id="12" creationId="{CD9FE4EF-C4D8-49A0-B2FF-81D8DB7D8A24}"/>
          </ac:spMkLst>
        </pc:spChg>
        <pc:spChg chg="add del">
          <ac:chgData name="Clements, William" userId="cbdb0636-a496-422a-8d40-98c53d494d26" providerId="ADAL" clId="{A40716C7-EA90-F347-96C5-3E195183F290}" dt="2022-02-24T21:21:19.269" v="38" actId="26606"/>
          <ac:spMkLst>
            <pc:docMk/>
            <pc:sldMk cId="2134546634" sldId="285"/>
            <ac:spMk id="14" creationId="{4300840D-0A0B-4512-BACA-B439D5B9C57C}"/>
          </ac:spMkLst>
        </pc:spChg>
        <pc:spChg chg="add del">
          <ac:chgData name="Clements, William" userId="cbdb0636-a496-422a-8d40-98c53d494d26" providerId="ADAL" clId="{A40716C7-EA90-F347-96C5-3E195183F290}" dt="2022-02-24T21:21:19.269" v="38" actId="26606"/>
          <ac:spMkLst>
            <pc:docMk/>
            <pc:sldMk cId="2134546634" sldId="285"/>
            <ac:spMk id="16" creationId="{D2B78728-A580-49A7-84F9-6EF6F583ADE0}"/>
          </ac:spMkLst>
        </pc:spChg>
        <pc:spChg chg="add del">
          <ac:chgData name="Clements, William" userId="cbdb0636-a496-422a-8d40-98c53d494d26" providerId="ADAL" clId="{A40716C7-EA90-F347-96C5-3E195183F290}" dt="2022-02-24T21:21:19.269" v="38" actId="26606"/>
          <ac:spMkLst>
            <pc:docMk/>
            <pc:sldMk cId="2134546634" sldId="285"/>
            <ac:spMk id="18" creationId="{38FAA1A1-D861-433F-88FA-1E9D6FD31D11}"/>
          </ac:spMkLst>
        </pc:spChg>
        <pc:spChg chg="add del">
          <ac:chgData name="Clements, William" userId="cbdb0636-a496-422a-8d40-98c53d494d26" providerId="ADAL" clId="{A40716C7-EA90-F347-96C5-3E195183F290}" dt="2022-02-24T21:21:19.269" v="38" actId="26606"/>
          <ac:spMkLst>
            <pc:docMk/>
            <pc:sldMk cId="2134546634" sldId="285"/>
            <ac:spMk id="20" creationId="{8D71EDA1-87BF-4D5D-AB79-F346FD19278A}"/>
          </ac:spMkLst>
        </pc:spChg>
        <pc:graphicFrameChg chg="add">
          <ac:chgData name="Clements, William" userId="cbdb0636-a496-422a-8d40-98c53d494d26" providerId="ADAL" clId="{A40716C7-EA90-F347-96C5-3E195183F290}" dt="2022-02-24T21:21:19.305" v="39" actId="26606"/>
          <ac:graphicFrameMkLst>
            <pc:docMk/>
            <pc:sldMk cId="2134546634" sldId="285"/>
            <ac:graphicFrameMk id="5" creationId="{50284A00-CD96-4B8A-9355-F7412751509C}"/>
          </ac:graphicFrameMkLst>
        </pc:graphicFrameChg>
      </pc:sldChg>
      <pc:sldChg chg="addSp modSp new mod">
        <pc:chgData name="Clements, William" userId="cbdb0636-a496-422a-8d40-98c53d494d26" providerId="ADAL" clId="{A40716C7-EA90-F347-96C5-3E195183F290}" dt="2022-02-24T22:09:10.932" v="170" actId="14100"/>
        <pc:sldMkLst>
          <pc:docMk/>
          <pc:sldMk cId="1484658729" sldId="286"/>
        </pc:sldMkLst>
        <pc:spChg chg="mod">
          <ac:chgData name="Clements, William" userId="cbdb0636-a496-422a-8d40-98c53d494d26" providerId="ADAL" clId="{A40716C7-EA90-F347-96C5-3E195183F290}" dt="2022-02-24T22:09:10.932" v="170" actId="14100"/>
          <ac:spMkLst>
            <pc:docMk/>
            <pc:sldMk cId="1484658729" sldId="286"/>
            <ac:spMk id="2" creationId="{2591120A-8461-7543-830B-64B2BF5472A4}"/>
          </ac:spMkLst>
        </pc:spChg>
        <pc:spChg chg="mod">
          <ac:chgData name="Clements, William" userId="cbdb0636-a496-422a-8d40-98c53d494d26" providerId="ADAL" clId="{A40716C7-EA90-F347-96C5-3E195183F290}" dt="2022-02-24T22:06:53.086" v="128" actId="27636"/>
          <ac:spMkLst>
            <pc:docMk/>
            <pc:sldMk cId="1484658729" sldId="286"/>
            <ac:spMk id="3" creationId="{D651DF6D-16AC-044D-92ED-EB3D5AA8B35D}"/>
          </ac:spMkLst>
        </pc:spChg>
        <pc:spChg chg="add mod">
          <ac:chgData name="Clements, William" userId="cbdb0636-a496-422a-8d40-98c53d494d26" providerId="ADAL" clId="{A40716C7-EA90-F347-96C5-3E195183F290}" dt="2022-02-24T22:06:07.491" v="121" actId="1076"/>
          <ac:spMkLst>
            <pc:docMk/>
            <pc:sldMk cId="1484658729" sldId="286"/>
            <ac:spMk id="4" creationId="{A0E82575-6C16-C244-9A69-ABDB2D3F3E48}"/>
          </ac:spMkLst>
        </pc:spChg>
      </pc:sldChg>
      <pc:sldChg chg="modSp new mod">
        <pc:chgData name="Clements, William" userId="cbdb0636-a496-422a-8d40-98c53d494d26" providerId="ADAL" clId="{A40716C7-EA90-F347-96C5-3E195183F290}" dt="2022-02-24T22:09:28.513" v="172" actId="27636"/>
        <pc:sldMkLst>
          <pc:docMk/>
          <pc:sldMk cId="3188753844" sldId="287"/>
        </pc:sldMkLst>
        <pc:spChg chg="mod">
          <ac:chgData name="Clements, William" userId="cbdb0636-a496-422a-8d40-98c53d494d26" providerId="ADAL" clId="{A40716C7-EA90-F347-96C5-3E195183F290}" dt="2022-02-24T22:07:32.416" v="131" actId="20577"/>
          <ac:spMkLst>
            <pc:docMk/>
            <pc:sldMk cId="3188753844" sldId="287"/>
            <ac:spMk id="2" creationId="{9B601CF1-BEC8-8646-B439-93052638DE4E}"/>
          </ac:spMkLst>
        </pc:spChg>
        <pc:spChg chg="mod">
          <ac:chgData name="Clements, William" userId="cbdb0636-a496-422a-8d40-98c53d494d26" providerId="ADAL" clId="{A40716C7-EA90-F347-96C5-3E195183F290}" dt="2022-02-24T22:09:28.513" v="172" actId="27636"/>
          <ac:spMkLst>
            <pc:docMk/>
            <pc:sldMk cId="3188753844" sldId="287"/>
            <ac:spMk id="3" creationId="{D6ECFF6E-41DB-B64F-AC39-1AA067EBCBB6}"/>
          </ac:spMkLst>
        </pc:spChg>
      </pc:sldChg>
      <pc:sldChg chg="addSp delSp modSp new mod">
        <pc:chgData name="Clements, William" userId="cbdb0636-a496-422a-8d40-98c53d494d26" providerId="ADAL" clId="{A40716C7-EA90-F347-96C5-3E195183F290}" dt="2022-02-28T18:45:05.177" v="358" actId="21"/>
        <pc:sldMkLst>
          <pc:docMk/>
          <pc:sldMk cId="877749848" sldId="288"/>
        </pc:sldMkLst>
        <pc:picChg chg="add del mod">
          <ac:chgData name="Clements, William" userId="cbdb0636-a496-422a-8d40-98c53d494d26" providerId="ADAL" clId="{A40716C7-EA90-F347-96C5-3E195183F290}" dt="2022-02-28T18:45:05.177" v="358" actId="21"/>
          <ac:picMkLst>
            <pc:docMk/>
            <pc:sldMk cId="877749848" sldId="288"/>
            <ac:picMk id="4" creationId="{9EF84420-DEB2-F34D-A716-FFE8CD2E7FA9}"/>
          </ac:picMkLst>
        </pc:picChg>
        <pc:picChg chg="add mod">
          <ac:chgData name="Clements, William" userId="cbdb0636-a496-422a-8d40-98c53d494d26" providerId="ADAL" clId="{A40716C7-EA90-F347-96C5-3E195183F290}" dt="2022-02-24T22:33:04.839" v="179" actId="14100"/>
          <ac:picMkLst>
            <pc:docMk/>
            <pc:sldMk cId="877749848" sldId="288"/>
            <ac:picMk id="5" creationId="{09E8E7B6-1058-DA42-BBC3-C8CE06B27BB6}"/>
          </ac:picMkLst>
        </pc:picChg>
      </pc:sldChg>
      <pc:sldChg chg="addSp modSp new add del mod ord">
        <pc:chgData name="Clements, William" userId="cbdb0636-a496-422a-8d40-98c53d494d26" providerId="ADAL" clId="{A40716C7-EA90-F347-96C5-3E195183F290}" dt="2022-02-28T23:29:11.831" v="2467"/>
        <pc:sldMkLst>
          <pc:docMk/>
          <pc:sldMk cId="2635847580" sldId="289"/>
        </pc:sldMkLst>
        <pc:picChg chg="add mod">
          <ac:chgData name="Clements, William" userId="cbdb0636-a496-422a-8d40-98c53d494d26" providerId="ADAL" clId="{A40716C7-EA90-F347-96C5-3E195183F290}" dt="2022-02-24T22:33:19.309" v="183" actId="1076"/>
          <ac:picMkLst>
            <pc:docMk/>
            <pc:sldMk cId="2635847580" sldId="289"/>
            <ac:picMk id="4" creationId="{BA0C19F6-9A3D-E246-BC3B-2525BCB16B29}"/>
          </ac:picMkLst>
        </pc:picChg>
      </pc:sldChg>
      <pc:sldChg chg="addSp delSp modSp new mod">
        <pc:chgData name="Clements, William" userId="cbdb0636-a496-422a-8d40-98c53d494d26" providerId="ADAL" clId="{A40716C7-EA90-F347-96C5-3E195183F290}" dt="2022-02-28T18:44:45.928" v="353" actId="21"/>
        <pc:sldMkLst>
          <pc:docMk/>
          <pc:sldMk cId="1831247047" sldId="290"/>
        </pc:sldMkLst>
        <pc:picChg chg="add mod">
          <ac:chgData name="Clements, William" userId="cbdb0636-a496-422a-8d40-98c53d494d26" providerId="ADAL" clId="{A40716C7-EA90-F347-96C5-3E195183F290}" dt="2022-02-24T22:33:36.927" v="187" actId="1076"/>
          <ac:picMkLst>
            <pc:docMk/>
            <pc:sldMk cId="1831247047" sldId="290"/>
            <ac:picMk id="4" creationId="{1F4F88B8-2EDD-8046-B1BC-69BD9A51F01C}"/>
          </ac:picMkLst>
        </pc:picChg>
        <pc:picChg chg="add del mod">
          <ac:chgData name="Clements, William" userId="cbdb0636-a496-422a-8d40-98c53d494d26" providerId="ADAL" clId="{A40716C7-EA90-F347-96C5-3E195183F290}" dt="2022-02-28T18:44:45.928" v="353" actId="21"/>
          <ac:picMkLst>
            <pc:docMk/>
            <pc:sldMk cId="1831247047" sldId="290"/>
            <ac:picMk id="5" creationId="{0A7502D1-D290-DF48-A36E-ED6771733F4F}"/>
          </ac:picMkLst>
        </pc:picChg>
      </pc:sldChg>
      <pc:sldChg chg="addSp modSp new mod">
        <pc:chgData name="Clements, William" userId="cbdb0636-a496-422a-8d40-98c53d494d26" providerId="ADAL" clId="{A40716C7-EA90-F347-96C5-3E195183F290}" dt="2022-02-24T22:34:24.994" v="193" actId="14100"/>
        <pc:sldMkLst>
          <pc:docMk/>
          <pc:sldMk cId="2099687111" sldId="291"/>
        </pc:sldMkLst>
        <pc:picChg chg="add mod">
          <ac:chgData name="Clements, William" userId="cbdb0636-a496-422a-8d40-98c53d494d26" providerId="ADAL" clId="{A40716C7-EA90-F347-96C5-3E195183F290}" dt="2022-02-24T22:34:24.994" v="193" actId="14100"/>
          <ac:picMkLst>
            <pc:docMk/>
            <pc:sldMk cId="2099687111" sldId="291"/>
            <ac:picMk id="4" creationId="{060B028D-D8B7-F947-91E9-9C087A8FD84E}"/>
          </ac:picMkLst>
        </pc:picChg>
      </pc:sldChg>
      <pc:sldChg chg="addSp delSp modSp new mod">
        <pc:chgData name="Clements, William" userId="cbdb0636-a496-422a-8d40-98c53d494d26" providerId="ADAL" clId="{A40716C7-EA90-F347-96C5-3E195183F290}" dt="2022-02-28T19:40:57.745" v="1923" actId="20577"/>
        <pc:sldMkLst>
          <pc:docMk/>
          <pc:sldMk cId="560425062" sldId="292"/>
        </pc:sldMkLst>
        <pc:spChg chg="mod">
          <ac:chgData name="Clements, William" userId="cbdb0636-a496-422a-8d40-98c53d494d26" providerId="ADAL" clId="{A40716C7-EA90-F347-96C5-3E195183F290}" dt="2022-02-28T18:41:20.692" v="248" actId="20577"/>
          <ac:spMkLst>
            <pc:docMk/>
            <pc:sldMk cId="560425062" sldId="292"/>
            <ac:spMk id="2" creationId="{D0C5DDE4-7750-144F-877A-79EA39726E9A}"/>
          </ac:spMkLst>
        </pc:spChg>
        <pc:spChg chg="mod">
          <ac:chgData name="Clements, William" userId="cbdb0636-a496-422a-8d40-98c53d494d26" providerId="ADAL" clId="{A40716C7-EA90-F347-96C5-3E195183F290}" dt="2022-02-28T19:40:57.745" v="1923" actId="20577"/>
          <ac:spMkLst>
            <pc:docMk/>
            <pc:sldMk cId="560425062" sldId="292"/>
            <ac:spMk id="3" creationId="{C00CB810-914C-764E-B760-B894969F88B8}"/>
          </ac:spMkLst>
        </pc:spChg>
        <pc:picChg chg="add del mod">
          <ac:chgData name="Clements, William" userId="cbdb0636-a496-422a-8d40-98c53d494d26" providerId="ADAL" clId="{A40716C7-EA90-F347-96C5-3E195183F290}" dt="2022-02-28T19:40:14.372" v="1842" actId="478"/>
          <ac:picMkLst>
            <pc:docMk/>
            <pc:sldMk cId="560425062" sldId="292"/>
            <ac:picMk id="4" creationId="{2AE244DE-5B3C-D34F-9C85-0AF4A1E1CBF9}"/>
          </ac:picMkLst>
        </pc:picChg>
        <pc:picChg chg="add mod">
          <ac:chgData name="Clements, William" userId="cbdb0636-a496-422a-8d40-98c53d494d26" providerId="ADAL" clId="{A40716C7-EA90-F347-96C5-3E195183F290}" dt="2022-02-28T19:40:15.587" v="1843"/>
          <ac:picMkLst>
            <pc:docMk/>
            <pc:sldMk cId="560425062" sldId="292"/>
            <ac:picMk id="5" creationId="{CCFFE8A1-3774-324A-8FEB-D4AAFC7C54FF}"/>
          </ac:picMkLst>
        </pc:picChg>
      </pc:sldChg>
      <pc:sldChg chg="addSp modSp new del mod ord">
        <pc:chgData name="Clements, William" userId="cbdb0636-a496-422a-8d40-98c53d494d26" providerId="ADAL" clId="{A40716C7-EA90-F347-96C5-3E195183F290}" dt="2022-02-28T23:24:02.549" v="2115" actId="2696"/>
        <pc:sldMkLst>
          <pc:docMk/>
          <pc:sldMk cId="2367738210" sldId="293"/>
        </pc:sldMkLst>
        <pc:spChg chg="mod">
          <ac:chgData name="Clements, William" userId="cbdb0636-a496-422a-8d40-98c53d494d26" providerId="ADAL" clId="{A40716C7-EA90-F347-96C5-3E195183F290}" dt="2022-02-28T18:44:52.865" v="355" actId="14100"/>
          <ac:spMkLst>
            <pc:docMk/>
            <pc:sldMk cId="2367738210" sldId="293"/>
            <ac:spMk id="2" creationId="{F2B860F4-9804-F844-A7DA-1E2BB247BDD5}"/>
          </ac:spMkLst>
        </pc:spChg>
        <pc:spChg chg="mod">
          <ac:chgData name="Clements, William" userId="cbdb0636-a496-422a-8d40-98c53d494d26" providerId="ADAL" clId="{A40716C7-EA90-F347-96C5-3E195183F290}" dt="2022-02-28T18:44:56.375" v="356" actId="14100"/>
          <ac:spMkLst>
            <pc:docMk/>
            <pc:sldMk cId="2367738210" sldId="293"/>
            <ac:spMk id="3" creationId="{C87EE83C-7898-D04C-B0D9-F016DA9E5B94}"/>
          </ac:spMkLst>
        </pc:spChg>
        <pc:picChg chg="add mod">
          <ac:chgData name="Clements, William" userId="cbdb0636-a496-422a-8d40-98c53d494d26" providerId="ADAL" clId="{A40716C7-EA90-F347-96C5-3E195183F290}" dt="2022-02-28T18:44:48.430" v="354"/>
          <ac:picMkLst>
            <pc:docMk/>
            <pc:sldMk cId="2367738210" sldId="293"/>
            <ac:picMk id="4" creationId="{ACBCE548-A770-8C40-9E03-599B879C963F}"/>
          </ac:picMkLst>
        </pc:picChg>
      </pc:sldChg>
      <pc:sldChg chg="addSp modSp new">
        <pc:chgData name="Clements, William" userId="cbdb0636-a496-422a-8d40-98c53d494d26" providerId="ADAL" clId="{A40716C7-EA90-F347-96C5-3E195183F290}" dt="2022-02-28T18:45:06.891" v="359"/>
        <pc:sldMkLst>
          <pc:docMk/>
          <pc:sldMk cId="1007391443" sldId="294"/>
        </pc:sldMkLst>
        <pc:picChg chg="add mod">
          <ac:chgData name="Clements, William" userId="cbdb0636-a496-422a-8d40-98c53d494d26" providerId="ADAL" clId="{A40716C7-EA90-F347-96C5-3E195183F290}" dt="2022-02-28T18:45:06.891" v="359"/>
          <ac:picMkLst>
            <pc:docMk/>
            <pc:sldMk cId="1007391443" sldId="294"/>
            <ac:picMk id="4" creationId="{385978B4-B569-5C44-83BB-EC4ECBAC5C32}"/>
          </ac:picMkLst>
        </pc:picChg>
      </pc:sldChg>
      <pc:sldChg chg="modSp add del mod">
        <pc:chgData name="Clements, William" userId="cbdb0636-a496-422a-8d40-98c53d494d26" providerId="ADAL" clId="{A40716C7-EA90-F347-96C5-3E195183F290}" dt="2022-02-28T19:13:26.779" v="1366" actId="2696"/>
        <pc:sldMkLst>
          <pc:docMk/>
          <pc:sldMk cId="902422064" sldId="295"/>
        </pc:sldMkLst>
        <pc:spChg chg="mod">
          <ac:chgData name="Clements, William" userId="cbdb0636-a496-422a-8d40-98c53d494d26" providerId="ADAL" clId="{A40716C7-EA90-F347-96C5-3E195183F290}" dt="2022-02-28T18:52:30.888" v="631" actId="1076"/>
          <ac:spMkLst>
            <pc:docMk/>
            <pc:sldMk cId="902422064" sldId="295"/>
            <ac:spMk id="65" creationId="{00000000-0000-0000-0000-000000000000}"/>
          </ac:spMkLst>
        </pc:spChg>
      </pc:sldChg>
      <pc:sldChg chg="add del">
        <pc:chgData name="Clements, William" userId="cbdb0636-a496-422a-8d40-98c53d494d26" providerId="ADAL" clId="{A40716C7-EA90-F347-96C5-3E195183F290}" dt="2022-02-28T18:51:26.744" v="541" actId="2696"/>
        <pc:sldMkLst>
          <pc:docMk/>
          <pc:sldMk cId="1108403641" sldId="295"/>
        </pc:sldMkLst>
      </pc:sldChg>
      <pc:sldChg chg="addSp delSp modSp add del mod">
        <pc:chgData name="Clements, William" userId="cbdb0636-a496-422a-8d40-98c53d494d26" providerId="ADAL" clId="{A40716C7-EA90-F347-96C5-3E195183F290}" dt="2022-02-28T19:17:49.832" v="1368" actId="2696"/>
        <pc:sldMkLst>
          <pc:docMk/>
          <pc:sldMk cId="2767951023" sldId="296"/>
        </pc:sldMkLst>
        <pc:spChg chg="add mod">
          <ac:chgData name="Clements, William" userId="cbdb0636-a496-422a-8d40-98c53d494d26" providerId="ADAL" clId="{A40716C7-EA90-F347-96C5-3E195183F290}" dt="2022-02-28T18:58:46.943" v="959" actId="1035"/>
          <ac:spMkLst>
            <pc:docMk/>
            <pc:sldMk cId="2767951023" sldId="296"/>
            <ac:spMk id="15" creationId="{576B60FC-0F3B-3B48-99F1-B9A5863BC241}"/>
          </ac:spMkLst>
        </pc:spChg>
        <pc:spChg chg="mod">
          <ac:chgData name="Clements, William" userId="cbdb0636-a496-422a-8d40-98c53d494d26" providerId="ADAL" clId="{A40716C7-EA90-F347-96C5-3E195183F290}" dt="2022-02-28T18:53:51.626" v="693" actId="14100"/>
          <ac:spMkLst>
            <pc:docMk/>
            <pc:sldMk cId="2767951023" sldId="296"/>
            <ac:spMk id="18" creationId="{00000000-0000-0000-0000-000000000000}"/>
          </ac:spMkLst>
        </pc:spChg>
        <pc:spChg chg="mod">
          <ac:chgData name="Clements, William" userId="cbdb0636-a496-422a-8d40-98c53d494d26" providerId="ADAL" clId="{A40716C7-EA90-F347-96C5-3E195183F290}" dt="2022-02-28T18:58:46.943" v="959" actId="1035"/>
          <ac:spMkLst>
            <pc:docMk/>
            <pc:sldMk cId="2767951023" sldId="296"/>
            <ac:spMk id="24" creationId="{00000000-0000-0000-0000-000000000000}"/>
          </ac:spMkLst>
        </pc:spChg>
        <pc:spChg chg="add mod">
          <ac:chgData name="Clements, William" userId="cbdb0636-a496-422a-8d40-98c53d494d26" providerId="ADAL" clId="{A40716C7-EA90-F347-96C5-3E195183F290}" dt="2022-02-28T18:58:46.943" v="959" actId="1035"/>
          <ac:spMkLst>
            <pc:docMk/>
            <pc:sldMk cId="2767951023" sldId="296"/>
            <ac:spMk id="48" creationId="{4C666844-9FEF-AF4D-8B4E-8263D6DFA9E3}"/>
          </ac:spMkLst>
        </pc:spChg>
        <pc:spChg chg="add mod">
          <ac:chgData name="Clements, William" userId="cbdb0636-a496-422a-8d40-98c53d494d26" providerId="ADAL" clId="{A40716C7-EA90-F347-96C5-3E195183F290}" dt="2022-02-28T18:58:46.943" v="959" actId="1035"/>
          <ac:spMkLst>
            <pc:docMk/>
            <pc:sldMk cId="2767951023" sldId="296"/>
            <ac:spMk id="49" creationId="{DE65D385-3E08-2B41-B580-44E363728889}"/>
          </ac:spMkLst>
        </pc:spChg>
        <pc:spChg chg="add mod">
          <ac:chgData name="Clements, William" userId="cbdb0636-a496-422a-8d40-98c53d494d26" providerId="ADAL" clId="{A40716C7-EA90-F347-96C5-3E195183F290}" dt="2022-02-28T18:58:46.943" v="959" actId="1035"/>
          <ac:spMkLst>
            <pc:docMk/>
            <pc:sldMk cId="2767951023" sldId="296"/>
            <ac:spMk id="54" creationId="{DF8BA307-E648-A24A-907A-B47A63771676}"/>
          </ac:spMkLst>
        </pc:spChg>
        <pc:spChg chg="add mod">
          <ac:chgData name="Clements, William" userId="cbdb0636-a496-422a-8d40-98c53d494d26" providerId="ADAL" clId="{A40716C7-EA90-F347-96C5-3E195183F290}" dt="2022-02-28T18:58:46.943" v="959" actId="1035"/>
          <ac:spMkLst>
            <pc:docMk/>
            <pc:sldMk cId="2767951023" sldId="296"/>
            <ac:spMk id="55" creationId="{9DC07101-F6C4-2D43-812F-836E89E91646}"/>
          </ac:spMkLst>
        </pc:spChg>
        <pc:spChg chg="add mod">
          <ac:chgData name="Clements, William" userId="cbdb0636-a496-422a-8d40-98c53d494d26" providerId="ADAL" clId="{A40716C7-EA90-F347-96C5-3E195183F290}" dt="2022-02-28T18:58:46.943" v="959" actId="1035"/>
          <ac:spMkLst>
            <pc:docMk/>
            <pc:sldMk cId="2767951023" sldId="296"/>
            <ac:spMk id="59" creationId="{8995257E-1159-3341-92A6-8DACA51C8BAB}"/>
          </ac:spMkLst>
        </pc:spChg>
        <pc:spChg chg="del">
          <ac:chgData name="Clements, William" userId="cbdb0636-a496-422a-8d40-98c53d494d26" providerId="ADAL" clId="{A40716C7-EA90-F347-96C5-3E195183F290}" dt="2022-02-28T18:53:40.892" v="691" actId="478"/>
          <ac:spMkLst>
            <pc:docMk/>
            <pc:sldMk cId="2767951023" sldId="296"/>
            <ac:spMk id="62" creationId="{00000000-0000-0000-0000-000000000000}"/>
          </ac:spMkLst>
        </pc:spChg>
        <pc:spChg chg="del">
          <ac:chgData name="Clements, William" userId="cbdb0636-a496-422a-8d40-98c53d494d26" providerId="ADAL" clId="{A40716C7-EA90-F347-96C5-3E195183F290}" dt="2022-02-28T18:53:38.936" v="690" actId="478"/>
          <ac:spMkLst>
            <pc:docMk/>
            <pc:sldMk cId="2767951023" sldId="296"/>
            <ac:spMk id="64" creationId="{00000000-0000-0000-0000-000000000000}"/>
          </ac:spMkLst>
        </pc:spChg>
        <pc:spChg chg="mod">
          <ac:chgData name="Clements, William" userId="cbdb0636-a496-422a-8d40-98c53d494d26" providerId="ADAL" clId="{A40716C7-EA90-F347-96C5-3E195183F290}" dt="2022-02-28T18:53:02.289" v="689" actId="20577"/>
          <ac:spMkLst>
            <pc:docMk/>
            <pc:sldMk cId="2767951023" sldId="296"/>
            <ac:spMk id="65" creationId="{00000000-0000-0000-0000-000000000000}"/>
          </ac:spMkLst>
        </pc:spChg>
        <pc:spChg chg="add mod">
          <ac:chgData name="Clements, William" userId="cbdb0636-a496-422a-8d40-98c53d494d26" providerId="ADAL" clId="{A40716C7-EA90-F347-96C5-3E195183F290}" dt="2022-02-28T18:58:47.485" v="960" actId="1076"/>
          <ac:spMkLst>
            <pc:docMk/>
            <pc:sldMk cId="2767951023" sldId="296"/>
            <ac:spMk id="66" creationId="{C00BBD07-95EB-D847-9F68-2225DF535F0F}"/>
          </ac:spMkLst>
        </pc:spChg>
        <pc:spChg chg="add del mod">
          <ac:chgData name="Clements, William" userId="cbdb0636-a496-422a-8d40-98c53d494d26" providerId="ADAL" clId="{A40716C7-EA90-F347-96C5-3E195183F290}" dt="2022-02-28T18:59:05.412" v="964"/>
          <ac:spMkLst>
            <pc:docMk/>
            <pc:sldMk cId="2767951023" sldId="296"/>
            <ac:spMk id="67" creationId="{CEDFBA42-9EDA-234E-8E0F-145C755EDE08}"/>
          </ac:spMkLst>
        </pc:spChg>
        <pc:spChg chg="add mod">
          <ac:chgData name="Clements, William" userId="cbdb0636-a496-422a-8d40-98c53d494d26" providerId="ADAL" clId="{A40716C7-EA90-F347-96C5-3E195183F290}" dt="2022-02-28T18:59:31.029" v="1029" actId="1076"/>
          <ac:spMkLst>
            <pc:docMk/>
            <pc:sldMk cId="2767951023" sldId="296"/>
            <ac:spMk id="68" creationId="{8BFF3175-E33D-DF4E-8810-1556DEC3B7CC}"/>
          </ac:spMkLst>
        </pc:spChg>
        <pc:spChg chg="mod">
          <ac:chgData name="Clements, William" userId="cbdb0636-a496-422a-8d40-98c53d494d26" providerId="ADAL" clId="{A40716C7-EA90-F347-96C5-3E195183F290}" dt="2022-02-28T18:58:46.943" v="959" actId="1035"/>
          <ac:spMkLst>
            <pc:docMk/>
            <pc:sldMk cId="2767951023" sldId="296"/>
            <ac:spMk id="120" creationId="{00000000-0000-0000-0000-000000000000}"/>
          </ac:spMkLst>
        </pc:spChg>
        <pc:spChg chg="mod">
          <ac:chgData name="Clements, William" userId="cbdb0636-a496-422a-8d40-98c53d494d26" providerId="ADAL" clId="{A40716C7-EA90-F347-96C5-3E195183F290}" dt="2022-02-28T18:58:46.943" v="959" actId="1035"/>
          <ac:spMkLst>
            <pc:docMk/>
            <pc:sldMk cId="2767951023" sldId="296"/>
            <ac:spMk id="152" creationId="{00000000-0000-0000-0000-000000000000}"/>
          </ac:spMkLst>
        </pc:spChg>
        <pc:cxnChg chg="add mod">
          <ac:chgData name="Clements, William" userId="cbdb0636-a496-422a-8d40-98c53d494d26" providerId="ADAL" clId="{A40716C7-EA90-F347-96C5-3E195183F290}" dt="2022-02-28T18:54:33.745" v="696" actId="692"/>
          <ac:cxnSpMkLst>
            <pc:docMk/>
            <pc:sldMk cId="2767951023" sldId="296"/>
            <ac:cxnSpMk id="9" creationId="{B88B66F7-934D-0B4D-8F47-0B207A6530CB}"/>
          </ac:cxnSpMkLst>
        </pc:cxnChg>
        <pc:cxnChg chg="mod">
          <ac:chgData name="Clements, William" userId="cbdb0636-a496-422a-8d40-98c53d494d26" providerId="ADAL" clId="{A40716C7-EA90-F347-96C5-3E195183F290}" dt="2022-02-28T18:58:46.943" v="959" actId="1035"/>
          <ac:cxnSpMkLst>
            <pc:docMk/>
            <pc:sldMk cId="2767951023" sldId="296"/>
            <ac:cxnSpMk id="12" creationId="{00000000-0000-0000-0000-000000000000}"/>
          </ac:cxnSpMkLst>
        </pc:cxnChg>
        <pc:cxnChg chg="add mod">
          <ac:chgData name="Clements, William" userId="cbdb0636-a496-422a-8d40-98c53d494d26" providerId="ADAL" clId="{A40716C7-EA90-F347-96C5-3E195183F290}" dt="2022-02-28T18:54:53.427" v="699" actId="14100"/>
          <ac:cxnSpMkLst>
            <pc:docMk/>
            <pc:sldMk cId="2767951023" sldId="296"/>
            <ac:cxnSpMk id="41" creationId="{223C091D-BBB0-6D4A-8BC6-A57AF28C16A7}"/>
          </ac:cxnSpMkLst>
        </pc:cxnChg>
        <pc:cxnChg chg="add mod">
          <ac:chgData name="Clements, William" userId="cbdb0636-a496-422a-8d40-98c53d494d26" providerId="ADAL" clId="{A40716C7-EA90-F347-96C5-3E195183F290}" dt="2022-02-28T18:56:21.078" v="782" actId="14100"/>
          <ac:cxnSpMkLst>
            <pc:docMk/>
            <pc:sldMk cId="2767951023" sldId="296"/>
            <ac:cxnSpMk id="44" creationId="{39637053-E51F-C045-B3ED-D471BF9ACFFB}"/>
          </ac:cxnSpMkLst>
        </pc:cxnChg>
        <pc:cxnChg chg="add mod">
          <ac:chgData name="Clements, William" userId="cbdb0636-a496-422a-8d40-98c53d494d26" providerId="ADAL" clId="{A40716C7-EA90-F347-96C5-3E195183F290}" dt="2022-02-28T18:56:31.154" v="786" actId="14100"/>
          <ac:cxnSpMkLst>
            <pc:docMk/>
            <pc:sldMk cId="2767951023" sldId="296"/>
            <ac:cxnSpMk id="51" creationId="{A655ABD4-6481-8E4C-88B3-5C9DC58F632B}"/>
          </ac:cxnSpMkLst>
        </pc:cxnChg>
        <pc:cxnChg chg="add mod">
          <ac:chgData name="Clements, William" userId="cbdb0636-a496-422a-8d40-98c53d494d26" providerId="ADAL" clId="{A40716C7-EA90-F347-96C5-3E195183F290}" dt="2022-02-28T18:57:20.552" v="849" actId="14100"/>
          <ac:cxnSpMkLst>
            <pc:docMk/>
            <pc:sldMk cId="2767951023" sldId="296"/>
            <ac:cxnSpMk id="56" creationId="{E0F0912F-8C07-5D41-B659-9ABDC1F93773}"/>
          </ac:cxnSpMkLst>
        </pc:cxnChg>
        <pc:cxnChg chg="add mod">
          <ac:chgData name="Clements, William" userId="cbdb0636-a496-422a-8d40-98c53d494d26" providerId="ADAL" clId="{A40716C7-EA90-F347-96C5-3E195183F290}" dt="2022-02-28T18:58:07.960" v="904" actId="14100"/>
          <ac:cxnSpMkLst>
            <pc:docMk/>
            <pc:sldMk cId="2767951023" sldId="296"/>
            <ac:cxnSpMk id="60" creationId="{5A5A72B2-112B-084B-AC9C-7146CE0A2F94}"/>
          </ac:cxnSpMkLst>
        </pc:cxnChg>
        <pc:cxnChg chg="mod">
          <ac:chgData name="Clements, William" userId="cbdb0636-a496-422a-8d40-98c53d494d26" providerId="ADAL" clId="{A40716C7-EA90-F347-96C5-3E195183F290}" dt="2022-02-28T18:58:46.943" v="959" actId="1035"/>
          <ac:cxnSpMkLst>
            <pc:docMk/>
            <pc:sldMk cId="2767951023" sldId="296"/>
            <ac:cxnSpMk id="108" creationId="{00000000-0000-0000-0000-000000000000}"/>
          </ac:cxnSpMkLst>
        </pc:cxnChg>
        <pc:cxnChg chg="mod">
          <ac:chgData name="Clements, William" userId="cbdb0636-a496-422a-8d40-98c53d494d26" providerId="ADAL" clId="{A40716C7-EA90-F347-96C5-3E195183F290}" dt="2022-02-28T18:58:46.943" v="959" actId="1035"/>
          <ac:cxnSpMkLst>
            <pc:docMk/>
            <pc:sldMk cId="2767951023" sldId="296"/>
            <ac:cxnSpMk id="143" creationId="{00000000-0000-0000-0000-000000000000}"/>
          </ac:cxnSpMkLst>
        </pc:cxnChg>
        <pc:cxnChg chg="mod">
          <ac:chgData name="Clements, William" userId="cbdb0636-a496-422a-8d40-98c53d494d26" providerId="ADAL" clId="{A40716C7-EA90-F347-96C5-3E195183F290}" dt="2022-02-28T18:58:46.943" v="959" actId="1035"/>
          <ac:cxnSpMkLst>
            <pc:docMk/>
            <pc:sldMk cId="2767951023" sldId="296"/>
            <ac:cxnSpMk id="155" creationId="{00000000-0000-0000-0000-000000000000}"/>
          </ac:cxnSpMkLst>
        </pc:cxnChg>
        <pc:cxnChg chg="mod">
          <ac:chgData name="Clements, William" userId="cbdb0636-a496-422a-8d40-98c53d494d26" providerId="ADAL" clId="{A40716C7-EA90-F347-96C5-3E195183F290}" dt="2022-02-28T18:53:51.626" v="693" actId="14100"/>
          <ac:cxnSpMkLst>
            <pc:docMk/>
            <pc:sldMk cId="2767951023" sldId="296"/>
            <ac:cxnSpMk id="192" creationId="{00000000-0000-0000-0000-000000000000}"/>
          </ac:cxnSpMkLst>
        </pc:cxnChg>
      </pc:sldChg>
      <pc:sldChg chg="addSp delSp modSp add mod ord">
        <pc:chgData name="Clements, William" userId="cbdb0636-a496-422a-8d40-98c53d494d26" providerId="ADAL" clId="{A40716C7-EA90-F347-96C5-3E195183F290}" dt="2022-02-28T19:35:18.232" v="1629" actId="14100"/>
        <pc:sldMkLst>
          <pc:docMk/>
          <pc:sldMk cId="1104116603" sldId="297"/>
        </pc:sldMkLst>
        <pc:spChg chg="mod">
          <ac:chgData name="Clements, William" userId="cbdb0636-a496-422a-8d40-98c53d494d26" providerId="ADAL" clId="{A40716C7-EA90-F347-96C5-3E195183F290}" dt="2022-02-28T19:01:40.323" v="1059" actId="1076"/>
          <ac:spMkLst>
            <pc:docMk/>
            <pc:sldMk cId="1104116603" sldId="297"/>
            <ac:spMk id="18" creationId="{00000000-0000-0000-0000-000000000000}"/>
          </ac:spMkLst>
        </pc:spChg>
        <pc:spChg chg="mod">
          <ac:chgData name="Clements, William" userId="cbdb0636-a496-422a-8d40-98c53d494d26" providerId="ADAL" clId="{A40716C7-EA90-F347-96C5-3E195183F290}" dt="2022-02-28T19:01:43.002" v="1060" actId="1076"/>
          <ac:spMkLst>
            <pc:docMk/>
            <pc:sldMk cId="1104116603" sldId="297"/>
            <ac:spMk id="19" creationId="{00000000-0000-0000-0000-000000000000}"/>
          </ac:spMkLst>
        </pc:spChg>
        <pc:spChg chg="mod">
          <ac:chgData name="Clements, William" userId="cbdb0636-a496-422a-8d40-98c53d494d26" providerId="ADAL" clId="{A40716C7-EA90-F347-96C5-3E195183F290}" dt="2022-02-28T19:02:32.924" v="1072" actId="1076"/>
          <ac:spMkLst>
            <pc:docMk/>
            <pc:sldMk cId="1104116603" sldId="297"/>
            <ac:spMk id="23" creationId="{00000000-0000-0000-0000-000000000000}"/>
          </ac:spMkLst>
        </pc:spChg>
        <pc:spChg chg="mod">
          <ac:chgData name="Clements, William" userId="cbdb0636-a496-422a-8d40-98c53d494d26" providerId="ADAL" clId="{A40716C7-EA90-F347-96C5-3E195183F290}" dt="2022-02-28T19:02:32.924" v="1072" actId="1076"/>
          <ac:spMkLst>
            <pc:docMk/>
            <pc:sldMk cId="1104116603" sldId="297"/>
            <ac:spMk id="24" creationId="{00000000-0000-0000-0000-000000000000}"/>
          </ac:spMkLst>
        </pc:spChg>
        <pc:spChg chg="mod">
          <ac:chgData name="Clements, William" userId="cbdb0636-a496-422a-8d40-98c53d494d26" providerId="ADAL" clId="{A40716C7-EA90-F347-96C5-3E195183F290}" dt="2022-02-28T19:02:32.924" v="1072" actId="1076"/>
          <ac:spMkLst>
            <pc:docMk/>
            <pc:sldMk cId="1104116603" sldId="297"/>
            <ac:spMk id="47" creationId="{00000000-0000-0000-0000-000000000000}"/>
          </ac:spMkLst>
        </pc:spChg>
        <pc:spChg chg="del">
          <ac:chgData name="Clements, William" userId="cbdb0636-a496-422a-8d40-98c53d494d26" providerId="ADAL" clId="{A40716C7-EA90-F347-96C5-3E195183F290}" dt="2022-02-28T19:01:09.308" v="1052" actId="478"/>
          <ac:spMkLst>
            <pc:docMk/>
            <pc:sldMk cId="1104116603" sldId="297"/>
            <ac:spMk id="61" creationId="{00000000-0000-0000-0000-000000000000}"/>
          </ac:spMkLst>
        </pc:spChg>
        <pc:spChg chg="del">
          <ac:chgData name="Clements, William" userId="cbdb0636-a496-422a-8d40-98c53d494d26" providerId="ADAL" clId="{A40716C7-EA90-F347-96C5-3E195183F290}" dt="2022-02-28T19:00:53.577" v="1046" actId="478"/>
          <ac:spMkLst>
            <pc:docMk/>
            <pc:sldMk cId="1104116603" sldId="297"/>
            <ac:spMk id="62" creationId="{00000000-0000-0000-0000-000000000000}"/>
          </ac:spMkLst>
        </pc:spChg>
        <pc:spChg chg="del">
          <ac:chgData name="Clements, William" userId="cbdb0636-a496-422a-8d40-98c53d494d26" providerId="ADAL" clId="{A40716C7-EA90-F347-96C5-3E195183F290}" dt="2022-02-28T19:01:07.275" v="1051" actId="478"/>
          <ac:spMkLst>
            <pc:docMk/>
            <pc:sldMk cId="1104116603" sldId="297"/>
            <ac:spMk id="63" creationId="{00000000-0000-0000-0000-000000000000}"/>
          </ac:spMkLst>
        </pc:spChg>
        <pc:spChg chg="del">
          <ac:chgData name="Clements, William" userId="cbdb0636-a496-422a-8d40-98c53d494d26" providerId="ADAL" clId="{A40716C7-EA90-F347-96C5-3E195183F290}" dt="2022-02-28T19:03:15.296" v="1081" actId="478"/>
          <ac:spMkLst>
            <pc:docMk/>
            <pc:sldMk cId="1104116603" sldId="297"/>
            <ac:spMk id="64" creationId="{00000000-0000-0000-0000-000000000000}"/>
          </ac:spMkLst>
        </pc:spChg>
        <pc:spChg chg="del">
          <ac:chgData name="Clements, William" userId="cbdb0636-a496-422a-8d40-98c53d494d26" providerId="ADAL" clId="{A40716C7-EA90-F347-96C5-3E195183F290}" dt="2022-02-28T19:00:11.975" v="1032" actId="478"/>
          <ac:spMkLst>
            <pc:docMk/>
            <pc:sldMk cId="1104116603" sldId="297"/>
            <ac:spMk id="65" creationId="{00000000-0000-0000-0000-000000000000}"/>
          </ac:spMkLst>
        </pc:spChg>
        <pc:spChg chg="add mod">
          <ac:chgData name="Clements, William" userId="cbdb0636-a496-422a-8d40-98c53d494d26" providerId="ADAL" clId="{A40716C7-EA90-F347-96C5-3E195183F290}" dt="2022-02-28T19:23:09.276" v="1525" actId="1076"/>
          <ac:spMkLst>
            <pc:docMk/>
            <pc:sldMk cId="1104116603" sldId="297"/>
            <ac:spMk id="66" creationId="{475C53E6-DCCC-934C-8868-25174C66E6D5}"/>
          </ac:spMkLst>
        </pc:spChg>
        <pc:spChg chg="add mod">
          <ac:chgData name="Clements, William" userId="cbdb0636-a496-422a-8d40-98c53d494d26" providerId="ADAL" clId="{A40716C7-EA90-F347-96C5-3E195183F290}" dt="2022-02-28T19:24:06.491" v="1536"/>
          <ac:spMkLst>
            <pc:docMk/>
            <pc:sldMk cId="1104116603" sldId="297"/>
            <ac:spMk id="67" creationId="{F7F75DCA-D827-B240-A01D-831E552CB53C}"/>
          </ac:spMkLst>
        </pc:spChg>
        <pc:spChg chg="add mod">
          <ac:chgData name="Clements, William" userId="cbdb0636-a496-422a-8d40-98c53d494d26" providerId="ADAL" clId="{A40716C7-EA90-F347-96C5-3E195183F290}" dt="2022-02-28T19:35:18.232" v="1629" actId="14100"/>
          <ac:spMkLst>
            <pc:docMk/>
            <pc:sldMk cId="1104116603" sldId="297"/>
            <ac:spMk id="69" creationId="{D137847C-6C7F-B940-9691-0F38FECA8340}"/>
          </ac:spMkLst>
        </pc:spChg>
        <pc:spChg chg="mod">
          <ac:chgData name="Clements, William" userId="cbdb0636-a496-422a-8d40-98c53d494d26" providerId="ADAL" clId="{A40716C7-EA90-F347-96C5-3E195183F290}" dt="2022-02-28T19:02:09.119" v="1065" actId="14100"/>
          <ac:spMkLst>
            <pc:docMk/>
            <pc:sldMk cId="1104116603" sldId="297"/>
            <ac:spMk id="83" creationId="{00000000-0000-0000-0000-000000000000}"/>
          </ac:spMkLst>
        </pc:spChg>
        <pc:spChg chg="mod">
          <ac:chgData name="Clements, William" userId="cbdb0636-a496-422a-8d40-98c53d494d26" providerId="ADAL" clId="{A40716C7-EA90-F347-96C5-3E195183F290}" dt="2022-02-28T19:02:32.924" v="1072" actId="1076"/>
          <ac:spMkLst>
            <pc:docMk/>
            <pc:sldMk cId="1104116603" sldId="297"/>
            <ac:spMk id="84" creationId="{00000000-0000-0000-0000-000000000000}"/>
          </ac:spMkLst>
        </pc:spChg>
        <pc:spChg chg="mod">
          <ac:chgData name="Clements, William" userId="cbdb0636-a496-422a-8d40-98c53d494d26" providerId="ADAL" clId="{A40716C7-EA90-F347-96C5-3E195183F290}" dt="2022-02-28T19:02:36.302" v="1073" actId="14100"/>
          <ac:spMkLst>
            <pc:docMk/>
            <pc:sldMk cId="1104116603" sldId="297"/>
            <ac:spMk id="85" creationId="{00000000-0000-0000-0000-000000000000}"/>
          </ac:spMkLst>
        </pc:spChg>
        <pc:spChg chg="add del mod">
          <ac:chgData name="Clements, William" userId="cbdb0636-a496-422a-8d40-98c53d494d26" providerId="ADAL" clId="{A40716C7-EA90-F347-96C5-3E195183F290}" dt="2022-02-28T19:02:05.494" v="1064" actId="167"/>
          <ac:spMkLst>
            <pc:docMk/>
            <pc:sldMk cId="1104116603" sldId="297"/>
            <ac:spMk id="111" creationId="{00000000-0000-0000-0000-000000000000}"/>
          </ac:spMkLst>
        </pc:spChg>
        <pc:spChg chg="mod">
          <ac:chgData name="Clements, William" userId="cbdb0636-a496-422a-8d40-98c53d494d26" providerId="ADAL" clId="{A40716C7-EA90-F347-96C5-3E195183F290}" dt="2022-02-28T19:01:01.645" v="1049" actId="1076"/>
          <ac:spMkLst>
            <pc:docMk/>
            <pc:sldMk cId="1104116603" sldId="297"/>
            <ac:spMk id="115" creationId="{00000000-0000-0000-0000-000000000000}"/>
          </ac:spMkLst>
        </pc:spChg>
        <pc:spChg chg="del mod">
          <ac:chgData name="Clements, William" userId="cbdb0636-a496-422a-8d40-98c53d494d26" providerId="ADAL" clId="{A40716C7-EA90-F347-96C5-3E195183F290}" dt="2022-02-28T19:24:08.673" v="1537" actId="478"/>
          <ac:spMkLst>
            <pc:docMk/>
            <pc:sldMk cId="1104116603" sldId="297"/>
            <ac:spMk id="120" creationId="{00000000-0000-0000-0000-000000000000}"/>
          </ac:spMkLst>
        </pc:spChg>
        <pc:spChg chg="del">
          <ac:chgData name="Clements, William" userId="cbdb0636-a496-422a-8d40-98c53d494d26" providerId="ADAL" clId="{A40716C7-EA90-F347-96C5-3E195183F290}" dt="2022-02-28T19:00:44.295" v="1041" actId="478"/>
          <ac:spMkLst>
            <pc:docMk/>
            <pc:sldMk cId="1104116603" sldId="297"/>
            <ac:spMk id="122" creationId="{00000000-0000-0000-0000-000000000000}"/>
          </ac:spMkLst>
        </pc:spChg>
        <pc:spChg chg="del">
          <ac:chgData name="Clements, William" userId="cbdb0636-a496-422a-8d40-98c53d494d26" providerId="ADAL" clId="{A40716C7-EA90-F347-96C5-3E195183F290}" dt="2022-02-28T19:00:50.113" v="1044" actId="478"/>
          <ac:spMkLst>
            <pc:docMk/>
            <pc:sldMk cId="1104116603" sldId="297"/>
            <ac:spMk id="152" creationId="{00000000-0000-0000-0000-000000000000}"/>
          </ac:spMkLst>
        </pc:spChg>
        <pc:cxnChg chg="del">
          <ac:chgData name="Clements, William" userId="cbdb0636-a496-422a-8d40-98c53d494d26" providerId="ADAL" clId="{A40716C7-EA90-F347-96C5-3E195183F290}" dt="2022-02-28T19:00:51.754" v="1045" actId="478"/>
          <ac:cxnSpMkLst>
            <pc:docMk/>
            <pc:sldMk cId="1104116603" sldId="297"/>
            <ac:cxnSpMk id="12" creationId="{00000000-0000-0000-0000-000000000000}"/>
          </ac:cxnSpMkLst>
        </pc:cxnChg>
        <pc:cxnChg chg="del">
          <ac:chgData name="Clements, William" userId="cbdb0636-a496-422a-8d40-98c53d494d26" providerId="ADAL" clId="{A40716C7-EA90-F347-96C5-3E195183F290}" dt="2022-02-28T19:00:45.665" v="1042" actId="478"/>
          <ac:cxnSpMkLst>
            <pc:docMk/>
            <pc:sldMk cId="1104116603" sldId="297"/>
            <ac:cxnSpMk id="77" creationId="{00000000-0000-0000-0000-000000000000}"/>
          </ac:cxnSpMkLst>
        </pc:cxnChg>
        <pc:cxnChg chg="mod">
          <ac:chgData name="Clements, William" userId="cbdb0636-a496-422a-8d40-98c53d494d26" providerId="ADAL" clId="{A40716C7-EA90-F347-96C5-3E195183F290}" dt="2022-02-28T19:02:32.924" v="1072" actId="1076"/>
          <ac:cxnSpMkLst>
            <pc:docMk/>
            <pc:sldMk cId="1104116603" sldId="297"/>
            <ac:cxnSpMk id="108" creationId="{00000000-0000-0000-0000-000000000000}"/>
          </ac:cxnSpMkLst>
        </pc:cxnChg>
        <pc:cxnChg chg="del mod">
          <ac:chgData name="Clements, William" userId="cbdb0636-a496-422a-8d40-98c53d494d26" providerId="ADAL" clId="{A40716C7-EA90-F347-96C5-3E195183F290}" dt="2022-02-28T19:00:47.586" v="1043" actId="478"/>
          <ac:cxnSpMkLst>
            <pc:docMk/>
            <pc:sldMk cId="1104116603" sldId="297"/>
            <ac:cxnSpMk id="126" creationId="{00000000-0000-0000-0000-000000000000}"/>
          </ac:cxnSpMkLst>
        </pc:cxnChg>
        <pc:cxnChg chg="mod">
          <ac:chgData name="Clements, William" userId="cbdb0636-a496-422a-8d40-98c53d494d26" providerId="ADAL" clId="{A40716C7-EA90-F347-96C5-3E195183F290}" dt="2022-02-28T19:02:36.302" v="1073" actId="14100"/>
          <ac:cxnSpMkLst>
            <pc:docMk/>
            <pc:sldMk cId="1104116603" sldId="297"/>
            <ac:cxnSpMk id="142" creationId="{00000000-0000-0000-0000-000000000000}"/>
          </ac:cxnSpMkLst>
        </pc:cxnChg>
        <pc:cxnChg chg="mod">
          <ac:chgData name="Clements, William" userId="cbdb0636-a496-422a-8d40-98c53d494d26" providerId="ADAL" clId="{A40716C7-EA90-F347-96C5-3E195183F290}" dt="2022-02-28T19:24:11.460" v="1538" actId="14100"/>
          <ac:cxnSpMkLst>
            <pc:docMk/>
            <pc:sldMk cId="1104116603" sldId="297"/>
            <ac:cxnSpMk id="143" creationId="{00000000-0000-0000-0000-000000000000}"/>
          </ac:cxnSpMkLst>
        </pc:cxnChg>
        <pc:cxnChg chg="del mod">
          <ac:chgData name="Clements, William" userId="cbdb0636-a496-422a-8d40-98c53d494d26" providerId="ADAL" clId="{A40716C7-EA90-F347-96C5-3E195183F290}" dt="2022-02-28T19:00:55.522" v="1047" actId="478"/>
          <ac:cxnSpMkLst>
            <pc:docMk/>
            <pc:sldMk cId="1104116603" sldId="297"/>
            <ac:cxnSpMk id="155" creationId="{00000000-0000-0000-0000-000000000000}"/>
          </ac:cxnSpMkLst>
        </pc:cxnChg>
        <pc:cxnChg chg="mod">
          <ac:chgData name="Clements, William" userId="cbdb0636-a496-422a-8d40-98c53d494d26" providerId="ADAL" clId="{A40716C7-EA90-F347-96C5-3E195183F290}" dt="2022-02-28T19:01:43.002" v="1060" actId="1076"/>
          <ac:cxnSpMkLst>
            <pc:docMk/>
            <pc:sldMk cId="1104116603" sldId="297"/>
            <ac:cxnSpMk id="191" creationId="{00000000-0000-0000-0000-000000000000}"/>
          </ac:cxnSpMkLst>
        </pc:cxnChg>
        <pc:cxnChg chg="mod">
          <ac:chgData name="Clements, William" userId="cbdb0636-a496-422a-8d40-98c53d494d26" providerId="ADAL" clId="{A40716C7-EA90-F347-96C5-3E195183F290}" dt="2022-02-28T19:01:53.752" v="1063" actId="14100"/>
          <ac:cxnSpMkLst>
            <pc:docMk/>
            <pc:sldMk cId="1104116603" sldId="297"/>
            <ac:cxnSpMk id="192" creationId="{00000000-0000-0000-0000-000000000000}"/>
          </ac:cxnSpMkLst>
        </pc:cxnChg>
        <pc:cxnChg chg="mod">
          <ac:chgData name="Clements, William" userId="cbdb0636-a496-422a-8d40-98c53d494d26" providerId="ADAL" clId="{A40716C7-EA90-F347-96C5-3E195183F290}" dt="2022-02-28T19:02:09.119" v="1065" actId="14100"/>
          <ac:cxnSpMkLst>
            <pc:docMk/>
            <pc:sldMk cId="1104116603" sldId="297"/>
            <ac:cxnSpMk id="195" creationId="{00000000-0000-0000-0000-000000000000}"/>
          </ac:cxnSpMkLst>
        </pc:cxnChg>
      </pc:sldChg>
      <pc:sldChg chg="addSp delSp modSp add mod ord">
        <pc:chgData name="Clements, William" userId="cbdb0636-a496-422a-8d40-98c53d494d26" providerId="ADAL" clId="{A40716C7-EA90-F347-96C5-3E195183F290}" dt="2022-02-28T19:35:05.784" v="1627" actId="20577"/>
        <pc:sldMkLst>
          <pc:docMk/>
          <pc:sldMk cId="2421533305" sldId="298"/>
        </pc:sldMkLst>
        <pc:spChg chg="add mod">
          <ac:chgData name="Clements, William" userId="cbdb0636-a496-422a-8d40-98c53d494d26" providerId="ADAL" clId="{A40716C7-EA90-F347-96C5-3E195183F290}" dt="2022-02-28T19:34:55.404" v="1607" actId="688"/>
          <ac:spMkLst>
            <pc:docMk/>
            <pc:sldMk cId="2421533305" sldId="298"/>
            <ac:spMk id="2" creationId="{33C56713-DC38-5048-B56D-113F6E180BA6}"/>
          </ac:spMkLst>
        </pc:spChg>
        <pc:spChg chg="add mod">
          <ac:chgData name="Clements, William" userId="cbdb0636-a496-422a-8d40-98c53d494d26" providerId="ADAL" clId="{A40716C7-EA90-F347-96C5-3E195183F290}" dt="2022-02-28T19:35:05.784" v="1627" actId="20577"/>
          <ac:spMkLst>
            <pc:docMk/>
            <pc:sldMk cId="2421533305" sldId="298"/>
            <ac:spMk id="4" creationId="{430E83BB-38AE-E544-83E9-81939ECEBACE}"/>
          </ac:spMkLst>
        </pc:spChg>
        <pc:spChg chg="add del mod">
          <ac:chgData name="Clements, William" userId="cbdb0636-a496-422a-8d40-98c53d494d26" providerId="ADAL" clId="{A40716C7-EA90-F347-96C5-3E195183F290}" dt="2022-02-28T19:18:20.165" v="1374" actId="478"/>
          <ac:spMkLst>
            <pc:docMk/>
            <pc:sldMk cId="2421533305" sldId="298"/>
            <ac:spMk id="27" creationId="{B1FB5F60-40B2-0E4E-B572-27DDE7F8F564}"/>
          </ac:spMkLst>
        </pc:spChg>
        <pc:spChg chg="add mod">
          <ac:chgData name="Clements, William" userId="cbdb0636-a496-422a-8d40-98c53d494d26" providerId="ADAL" clId="{A40716C7-EA90-F347-96C5-3E195183F290}" dt="2022-02-28T19:23:04.021" v="1523" actId="1076"/>
          <ac:spMkLst>
            <pc:docMk/>
            <pc:sldMk cId="2421533305" sldId="298"/>
            <ac:spMk id="28" creationId="{A404F3D5-EB0E-D34E-9658-C308274A6BF6}"/>
          </ac:spMkLst>
        </pc:spChg>
        <pc:spChg chg="del">
          <ac:chgData name="Clements, William" userId="cbdb0636-a496-422a-8d40-98c53d494d26" providerId="ADAL" clId="{A40716C7-EA90-F347-96C5-3E195183F290}" dt="2022-02-28T19:03:18.657" v="1082" actId="478"/>
          <ac:spMkLst>
            <pc:docMk/>
            <pc:sldMk cId="2421533305" sldId="298"/>
            <ac:spMk id="64" creationId="{00000000-0000-0000-0000-000000000000}"/>
          </ac:spMkLst>
        </pc:spChg>
      </pc:sldChg>
      <pc:sldChg chg="addSp delSp modSp add mod">
        <pc:chgData name="Clements, William" userId="cbdb0636-a496-422a-8d40-98c53d494d26" providerId="ADAL" clId="{A40716C7-EA90-F347-96C5-3E195183F290}" dt="2022-02-28T19:24:50.879" v="1582" actId="20577"/>
        <pc:sldMkLst>
          <pc:docMk/>
          <pc:sldMk cId="1244100781" sldId="299"/>
        </pc:sldMkLst>
        <pc:spChg chg="add del mod">
          <ac:chgData name="Clements, William" userId="cbdb0636-a496-422a-8d40-98c53d494d26" providerId="ADAL" clId="{A40716C7-EA90-F347-96C5-3E195183F290}" dt="2022-02-28T19:08:34.558" v="1347" actId="478"/>
          <ac:spMkLst>
            <pc:docMk/>
            <pc:sldMk cId="1244100781" sldId="299"/>
            <ac:spMk id="59" creationId="{02E63A4E-9E32-E641-8268-CCFC4263CFEC}"/>
          </ac:spMkLst>
        </pc:spChg>
        <pc:spChg chg="add del mod">
          <ac:chgData name="Clements, William" userId="cbdb0636-a496-422a-8d40-98c53d494d26" providerId="ADAL" clId="{A40716C7-EA90-F347-96C5-3E195183F290}" dt="2022-02-28T19:08:34.558" v="1347" actId="478"/>
          <ac:spMkLst>
            <pc:docMk/>
            <pc:sldMk cId="1244100781" sldId="299"/>
            <ac:spMk id="60" creationId="{4BDA23F8-DAE4-5349-A2B1-0A9BFEEEFAC8}"/>
          </ac:spMkLst>
        </pc:spChg>
        <pc:spChg chg="add del mod">
          <ac:chgData name="Clements, William" userId="cbdb0636-a496-422a-8d40-98c53d494d26" providerId="ADAL" clId="{A40716C7-EA90-F347-96C5-3E195183F290}" dt="2022-02-28T19:08:34.558" v="1347" actId="478"/>
          <ac:spMkLst>
            <pc:docMk/>
            <pc:sldMk cId="1244100781" sldId="299"/>
            <ac:spMk id="61" creationId="{64E38157-A28D-C04D-B7FC-BEEA25114EE4}"/>
          </ac:spMkLst>
        </pc:spChg>
        <pc:spChg chg="add del mod">
          <ac:chgData name="Clements, William" userId="cbdb0636-a496-422a-8d40-98c53d494d26" providerId="ADAL" clId="{A40716C7-EA90-F347-96C5-3E195183F290}" dt="2022-02-28T19:08:34.558" v="1347" actId="478"/>
          <ac:spMkLst>
            <pc:docMk/>
            <pc:sldMk cId="1244100781" sldId="299"/>
            <ac:spMk id="62" creationId="{2C1E3444-0C08-9148-9D61-E87C490F7307}"/>
          </ac:spMkLst>
        </pc:spChg>
        <pc:spChg chg="add del mod">
          <ac:chgData name="Clements, William" userId="cbdb0636-a496-422a-8d40-98c53d494d26" providerId="ADAL" clId="{A40716C7-EA90-F347-96C5-3E195183F290}" dt="2022-02-28T19:08:34.558" v="1347" actId="478"/>
          <ac:spMkLst>
            <pc:docMk/>
            <pc:sldMk cId="1244100781" sldId="299"/>
            <ac:spMk id="63" creationId="{5B36BF3C-D1EF-E745-93E4-10B01268DF9F}"/>
          </ac:spMkLst>
        </pc:spChg>
        <pc:spChg chg="del">
          <ac:chgData name="Clements, William" userId="cbdb0636-a496-422a-8d40-98c53d494d26" providerId="ADAL" clId="{A40716C7-EA90-F347-96C5-3E195183F290}" dt="2022-02-28T19:03:11.624" v="1080" actId="478"/>
          <ac:spMkLst>
            <pc:docMk/>
            <pc:sldMk cId="1244100781" sldId="299"/>
            <ac:spMk id="64" creationId="{00000000-0000-0000-0000-000000000000}"/>
          </ac:spMkLst>
        </pc:spChg>
        <pc:spChg chg="add del mod">
          <ac:chgData name="Clements, William" userId="cbdb0636-a496-422a-8d40-98c53d494d26" providerId="ADAL" clId="{A40716C7-EA90-F347-96C5-3E195183F290}" dt="2022-02-28T19:08:34.558" v="1347" actId="478"/>
          <ac:spMkLst>
            <pc:docMk/>
            <pc:sldMk cId="1244100781" sldId="299"/>
            <ac:spMk id="65" creationId="{B4686476-88A8-3749-A23B-C9DCEB202E56}"/>
          </ac:spMkLst>
        </pc:spChg>
        <pc:spChg chg="add del mod">
          <ac:chgData name="Clements, William" userId="cbdb0636-a496-422a-8d40-98c53d494d26" providerId="ADAL" clId="{A40716C7-EA90-F347-96C5-3E195183F290}" dt="2022-02-28T19:08:34.558" v="1347" actId="478"/>
          <ac:spMkLst>
            <pc:docMk/>
            <pc:sldMk cId="1244100781" sldId="299"/>
            <ac:spMk id="66" creationId="{8BD45522-05DA-AA4A-9742-C3961E18FB2C}"/>
          </ac:spMkLst>
        </pc:spChg>
        <pc:spChg chg="add del mod">
          <ac:chgData name="Clements, William" userId="cbdb0636-a496-422a-8d40-98c53d494d26" providerId="ADAL" clId="{A40716C7-EA90-F347-96C5-3E195183F290}" dt="2022-02-28T19:08:38.498" v="1349" actId="478"/>
          <ac:spMkLst>
            <pc:docMk/>
            <pc:sldMk cId="1244100781" sldId="299"/>
            <ac:spMk id="67" creationId="{11C0FC2E-D420-E743-BF44-45DFF4539252}"/>
          </ac:spMkLst>
        </pc:spChg>
        <pc:spChg chg="add del mod">
          <ac:chgData name="Clements, William" userId="cbdb0636-a496-422a-8d40-98c53d494d26" providerId="ADAL" clId="{A40716C7-EA90-F347-96C5-3E195183F290}" dt="2022-02-28T19:08:34.558" v="1347" actId="478"/>
          <ac:spMkLst>
            <pc:docMk/>
            <pc:sldMk cId="1244100781" sldId="299"/>
            <ac:spMk id="68" creationId="{A99DB72F-16FE-2D49-9C88-B3232239AFEF}"/>
          </ac:spMkLst>
        </pc:spChg>
        <pc:spChg chg="add del mod">
          <ac:chgData name="Clements, William" userId="cbdb0636-a496-422a-8d40-98c53d494d26" providerId="ADAL" clId="{A40716C7-EA90-F347-96C5-3E195183F290}" dt="2022-02-28T19:08:34.558" v="1347" actId="478"/>
          <ac:spMkLst>
            <pc:docMk/>
            <pc:sldMk cId="1244100781" sldId="299"/>
            <ac:spMk id="69" creationId="{D117C119-DA93-E54E-B7B8-9FED7F1F9C52}"/>
          </ac:spMkLst>
        </pc:spChg>
        <pc:spChg chg="add del mod">
          <ac:chgData name="Clements, William" userId="cbdb0636-a496-422a-8d40-98c53d494d26" providerId="ADAL" clId="{A40716C7-EA90-F347-96C5-3E195183F290}" dt="2022-02-28T19:08:34.558" v="1347" actId="478"/>
          <ac:spMkLst>
            <pc:docMk/>
            <pc:sldMk cId="1244100781" sldId="299"/>
            <ac:spMk id="70" creationId="{25F82C41-2119-5D40-B431-55BAD750A84C}"/>
          </ac:spMkLst>
        </pc:spChg>
        <pc:spChg chg="add del mod">
          <ac:chgData name="Clements, William" userId="cbdb0636-a496-422a-8d40-98c53d494d26" providerId="ADAL" clId="{A40716C7-EA90-F347-96C5-3E195183F290}" dt="2022-02-28T19:08:34.558" v="1347" actId="478"/>
          <ac:spMkLst>
            <pc:docMk/>
            <pc:sldMk cId="1244100781" sldId="299"/>
            <ac:spMk id="71" creationId="{C5FA448C-871C-F044-958E-9A162D9B57BD}"/>
          </ac:spMkLst>
        </pc:spChg>
        <pc:spChg chg="add del mod">
          <ac:chgData name="Clements, William" userId="cbdb0636-a496-422a-8d40-98c53d494d26" providerId="ADAL" clId="{A40716C7-EA90-F347-96C5-3E195183F290}" dt="2022-02-28T19:08:34.558" v="1347" actId="478"/>
          <ac:spMkLst>
            <pc:docMk/>
            <pc:sldMk cId="1244100781" sldId="299"/>
            <ac:spMk id="72" creationId="{FE34522C-078C-AD47-85FC-2023D03BF0C1}"/>
          </ac:spMkLst>
        </pc:spChg>
        <pc:spChg chg="add del mod">
          <ac:chgData name="Clements, William" userId="cbdb0636-a496-422a-8d40-98c53d494d26" providerId="ADAL" clId="{A40716C7-EA90-F347-96C5-3E195183F290}" dt="2022-02-28T19:08:34.558" v="1347" actId="478"/>
          <ac:spMkLst>
            <pc:docMk/>
            <pc:sldMk cId="1244100781" sldId="299"/>
            <ac:spMk id="73" creationId="{BE04B821-8416-AF4F-BD2C-782D681D87EE}"/>
          </ac:spMkLst>
        </pc:spChg>
        <pc:spChg chg="add del mod">
          <ac:chgData name="Clements, William" userId="cbdb0636-a496-422a-8d40-98c53d494d26" providerId="ADAL" clId="{A40716C7-EA90-F347-96C5-3E195183F290}" dt="2022-02-28T19:08:34.558" v="1347" actId="478"/>
          <ac:spMkLst>
            <pc:docMk/>
            <pc:sldMk cId="1244100781" sldId="299"/>
            <ac:spMk id="74" creationId="{2B16ED74-D147-0A4F-BDA3-CF400A4DE6E1}"/>
          </ac:spMkLst>
        </pc:spChg>
        <pc:spChg chg="add mod">
          <ac:chgData name="Clements, William" userId="cbdb0636-a496-422a-8d40-98c53d494d26" providerId="ADAL" clId="{A40716C7-EA90-F347-96C5-3E195183F290}" dt="2022-02-28T19:23:18.800" v="1528"/>
          <ac:spMkLst>
            <pc:docMk/>
            <pc:sldMk cId="1244100781" sldId="299"/>
            <ac:spMk id="75" creationId="{19E3AFA2-C4F3-D946-8B84-5D546D0732B7}"/>
          </ac:spMkLst>
        </pc:spChg>
        <pc:spChg chg="add mod">
          <ac:chgData name="Clements, William" userId="cbdb0636-a496-422a-8d40-98c53d494d26" providerId="ADAL" clId="{A40716C7-EA90-F347-96C5-3E195183F290}" dt="2022-02-28T19:24:50.879" v="1582" actId="20577"/>
          <ac:spMkLst>
            <pc:docMk/>
            <pc:sldMk cId="1244100781" sldId="299"/>
            <ac:spMk id="76" creationId="{DE90D6B9-CAF6-C84C-AA9B-73ECFC353ED2}"/>
          </ac:spMkLst>
        </pc:spChg>
        <pc:spChg chg="mod">
          <ac:chgData name="Clements, William" userId="cbdb0636-a496-422a-8d40-98c53d494d26" providerId="ADAL" clId="{A40716C7-EA90-F347-96C5-3E195183F290}" dt="2022-02-28T19:04:40.881" v="1110" actId="14100"/>
          <ac:spMkLst>
            <pc:docMk/>
            <pc:sldMk cId="1244100781" sldId="299"/>
            <ac:spMk id="120" creationId="{00000000-0000-0000-0000-000000000000}"/>
          </ac:spMkLst>
        </pc:spChg>
        <pc:cxnChg chg="add mod">
          <ac:chgData name="Clements, William" userId="cbdb0636-a496-422a-8d40-98c53d494d26" providerId="ADAL" clId="{A40716C7-EA90-F347-96C5-3E195183F290}" dt="2022-02-28T19:03:09.703" v="1079" actId="14100"/>
          <ac:cxnSpMkLst>
            <pc:docMk/>
            <pc:sldMk cId="1244100781" sldId="299"/>
            <ac:cxnSpMk id="27" creationId="{2D04273C-F2AA-B843-9B01-CE7F183F02BC}"/>
          </ac:cxnSpMkLst>
        </pc:cxnChg>
        <pc:cxnChg chg="add mod">
          <ac:chgData name="Clements, William" userId="cbdb0636-a496-422a-8d40-98c53d494d26" providerId="ADAL" clId="{A40716C7-EA90-F347-96C5-3E195183F290}" dt="2022-02-28T19:03:37.847" v="1085" actId="14100"/>
          <ac:cxnSpMkLst>
            <pc:docMk/>
            <pc:sldMk cId="1244100781" sldId="299"/>
            <ac:cxnSpMk id="30" creationId="{C2150619-7087-5449-8593-B68FA5E0F5E7}"/>
          </ac:cxnSpMkLst>
        </pc:cxnChg>
        <pc:cxnChg chg="add mod">
          <ac:chgData name="Clements, William" userId="cbdb0636-a496-422a-8d40-98c53d494d26" providerId="ADAL" clId="{A40716C7-EA90-F347-96C5-3E195183F290}" dt="2022-02-28T19:03:45.400" v="1088" actId="14100"/>
          <ac:cxnSpMkLst>
            <pc:docMk/>
            <pc:sldMk cId="1244100781" sldId="299"/>
            <ac:cxnSpMk id="33" creationId="{E3824796-1DB0-8E49-AA91-EA9201C0FCBE}"/>
          </ac:cxnSpMkLst>
        </pc:cxnChg>
        <pc:cxnChg chg="add mod">
          <ac:chgData name="Clements, William" userId="cbdb0636-a496-422a-8d40-98c53d494d26" providerId="ADAL" clId="{A40716C7-EA90-F347-96C5-3E195183F290}" dt="2022-02-28T19:03:53.073" v="1091" actId="14100"/>
          <ac:cxnSpMkLst>
            <pc:docMk/>
            <pc:sldMk cId="1244100781" sldId="299"/>
            <ac:cxnSpMk id="36" creationId="{B0856F12-8078-3E41-89D5-AEFE7817CBF7}"/>
          </ac:cxnSpMkLst>
        </pc:cxnChg>
        <pc:cxnChg chg="add mod">
          <ac:chgData name="Clements, William" userId="cbdb0636-a496-422a-8d40-98c53d494d26" providerId="ADAL" clId="{A40716C7-EA90-F347-96C5-3E195183F290}" dt="2022-02-28T19:23:42.329" v="1534" actId="1076"/>
          <ac:cxnSpMkLst>
            <pc:docMk/>
            <pc:sldMk cId="1244100781" sldId="299"/>
            <ac:cxnSpMk id="39" creationId="{D7139DD4-5705-264A-A1F3-570D62F6B5E5}"/>
          </ac:cxnSpMkLst>
        </pc:cxnChg>
        <pc:cxnChg chg="add mod">
          <ac:chgData name="Clements, William" userId="cbdb0636-a496-422a-8d40-98c53d494d26" providerId="ADAL" clId="{A40716C7-EA90-F347-96C5-3E195183F290}" dt="2022-02-28T19:04:14.349" v="1097" actId="14100"/>
          <ac:cxnSpMkLst>
            <pc:docMk/>
            <pc:sldMk cId="1244100781" sldId="299"/>
            <ac:cxnSpMk id="42" creationId="{9BD1F6CC-F5B2-C143-88E3-84FC06399163}"/>
          </ac:cxnSpMkLst>
        </pc:cxnChg>
        <pc:cxnChg chg="add mod">
          <ac:chgData name="Clements, William" userId="cbdb0636-a496-422a-8d40-98c53d494d26" providerId="ADAL" clId="{A40716C7-EA90-F347-96C5-3E195183F290}" dt="2022-02-28T19:04:20.853" v="1100" actId="14100"/>
          <ac:cxnSpMkLst>
            <pc:docMk/>
            <pc:sldMk cId="1244100781" sldId="299"/>
            <ac:cxnSpMk id="45" creationId="{5AEB488B-C09F-8146-A0E7-3C63C35808F1}"/>
          </ac:cxnSpMkLst>
        </pc:cxnChg>
        <pc:cxnChg chg="add mod">
          <ac:chgData name="Clements, William" userId="cbdb0636-a496-422a-8d40-98c53d494d26" providerId="ADAL" clId="{A40716C7-EA90-F347-96C5-3E195183F290}" dt="2022-02-28T19:04:25.851" v="1103" actId="14100"/>
          <ac:cxnSpMkLst>
            <pc:docMk/>
            <pc:sldMk cId="1244100781" sldId="299"/>
            <ac:cxnSpMk id="48" creationId="{85AA7E82-D886-0946-80FA-4977C2A22E51}"/>
          </ac:cxnSpMkLst>
        </pc:cxnChg>
        <pc:cxnChg chg="add mod">
          <ac:chgData name="Clements, William" userId="cbdb0636-a496-422a-8d40-98c53d494d26" providerId="ADAL" clId="{A40716C7-EA90-F347-96C5-3E195183F290}" dt="2022-02-28T19:04:31.704" v="1106" actId="14100"/>
          <ac:cxnSpMkLst>
            <pc:docMk/>
            <pc:sldMk cId="1244100781" sldId="299"/>
            <ac:cxnSpMk id="51" creationId="{AC1AB6EA-35EE-8344-8845-5FCCDAD296AE}"/>
          </ac:cxnSpMkLst>
        </pc:cxnChg>
        <pc:cxnChg chg="add mod">
          <ac:chgData name="Clements, William" userId="cbdb0636-a496-422a-8d40-98c53d494d26" providerId="ADAL" clId="{A40716C7-EA90-F347-96C5-3E195183F290}" dt="2022-02-28T19:04:40.881" v="1110" actId="14100"/>
          <ac:cxnSpMkLst>
            <pc:docMk/>
            <pc:sldMk cId="1244100781" sldId="299"/>
            <ac:cxnSpMk id="54" creationId="{E9CF4D58-A314-AF47-93B1-34AC3A8424DC}"/>
          </ac:cxnSpMkLst>
        </pc:cxnChg>
        <pc:cxnChg chg="mod">
          <ac:chgData name="Clements, William" userId="cbdb0636-a496-422a-8d40-98c53d494d26" providerId="ADAL" clId="{A40716C7-EA90-F347-96C5-3E195183F290}" dt="2022-02-28T19:04:40.881" v="1110" actId="14100"/>
          <ac:cxnSpMkLst>
            <pc:docMk/>
            <pc:sldMk cId="1244100781" sldId="299"/>
            <ac:cxnSpMk id="143" creationId="{00000000-0000-0000-0000-000000000000}"/>
          </ac:cxnSpMkLst>
        </pc:cxnChg>
      </pc:sldChg>
      <pc:sldChg chg="addSp delSp modSp add mod">
        <pc:chgData name="Clements, William" userId="cbdb0636-a496-422a-8d40-98c53d494d26" providerId="ADAL" clId="{A40716C7-EA90-F347-96C5-3E195183F290}" dt="2022-02-28T19:23:36.525" v="1533" actId="1076"/>
        <pc:sldMkLst>
          <pc:docMk/>
          <pc:sldMk cId="986198242" sldId="300"/>
        </pc:sldMkLst>
        <pc:spChg chg="add mod">
          <ac:chgData name="Clements, William" userId="cbdb0636-a496-422a-8d40-98c53d494d26" providerId="ADAL" clId="{A40716C7-EA90-F347-96C5-3E195183F290}" dt="2022-02-28T19:23:20.450" v="1529"/>
          <ac:spMkLst>
            <pc:docMk/>
            <pc:sldMk cId="986198242" sldId="300"/>
            <ac:spMk id="55" creationId="{70B1B3B8-64E5-BA40-B44A-83936F8928D4}"/>
          </ac:spMkLst>
        </pc:spChg>
        <pc:spChg chg="mod">
          <ac:chgData name="Clements, William" userId="cbdb0636-a496-422a-8d40-98c53d494d26" providerId="ADAL" clId="{A40716C7-EA90-F347-96C5-3E195183F290}" dt="2022-02-28T19:10:41.300" v="1358" actId="207"/>
          <ac:spMkLst>
            <pc:docMk/>
            <pc:sldMk cId="986198242" sldId="300"/>
            <ac:spMk id="62" creationId="{2C1E3444-0C08-9148-9D61-E87C490F7307}"/>
          </ac:spMkLst>
        </pc:spChg>
        <pc:spChg chg="mod">
          <ac:chgData name="Clements, William" userId="cbdb0636-a496-422a-8d40-98c53d494d26" providerId="ADAL" clId="{A40716C7-EA90-F347-96C5-3E195183F290}" dt="2022-02-28T19:10:41.300" v="1358" actId="207"/>
          <ac:spMkLst>
            <pc:docMk/>
            <pc:sldMk cId="986198242" sldId="300"/>
            <ac:spMk id="63" creationId="{5B36BF3C-D1EF-E745-93E4-10B01268DF9F}"/>
          </ac:spMkLst>
        </pc:spChg>
        <pc:spChg chg="mod">
          <ac:chgData name="Clements, William" userId="cbdb0636-a496-422a-8d40-98c53d494d26" providerId="ADAL" clId="{A40716C7-EA90-F347-96C5-3E195183F290}" dt="2022-02-28T19:10:41.300" v="1358" actId="207"/>
          <ac:spMkLst>
            <pc:docMk/>
            <pc:sldMk cId="986198242" sldId="300"/>
            <ac:spMk id="65" creationId="{B4686476-88A8-3749-A23B-C9DCEB202E56}"/>
          </ac:spMkLst>
        </pc:spChg>
        <pc:spChg chg="mod">
          <ac:chgData name="Clements, William" userId="cbdb0636-a496-422a-8d40-98c53d494d26" providerId="ADAL" clId="{A40716C7-EA90-F347-96C5-3E195183F290}" dt="2022-02-28T19:10:46.359" v="1360" actId="1076"/>
          <ac:spMkLst>
            <pc:docMk/>
            <pc:sldMk cId="986198242" sldId="300"/>
            <ac:spMk id="66" creationId="{8BD45522-05DA-AA4A-9742-C3961E18FB2C}"/>
          </ac:spMkLst>
        </pc:spChg>
        <pc:spChg chg="del">
          <ac:chgData name="Clements, William" userId="cbdb0636-a496-422a-8d40-98c53d494d26" providerId="ADAL" clId="{A40716C7-EA90-F347-96C5-3E195183F290}" dt="2022-02-28T19:08:53.001" v="1350" actId="478"/>
          <ac:spMkLst>
            <pc:docMk/>
            <pc:sldMk cId="986198242" sldId="300"/>
            <ac:spMk id="67" creationId="{11C0FC2E-D420-E743-BF44-45DFF4539252}"/>
          </ac:spMkLst>
        </pc:spChg>
        <pc:spChg chg="mod">
          <ac:chgData name="Clements, William" userId="cbdb0636-a496-422a-8d40-98c53d494d26" providerId="ADAL" clId="{A40716C7-EA90-F347-96C5-3E195183F290}" dt="2022-02-28T19:10:58.160" v="1362" actId="207"/>
          <ac:spMkLst>
            <pc:docMk/>
            <pc:sldMk cId="986198242" sldId="300"/>
            <ac:spMk id="68" creationId="{A99DB72F-16FE-2D49-9C88-B3232239AFEF}"/>
          </ac:spMkLst>
        </pc:spChg>
        <pc:spChg chg="mod">
          <ac:chgData name="Clements, William" userId="cbdb0636-a496-422a-8d40-98c53d494d26" providerId="ADAL" clId="{A40716C7-EA90-F347-96C5-3E195183F290}" dt="2022-02-28T19:10:58.160" v="1362" actId="207"/>
          <ac:spMkLst>
            <pc:docMk/>
            <pc:sldMk cId="986198242" sldId="300"/>
            <ac:spMk id="69" creationId="{D117C119-DA93-E54E-B7B8-9FED7F1F9C52}"/>
          </ac:spMkLst>
        </pc:spChg>
        <pc:spChg chg="del">
          <ac:chgData name="Clements, William" userId="cbdb0636-a496-422a-8d40-98c53d494d26" providerId="ADAL" clId="{A40716C7-EA90-F347-96C5-3E195183F290}" dt="2022-02-28T19:08:55.866" v="1351" actId="478"/>
          <ac:spMkLst>
            <pc:docMk/>
            <pc:sldMk cId="986198242" sldId="300"/>
            <ac:spMk id="70" creationId="{25F82C41-2119-5D40-B431-55BAD750A84C}"/>
          </ac:spMkLst>
        </pc:spChg>
        <pc:spChg chg="del">
          <ac:chgData name="Clements, William" userId="cbdb0636-a496-422a-8d40-98c53d494d26" providerId="ADAL" clId="{A40716C7-EA90-F347-96C5-3E195183F290}" dt="2022-02-28T19:08:53.001" v="1350" actId="478"/>
          <ac:spMkLst>
            <pc:docMk/>
            <pc:sldMk cId="986198242" sldId="300"/>
            <ac:spMk id="71" creationId="{C5FA448C-871C-F044-958E-9A162D9B57BD}"/>
          </ac:spMkLst>
        </pc:spChg>
        <pc:spChg chg="del">
          <ac:chgData name="Clements, William" userId="cbdb0636-a496-422a-8d40-98c53d494d26" providerId="ADAL" clId="{A40716C7-EA90-F347-96C5-3E195183F290}" dt="2022-02-28T19:08:53.001" v="1350" actId="478"/>
          <ac:spMkLst>
            <pc:docMk/>
            <pc:sldMk cId="986198242" sldId="300"/>
            <ac:spMk id="72" creationId="{FE34522C-078C-AD47-85FC-2023D03BF0C1}"/>
          </ac:spMkLst>
        </pc:spChg>
        <pc:spChg chg="del">
          <ac:chgData name="Clements, William" userId="cbdb0636-a496-422a-8d40-98c53d494d26" providerId="ADAL" clId="{A40716C7-EA90-F347-96C5-3E195183F290}" dt="2022-02-28T19:08:53.001" v="1350" actId="478"/>
          <ac:spMkLst>
            <pc:docMk/>
            <pc:sldMk cId="986198242" sldId="300"/>
            <ac:spMk id="73" creationId="{BE04B821-8416-AF4F-BD2C-782D681D87EE}"/>
          </ac:spMkLst>
        </pc:spChg>
        <pc:spChg chg="del">
          <ac:chgData name="Clements, William" userId="cbdb0636-a496-422a-8d40-98c53d494d26" providerId="ADAL" clId="{A40716C7-EA90-F347-96C5-3E195183F290}" dt="2022-02-28T19:08:53.001" v="1350" actId="478"/>
          <ac:spMkLst>
            <pc:docMk/>
            <pc:sldMk cId="986198242" sldId="300"/>
            <ac:spMk id="74" creationId="{2B16ED74-D147-0A4F-BDA3-CF400A4DE6E1}"/>
          </ac:spMkLst>
        </pc:spChg>
        <pc:cxnChg chg="add mod">
          <ac:chgData name="Clements, William" userId="cbdb0636-a496-422a-8d40-98c53d494d26" providerId="ADAL" clId="{A40716C7-EA90-F347-96C5-3E195183F290}" dt="2022-02-28T19:19:28.140" v="1378" actId="692"/>
          <ac:cxnSpMkLst>
            <pc:docMk/>
            <pc:sldMk cId="986198242" sldId="300"/>
            <ac:cxnSpMk id="4" creationId="{9AB5E822-B954-E042-B0E8-0ECC14D4EAC6}"/>
          </ac:cxnSpMkLst>
        </pc:cxnChg>
        <pc:cxnChg chg="mod">
          <ac:chgData name="Clements, William" userId="cbdb0636-a496-422a-8d40-98c53d494d26" providerId="ADAL" clId="{A40716C7-EA90-F347-96C5-3E195183F290}" dt="2022-02-28T19:23:36.525" v="1533" actId="1076"/>
          <ac:cxnSpMkLst>
            <pc:docMk/>
            <pc:sldMk cId="986198242" sldId="300"/>
            <ac:cxnSpMk id="39" creationId="{D7139DD4-5705-264A-A1F3-570D62F6B5E5}"/>
          </ac:cxnSpMkLst>
        </pc:cxnChg>
        <pc:cxnChg chg="add del mod">
          <ac:chgData name="Clements, William" userId="cbdb0636-a496-422a-8d40-98c53d494d26" providerId="ADAL" clId="{A40716C7-EA90-F347-96C5-3E195183F290}" dt="2022-02-28T19:19:59.742" v="1384"/>
          <ac:cxnSpMkLst>
            <pc:docMk/>
            <pc:sldMk cId="986198242" sldId="300"/>
            <ac:cxnSpMk id="53" creationId="{DB28147A-F387-354E-B4FB-5029E664634C}"/>
          </ac:cxnSpMkLst>
        </pc:cxnChg>
      </pc:sldChg>
      <pc:sldChg chg="addSp delSp modSp add mod">
        <pc:chgData name="Clements, William" userId="cbdb0636-a496-422a-8d40-98c53d494d26" providerId="ADAL" clId="{A40716C7-EA90-F347-96C5-3E195183F290}" dt="2022-02-28T19:23:30.580" v="1532" actId="1076"/>
        <pc:sldMkLst>
          <pc:docMk/>
          <pc:sldMk cId="2563563970" sldId="301"/>
        </pc:sldMkLst>
        <pc:spChg chg="add del mod">
          <ac:chgData name="Clements, William" userId="cbdb0636-a496-422a-8d40-98c53d494d26" providerId="ADAL" clId="{A40716C7-EA90-F347-96C5-3E195183F290}" dt="2022-02-28T19:23:13.229" v="1527"/>
          <ac:spMkLst>
            <pc:docMk/>
            <pc:sldMk cId="2563563970" sldId="301"/>
            <ac:spMk id="55" creationId="{3660B371-31A2-3A4C-8C37-F34D70F5B23C}"/>
          </ac:spMkLst>
        </pc:spChg>
        <pc:spChg chg="add mod">
          <ac:chgData name="Clements, William" userId="cbdb0636-a496-422a-8d40-98c53d494d26" providerId="ADAL" clId="{A40716C7-EA90-F347-96C5-3E195183F290}" dt="2022-02-28T19:23:22.317" v="1530"/>
          <ac:spMkLst>
            <pc:docMk/>
            <pc:sldMk cId="2563563970" sldId="301"/>
            <ac:spMk id="56" creationId="{0C311A7B-9B22-E245-AB99-A2D21F5F3611}"/>
          </ac:spMkLst>
        </pc:spChg>
        <pc:spChg chg="mod">
          <ac:chgData name="Clements, William" userId="cbdb0636-a496-422a-8d40-98c53d494d26" providerId="ADAL" clId="{A40716C7-EA90-F347-96C5-3E195183F290}" dt="2022-02-28T19:10:30.798" v="1357" actId="207"/>
          <ac:spMkLst>
            <pc:docMk/>
            <pc:sldMk cId="2563563970" sldId="301"/>
            <ac:spMk id="67" creationId="{11C0FC2E-D420-E743-BF44-45DFF4539252}"/>
          </ac:spMkLst>
        </pc:spChg>
        <pc:spChg chg="mod">
          <ac:chgData name="Clements, William" userId="cbdb0636-a496-422a-8d40-98c53d494d26" providerId="ADAL" clId="{A40716C7-EA90-F347-96C5-3E195183F290}" dt="2022-02-28T19:10:30.798" v="1357" actId="207"/>
          <ac:spMkLst>
            <pc:docMk/>
            <pc:sldMk cId="2563563970" sldId="301"/>
            <ac:spMk id="70" creationId="{25F82C41-2119-5D40-B431-55BAD750A84C}"/>
          </ac:spMkLst>
        </pc:spChg>
        <pc:spChg chg="mod">
          <ac:chgData name="Clements, William" userId="cbdb0636-a496-422a-8d40-98c53d494d26" providerId="ADAL" clId="{A40716C7-EA90-F347-96C5-3E195183F290}" dt="2022-02-28T19:13:09.241" v="1363" actId="6549"/>
          <ac:spMkLst>
            <pc:docMk/>
            <pc:sldMk cId="2563563970" sldId="301"/>
            <ac:spMk id="71" creationId="{C5FA448C-871C-F044-958E-9A162D9B57BD}"/>
          </ac:spMkLst>
        </pc:spChg>
        <pc:spChg chg="mod">
          <ac:chgData name="Clements, William" userId="cbdb0636-a496-422a-8d40-98c53d494d26" providerId="ADAL" clId="{A40716C7-EA90-F347-96C5-3E195183F290}" dt="2022-02-28T19:10:30.798" v="1357" actId="207"/>
          <ac:spMkLst>
            <pc:docMk/>
            <pc:sldMk cId="2563563970" sldId="301"/>
            <ac:spMk id="72" creationId="{FE34522C-078C-AD47-85FC-2023D03BF0C1}"/>
          </ac:spMkLst>
        </pc:spChg>
        <pc:spChg chg="mod">
          <ac:chgData name="Clements, William" userId="cbdb0636-a496-422a-8d40-98c53d494d26" providerId="ADAL" clId="{A40716C7-EA90-F347-96C5-3E195183F290}" dt="2022-02-28T19:10:30.798" v="1357" actId="207"/>
          <ac:spMkLst>
            <pc:docMk/>
            <pc:sldMk cId="2563563970" sldId="301"/>
            <ac:spMk id="73" creationId="{BE04B821-8416-AF4F-BD2C-782D681D87EE}"/>
          </ac:spMkLst>
        </pc:spChg>
        <pc:spChg chg="mod">
          <ac:chgData name="Clements, William" userId="cbdb0636-a496-422a-8d40-98c53d494d26" providerId="ADAL" clId="{A40716C7-EA90-F347-96C5-3E195183F290}" dt="2022-02-28T19:10:30.798" v="1357" actId="207"/>
          <ac:spMkLst>
            <pc:docMk/>
            <pc:sldMk cId="2563563970" sldId="301"/>
            <ac:spMk id="74" creationId="{2B16ED74-D147-0A4F-BDA3-CF400A4DE6E1}"/>
          </ac:spMkLst>
        </pc:spChg>
        <pc:cxnChg chg="mod">
          <ac:chgData name="Clements, William" userId="cbdb0636-a496-422a-8d40-98c53d494d26" providerId="ADAL" clId="{A40716C7-EA90-F347-96C5-3E195183F290}" dt="2022-02-28T19:23:30.580" v="1532" actId="1076"/>
          <ac:cxnSpMkLst>
            <pc:docMk/>
            <pc:sldMk cId="2563563970" sldId="301"/>
            <ac:cxnSpMk id="39" creationId="{D7139DD4-5705-264A-A1F3-570D62F6B5E5}"/>
          </ac:cxnSpMkLst>
        </pc:cxnChg>
        <pc:cxnChg chg="add mod">
          <ac:chgData name="Clements, William" userId="cbdb0636-a496-422a-8d40-98c53d494d26" providerId="ADAL" clId="{A40716C7-EA90-F347-96C5-3E195183F290}" dt="2022-02-28T19:19:54.369" v="1382" actId="1076"/>
          <ac:cxnSpMkLst>
            <pc:docMk/>
            <pc:sldMk cId="2563563970" sldId="301"/>
            <ac:cxnSpMk id="52" creationId="{CAEB819A-E572-8D46-86AA-27A593CF4C45}"/>
          </ac:cxnSpMkLst>
        </pc:cxnChg>
        <pc:cxnChg chg="add mod">
          <ac:chgData name="Clements, William" userId="cbdb0636-a496-422a-8d40-98c53d494d26" providerId="ADAL" clId="{A40716C7-EA90-F347-96C5-3E195183F290}" dt="2022-02-28T19:20:01.722" v="1385"/>
          <ac:cxnSpMkLst>
            <pc:docMk/>
            <pc:sldMk cId="2563563970" sldId="301"/>
            <ac:cxnSpMk id="53" creationId="{D8B3C91C-E8BD-B148-AF02-19977A6CF584}"/>
          </ac:cxnSpMkLst>
        </pc:cxnChg>
      </pc:sldChg>
      <pc:sldChg chg="addSp modSp add mod">
        <pc:chgData name="Clements, William" userId="cbdb0636-a496-422a-8d40-98c53d494d26" providerId="ADAL" clId="{A40716C7-EA90-F347-96C5-3E195183F290}" dt="2022-02-28T19:47:41.715" v="2085" actId="20577"/>
        <pc:sldMkLst>
          <pc:docMk/>
          <pc:sldMk cId="1414928885" sldId="302"/>
        </pc:sldMkLst>
        <pc:spChg chg="add mod">
          <ac:chgData name="Clements, William" userId="cbdb0636-a496-422a-8d40-98c53d494d26" providerId="ADAL" clId="{A40716C7-EA90-F347-96C5-3E195183F290}" dt="2022-02-28T19:36:41.893" v="1646" actId="14100"/>
          <ac:spMkLst>
            <pc:docMk/>
            <pc:sldMk cId="1414928885" sldId="302"/>
            <ac:spMk id="2" creationId="{F87B7DA6-3172-8E41-B661-D8F2AFF86812}"/>
          </ac:spMkLst>
        </pc:spChg>
        <pc:spChg chg="add mod">
          <ac:chgData name="Clements, William" userId="cbdb0636-a496-422a-8d40-98c53d494d26" providerId="ADAL" clId="{A40716C7-EA90-F347-96C5-3E195183F290}" dt="2022-02-28T19:37:42.074" v="1732" actId="12"/>
          <ac:spMkLst>
            <pc:docMk/>
            <pc:sldMk cId="1414928885" sldId="302"/>
            <ac:spMk id="4" creationId="{1F306FFB-5201-FA42-BEEF-6BDF874192FE}"/>
          </ac:spMkLst>
        </pc:spChg>
        <pc:spChg chg="add mod">
          <ac:chgData name="Clements, William" userId="cbdb0636-a496-422a-8d40-98c53d494d26" providerId="ADAL" clId="{A40716C7-EA90-F347-96C5-3E195183F290}" dt="2022-02-28T19:47:41.715" v="2085" actId="20577"/>
          <ac:spMkLst>
            <pc:docMk/>
            <pc:sldMk cId="1414928885" sldId="302"/>
            <ac:spMk id="37" creationId="{34905198-2C23-6748-90CE-C5A62462DB75}"/>
          </ac:spMkLst>
        </pc:spChg>
        <pc:spChg chg="add mod">
          <ac:chgData name="Clements, William" userId="cbdb0636-a496-422a-8d40-98c53d494d26" providerId="ADAL" clId="{A40716C7-EA90-F347-96C5-3E195183F290}" dt="2022-02-28T19:20:51.624" v="1420" actId="20577"/>
          <ac:spMkLst>
            <pc:docMk/>
            <pc:sldMk cId="1414928885" sldId="302"/>
            <ac:spMk id="40" creationId="{0ACD1F6D-A363-4D4F-A0D9-6645593E8C71}"/>
          </ac:spMkLst>
        </pc:spChg>
        <pc:spChg chg="add mod">
          <ac:chgData name="Clements, William" userId="cbdb0636-a496-422a-8d40-98c53d494d26" providerId="ADAL" clId="{A40716C7-EA90-F347-96C5-3E195183F290}" dt="2022-02-28T19:21:08.619" v="1436" actId="20577"/>
          <ac:spMkLst>
            <pc:docMk/>
            <pc:sldMk cId="1414928885" sldId="302"/>
            <ac:spMk id="43" creationId="{68491A29-5321-9F4A-9E6D-183BD3DA0AD4}"/>
          </ac:spMkLst>
        </pc:spChg>
        <pc:spChg chg="add mod">
          <ac:chgData name="Clements, William" userId="cbdb0636-a496-422a-8d40-98c53d494d26" providerId="ADAL" clId="{A40716C7-EA90-F347-96C5-3E195183F290}" dt="2022-02-28T19:21:27.669" v="1476" actId="20577"/>
          <ac:spMkLst>
            <pc:docMk/>
            <pc:sldMk cId="1414928885" sldId="302"/>
            <ac:spMk id="46" creationId="{736DC720-CA01-7044-86C2-9FB3FFAFB094}"/>
          </ac:spMkLst>
        </pc:spChg>
        <pc:spChg chg="add mod">
          <ac:chgData name="Clements, William" userId="cbdb0636-a496-422a-8d40-98c53d494d26" providerId="ADAL" clId="{A40716C7-EA90-F347-96C5-3E195183F290}" dt="2022-02-28T19:21:49.825" v="1519" actId="20577"/>
          <ac:spMkLst>
            <pc:docMk/>
            <pc:sldMk cId="1414928885" sldId="302"/>
            <ac:spMk id="50" creationId="{9C575B49-4A6B-9E47-9FDE-2A2F6C41E7A6}"/>
          </ac:spMkLst>
        </pc:spChg>
        <pc:spChg chg="add mod">
          <ac:chgData name="Clements, William" userId="cbdb0636-a496-422a-8d40-98c53d494d26" providerId="ADAL" clId="{A40716C7-EA90-F347-96C5-3E195183F290}" dt="2022-02-28T19:23:26.009" v="1531"/>
          <ac:spMkLst>
            <pc:docMk/>
            <pc:sldMk cId="1414928885" sldId="302"/>
            <ac:spMk id="52" creationId="{41C436DA-D857-E646-BF3E-65E25410DCEA}"/>
          </ac:spMkLst>
        </pc:spChg>
        <pc:cxnChg chg="add mod">
          <ac:chgData name="Clements, William" userId="cbdb0636-a496-422a-8d40-98c53d494d26" providerId="ADAL" clId="{A40716C7-EA90-F347-96C5-3E195183F290}" dt="2022-02-28T19:20:27.815" v="1388" actId="692"/>
          <ac:cxnSpMkLst>
            <pc:docMk/>
            <pc:sldMk cId="1414928885" sldId="302"/>
            <ac:cxnSpMk id="38" creationId="{1E41B702-6417-9845-9F32-EE577F618618}"/>
          </ac:cxnSpMkLst>
        </pc:cxnChg>
        <pc:cxnChg chg="add mod">
          <ac:chgData name="Clements, William" userId="cbdb0636-a496-422a-8d40-98c53d494d26" providerId="ADAL" clId="{A40716C7-EA90-F347-96C5-3E195183F290}" dt="2022-02-28T19:21:03.251" v="1422" actId="1076"/>
          <ac:cxnSpMkLst>
            <pc:docMk/>
            <pc:sldMk cId="1414928885" sldId="302"/>
            <ac:cxnSpMk id="41" creationId="{E291AC28-6570-614E-BD00-00597FBE72D5}"/>
          </ac:cxnSpMkLst>
        </pc:cxnChg>
        <pc:cxnChg chg="add mod">
          <ac:chgData name="Clements, William" userId="cbdb0636-a496-422a-8d40-98c53d494d26" providerId="ADAL" clId="{A40716C7-EA90-F347-96C5-3E195183F290}" dt="2022-02-28T19:21:14.881" v="1438" actId="1076"/>
          <ac:cxnSpMkLst>
            <pc:docMk/>
            <pc:sldMk cId="1414928885" sldId="302"/>
            <ac:cxnSpMk id="44" creationId="{149F7005-1C26-B545-AEC2-794312376AF0}"/>
          </ac:cxnSpMkLst>
        </pc:cxnChg>
        <pc:cxnChg chg="add mod">
          <ac:chgData name="Clements, William" userId="cbdb0636-a496-422a-8d40-98c53d494d26" providerId="ADAL" clId="{A40716C7-EA90-F347-96C5-3E195183F290}" dt="2022-02-28T19:21:33.305" v="1478" actId="1076"/>
          <ac:cxnSpMkLst>
            <pc:docMk/>
            <pc:sldMk cId="1414928885" sldId="302"/>
            <ac:cxnSpMk id="49" creationId="{E50C61CE-1EFA-8F45-B65D-87BA7DF629B9}"/>
          </ac:cxnSpMkLst>
        </pc:cxnChg>
      </pc:sldChg>
      <pc:sldChg chg="addSp delSp modSp add mod">
        <pc:chgData name="Clements, William" userId="cbdb0636-a496-422a-8d40-98c53d494d26" providerId="ADAL" clId="{A40716C7-EA90-F347-96C5-3E195183F290}" dt="2022-02-28T19:47:19.881" v="2060" actId="115"/>
        <pc:sldMkLst>
          <pc:docMk/>
          <pc:sldMk cId="3984118232" sldId="303"/>
        </pc:sldMkLst>
        <pc:spChg chg="add mod">
          <ac:chgData name="Clements, William" userId="cbdb0636-a496-422a-8d40-98c53d494d26" providerId="ADAL" clId="{A40716C7-EA90-F347-96C5-3E195183F290}" dt="2022-02-28T19:47:19.881" v="2060" actId="115"/>
          <ac:spMkLst>
            <pc:docMk/>
            <pc:sldMk cId="3984118232" sldId="303"/>
            <ac:spMk id="29" creationId="{DDFD5EF0-F65C-154D-8810-F7DA699F2DA0}"/>
          </ac:spMkLst>
        </pc:spChg>
        <pc:spChg chg="add mod">
          <ac:chgData name="Clements, William" userId="cbdb0636-a496-422a-8d40-98c53d494d26" providerId="ADAL" clId="{A40716C7-EA90-F347-96C5-3E195183F290}" dt="2022-02-28T19:22:58.585" v="1521"/>
          <ac:spMkLst>
            <pc:docMk/>
            <pc:sldMk cId="3984118232" sldId="303"/>
            <ac:spMk id="30" creationId="{AED5840A-9CA0-B84B-8AD8-7989FCCE18D0}"/>
          </ac:spMkLst>
        </pc:spChg>
        <pc:spChg chg="del">
          <ac:chgData name="Clements, William" userId="cbdb0636-a496-422a-8d40-98c53d494d26" providerId="ADAL" clId="{A40716C7-EA90-F347-96C5-3E195183F290}" dt="2022-02-28T19:18:08.195" v="1372" actId="478"/>
          <ac:spMkLst>
            <pc:docMk/>
            <pc:sldMk cId="3984118232" sldId="303"/>
            <ac:spMk id="63" creationId="{00000000-0000-0000-0000-000000000000}"/>
          </ac:spMkLst>
        </pc:spChg>
        <pc:spChg chg="del">
          <ac:chgData name="Clements, William" userId="cbdb0636-a496-422a-8d40-98c53d494d26" providerId="ADAL" clId="{A40716C7-EA90-F347-96C5-3E195183F290}" dt="2022-02-28T19:18:06.093" v="1371" actId="478"/>
          <ac:spMkLst>
            <pc:docMk/>
            <pc:sldMk cId="3984118232" sldId="303"/>
            <ac:spMk id="64" creationId="{00000000-0000-0000-0000-000000000000}"/>
          </ac:spMkLst>
        </pc:spChg>
        <pc:spChg chg="del">
          <ac:chgData name="Clements, William" userId="cbdb0636-a496-422a-8d40-98c53d494d26" providerId="ADAL" clId="{A40716C7-EA90-F347-96C5-3E195183F290}" dt="2022-02-28T19:18:02.789" v="1370" actId="478"/>
          <ac:spMkLst>
            <pc:docMk/>
            <pc:sldMk cId="3984118232" sldId="303"/>
            <ac:spMk id="65" creationId="{00000000-0000-0000-0000-000000000000}"/>
          </ac:spMkLst>
        </pc:spChg>
      </pc:sldChg>
      <pc:sldChg chg="addSp delSp new mod">
        <pc:chgData name="Clements, William" userId="cbdb0636-a496-422a-8d40-98c53d494d26" providerId="ADAL" clId="{A40716C7-EA90-F347-96C5-3E195183F290}" dt="2022-02-28T19:31:36.468" v="1595"/>
        <pc:sldMkLst>
          <pc:docMk/>
          <pc:sldMk cId="1552360761" sldId="304"/>
        </pc:sldMkLst>
        <pc:spChg chg="add del">
          <ac:chgData name="Clements, William" userId="cbdb0636-a496-422a-8d40-98c53d494d26" providerId="ADAL" clId="{A40716C7-EA90-F347-96C5-3E195183F290}" dt="2022-02-28T19:31:20.653" v="1592" actId="22"/>
          <ac:spMkLst>
            <pc:docMk/>
            <pc:sldMk cId="1552360761" sldId="304"/>
            <ac:spMk id="5" creationId="{7C270939-4244-E348-906D-22548BB13A47}"/>
          </ac:spMkLst>
        </pc:spChg>
        <pc:spChg chg="add del">
          <ac:chgData name="Clements, William" userId="cbdb0636-a496-422a-8d40-98c53d494d26" providerId="ADAL" clId="{A40716C7-EA90-F347-96C5-3E195183F290}" dt="2022-02-28T19:31:25.101" v="1594" actId="22"/>
          <ac:spMkLst>
            <pc:docMk/>
            <pc:sldMk cId="1552360761" sldId="304"/>
            <ac:spMk id="7" creationId="{58892B45-ED77-9B48-AB91-EC042697FB54}"/>
          </ac:spMkLst>
        </pc:spChg>
        <pc:picChg chg="add">
          <ac:chgData name="Clements, William" userId="cbdb0636-a496-422a-8d40-98c53d494d26" providerId="ADAL" clId="{A40716C7-EA90-F347-96C5-3E195183F290}" dt="2022-02-28T19:31:36.468" v="1595"/>
          <ac:picMkLst>
            <pc:docMk/>
            <pc:sldMk cId="1552360761" sldId="304"/>
            <ac:picMk id="2050" creationId="{DAD3A923-D157-EB4F-9C71-4D6165DDCC0E}"/>
          </ac:picMkLst>
        </pc:picChg>
      </pc:sldChg>
      <pc:sldChg chg="addSp delSp modSp new del">
        <pc:chgData name="Clements, William" userId="cbdb0636-a496-422a-8d40-98c53d494d26" providerId="ADAL" clId="{A40716C7-EA90-F347-96C5-3E195183F290}" dt="2022-02-28T19:37:57.027" v="1734" actId="2696"/>
        <pc:sldMkLst>
          <pc:docMk/>
          <pc:sldMk cId="2308599835" sldId="305"/>
        </pc:sldMkLst>
        <pc:picChg chg="add del mod">
          <ac:chgData name="Clements, William" userId="cbdb0636-a496-422a-8d40-98c53d494d26" providerId="ADAL" clId="{A40716C7-EA90-F347-96C5-3E195183F290}" dt="2022-02-28T19:37:54.990" v="1733" actId="478"/>
          <ac:picMkLst>
            <pc:docMk/>
            <pc:sldMk cId="2308599835" sldId="305"/>
            <ac:picMk id="3074" creationId="{89D2C954-B837-6E4F-98E8-ECD3D3536C57}"/>
          </ac:picMkLst>
        </pc:picChg>
      </pc:sldChg>
      <pc:sldChg chg="addSp delSp modSp new del mod">
        <pc:chgData name="Clements, William" userId="cbdb0636-a496-422a-8d40-98c53d494d26" providerId="ADAL" clId="{A40716C7-EA90-F347-96C5-3E195183F290}" dt="2022-02-28T23:28:37.015" v="2466" actId="2696"/>
        <pc:sldMkLst>
          <pc:docMk/>
          <pc:sldMk cId="3532971487" sldId="305"/>
        </pc:sldMkLst>
        <pc:spChg chg="mod">
          <ac:chgData name="Clements, William" userId="cbdb0636-a496-422a-8d40-98c53d494d26" providerId="ADAL" clId="{A40716C7-EA90-F347-96C5-3E195183F290}" dt="2022-02-28T23:26:44.162" v="2293" actId="20577"/>
          <ac:spMkLst>
            <pc:docMk/>
            <pc:sldMk cId="3532971487" sldId="305"/>
            <ac:spMk id="2" creationId="{B8569C85-5D50-0941-8033-761AD2F8C314}"/>
          </ac:spMkLst>
        </pc:spChg>
        <pc:spChg chg="mod">
          <ac:chgData name="Clements, William" userId="cbdb0636-a496-422a-8d40-98c53d494d26" providerId="ADAL" clId="{A40716C7-EA90-F347-96C5-3E195183F290}" dt="2022-02-28T23:28:30.157" v="2465" actId="20577"/>
          <ac:spMkLst>
            <pc:docMk/>
            <pc:sldMk cId="3532971487" sldId="305"/>
            <ac:spMk id="3" creationId="{5A0E239C-A875-D644-9006-2DE1F0C16119}"/>
          </ac:spMkLst>
        </pc:spChg>
        <pc:spChg chg="add del mod">
          <ac:chgData name="Clements, William" userId="cbdb0636-a496-422a-8d40-98c53d494d26" providerId="ADAL" clId="{A40716C7-EA90-F347-96C5-3E195183F290}" dt="2022-02-28T23:24:23.211" v="2118" actId="478"/>
          <ac:spMkLst>
            <pc:docMk/>
            <pc:sldMk cId="3532971487" sldId="305"/>
            <ac:spMk id="4" creationId="{802206EC-05B5-8F4C-A1DE-8D6547F70E96}"/>
          </ac:spMkLst>
        </pc:spChg>
        <pc:spChg chg="add mod">
          <ac:chgData name="Clements, William" userId="cbdb0636-a496-422a-8d40-98c53d494d26" providerId="ADAL" clId="{A40716C7-EA90-F347-96C5-3E195183F290}" dt="2022-02-28T23:26:37.051" v="2272" actId="1076"/>
          <ac:spMkLst>
            <pc:docMk/>
            <pc:sldMk cId="3532971487" sldId="305"/>
            <ac:spMk id="5" creationId="{3099492E-5CB9-874B-B24B-4038665A5200}"/>
          </ac:spMkLst>
        </pc:spChg>
        <pc:spChg chg="add mod">
          <ac:chgData name="Clements, William" userId="cbdb0636-a496-422a-8d40-98c53d494d26" providerId="ADAL" clId="{A40716C7-EA90-F347-96C5-3E195183F290}" dt="2022-02-28T23:26:37.051" v="2272" actId="1076"/>
          <ac:spMkLst>
            <pc:docMk/>
            <pc:sldMk cId="3532971487" sldId="305"/>
            <ac:spMk id="6" creationId="{FC087FC6-5791-F740-B5AA-889D9E9451A0}"/>
          </ac:spMkLst>
        </pc:spChg>
        <pc:spChg chg="add mod">
          <ac:chgData name="Clements, William" userId="cbdb0636-a496-422a-8d40-98c53d494d26" providerId="ADAL" clId="{A40716C7-EA90-F347-96C5-3E195183F290}" dt="2022-02-28T23:26:37.051" v="2272" actId="1076"/>
          <ac:spMkLst>
            <pc:docMk/>
            <pc:sldMk cId="3532971487" sldId="305"/>
            <ac:spMk id="7" creationId="{A8C47A45-F57A-D241-86BE-59CC2A685164}"/>
          </ac:spMkLst>
        </pc:spChg>
      </pc:sldChg>
    </pc:docChg>
  </pc:docChgLst>
  <pc:docChgLst>
    <pc:chgData name="Clements, William" userId="cbdb0636-a496-422a-8d40-98c53d494d26" providerId="ADAL" clId="{63E73EC8-B62F-374C-BA95-6FD67A541BAD}"/>
    <pc:docChg chg="custSel modSld">
      <pc:chgData name="Clements, William" userId="cbdb0636-a496-422a-8d40-98c53d494d26" providerId="ADAL" clId="{63E73EC8-B62F-374C-BA95-6FD67A541BAD}" dt="2022-04-18T19:42:53.067" v="1" actId="478"/>
      <pc:docMkLst>
        <pc:docMk/>
      </pc:docMkLst>
      <pc:sldChg chg="delSp mod">
        <pc:chgData name="Clements, William" userId="cbdb0636-a496-422a-8d40-98c53d494d26" providerId="ADAL" clId="{63E73EC8-B62F-374C-BA95-6FD67A541BAD}" dt="2022-04-18T19:42:53.067" v="1" actId="478"/>
        <pc:sldMkLst>
          <pc:docMk/>
          <pc:sldMk cId="3144033835" sldId="274"/>
        </pc:sldMkLst>
        <pc:spChg chg="del">
          <ac:chgData name="Clements, William" userId="cbdb0636-a496-422a-8d40-98c53d494d26" providerId="ADAL" clId="{63E73EC8-B62F-374C-BA95-6FD67A541BAD}" dt="2022-04-18T19:42:51.352" v="0" actId="478"/>
          <ac:spMkLst>
            <pc:docMk/>
            <pc:sldMk cId="3144033835" sldId="274"/>
            <ac:spMk id="92" creationId="{2B592C7D-E814-4F53-BA5B-12411E252A31}"/>
          </ac:spMkLst>
        </pc:spChg>
        <pc:spChg chg="del">
          <ac:chgData name="Clements, William" userId="cbdb0636-a496-422a-8d40-98c53d494d26" providerId="ADAL" clId="{63E73EC8-B62F-374C-BA95-6FD67A541BAD}" dt="2022-04-18T19:42:53.067" v="1" actId="478"/>
          <ac:spMkLst>
            <pc:docMk/>
            <pc:sldMk cId="3144033835" sldId="274"/>
            <ac:spMk id="93" creationId="{A5AF94FA-E06F-42F1-98F0-B0C5B2B7821D}"/>
          </ac:spMkLst>
        </pc:sp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hyperlink" Target="https://ieeexplore-ieee-org.byui.idm.oclc.org/stamp/stamp.jsp?tp=&amp;arnumber=4578383&amp;tag=1" TargetMode="External"/><Relationship Id="rId1" Type="http://schemas.openxmlformats.org/officeDocument/2006/relationships/hyperlink" Target="https://www.softwaretestingmaterial.com/write-good-bug-report/"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s://ieeexplore-ieee-org.byui.idm.oclc.org/stamp/stamp.jsp?tp=&amp;arnumber=4578383&amp;tag=1" TargetMode="External"/><Relationship Id="rId1" Type="http://schemas.openxmlformats.org/officeDocument/2006/relationships/hyperlink" Target="https://www.softwaretestingmaterial.com/write-good-bug-report/"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A49D98-44CA-4241-B28D-235725B0AE8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634487F-263A-40E5-9943-A5C73DA12C0F}">
      <dgm:prSet/>
      <dgm:spPr/>
      <dgm:t>
        <a:bodyPr/>
        <a:lstStyle/>
        <a:p>
          <a:r>
            <a:rPr lang="en-US"/>
            <a:t>Software Testing, Second Edition</a:t>
          </a:r>
        </a:p>
      </dgm:t>
    </dgm:pt>
    <dgm:pt modelId="{332CE8C9-100F-49A3-92CD-AFA61513020B}" type="parTrans" cxnId="{0D34A498-6DD3-449F-ABE7-E70588B2CDF9}">
      <dgm:prSet/>
      <dgm:spPr/>
      <dgm:t>
        <a:bodyPr/>
        <a:lstStyle/>
        <a:p>
          <a:endParaRPr lang="en-US"/>
        </a:p>
      </dgm:t>
    </dgm:pt>
    <dgm:pt modelId="{D51774BD-02A2-427E-8285-2B7D5DA04BE2}" type="sibTrans" cxnId="{0D34A498-6DD3-449F-ABE7-E70588B2CDF9}">
      <dgm:prSet/>
      <dgm:spPr/>
      <dgm:t>
        <a:bodyPr/>
        <a:lstStyle/>
        <a:p>
          <a:endParaRPr lang="en-US"/>
        </a:p>
      </dgm:t>
    </dgm:pt>
    <dgm:pt modelId="{D9195BD4-464F-445B-B699-AC47702E3959}">
      <dgm:prSet/>
      <dgm:spPr/>
      <dgm:t>
        <a:bodyPr/>
        <a:lstStyle/>
        <a:p>
          <a:r>
            <a:rPr lang="en-US"/>
            <a:t>Chapter 16: Bug Bashes and Beta Testing.</a:t>
          </a:r>
        </a:p>
      </dgm:t>
    </dgm:pt>
    <dgm:pt modelId="{20369D26-EEBF-46C6-BD81-CCFFFE93C9A2}" type="parTrans" cxnId="{F131C5E5-6373-4BA9-A1C0-35A972BAB935}">
      <dgm:prSet/>
      <dgm:spPr/>
      <dgm:t>
        <a:bodyPr/>
        <a:lstStyle/>
        <a:p>
          <a:endParaRPr lang="en-US"/>
        </a:p>
      </dgm:t>
    </dgm:pt>
    <dgm:pt modelId="{13D53D3D-4030-47C9-BF34-263C327F8F90}" type="sibTrans" cxnId="{F131C5E5-6373-4BA9-A1C0-35A972BAB935}">
      <dgm:prSet/>
      <dgm:spPr/>
      <dgm:t>
        <a:bodyPr/>
        <a:lstStyle/>
        <a:p>
          <a:endParaRPr lang="en-US"/>
        </a:p>
      </dgm:t>
    </dgm:pt>
    <dgm:pt modelId="{99E2D578-146A-4AF3-A54B-EDB5D528F783}">
      <dgm:prSet/>
      <dgm:spPr/>
      <dgm:t>
        <a:bodyPr/>
        <a:lstStyle/>
        <a:p>
          <a:r>
            <a:rPr lang="en-US"/>
            <a:t>Chapter 19: Reporting What You Find.</a:t>
          </a:r>
        </a:p>
      </dgm:t>
    </dgm:pt>
    <dgm:pt modelId="{CE924862-380F-48FC-9FD4-E11E32AFCC0A}" type="parTrans" cxnId="{1B284594-FA2B-4632-A84B-9ECF50DA534F}">
      <dgm:prSet/>
      <dgm:spPr/>
      <dgm:t>
        <a:bodyPr/>
        <a:lstStyle/>
        <a:p>
          <a:endParaRPr lang="en-US"/>
        </a:p>
      </dgm:t>
    </dgm:pt>
    <dgm:pt modelId="{B62BE370-09DF-454E-B1D3-3697F81D3044}" type="sibTrans" cxnId="{1B284594-FA2B-4632-A84B-9ECF50DA534F}">
      <dgm:prSet/>
      <dgm:spPr/>
      <dgm:t>
        <a:bodyPr/>
        <a:lstStyle/>
        <a:p>
          <a:endParaRPr lang="en-US"/>
        </a:p>
      </dgm:t>
    </dgm:pt>
    <dgm:pt modelId="{BFDDA664-5CB6-48E5-9E96-0BEF19993BB0}">
      <dgm:prSet/>
      <dgm:spPr/>
      <dgm:t>
        <a:bodyPr/>
        <a:lstStyle/>
        <a:p>
          <a:r>
            <a:rPr lang="en-US">
              <a:hlinkClick xmlns:r="http://schemas.openxmlformats.org/officeDocument/2006/relationships" r:id="rId1"/>
            </a:rPr>
            <a:t>How to Write a Good Bug Report</a:t>
          </a:r>
          <a:r>
            <a:rPr lang="en-US"/>
            <a:t> by Rajkumar, Septemer 2017</a:t>
          </a:r>
        </a:p>
      </dgm:t>
    </dgm:pt>
    <dgm:pt modelId="{A82004B8-238F-44A1-9917-DDE05AAE0869}" type="parTrans" cxnId="{DDFA8A00-DB4D-4870-AF71-72B37864498A}">
      <dgm:prSet/>
      <dgm:spPr/>
      <dgm:t>
        <a:bodyPr/>
        <a:lstStyle/>
        <a:p>
          <a:endParaRPr lang="en-US"/>
        </a:p>
      </dgm:t>
    </dgm:pt>
    <dgm:pt modelId="{3E8123F1-6312-4907-95C1-E35201D29B1B}" type="sibTrans" cxnId="{DDFA8A00-DB4D-4870-AF71-72B37864498A}">
      <dgm:prSet/>
      <dgm:spPr/>
      <dgm:t>
        <a:bodyPr/>
        <a:lstStyle/>
        <a:p>
          <a:endParaRPr lang="en-US"/>
        </a:p>
      </dgm:t>
    </dgm:pt>
    <dgm:pt modelId="{22C110EF-B3A9-4761-8BD9-DE38F4842E86}">
      <dgm:prSet/>
      <dgm:spPr/>
      <dgm:t>
        <a:bodyPr/>
        <a:lstStyle/>
        <a:p>
          <a:r>
            <a:rPr lang="en-US">
              <a:hlinkClick xmlns:r="http://schemas.openxmlformats.org/officeDocument/2006/relationships" r:id="rId2"/>
            </a:rPr>
            <a:t>IEEE Standard for Software and System Test Documentation</a:t>
          </a:r>
          <a:r>
            <a:rPr lang="en-US"/>
            <a:t> by IEEE Computer Society, (IEEE Std 829-2008), 2008</a:t>
          </a:r>
        </a:p>
      </dgm:t>
    </dgm:pt>
    <dgm:pt modelId="{ACDFC1B5-2711-4B91-B0C4-B10F8B7450AB}" type="parTrans" cxnId="{E5AE9CCF-E153-4989-AF68-7DD307E0645F}">
      <dgm:prSet/>
      <dgm:spPr/>
      <dgm:t>
        <a:bodyPr/>
        <a:lstStyle/>
        <a:p>
          <a:endParaRPr lang="en-US"/>
        </a:p>
      </dgm:t>
    </dgm:pt>
    <dgm:pt modelId="{7804E253-A42E-4C01-9850-B1BAC33F9CCB}" type="sibTrans" cxnId="{E5AE9CCF-E153-4989-AF68-7DD307E0645F}">
      <dgm:prSet/>
      <dgm:spPr/>
      <dgm:t>
        <a:bodyPr/>
        <a:lstStyle/>
        <a:p>
          <a:endParaRPr lang="en-US"/>
        </a:p>
      </dgm:t>
    </dgm:pt>
    <dgm:pt modelId="{C157C405-128C-43ED-8851-5B57352A8369}">
      <dgm:prSet/>
      <dgm:spPr/>
      <dgm:t>
        <a:bodyPr/>
        <a:lstStyle/>
        <a:p>
          <a:r>
            <a:rPr lang="en-US"/>
            <a:t>Chapter 14: Anomaly Report.</a:t>
          </a:r>
        </a:p>
      </dgm:t>
    </dgm:pt>
    <dgm:pt modelId="{7F86AB1A-AA9A-404F-A449-87F188C49ABC}" type="parTrans" cxnId="{EF6C3E8D-53DC-4D6E-8AB0-ECC67D4CB510}">
      <dgm:prSet/>
      <dgm:spPr/>
      <dgm:t>
        <a:bodyPr/>
        <a:lstStyle/>
        <a:p>
          <a:endParaRPr lang="en-US"/>
        </a:p>
      </dgm:t>
    </dgm:pt>
    <dgm:pt modelId="{030791D3-0AB6-45FC-B420-BBD0BDDF6CBE}" type="sibTrans" cxnId="{EF6C3E8D-53DC-4D6E-8AB0-ECC67D4CB510}">
      <dgm:prSet/>
      <dgm:spPr/>
      <dgm:t>
        <a:bodyPr/>
        <a:lstStyle/>
        <a:p>
          <a:endParaRPr lang="en-US"/>
        </a:p>
      </dgm:t>
    </dgm:pt>
    <dgm:pt modelId="{991DE8CB-9A09-B545-B27E-DD986630519F}" type="pres">
      <dgm:prSet presAssocID="{84A49D98-44CA-4241-B28D-235725B0AE80}" presName="linear" presStyleCnt="0">
        <dgm:presLayoutVars>
          <dgm:animLvl val="lvl"/>
          <dgm:resizeHandles val="exact"/>
        </dgm:presLayoutVars>
      </dgm:prSet>
      <dgm:spPr/>
    </dgm:pt>
    <dgm:pt modelId="{38E2A43D-3732-A940-A25B-6133D4373FC7}" type="pres">
      <dgm:prSet presAssocID="{4634487F-263A-40E5-9943-A5C73DA12C0F}" presName="parentText" presStyleLbl="node1" presStyleIdx="0" presStyleCnt="3">
        <dgm:presLayoutVars>
          <dgm:chMax val="0"/>
          <dgm:bulletEnabled val="1"/>
        </dgm:presLayoutVars>
      </dgm:prSet>
      <dgm:spPr/>
    </dgm:pt>
    <dgm:pt modelId="{A2E966E0-E40F-BA44-B17A-4FA85370F84E}" type="pres">
      <dgm:prSet presAssocID="{4634487F-263A-40E5-9943-A5C73DA12C0F}" presName="childText" presStyleLbl="revTx" presStyleIdx="0" presStyleCnt="2">
        <dgm:presLayoutVars>
          <dgm:bulletEnabled val="1"/>
        </dgm:presLayoutVars>
      </dgm:prSet>
      <dgm:spPr/>
    </dgm:pt>
    <dgm:pt modelId="{9D51AFDC-7B0D-404C-B6E3-DB656F49730E}" type="pres">
      <dgm:prSet presAssocID="{BFDDA664-5CB6-48E5-9E96-0BEF19993BB0}" presName="parentText" presStyleLbl="node1" presStyleIdx="1" presStyleCnt="3">
        <dgm:presLayoutVars>
          <dgm:chMax val="0"/>
          <dgm:bulletEnabled val="1"/>
        </dgm:presLayoutVars>
      </dgm:prSet>
      <dgm:spPr/>
    </dgm:pt>
    <dgm:pt modelId="{8FF44C1F-729B-C245-9F06-3A4B6D9342E2}" type="pres">
      <dgm:prSet presAssocID="{3E8123F1-6312-4907-95C1-E35201D29B1B}" presName="spacer" presStyleCnt="0"/>
      <dgm:spPr/>
    </dgm:pt>
    <dgm:pt modelId="{6EB871F5-95D3-4243-909C-F0899B641B7E}" type="pres">
      <dgm:prSet presAssocID="{22C110EF-B3A9-4761-8BD9-DE38F4842E86}" presName="parentText" presStyleLbl="node1" presStyleIdx="2" presStyleCnt="3">
        <dgm:presLayoutVars>
          <dgm:chMax val="0"/>
          <dgm:bulletEnabled val="1"/>
        </dgm:presLayoutVars>
      </dgm:prSet>
      <dgm:spPr/>
    </dgm:pt>
    <dgm:pt modelId="{EA2B9434-FEF6-604C-AC8A-CF7C10A6C527}" type="pres">
      <dgm:prSet presAssocID="{22C110EF-B3A9-4761-8BD9-DE38F4842E86}" presName="childText" presStyleLbl="revTx" presStyleIdx="1" presStyleCnt="2">
        <dgm:presLayoutVars>
          <dgm:bulletEnabled val="1"/>
        </dgm:presLayoutVars>
      </dgm:prSet>
      <dgm:spPr/>
    </dgm:pt>
  </dgm:ptLst>
  <dgm:cxnLst>
    <dgm:cxn modelId="{DDFA8A00-DB4D-4870-AF71-72B37864498A}" srcId="{84A49D98-44CA-4241-B28D-235725B0AE80}" destId="{BFDDA664-5CB6-48E5-9E96-0BEF19993BB0}" srcOrd="1" destOrd="0" parTransId="{A82004B8-238F-44A1-9917-DDE05AAE0869}" sibTransId="{3E8123F1-6312-4907-95C1-E35201D29B1B}"/>
    <dgm:cxn modelId="{02296805-8228-3D46-94D5-35559CE61BB8}" type="presOf" srcId="{84A49D98-44CA-4241-B28D-235725B0AE80}" destId="{991DE8CB-9A09-B545-B27E-DD986630519F}" srcOrd="0" destOrd="0" presId="urn:microsoft.com/office/officeart/2005/8/layout/vList2"/>
    <dgm:cxn modelId="{74B4AD12-1878-6845-A2A4-ADEBF21F1FED}" type="presOf" srcId="{BFDDA664-5CB6-48E5-9E96-0BEF19993BB0}" destId="{9D51AFDC-7B0D-404C-B6E3-DB656F49730E}" srcOrd="0" destOrd="0" presId="urn:microsoft.com/office/officeart/2005/8/layout/vList2"/>
    <dgm:cxn modelId="{FD4FC13D-7FAC-2A45-96DB-14BAC626E7B4}" type="presOf" srcId="{99E2D578-146A-4AF3-A54B-EDB5D528F783}" destId="{A2E966E0-E40F-BA44-B17A-4FA85370F84E}" srcOrd="0" destOrd="1" presId="urn:microsoft.com/office/officeart/2005/8/layout/vList2"/>
    <dgm:cxn modelId="{F6E0DA58-4103-6E4E-8533-28DB54D53167}" type="presOf" srcId="{22C110EF-B3A9-4761-8BD9-DE38F4842E86}" destId="{6EB871F5-95D3-4243-909C-F0899B641B7E}" srcOrd="0" destOrd="0" presId="urn:microsoft.com/office/officeart/2005/8/layout/vList2"/>
    <dgm:cxn modelId="{EF6C3E8D-53DC-4D6E-8AB0-ECC67D4CB510}" srcId="{22C110EF-B3A9-4761-8BD9-DE38F4842E86}" destId="{C157C405-128C-43ED-8851-5B57352A8369}" srcOrd="0" destOrd="0" parTransId="{7F86AB1A-AA9A-404F-A449-87F188C49ABC}" sibTransId="{030791D3-0AB6-45FC-B420-BBD0BDDF6CBE}"/>
    <dgm:cxn modelId="{1B284594-FA2B-4632-A84B-9ECF50DA534F}" srcId="{4634487F-263A-40E5-9943-A5C73DA12C0F}" destId="{99E2D578-146A-4AF3-A54B-EDB5D528F783}" srcOrd="1" destOrd="0" parTransId="{CE924862-380F-48FC-9FD4-E11E32AFCC0A}" sibTransId="{B62BE370-09DF-454E-B1D3-3697F81D3044}"/>
    <dgm:cxn modelId="{9EFB8898-F0DC-D141-B4D4-0880CF184787}" type="presOf" srcId="{4634487F-263A-40E5-9943-A5C73DA12C0F}" destId="{38E2A43D-3732-A940-A25B-6133D4373FC7}" srcOrd="0" destOrd="0" presId="urn:microsoft.com/office/officeart/2005/8/layout/vList2"/>
    <dgm:cxn modelId="{0D34A498-6DD3-449F-ABE7-E70588B2CDF9}" srcId="{84A49D98-44CA-4241-B28D-235725B0AE80}" destId="{4634487F-263A-40E5-9943-A5C73DA12C0F}" srcOrd="0" destOrd="0" parTransId="{332CE8C9-100F-49A3-92CD-AFA61513020B}" sibTransId="{D51774BD-02A2-427E-8285-2B7D5DA04BE2}"/>
    <dgm:cxn modelId="{CC44AFBC-7493-8C43-A8AE-C4AB2561BBEF}" type="presOf" srcId="{C157C405-128C-43ED-8851-5B57352A8369}" destId="{EA2B9434-FEF6-604C-AC8A-CF7C10A6C527}" srcOrd="0" destOrd="0" presId="urn:microsoft.com/office/officeart/2005/8/layout/vList2"/>
    <dgm:cxn modelId="{E5AE9CCF-E153-4989-AF68-7DD307E0645F}" srcId="{84A49D98-44CA-4241-B28D-235725B0AE80}" destId="{22C110EF-B3A9-4761-8BD9-DE38F4842E86}" srcOrd="2" destOrd="0" parTransId="{ACDFC1B5-2711-4B91-B0C4-B10F8B7450AB}" sibTransId="{7804E253-A42E-4C01-9850-B1BAC33F9CCB}"/>
    <dgm:cxn modelId="{2BE9D7E2-0397-D849-BC3F-E69A38203856}" type="presOf" srcId="{D9195BD4-464F-445B-B699-AC47702E3959}" destId="{A2E966E0-E40F-BA44-B17A-4FA85370F84E}" srcOrd="0" destOrd="0" presId="urn:microsoft.com/office/officeart/2005/8/layout/vList2"/>
    <dgm:cxn modelId="{F131C5E5-6373-4BA9-A1C0-35A972BAB935}" srcId="{4634487F-263A-40E5-9943-A5C73DA12C0F}" destId="{D9195BD4-464F-445B-B699-AC47702E3959}" srcOrd="0" destOrd="0" parTransId="{20369D26-EEBF-46C6-BD81-CCFFFE93C9A2}" sibTransId="{13D53D3D-4030-47C9-BF34-263C327F8F90}"/>
    <dgm:cxn modelId="{40A8AAA4-7D46-E043-8C49-F0F2C06BDAA9}" type="presParOf" srcId="{991DE8CB-9A09-B545-B27E-DD986630519F}" destId="{38E2A43D-3732-A940-A25B-6133D4373FC7}" srcOrd="0" destOrd="0" presId="urn:microsoft.com/office/officeart/2005/8/layout/vList2"/>
    <dgm:cxn modelId="{B89D8F0D-80D0-F049-8E89-D051AC161995}" type="presParOf" srcId="{991DE8CB-9A09-B545-B27E-DD986630519F}" destId="{A2E966E0-E40F-BA44-B17A-4FA85370F84E}" srcOrd="1" destOrd="0" presId="urn:microsoft.com/office/officeart/2005/8/layout/vList2"/>
    <dgm:cxn modelId="{16467A69-91B2-B046-9E20-D971D7B3C7F2}" type="presParOf" srcId="{991DE8CB-9A09-B545-B27E-DD986630519F}" destId="{9D51AFDC-7B0D-404C-B6E3-DB656F49730E}" srcOrd="2" destOrd="0" presId="urn:microsoft.com/office/officeart/2005/8/layout/vList2"/>
    <dgm:cxn modelId="{9AB1DA07-4860-814C-B9A0-57053B8D7D84}" type="presParOf" srcId="{991DE8CB-9A09-B545-B27E-DD986630519F}" destId="{8FF44C1F-729B-C245-9F06-3A4B6D9342E2}" srcOrd="3" destOrd="0" presId="urn:microsoft.com/office/officeart/2005/8/layout/vList2"/>
    <dgm:cxn modelId="{E1018A49-B976-AA48-9805-0B9AE5192089}" type="presParOf" srcId="{991DE8CB-9A09-B545-B27E-DD986630519F}" destId="{6EB871F5-95D3-4243-909C-F0899B641B7E}" srcOrd="4" destOrd="0" presId="urn:microsoft.com/office/officeart/2005/8/layout/vList2"/>
    <dgm:cxn modelId="{6AAB93C4-3446-5349-902E-0B2529F9F60C}" type="presParOf" srcId="{991DE8CB-9A09-B545-B27E-DD986630519F}" destId="{EA2B9434-FEF6-604C-AC8A-CF7C10A6C527}"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9420ED-5493-40AF-93ED-07B5C68B4878}" type="doc">
      <dgm:prSet loTypeId="urn:microsoft.com/office/officeart/2005/8/layout/hierarchy2" loCatId="hierarchy" qsTypeId="urn:microsoft.com/office/officeart/2005/8/quickstyle/simple1" qsCatId="simple" csTypeId="urn:microsoft.com/office/officeart/2005/8/colors/colorful1" csCatId="colorful"/>
      <dgm:spPr/>
      <dgm:t>
        <a:bodyPr/>
        <a:lstStyle/>
        <a:p>
          <a:endParaRPr lang="en-US"/>
        </a:p>
      </dgm:t>
    </dgm:pt>
    <dgm:pt modelId="{8D2F79BB-2894-4CEB-AC4F-F316E4767FF9}">
      <dgm:prSet/>
      <dgm:spPr/>
      <dgm:t>
        <a:bodyPr/>
        <a:lstStyle/>
        <a:p>
          <a:r>
            <a:rPr lang="en-US" b="1"/>
            <a:t>The whole mechanism is that units are integrated with respect to structure; </a:t>
          </a:r>
          <a:endParaRPr lang="en-US"/>
        </a:p>
      </dgm:t>
    </dgm:pt>
    <dgm:pt modelId="{D1D63F76-AD34-4F17-B301-694A31A68EC9}" type="parTrans" cxnId="{DDCDD21F-0C33-4054-9F9B-3882F75AA754}">
      <dgm:prSet/>
      <dgm:spPr/>
      <dgm:t>
        <a:bodyPr/>
        <a:lstStyle/>
        <a:p>
          <a:endParaRPr lang="en-US"/>
        </a:p>
      </dgm:t>
    </dgm:pt>
    <dgm:pt modelId="{03D2FA99-37BD-45E6-B3F8-5F59CB827B07}" type="sibTrans" cxnId="{DDCDD21F-0C33-4054-9F9B-3882F75AA754}">
      <dgm:prSet/>
      <dgm:spPr/>
      <dgm:t>
        <a:bodyPr/>
        <a:lstStyle/>
        <a:p>
          <a:endParaRPr lang="en-US"/>
        </a:p>
      </dgm:t>
    </dgm:pt>
    <dgm:pt modelId="{FE80A89D-734D-422F-BE6E-A3BAE0C83757}">
      <dgm:prSet/>
      <dgm:spPr/>
      <dgm:t>
        <a:bodyPr/>
        <a:lstStyle/>
        <a:p>
          <a:r>
            <a:rPr lang="en-US" b="1"/>
            <a:t>Fundamental uncertainty exists in any structural form of testing</a:t>
          </a:r>
          <a:endParaRPr lang="en-US"/>
        </a:p>
      </dgm:t>
    </dgm:pt>
    <dgm:pt modelId="{9FEFE201-0904-4213-A748-DC5F36F6FC74}" type="parTrans" cxnId="{D108B71B-7AAB-40BB-87ED-1B4023F31331}">
      <dgm:prSet/>
      <dgm:spPr/>
      <dgm:t>
        <a:bodyPr/>
        <a:lstStyle/>
        <a:p>
          <a:endParaRPr lang="en-US"/>
        </a:p>
      </dgm:t>
    </dgm:pt>
    <dgm:pt modelId="{98349425-14B9-4E7B-A1C1-A9EDD65E5A70}" type="sibTrans" cxnId="{D108B71B-7AAB-40BB-87ED-1B4023F31331}">
      <dgm:prSet/>
      <dgm:spPr/>
      <dgm:t>
        <a:bodyPr/>
        <a:lstStyle/>
        <a:p>
          <a:endParaRPr lang="en-US"/>
        </a:p>
      </dgm:t>
    </dgm:pt>
    <dgm:pt modelId="{E2F8B08C-2AC1-44D7-AAC0-16CCD93C5AA5}">
      <dgm:prSet/>
      <dgm:spPr/>
      <dgm:t>
        <a:bodyPr/>
        <a:lstStyle/>
        <a:p>
          <a:r>
            <a:rPr lang="en-US"/>
            <a:t>As part of Integration You are testing </a:t>
          </a:r>
        </a:p>
      </dgm:t>
    </dgm:pt>
    <dgm:pt modelId="{C6555AE2-0432-471A-B269-D05E8D273FF4}" type="parTrans" cxnId="{09104320-1BE1-43AA-8BAB-94C903A790A9}">
      <dgm:prSet/>
      <dgm:spPr/>
      <dgm:t>
        <a:bodyPr/>
        <a:lstStyle/>
        <a:p>
          <a:endParaRPr lang="en-US"/>
        </a:p>
      </dgm:t>
    </dgm:pt>
    <dgm:pt modelId="{389C538A-D8E7-4A6A-89DF-B734DA93FD9F}" type="sibTrans" cxnId="{09104320-1BE1-43AA-8BAB-94C903A790A9}">
      <dgm:prSet/>
      <dgm:spPr/>
      <dgm:t>
        <a:bodyPr/>
        <a:lstStyle/>
        <a:p>
          <a:endParaRPr lang="en-US"/>
        </a:p>
      </dgm:t>
    </dgm:pt>
    <dgm:pt modelId="{763FFF8D-5F74-4299-B186-4889A6D724AF}">
      <dgm:prSet/>
      <dgm:spPr/>
      <dgm:t>
        <a:bodyPr/>
        <a:lstStyle/>
        <a:p>
          <a:r>
            <a:rPr lang="en-US"/>
            <a:t>Data Paths</a:t>
          </a:r>
        </a:p>
      </dgm:t>
    </dgm:pt>
    <dgm:pt modelId="{8D0FBAFA-E1DC-4E47-8BD0-363237F51BAB}" type="parTrans" cxnId="{18E3F371-727D-4AB7-BC52-308B65561AB9}">
      <dgm:prSet/>
      <dgm:spPr/>
      <dgm:t>
        <a:bodyPr/>
        <a:lstStyle/>
        <a:p>
          <a:endParaRPr lang="en-US"/>
        </a:p>
      </dgm:t>
    </dgm:pt>
    <dgm:pt modelId="{469E53B6-E20E-4C74-BF7B-06D8DB3FEB2E}" type="sibTrans" cxnId="{18E3F371-727D-4AB7-BC52-308B65561AB9}">
      <dgm:prSet/>
      <dgm:spPr/>
      <dgm:t>
        <a:bodyPr/>
        <a:lstStyle/>
        <a:p>
          <a:endParaRPr lang="en-US"/>
        </a:p>
      </dgm:t>
    </dgm:pt>
    <dgm:pt modelId="{9E13F05C-C5E8-4B81-879D-0082E4048158}">
      <dgm:prSet/>
      <dgm:spPr/>
      <dgm:t>
        <a:bodyPr/>
        <a:lstStyle/>
        <a:p>
          <a:r>
            <a:rPr lang="en-US"/>
            <a:t>Workflows</a:t>
          </a:r>
        </a:p>
      </dgm:t>
    </dgm:pt>
    <dgm:pt modelId="{9BD23E3D-938D-48A9-A5C2-D8D890DF5276}" type="parTrans" cxnId="{8E651246-3487-40DD-8DEB-818E0ED5F70A}">
      <dgm:prSet/>
      <dgm:spPr/>
      <dgm:t>
        <a:bodyPr/>
        <a:lstStyle/>
        <a:p>
          <a:endParaRPr lang="en-US"/>
        </a:p>
      </dgm:t>
    </dgm:pt>
    <dgm:pt modelId="{2C2071C1-5D90-462B-954E-F9813484D088}" type="sibTrans" cxnId="{8E651246-3487-40DD-8DEB-818E0ED5F70A}">
      <dgm:prSet/>
      <dgm:spPr/>
      <dgm:t>
        <a:bodyPr/>
        <a:lstStyle/>
        <a:p>
          <a:endParaRPr lang="en-US"/>
        </a:p>
      </dgm:t>
    </dgm:pt>
    <dgm:pt modelId="{523A33F2-AB9A-4065-B169-7A3C8CBF45E6}">
      <dgm:prSet/>
      <dgm:spPr/>
      <dgm:t>
        <a:bodyPr/>
        <a:lstStyle/>
        <a:p>
          <a:r>
            <a:rPr lang="en-US"/>
            <a:t>Business Logic</a:t>
          </a:r>
        </a:p>
      </dgm:t>
    </dgm:pt>
    <dgm:pt modelId="{8882F229-7EAF-4D66-9189-01C57A0D5434}" type="parTrans" cxnId="{09397167-2330-4DCC-84CD-624D29B34FF2}">
      <dgm:prSet/>
      <dgm:spPr/>
      <dgm:t>
        <a:bodyPr/>
        <a:lstStyle/>
        <a:p>
          <a:endParaRPr lang="en-US"/>
        </a:p>
      </dgm:t>
    </dgm:pt>
    <dgm:pt modelId="{B48FDA84-1726-4500-8096-71E8911BC2C9}" type="sibTrans" cxnId="{09397167-2330-4DCC-84CD-624D29B34FF2}">
      <dgm:prSet/>
      <dgm:spPr/>
      <dgm:t>
        <a:bodyPr/>
        <a:lstStyle/>
        <a:p>
          <a:endParaRPr lang="en-US"/>
        </a:p>
      </dgm:t>
    </dgm:pt>
    <dgm:pt modelId="{E0154E28-BFA8-B941-A2B8-27EB9FF8FB06}" type="pres">
      <dgm:prSet presAssocID="{6C9420ED-5493-40AF-93ED-07B5C68B4878}" presName="diagram" presStyleCnt="0">
        <dgm:presLayoutVars>
          <dgm:chPref val="1"/>
          <dgm:dir/>
          <dgm:animOne val="branch"/>
          <dgm:animLvl val="lvl"/>
          <dgm:resizeHandles val="exact"/>
        </dgm:presLayoutVars>
      </dgm:prSet>
      <dgm:spPr/>
    </dgm:pt>
    <dgm:pt modelId="{9E9C605D-F16D-A848-B082-69EBB2762391}" type="pres">
      <dgm:prSet presAssocID="{8D2F79BB-2894-4CEB-AC4F-F316E4767FF9}" presName="root1" presStyleCnt="0"/>
      <dgm:spPr/>
    </dgm:pt>
    <dgm:pt modelId="{3950C186-98E0-014C-96E0-6726749481A3}" type="pres">
      <dgm:prSet presAssocID="{8D2F79BB-2894-4CEB-AC4F-F316E4767FF9}" presName="LevelOneTextNode" presStyleLbl="node0" presStyleIdx="0" presStyleCnt="3">
        <dgm:presLayoutVars>
          <dgm:chPref val="3"/>
        </dgm:presLayoutVars>
      </dgm:prSet>
      <dgm:spPr/>
    </dgm:pt>
    <dgm:pt modelId="{F7223B72-DD2F-2043-B4F9-16801ED380D1}" type="pres">
      <dgm:prSet presAssocID="{8D2F79BB-2894-4CEB-AC4F-F316E4767FF9}" presName="level2hierChild" presStyleCnt="0"/>
      <dgm:spPr/>
    </dgm:pt>
    <dgm:pt modelId="{774576FF-6EE8-134E-8998-B34FEA101C77}" type="pres">
      <dgm:prSet presAssocID="{FE80A89D-734D-422F-BE6E-A3BAE0C83757}" presName="root1" presStyleCnt="0"/>
      <dgm:spPr/>
    </dgm:pt>
    <dgm:pt modelId="{A2204EFF-6C31-6F4B-9862-F6C9A074D69D}" type="pres">
      <dgm:prSet presAssocID="{FE80A89D-734D-422F-BE6E-A3BAE0C83757}" presName="LevelOneTextNode" presStyleLbl="node0" presStyleIdx="1" presStyleCnt="3">
        <dgm:presLayoutVars>
          <dgm:chPref val="3"/>
        </dgm:presLayoutVars>
      </dgm:prSet>
      <dgm:spPr/>
    </dgm:pt>
    <dgm:pt modelId="{8D9A2727-C741-0040-9BDD-7EF0D45B91AE}" type="pres">
      <dgm:prSet presAssocID="{FE80A89D-734D-422F-BE6E-A3BAE0C83757}" presName="level2hierChild" presStyleCnt="0"/>
      <dgm:spPr/>
    </dgm:pt>
    <dgm:pt modelId="{B9B5C0B2-E859-4D49-81FC-DDCA5D703B88}" type="pres">
      <dgm:prSet presAssocID="{E2F8B08C-2AC1-44D7-AAC0-16CCD93C5AA5}" presName="root1" presStyleCnt="0"/>
      <dgm:spPr/>
    </dgm:pt>
    <dgm:pt modelId="{984697C7-333F-8840-B405-7EB2DDA0D430}" type="pres">
      <dgm:prSet presAssocID="{E2F8B08C-2AC1-44D7-AAC0-16CCD93C5AA5}" presName="LevelOneTextNode" presStyleLbl="node0" presStyleIdx="2" presStyleCnt="3">
        <dgm:presLayoutVars>
          <dgm:chPref val="3"/>
        </dgm:presLayoutVars>
      </dgm:prSet>
      <dgm:spPr/>
    </dgm:pt>
    <dgm:pt modelId="{54393459-A460-7E43-A303-824851E88BA0}" type="pres">
      <dgm:prSet presAssocID="{E2F8B08C-2AC1-44D7-AAC0-16CCD93C5AA5}" presName="level2hierChild" presStyleCnt="0"/>
      <dgm:spPr/>
    </dgm:pt>
    <dgm:pt modelId="{4E82E051-9BA9-7948-8410-62816CDA8693}" type="pres">
      <dgm:prSet presAssocID="{8D0FBAFA-E1DC-4E47-8BD0-363237F51BAB}" presName="conn2-1" presStyleLbl="parChTrans1D2" presStyleIdx="0" presStyleCnt="3"/>
      <dgm:spPr/>
    </dgm:pt>
    <dgm:pt modelId="{2FC35D9A-F508-C343-B5B5-E19C843A745B}" type="pres">
      <dgm:prSet presAssocID="{8D0FBAFA-E1DC-4E47-8BD0-363237F51BAB}" presName="connTx" presStyleLbl="parChTrans1D2" presStyleIdx="0" presStyleCnt="3"/>
      <dgm:spPr/>
    </dgm:pt>
    <dgm:pt modelId="{7CC753E8-2EC8-3148-9FF9-8BBB6CA14710}" type="pres">
      <dgm:prSet presAssocID="{763FFF8D-5F74-4299-B186-4889A6D724AF}" presName="root2" presStyleCnt="0"/>
      <dgm:spPr/>
    </dgm:pt>
    <dgm:pt modelId="{BDEA5578-A8D1-7446-98DB-B7CCD50451F3}" type="pres">
      <dgm:prSet presAssocID="{763FFF8D-5F74-4299-B186-4889A6D724AF}" presName="LevelTwoTextNode" presStyleLbl="node2" presStyleIdx="0" presStyleCnt="3">
        <dgm:presLayoutVars>
          <dgm:chPref val="3"/>
        </dgm:presLayoutVars>
      </dgm:prSet>
      <dgm:spPr/>
    </dgm:pt>
    <dgm:pt modelId="{398FF0D6-2974-5648-B851-2E544337CB13}" type="pres">
      <dgm:prSet presAssocID="{763FFF8D-5F74-4299-B186-4889A6D724AF}" presName="level3hierChild" presStyleCnt="0"/>
      <dgm:spPr/>
    </dgm:pt>
    <dgm:pt modelId="{DF145571-FCB8-E143-A605-51E757614284}" type="pres">
      <dgm:prSet presAssocID="{9BD23E3D-938D-48A9-A5C2-D8D890DF5276}" presName="conn2-1" presStyleLbl="parChTrans1D2" presStyleIdx="1" presStyleCnt="3"/>
      <dgm:spPr/>
    </dgm:pt>
    <dgm:pt modelId="{6B874990-E522-8F47-8289-431AF20F37C2}" type="pres">
      <dgm:prSet presAssocID="{9BD23E3D-938D-48A9-A5C2-D8D890DF5276}" presName="connTx" presStyleLbl="parChTrans1D2" presStyleIdx="1" presStyleCnt="3"/>
      <dgm:spPr/>
    </dgm:pt>
    <dgm:pt modelId="{E42681D3-FBC6-E14B-9E0D-5DC48BFABA7F}" type="pres">
      <dgm:prSet presAssocID="{9E13F05C-C5E8-4B81-879D-0082E4048158}" presName="root2" presStyleCnt="0"/>
      <dgm:spPr/>
    </dgm:pt>
    <dgm:pt modelId="{B9053BC9-5A52-7141-A626-B17DEA16B85D}" type="pres">
      <dgm:prSet presAssocID="{9E13F05C-C5E8-4B81-879D-0082E4048158}" presName="LevelTwoTextNode" presStyleLbl="node2" presStyleIdx="1" presStyleCnt="3">
        <dgm:presLayoutVars>
          <dgm:chPref val="3"/>
        </dgm:presLayoutVars>
      </dgm:prSet>
      <dgm:spPr/>
    </dgm:pt>
    <dgm:pt modelId="{D5C99039-428D-B040-B598-4C74A5BA5F18}" type="pres">
      <dgm:prSet presAssocID="{9E13F05C-C5E8-4B81-879D-0082E4048158}" presName="level3hierChild" presStyleCnt="0"/>
      <dgm:spPr/>
    </dgm:pt>
    <dgm:pt modelId="{17F33D4A-0AB6-5E4A-B228-D01AD1EE3FF8}" type="pres">
      <dgm:prSet presAssocID="{8882F229-7EAF-4D66-9189-01C57A0D5434}" presName="conn2-1" presStyleLbl="parChTrans1D2" presStyleIdx="2" presStyleCnt="3"/>
      <dgm:spPr/>
    </dgm:pt>
    <dgm:pt modelId="{32572262-28D9-054E-9757-05CEE4113390}" type="pres">
      <dgm:prSet presAssocID="{8882F229-7EAF-4D66-9189-01C57A0D5434}" presName="connTx" presStyleLbl="parChTrans1D2" presStyleIdx="2" presStyleCnt="3"/>
      <dgm:spPr/>
    </dgm:pt>
    <dgm:pt modelId="{C0E0D858-40FE-A34C-BA6C-893AACFCF1ED}" type="pres">
      <dgm:prSet presAssocID="{523A33F2-AB9A-4065-B169-7A3C8CBF45E6}" presName="root2" presStyleCnt="0"/>
      <dgm:spPr/>
    </dgm:pt>
    <dgm:pt modelId="{C4BB299C-A77F-6E44-A902-BB1269C25791}" type="pres">
      <dgm:prSet presAssocID="{523A33F2-AB9A-4065-B169-7A3C8CBF45E6}" presName="LevelTwoTextNode" presStyleLbl="node2" presStyleIdx="2" presStyleCnt="3">
        <dgm:presLayoutVars>
          <dgm:chPref val="3"/>
        </dgm:presLayoutVars>
      </dgm:prSet>
      <dgm:spPr/>
    </dgm:pt>
    <dgm:pt modelId="{8324649C-0CDB-634B-B612-05CC82198BD5}" type="pres">
      <dgm:prSet presAssocID="{523A33F2-AB9A-4065-B169-7A3C8CBF45E6}" presName="level3hierChild" presStyleCnt="0"/>
      <dgm:spPr/>
    </dgm:pt>
  </dgm:ptLst>
  <dgm:cxnLst>
    <dgm:cxn modelId="{D108B71B-7AAB-40BB-87ED-1B4023F31331}" srcId="{6C9420ED-5493-40AF-93ED-07B5C68B4878}" destId="{FE80A89D-734D-422F-BE6E-A3BAE0C83757}" srcOrd="1" destOrd="0" parTransId="{9FEFE201-0904-4213-A748-DC5F36F6FC74}" sibTransId="{98349425-14B9-4E7B-A1C1-A9EDD65E5A70}"/>
    <dgm:cxn modelId="{DDCDD21F-0C33-4054-9F9B-3882F75AA754}" srcId="{6C9420ED-5493-40AF-93ED-07B5C68B4878}" destId="{8D2F79BB-2894-4CEB-AC4F-F316E4767FF9}" srcOrd="0" destOrd="0" parTransId="{D1D63F76-AD34-4F17-B301-694A31A68EC9}" sibTransId="{03D2FA99-37BD-45E6-B3F8-5F59CB827B07}"/>
    <dgm:cxn modelId="{09104320-1BE1-43AA-8BAB-94C903A790A9}" srcId="{6C9420ED-5493-40AF-93ED-07B5C68B4878}" destId="{E2F8B08C-2AC1-44D7-AAC0-16CCD93C5AA5}" srcOrd="2" destOrd="0" parTransId="{C6555AE2-0432-471A-B269-D05E8D273FF4}" sibTransId="{389C538A-D8E7-4A6A-89DF-B734DA93FD9F}"/>
    <dgm:cxn modelId="{BA26DD2A-1EA1-A545-B8EB-74416894D9BB}" type="presOf" srcId="{8D0FBAFA-E1DC-4E47-8BD0-363237F51BAB}" destId="{2FC35D9A-F508-C343-B5B5-E19C843A745B}" srcOrd="1" destOrd="0" presId="urn:microsoft.com/office/officeart/2005/8/layout/hierarchy2"/>
    <dgm:cxn modelId="{FC54C43C-F014-C34D-9911-DAFDAFD5D46A}" type="presOf" srcId="{8882F229-7EAF-4D66-9189-01C57A0D5434}" destId="{17F33D4A-0AB6-5E4A-B228-D01AD1EE3FF8}" srcOrd="0" destOrd="0" presId="urn:microsoft.com/office/officeart/2005/8/layout/hierarchy2"/>
    <dgm:cxn modelId="{A200613D-707D-5842-9B3F-44EBD04C16A8}" type="presOf" srcId="{9E13F05C-C5E8-4B81-879D-0082E4048158}" destId="{B9053BC9-5A52-7141-A626-B17DEA16B85D}" srcOrd="0" destOrd="0" presId="urn:microsoft.com/office/officeart/2005/8/layout/hierarchy2"/>
    <dgm:cxn modelId="{38FC4543-8C4F-E048-ABED-7B026C866C9F}" type="presOf" srcId="{8D0FBAFA-E1DC-4E47-8BD0-363237F51BAB}" destId="{4E82E051-9BA9-7948-8410-62816CDA8693}" srcOrd="0" destOrd="0" presId="urn:microsoft.com/office/officeart/2005/8/layout/hierarchy2"/>
    <dgm:cxn modelId="{8E651246-3487-40DD-8DEB-818E0ED5F70A}" srcId="{E2F8B08C-2AC1-44D7-AAC0-16CCD93C5AA5}" destId="{9E13F05C-C5E8-4B81-879D-0082E4048158}" srcOrd="1" destOrd="0" parTransId="{9BD23E3D-938D-48A9-A5C2-D8D890DF5276}" sibTransId="{2C2071C1-5D90-462B-954E-F9813484D088}"/>
    <dgm:cxn modelId="{D1CFC851-4C74-0F4D-8FA3-548FF7999981}" type="presOf" srcId="{523A33F2-AB9A-4065-B169-7A3C8CBF45E6}" destId="{C4BB299C-A77F-6E44-A902-BB1269C25791}" srcOrd="0" destOrd="0" presId="urn:microsoft.com/office/officeart/2005/8/layout/hierarchy2"/>
    <dgm:cxn modelId="{50A84460-6979-9646-A870-2BDE4786942D}" type="presOf" srcId="{9BD23E3D-938D-48A9-A5C2-D8D890DF5276}" destId="{6B874990-E522-8F47-8289-431AF20F37C2}" srcOrd="1" destOrd="0" presId="urn:microsoft.com/office/officeart/2005/8/layout/hierarchy2"/>
    <dgm:cxn modelId="{09397167-2330-4DCC-84CD-624D29B34FF2}" srcId="{E2F8B08C-2AC1-44D7-AAC0-16CCD93C5AA5}" destId="{523A33F2-AB9A-4065-B169-7A3C8CBF45E6}" srcOrd="2" destOrd="0" parTransId="{8882F229-7EAF-4D66-9189-01C57A0D5434}" sibTransId="{B48FDA84-1726-4500-8096-71E8911BC2C9}"/>
    <dgm:cxn modelId="{18E3F371-727D-4AB7-BC52-308B65561AB9}" srcId="{E2F8B08C-2AC1-44D7-AAC0-16CCD93C5AA5}" destId="{763FFF8D-5F74-4299-B186-4889A6D724AF}" srcOrd="0" destOrd="0" parTransId="{8D0FBAFA-E1DC-4E47-8BD0-363237F51BAB}" sibTransId="{469E53B6-E20E-4C74-BF7B-06D8DB3FEB2E}"/>
    <dgm:cxn modelId="{63CD3D93-C6EC-4441-A3E5-3E16A11301B2}" type="presOf" srcId="{8882F229-7EAF-4D66-9189-01C57A0D5434}" destId="{32572262-28D9-054E-9757-05CEE4113390}" srcOrd="1" destOrd="0" presId="urn:microsoft.com/office/officeart/2005/8/layout/hierarchy2"/>
    <dgm:cxn modelId="{A55CA693-FEE6-1B46-9363-E014316C257B}" type="presOf" srcId="{8D2F79BB-2894-4CEB-AC4F-F316E4767FF9}" destId="{3950C186-98E0-014C-96E0-6726749481A3}" srcOrd="0" destOrd="0" presId="urn:microsoft.com/office/officeart/2005/8/layout/hierarchy2"/>
    <dgm:cxn modelId="{E4524894-8B00-D946-8AA8-A3097A926C03}" type="presOf" srcId="{FE80A89D-734D-422F-BE6E-A3BAE0C83757}" destId="{A2204EFF-6C31-6F4B-9862-F6C9A074D69D}" srcOrd="0" destOrd="0" presId="urn:microsoft.com/office/officeart/2005/8/layout/hierarchy2"/>
    <dgm:cxn modelId="{1C08449E-1E45-5740-870E-41D2611094B7}" type="presOf" srcId="{9BD23E3D-938D-48A9-A5C2-D8D890DF5276}" destId="{DF145571-FCB8-E143-A605-51E757614284}" srcOrd="0" destOrd="0" presId="urn:microsoft.com/office/officeart/2005/8/layout/hierarchy2"/>
    <dgm:cxn modelId="{E76C29E0-11BD-474A-A4D9-803E60A538DA}" type="presOf" srcId="{763FFF8D-5F74-4299-B186-4889A6D724AF}" destId="{BDEA5578-A8D1-7446-98DB-B7CCD50451F3}" srcOrd="0" destOrd="0" presId="urn:microsoft.com/office/officeart/2005/8/layout/hierarchy2"/>
    <dgm:cxn modelId="{C866B3E7-266C-0C46-8285-3C8AD9730D90}" type="presOf" srcId="{E2F8B08C-2AC1-44D7-AAC0-16CCD93C5AA5}" destId="{984697C7-333F-8840-B405-7EB2DDA0D430}" srcOrd="0" destOrd="0" presId="urn:microsoft.com/office/officeart/2005/8/layout/hierarchy2"/>
    <dgm:cxn modelId="{4B4B4AF0-0AEB-FE43-961A-63962B37DE66}" type="presOf" srcId="{6C9420ED-5493-40AF-93ED-07B5C68B4878}" destId="{E0154E28-BFA8-B941-A2B8-27EB9FF8FB06}" srcOrd="0" destOrd="0" presId="urn:microsoft.com/office/officeart/2005/8/layout/hierarchy2"/>
    <dgm:cxn modelId="{2FC75C8C-744B-F547-BB19-7CD6E2F467BC}" type="presParOf" srcId="{E0154E28-BFA8-B941-A2B8-27EB9FF8FB06}" destId="{9E9C605D-F16D-A848-B082-69EBB2762391}" srcOrd="0" destOrd="0" presId="urn:microsoft.com/office/officeart/2005/8/layout/hierarchy2"/>
    <dgm:cxn modelId="{4932DC17-630A-0F4E-A981-8B52BC95DCA9}" type="presParOf" srcId="{9E9C605D-F16D-A848-B082-69EBB2762391}" destId="{3950C186-98E0-014C-96E0-6726749481A3}" srcOrd="0" destOrd="0" presId="urn:microsoft.com/office/officeart/2005/8/layout/hierarchy2"/>
    <dgm:cxn modelId="{96884BA2-EF67-2B4F-910E-694AA44CEEFE}" type="presParOf" srcId="{9E9C605D-F16D-A848-B082-69EBB2762391}" destId="{F7223B72-DD2F-2043-B4F9-16801ED380D1}" srcOrd="1" destOrd="0" presId="urn:microsoft.com/office/officeart/2005/8/layout/hierarchy2"/>
    <dgm:cxn modelId="{C4571B0A-3901-1C4E-A8BC-9C0B9B905909}" type="presParOf" srcId="{E0154E28-BFA8-B941-A2B8-27EB9FF8FB06}" destId="{774576FF-6EE8-134E-8998-B34FEA101C77}" srcOrd="1" destOrd="0" presId="urn:microsoft.com/office/officeart/2005/8/layout/hierarchy2"/>
    <dgm:cxn modelId="{185B03CF-5D1B-1E47-AC08-23A5A17F374F}" type="presParOf" srcId="{774576FF-6EE8-134E-8998-B34FEA101C77}" destId="{A2204EFF-6C31-6F4B-9862-F6C9A074D69D}" srcOrd="0" destOrd="0" presId="urn:microsoft.com/office/officeart/2005/8/layout/hierarchy2"/>
    <dgm:cxn modelId="{9FC8F74F-EE56-9341-8457-3B7CA50129A2}" type="presParOf" srcId="{774576FF-6EE8-134E-8998-B34FEA101C77}" destId="{8D9A2727-C741-0040-9BDD-7EF0D45B91AE}" srcOrd="1" destOrd="0" presId="urn:microsoft.com/office/officeart/2005/8/layout/hierarchy2"/>
    <dgm:cxn modelId="{2308D7D5-C169-1D49-B03C-3D303200C42A}" type="presParOf" srcId="{E0154E28-BFA8-B941-A2B8-27EB9FF8FB06}" destId="{B9B5C0B2-E859-4D49-81FC-DDCA5D703B88}" srcOrd="2" destOrd="0" presId="urn:microsoft.com/office/officeart/2005/8/layout/hierarchy2"/>
    <dgm:cxn modelId="{7FAFB9B7-7DA9-A642-92D0-1CFDE384BF82}" type="presParOf" srcId="{B9B5C0B2-E859-4D49-81FC-DDCA5D703B88}" destId="{984697C7-333F-8840-B405-7EB2DDA0D430}" srcOrd="0" destOrd="0" presId="urn:microsoft.com/office/officeart/2005/8/layout/hierarchy2"/>
    <dgm:cxn modelId="{2B0533E1-352C-D147-9F54-5319A7160F09}" type="presParOf" srcId="{B9B5C0B2-E859-4D49-81FC-DDCA5D703B88}" destId="{54393459-A460-7E43-A303-824851E88BA0}" srcOrd="1" destOrd="0" presId="urn:microsoft.com/office/officeart/2005/8/layout/hierarchy2"/>
    <dgm:cxn modelId="{3E8098A9-2BFC-914F-9D05-B623C0DB0F94}" type="presParOf" srcId="{54393459-A460-7E43-A303-824851E88BA0}" destId="{4E82E051-9BA9-7948-8410-62816CDA8693}" srcOrd="0" destOrd="0" presId="urn:microsoft.com/office/officeart/2005/8/layout/hierarchy2"/>
    <dgm:cxn modelId="{8D667796-4A20-7B4D-9C4C-3226F6D92805}" type="presParOf" srcId="{4E82E051-9BA9-7948-8410-62816CDA8693}" destId="{2FC35D9A-F508-C343-B5B5-E19C843A745B}" srcOrd="0" destOrd="0" presId="urn:microsoft.com/office/officeart/2005/8/layout/hierarchy2"/>
    <dgm:cxn modelId="{C5DF497E-F38F-6C42-8EB8-6E040CF180CB}" type="presParOf" srcId="{54393459-A460-7E43-A303-824851E88BA0}" destId="{7CC753E8-2EC8-3148-9FF9-8BBB6CA14710}" srcOrd="1" destOrd="0" presId="urn:microsoft.com/office/officeart/2005/8/layout/hierarchy2"/>
    <dgm:cxn modelId="{BB4F4B13-C8B3-984C-BF49-38CB194D7A12}" type="presParOf" srcId="{7CC753E8-2EC8-3148-9FF9-8BBB6CA14710}" destId="{BDEA5578-A8D1-7446-98DB-B7CCD50451F3}" srcOrd="0" destOrd="0" presId="urn:microsoft.com/office/officeart/2005/8/layout/hierarchy2"/>
    <dgm:cxn modelId="{1C4D4675-FE97-B842-8966-2916A50F8261}" type="presParOf" srcId="{7CC753E8-2EC8-3148-9FF9-8BBB6CA14710}" destId="{398FF0D6-2974-5648-B851-2E544337CB13}" srcOrd="1" destOrd="0" presId="urn:microsoft.com/office/officeart/2005/8/layout/hierarchy2"/>
    <dgm:cxn modelId="{3223AB4D-8EE6-C040-AFA7-8CCCABA295C7}" type="presParOf" srcId="{54393459-A460-7E43-A303-824851E88BA0}" destId="{DF145571-FCB8-E143-A605-51E757614284}" srcOrd="2" destOrd="0" presId="urn:microsoft.com/office/officeart/2005/8/layout/hierarchy2"/>
    <dgm:cxn modelId="{A841A107-1FC7-1940-822C-ABEFB508ABE8}" type="presParOf" srcId="{DF145571-FCB8-E143-A605-51E757614284}" destId="{6B874990-E522-8F47-8289-431AF20F37C2}" srcOrd="0" destOrd="0" presId="urn:microsoft.com/office/officeart/2005/8/layout/hierarchy2"/>
    <dgm:cxn modelId="{62D48A8E-DFA1-B74D-AECD-D0CD623EC2DF}" type="presParOf" srcId="{54393459-A460-7E43-A303-824851E88BA0}" destId="{E42681D3-FBC6-E14B-9E0D-5DC48BFABA7F}" srcOrd="3" destOrd="0" presId="urn:microsoft.com/office/officeart/2005/8/layout/hierarchy2"/>
    <dgm:cxn modelId="{9073C118-05B9-A14B-8906-C400CC7A4625}" type="presParOf" srcId="{E42681D3-FBC6-E14B-9E0D-5DC48BFABA7F}" destId="{B9053BC9-5A52-7141-A626-B17DEA16B85D}" srcOrd="0" destOrd="0" presId="urn:microsoft.com/office/officeart/2005/8/layout/hierarchy2"/>
    <dgm:cxn modelId="{EC0739A3-FD5A-3443-9A51-30E0AAFB61DE}" type="presParOf" srcId="{E42681D3-FBC6-E14B-9E0D-5DC48BFABA7F}" destId="{D5C99039-428D-B040-B598-4C74A5BA5F18}" srcOrd="1" destOrd="0" presId="urn:microsoft.com/office/officeart/2005/8/layout/hierarchy2"/>
    <dgm:cxn modelId="{D51E1B4F-30B5-674F-AFE3-DF22FC2B0689}" type="presParOf" srcId="{54393459-A460-7E43-A303-824851E88BA0}" destId="{17F33D4A-0AB6-5E4A-B228-D01AD1EE3FF8}" srcOrd="4" destOrd="0" presId="urn:microsoft.com/office/officeart/2005/8/layout/hierarchy2"/>
    <dgm:cxn modelId="{A4C7646C-9462-2348-8A68-70436291AD3C}" type="presParOf" srcId="{17F33D4A-0AB6-5E4A-B228-D01AD1EE3FF8}" destId="{32572262-28D9-054E-9757-05CEE4113390}" srcOrd="0" destOrd="0" presId="urn:microsoft.com/office/officeart/2005/8/layout/hierarchy2"/>
    <dgm:cxn modelId="{266AAB09-C1D2-0648-AD21-97239B619B94}" type="presParOf" srcId="{54393459-A460-7E43-A303-824851E88BA0}" destId="{C0E0D858-40FE-A34C-BA6C-893AACFCF1ED}" srcOrd="5" destOrd="0" presId="urn:microsoft.com/office/officeart/2005/8/layout/hierarchy2"/>
    <dgm:cxn modelId="{E425AB60-E47B-0841-88A2-2459EFBD8CA2}" type="presParOf" srcId="{C0E0D858-40FE-A34C-BA6C-893AACFCF1ED}" destId="{C4BB299C-A77F-6E44-A902-BB1269C25791}" srcOrd="0" destOrd="0" presId="urn:microsoft.com/office/officeart/2005/8/layout/hierarchy2"/>
    <dgm:cxn modelId="{DC5A0C9D-190E-9D4C-9A7A-E28816D10BC4}" type="presParOf" srcId="{C0E0D858-40FE-A34C-BA6C-893AACFCF1ED}" destId="{8324649C-0CDB-634B-B612-05CC82198BD5}"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E2A43D-3732-A940-A25B-6133D4373FC7}">
      <dsp:nvSpPr>
        <dsp:cNvPr id="0" name=""/>
        <dsp:cNvSpPr/>
      </dsp:nvSpPr>
      <dsp:spPr>
        <a:xfrm>
          <a:off x="0" y="71618"/>
          <a:ext cx="6263640" cy="139658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Software Testing, Second Edition</a:t>
          </a:r>
        </a:p>
      </dsp:txBody>
      <dsp:txXfrm>
        <a:off x="68176" y="139794"/>
        <a:ext cx="6127288" cy="1260235"/>
      </dsp:txXfrm>
    </dsp:sp>
    <dsp:sp modelId="{A2E966E0-E40F-BA44-B17A-4FA85370F84E}">
      <dsp:nvSpPr>
        <dsp:cNvPr id="0" name=""/>
        <dsp:cNvSpPr/>
      </dsp:nvSpPr>
      <dsp:spPr>
        <a:xfrm>
          <a:off x="0" y="1468206"/>
          <a:ext cx="6263640" cy="68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Chapter 16: Bug Bashes and Beta Testing.</a:t>
          </a:r>
        </a:p>
        <a:p>
          <a:pPr marL="228600" lvl="1" indent="-228600" algn="l" defTabSz="889000">
            <a:lnSpc>
              <a:spcPct val="90000"/>
            </a:lnSpc>
            <a:spcBef>
              <a:spcPct val="0"/>
            </a:spcBef>
            <a:spcAft>
              <a:spcPct val="20000"/>
            </a:spcAft>
            <a:buChar char="•"/>
          </a:pPr>
          <a:r>
            <a:rPr lang="en-US" sz="2000" kern="1200"/>
            <a:t>Chapter 19: Reporting What You Find.</a:t>
          </a:r>
        </a:p>
      </dsp:txBody>
      <dsp:txXfrm>
        <a:off x="0" y="1468206"/>
        <a:ext cx="6263640" cy="685687"/>
      </dsp:txXfrm>
    </dsp:sp>
    <dsp:sp modelId="{9D51AFDC-7B0D-404C-B6E3-DB656F49730E}">
      <dsp:nvSpPr>
        <dsp:cNvPr id="0" name=""/>
        <dsp:cNvSpPr/>
      </dsp:nvSpPr>
      <dsp:spPr>
        <a:xfrm>
          <a:off x="0" y="2153893"/>
          <a:ext cx="6263640" cy="1396587"/>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hlinkClick xmlns:r="http://schemas.openxmlformats.org/officeDocument/2006/relationships" r:id="rId1"/>
            </a:rPr>
            <a:t>How to Write a Good Bug Report</a:t>
          </a:r>
          <a:r>
            <a:rPr lang="en-US" sz="2500" kern="1200"/>
            <a:t> by Rajkumar, Septemer 2017</a:t>
          </a:r>
        </a:p>
      </dsp:txBody>
      <dsp:txXfrm>
        <a:off x="68176" y="2222069"/>
        <a:ext cx="6127288" cy="1260235"/>
      </dsp:txXfrm>
    </dsp:sp>
    <dsp:sp modelId="{6EB871F5-95D3-4243-909C-F0899B641B7E}">
      <dsp:nvSpPr>
        <dsp:cNvPr id="0" name=""/>
        <dsp:cNvSpPr/>
      </dsp:nvSpPr>
      <dsp:spPr>
        <a:xfrm>
          <a:off x="0" y="3622481"/>
          <a:ext cx="6263640" cy="139658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hlinkClick xmlns:r="http://schemas.openxmlformats.org/officeDocument/2006/relationships" r:id="rId2"/>
            </a:rPr>
            <a:t>IEEE Standard for Software and System Test Documentation</a:t>
          </a:r>
          <a:r>
            <a:rPr lang="en-US" sz="2500" kern="1200"/>
            <a:t> by IEEE Computer Society, (IEEE Std 829-2008), 2008</a:t>
          </a:r>
        </a:p>
      </dsp:txBody>
      <dsp:txXfrm>
        <a:off x="68176" y="3690657"/>
        <a:ext cx="6127288" cy="1260235"/>
      </dsp:txXfrm>
    </dsp:sp>
    <dsp:sp modelId="{EA2B9434-FEF6-604C-AC8A-CF7C10A6C527}">
      <dsp:nvSpPr>
        <dsp:cNvPr id="0" name=""/>
        <dsp:cNvSpPr/>
      </dsp:nvSpPr>
      <dsp:spPr>
        <a:xfrm>
          <a:off x="0" y="5019069"/>
          <a:ext cx="626364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Chapter 14: Anomaly Report.</a:t>
          </a:r>
        </a:p>
      </dsp:txBody>
      <dsp:txXfrm>
        <a:off x="0" y="5019069"/>
        <a:ext cx="6263640" cy="414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0C186-98E0-014C-96E0-6726749481A3}">
      <dsp:nvSpPr>
        <dsp:cNvPr id="0" name=""/>
        <dsp:cNvSpPr/>
      </dsp:nvSpPr>
      <dsp:spPr>
        <a:xfrm>
          <a:off x="209811" y="1346"/>
          <a:ext cx="2476916" cy="12384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t>The whole mechanism is that units are integrated with respect to structure; </a:t>
          </a:r>
          <a:endParaRPr lang="en-US" sz="2000" kern="1200"/>
        </a:p>
      </dsp:txBody>
      <dsp:txXfrm>
        <a:off x="246084" y="37619"/>
        <a:ext cx="2404370" cy="1165912"/>
      </dsp:txXfrm>
    </dsp:sp>
    <dsp:sp modelId="{A2204EFF-6C31-6F4B-9862-F6C9A074D69D}">
      <dsp:nvSpPr>
        <dsp:cNvPr id="0" name=""/>
        <dsp:cNvSpPr/>
      </dsp:nvSpPr>
      <dsp:spPr>
        <a:xfrm>
          <a:off x="209811" y="1425573"/>
          <a:ext cx="2476916" cy="12384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t>Fundamental uncertainty exists in any structural form of testing</a:t>
          </a:r>
          <a:endParaRPr lang="en-US" sz="2000" kern="1200"/>
        </a:p>
      </dsp:txBody>
      <dsp:txXfrm>
        <a:off x="246084" y="1461846"/>
        <a:ext cx="2404370" cy="1165912"/>
      </dsp:txXfrm>
    </dsp:sp>
    <dsp:sp modelId="{984697C7-333F-8840-B405-7EB2DDA0D430}">
      <dsp:nvSpPr>
        <dsp:cNvPr id="0" name=""/>
        <dsp:cNvSpPr/>
      </dsp:nvSpPr>
      <dsp:spPr>
        <a:xfrm>
          <a:off x="209811" y="2849800"/>
          <a:ext cx="2476916" cy="12384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As part of Integration You are testing </a:t>
          </a:r>
        </a:p>
      </dsp:txBody>
      <dsp:txXfrm>
        <a:off x="246084" y="2886073"/>
        <a:ext cx="2404370" cy="1165912"/>
      </dsp:txXfrm>
    </dsp:sp>
    <dsp:sp modelId="{4E82E051-9BA9-7948-8410-62816CDA8693}">
      <dsp:nvSpPr>
        <dsp:cNvPr id="0" name=""/>
        <dsp:cNvSpPr/>
      </dsp:nvSpPr>
      <dsp:spPr>
        <a:xfrm rot="18289469">
          <a:off x="2314638" y="2736701"/>
          <a:ext cx="1734947" cy="40429"/>
        </a:xfrm>
        <a:custGeom>
          <a:avLst/>
          <a:gdLst/>
          <a:ahLst/>
          <a:cxnLst/>
          <a:rect l="0" t="0" r="0" b="0"/>
          <a:pathLst>
            <a:path>
              <a:moveTo>
                <a:pt x="0" y="20214"/>
              </a:moveTo>
              <a:lnTo>
                <a:pt x="1734947"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138738" y="2713542"/>
        <a:ext cx="86747" cy="86747"/>
      </dsp:txXfrm>
    </dsp:sp>
    <dsp:sp modelId="{BDEA5578-A8D1-7446-98DB-B7CCD50451F3}">
      <dsp:nvSpPr>
        <dsp:cNvPr id="0" name=""/>
        <dsp:cNvSpPr/>
      </dsp:nvSpPr>
      <dsp:spPr>
        <a:xfrm>
          <a:off x="3677495" y="1425573"/>
          <a:ext cx="2476916" cy="123845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Data Paths</a:t>
          </a:r>
        </a:p>
      </dsp:txBody>
      <dsp:txXfrm>
        <a:off x="3713768" y="1461846"/>
        <a:ext cx="2404370" cy="1165912"/>
      </dsp:txXfrm>
    </dsp:sp>
    <dsp:sp modelId="{DF145571-FCB8-E143-A605-51E757614284}">
      <dsp:nvSpPr>
        <dsp:cNvPr id="0" name=""/>
        <dsp:cNvSpPr/>
      </dsp:nvSpPr>
      <dsp:spPr>
        <a:xfrm>
          <a:off x="2686728" y="3448814"/>
          <a:ext cx="990766" cy="40429"/>
        </a:xfrm>
        <a:custGeom>
          <a:avLst/>
          <a:gdLst/>
          <a:ahLst/>
          <a:cxnLst/>
          <a:rect l="0" t="0" r="0" b="0"/>
          <a:pathLst>
            <a:path>
              <a:moveTo>
                <a:pt x="0" y="20214"/>
              </a:moveTo>
              <a:lnTo>
                <a:pt x="990766"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7342" y="3444260"/>
        <a:ext cx="49538" cy="49538"/>
      </dsp:txXfrm>
    </dsp:sp>
    <dsp:sp modelId="{B9053BC9-5A52-7141-A626-B17DEA16B85D}">
      <dsp:nvSpPr>
        <dsp:cNvPr id="0" name=""/>
        <dsp:cNvSpPr/>
      </dsp:nvSpPr>
      <dsp:spPr>
        <a:xfrm>
          <a:off x="3677495" y="2849800"/>
          <a:ext cx="2476916" cy="123845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Workflows</a:t>
          </a:r>
        </a:p>
      </dsp:txBody>
      <dsp:txXfrm>
        <a:off x="3713768" y="2886073"/>
        <a:ext cx="2404370" cy="1165912"/>
      </dsp:txXfrm>
    </dsp:sp>
    <dsp:sp modelId="{17F33D4A-0AB6-5E4A-B228-D01AD1EE3FF8}">
      <dsp:nvSpPr>
        <dsp:cNvPr id="0" name=""/>
        <dsp:cNvSpPr/>
      </dsp:nvSpPr>
      <dsp:spPr>
        <a:xfrm rot="3310531">
          <a:off x="2314638" y="4160928"/>
          <a:ext cx="1734947" cy="40429"/>
        </a:xfrm>
        <a:custGeom>
          <a:avLst/>
          <a:gdLst/>
          <a:ahLst/>
          <a:cxnLst/>
          <a:rect l="0" t="0" r="0" b="0"/>
          <a:pathLst>
            <a:path>
              <a:moveTo>
                <a:pt x="0" y="20214"/>
              </a:moveTo>
              <a:lnTo>
                <a:pt x="1734947"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138738" y="4137769"/>
        <a:ext cx="86747" cy="86747"/>
      </dsp:txXfrm>
    </dsp:sp>
    <dsp:sp modelId="{C4BB299C-A77F-6E44-A902-BB1269C25791}">
      <dsp:nvSpPr>
        <dsp:cNvPr id="0" name=""/>
        <dsp:cNvSpPr/>
      </dsp:nvSpPr>
      <dsp:spPr>
        <a:xfrm>
          <a:off x="3677495" y="4274027"/>
          <a:ext cx="2476916" cy="123845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Business Logic</a:t>
          </a:r>
        </a:p>
      </dsp:txBody>
      <dsp:txXfrm>
        <a:off x="3713768" y="4310300"/>
        <a:ext cx="2404370" cy="11659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1427D-8B3D-45F6-BD8A-A723DC98732C}" type="datetimeFigureOut">
              <a:rPr lang="en-US" smtClean="0"/>
              <a:t>4/18/22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C0DEB2-A443-414C-BA97-93FEDE484597}" type="slidenum">
              <a:rPr lang="en-US" smtClean="0"/>
              <a:t>‹#›</a:t>
            </a:fld>
            <a:endParaRPr lang="en-US"/>
          </a:p>
        </p:txBody>
      </p:sp>
    </p:spTree>
    <p:extLst>
      <p:ext uri="{BB962C8B-B14F-4D97-AF65-F5344CB8AC3E}">
        <p14:creationId xmlns:p14="http://schemas.microsoft.com/office/powerpoint/2010/main" val="2867055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Text:	</a:t>
            </a:r>
            <a:r>
              <a:rPr lang="en-US" sz="1800" dirty="0">
                <a:effectLst/>
                <a:latin typeface="Calibri" panose="020F0502020204030204" pitchFamily="34" charset="0"/>
                <a:ea typeface="Calibri" panose="020F0502020204030204" pitchFamily="34" charset="0"/>
                <a:cs typeface="Calibri" panose="020F0502020204030204" pitchFamily="34" charset="0"/>
              </a:rPr>
              <a:t>Read IEEE </a:t>
            </a:r>
            <a:r>
              <a:rPr lang="en-US" sz="1800" dirty="0" err="1">
                <a:effectLst/>
                <a:latin typeface="Calibri" panose="020F0502020204030204" pitchFamily="34" charset="0"/>
                <a:ea typeface="Calibri" panose="020F0502020204030204" pitchFamily="34" charset="0"/>
                <a:cs typeface="Calibri" panose="020F0502020204030204" pitchFamily="34" charset="0"/>
              </a:rPr>
              <a:t>SWEBoK</a:t>
            </a:r>
            <a:r>
              <a:rPr lang="en-US" sz="1800" dirty="0">
                <a:effectLst/>
                <a:latin typeface="Calibri" panose="020F0502020204030204" pitchFamily="34" charset="0"/>
                <a:ea typeface="Calibri" panose="020F0502020204030204" pitchFamily="34" charset="0"/>
                <a:cs typeface="Calibri" panose="020F0502020204030204" pitchFamily="34" charset="0"/>
              </a:rPr>
              <a:t> Chap 1 &amp;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28600" algn="l"/>
                <a:tab pos="457200"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Class: Discuss Systems Acceptance Plan</a:t>
            </a:r>
          </a:p>
          <a:p>
            <a:pPr marL="342900" marR="0" lvl="0" indent="-342900">
              <a:spcBef>
                <a:spcPts val="0"/>
              </a:spcBef>
              <a:spcAft>
                <a:spcPts val="600"/>
              </a:spcAft>
              <a:buFont typeface="Symbol" panose="05050102010706020507" pitchFamily="18" charset="2"/>
              <a:buChar char=""/>
              <a:tabLst>
                <a:tab pos="228600" algn="l"/>
                <a:tab pos="457200" algn="l"/>
              </a:tabLst>
            </a:pPr>
            <a:r>
              <a:rPr lang="en-US" sz="1800">
                <a:effectLst/>
                <a:latin typeface="Calibri" panose="020F0502020204030204" pitchFamily="34" charset="0"/>
                <a:ea typeface="Times New Roman" panose="02020603050405020304" pitchFamily="18" charset="0"/>
                <a:cs typeface="Times New Roman" panose="02020603050405020304" pitchFamily="18" charset="0"/>
              </a:rPr>
              <a:t>Group Work: Create a Systems Acceptance Plan</a:t>
            </a:r>
          </a:p>
          <a:p>
            <a:endParaRPr lang="en-US"/>
          </a:p>
        </p:txBody>
      </p:sp>
      <p:sp>
        <p:nvSpPr>
          <p:cNvPr id="4" name="Slide Number Placeholder 3"/>
          <p:cNvSpPr>
            <a:spLocks noGrp="1"/>
          </p:cNvSpPr>
          <p:nvPr>
            <p:ph type="sldNum" sz="quarter" idx="5"/>
          </p:nvPr>
        </p:nvSpPr>
        <p:spPr/>
        <p:txBody>
          <a:bodyPr/>
          <a:lstStyle/>
          <a:p>
            <a:fld id="{C5C0DEB2-A443-414C-BA97-93FEDE484597}" type="slidenum">
              <a:rPr lang="en-US" smtClean="0"/>
              <a:t>1</a:t>
            </a:fld>
            <a:endParaRPr lang="en-US"/>
          </a:p>
        </p:txBody>
      </p:sp>
    </p:spTree>
    <p:extLst>
      <p:ext uri="{BB962C8B-B14F-4D97-AF65-F5344CB8AC3E}">
        <p14:creationId xmlns:p14="http://schemas.microsoft.com/office/powerpoint/2010/main" val="308441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EAA30F-E723-48D5-B078-A13FE731018E}" type="datetimeFigureOut">
              <a:rPr lang="en-US" smtClean="0"/>
              <a:t>4/18/22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64E2F-BC7A-4683-99C5-5C7D9E7C3E5B}" type="slidenum">
              <a:rPr lang="en-US" smtClean="0"/>
              <a:t>‹#›</a:t>
            </a:fld>
            <a:endParaRPr lang="en-US"/>
          </a:p>
        </p:txBody>
      </p:sp>
    </p:spTree>
    <p:extLst>
      <p:ext uri="{BB962C8B-B14F-4D97-AF65-F5344CB8AC3E}">
        <p14:creationId xmlns:p14="http://schemas.microsoft.com/office/powerpoint/2010/main" val="2640865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EAA30F-E723-48D5-B078-A13FE731018E}" type="datetimeFigureOut">
              <a:rPr lang="en-US" smtClean="0"/>
              <a:t>4/18/22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64E2F-BC7A-4683-99C5-5C7D9E7C3E5B}" type="slidenum">
              <a:rPr lang="en-US" smtClean="0"/>
              <a:t>‹#›</a:t>
            </a:fld>
            <a:endParaRPr lang="en-US"/>
          </a:p>
        </p:txBody>
      </p:sp>
    </p:spTree>
    <p:extLst>
      <p:ext uri="{BB962C8B-B14F-4D97-AF65-F5344CB8AC3E}">
        <p14:creationId xmlns:p14="http://schemas.microsoft.com/office/powerpoint/2010/main" val="86310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EAA30F-E723-48D5-B078-A13FE731018E}" type="datetimeFigureOut">
              <a:rPr lang="en-US" smtClean="0"/>
              <a:t>4/18/22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64E2F-BC7A-4683-99C5-5C7D9E7C3E5B}" type="slidenum">
              <a:rPr lang="en-US" smtClean="0"/>
              <a:t>‹#›</a:t>
            </a:fld>
            <a:endParaRPr lang="en-US"/>
          </a:p>
        </p:txBody>
      </p:sp>
    </p:spTree>
    <p:extLst>
      <p:ext uri="{BB962C8B-B14F-4D97-AF65-F5344CB8AC3E}">
        <p14:creationId xmlns:p14="http://schemas.microsoft.com/office/powerpoint/2010/main" val="672351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E6152-045B-AC4B-9D3E-220A9FDE15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B8D240-083C-4645-BB84-A64ECF7294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19D093-49C0-F148-B076-2605BFA422D6}"/>
              </a:ext>
            </a:extLst>
          </p:cNvPr>
          <p:cNvSpPr>
            <a:spLocks noGrp="1"/>
          </p:cNvSpPr>
          <p:nvPr>
            <p:ph type="dt" sz="half" idx="10"/>
          </p:nvPr>
        </p:nvSpPr>
        <p:spPr/>
        <p:txBody>
          <a:bodyPr/>
          <a:lstStyle/>
          <a:p>
            <a:fld id="{03EAA30F-E723-48D5-B078-A13FE731018E}" type="datetimeFigureOut">
              <a:rPr lang="en-US" smtClean="0"/>
              <a:t>4/18/22</a:t>
            </a:fld>
            <a:endParaRPr lang="en-US"/>
          </a:p>
        </p:txBody>
      </p:sp>
      <p:sp>
        <p:nvSpPr>
          <p:cNvPr id="5" name="Footer Placeholder 4">
            <a:extLst>
              <a:ext uri="{FF2B5EF4-FFF2-40B4-BE49-F238E27FC236}">
                <a16:creationId xmlns:a16="http://schemas.microsoft.com/office/drawing/2014/main" id="{928D862E-6D15-FE49-BE5B-CB34D86F9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BB95D9-FA64-7849-B288-1D87F396BA67}"/>
              </a:ext>
            </a:extLst>
          </p:cNvPr>
          <p:cNvSpPr>
            <a:spLocks noGrp="1"/>
          </p:cNvSpPr>
          <p:nvPr>
            <p:ph type="sldNum" sz="quarter" idx="12"/>
          </p:nvPr>
        </p:nvSpPr>
        <p:spPr/>
        <p:txBody>
          <a:bodyPr/>
          <a:lstStyle/>
          <a:p>
            <a:fld id="{E8C64E2F-BC7A-4683-99C5-5C7D9E7C3E5B}" type="slidenum">
              <a:rPr lang="en-US" smtClean="0"/>
              <a:t>‹#›</a:t>
            </a:fld>
            <a:endParaRPr lang="en-US"/>
          </a:p>
        </p:txBody>
      </p:sp>
    </p:spTree>
    <p:extLst>
      <p:ext uri="{BB962C8B-B14F-4D97-AF65-F5344CB8AC3E}">
        <p14:creationId xmlns:p14="http://schemas.microsoft.com/office/powerpoint/2010/main" val="85115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4E2A4-DAEA-D046-B05E-8DF33AE6BA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D83BA3-A3B9-2841-80B3-AE964CD824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D5ACD3-2E8C-2A49-9080-A1503F75C38F}"/>
              </a:ext>
            </a:extLst>
          </p:cNvPr>
          <p:cNvSpPr>
            <a:spLocks noGrp="1"/>
          </p:cNvSpPr>
          <p:nvPr>
            <p:ph type="dt" sz="half" idx="10"/>
          </p:nvPr>
        </p:nvSpPr>
        <p:spPr/>
        <p:txBody>
          <a:bodyPr/>
          <a:lstStyle/>
          <a:p>
            <a:fld id="{03EAA30F-E723-48D5-B078-A13FE731018E}" type="datetimeFigureOut">
              <a:rPr lang="en-US" smtClean="0"/>
              <a:t>4/18/22</a:t>
            </a:fld>
            <a:endParaRPr lang="en-US"/>
          </a:p>
        </p:txBody>
      </p:sp>
      <p:sp>
        <p:nvSpPr>
          <p:cNvPr id="5" name="Footer Placeholder 4">
            <a:extLst>
              <a:ext uri="{FF2B5EF4-FFF2-40B4-BE49-F238E27FC236}">
                <a16:creationId xmlns:a16="http://schemas.microsoft.com/office/drawing/2014/main" id="{1903CA46-6C20-B144-BB03-09036CA4D0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4376B-51F7-DB4F-A16F-AC8A2CD7F2F1}"/>
              </a:ext>
            </a:extLst>
          </p:cNvPr>
          <p:cNvSpPr>
            <a:spLocks noGrp="1"/>
          </p:cNvSpPr>
          <p:nvPr>
            <p:ph type="sldNum" sz="quarter" idx="12"/>
          </p:nvPr>
        </p:nvSpPr>
        <p:spPr/>
        <p:txBody>
          <a:bodyPr/>
          <a:lstStyle/>
          <a:p>
            <a:fld id="{E8C64E2F-BC7A-4683-99C5-5C7D9E7C3E5B}" type="slidenum">
              <a:rPr lang="en-US" smtClean="0"/>
              <a:t>‹#›</a:t>
            </a:fld>
            <a:endParaRPr lang="en-US"/>
          </a:p>
        </p:txBody>
      </p:sp>
    </p:spTree>
    <p:extLst>
      <p:ext uri="{BB962C8B-B14F-4D97-AF65-F5344CB8AC3E}">
        <p14:creationId xmlns:p14="http://schemas.microsoft.com/office/powerpoint/2010/main" val="2450578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B321-8859-1F4D-811A-46B5AED768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B9CDD6-BD4A-4043-BE38-91CAFB3578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A5029B-A241-4F43-8A44-02158E981A9F}"/>
              </a:ext>
            </a:extLst>
          </p:cNvPr>
          <p:cNvSpPr>
            <a:spLocks noGrp="1"/>
          </p:cNvSpPr>
          <p:nvPr>
            <p:ph type="dt" sz="half" idx="10"/>
          </p:nvPr>
        </p:nvSpPr>
        <p:spPr/>
        <p:txBody>
          <a:bodyPr/>
          <a:lstStyle/>
          <a:p>
            <a:fld id="{03EAA30F-E723-48D5-B078-A13FE731018E}" type="datetimeFigureOut">
              <a:rPr lang="en-US" smtClean="0"/>
              <a:t>4/18/22</a:t>
            </a:fld>
            <a:endParaRPr lang="en-US"/>
          </a:p>
        </p:txBody>
      </p:sp>
      <p:sp>
        <p:nvSpPr>
          <p:cNvPr id="5" name="Footer Placeholder 4">
            <a:extLst>
              <a:ext uri="{FF2B5EF4-FFF2-40B4-BE49-F238E27FC236}">
                <a16:creationId xmlns:a16="http://schemas.microsoft.com/office/drawing/2014/main" id="{3D92CB00-CDB8-304A-A445-77676EBF12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6A4EF-2633-AA45-9F55-376F1B705FFA}"/>
              </a:ext>
            </a:extLst>
          </p:cNvPr>
          <p:cNvSpPr>
            <a:spLocks noGrp="1"/>
          </p:cNvSpPr>
          <p:nvPr>
            <p:ph type="sldNum" sz="quarter" idx="12"/>
          </p:nvPr>
        </p:nvSpPr>
        <p:spPr/>
        <p:txBody>
          <a:bodyPr/>
          <a:lstStyle/>
          <a:p>
            <a:fld id="{E8C64E2F-BC7A-4683-99C5-5C7D9E7C3E5B}" type="slidenum">
              <a:rPr lang="en-US" smtClean="0"/>
              <a:t>‹#›</a:t>
            </a:fld>
            <a:endParaRPr lang="en-US"/>
          </a:p>
        </p:txBody>
      </p:sp>
    </p:spTree>
    <p:extLst>
      <p:ext uri="{BB962C8B-B14F-4D97-AF65-F5344CB8AC3E}">
        <p14:creationId xmlns:p14="http://schemas.microsoft.com/office/powerpoint/2010/main" val="1749343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8B63-DFA6-124E-81F0-D3ADC881F1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21A5FF-C661-7F45-BF62-2A593E71AD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5381F6-E2AE-5445-B92D-0B027CB0D2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26DC53-92F8-4E46-8C86-9DD0CDC37FC6}"/>
              </a:ext>
            </a:extLst>
          </p:cNvPr>
          <p:cNvSpPr>
            <a:spLocks noGrp="1"/>
          </p:cNvSpPr>
          <p:nvPr>
            <p:ph type="dt" sz="half" idx="10"/>
          </p:nvPr>
        </p:nvSpPr>
        <p:spPr/>
        <p:txBody>
          <a:bodyPr/>
          <a:lstStyle/>
          <a:p>
            <a:fld id="{03EAA30F-E723-48D5-B078-A13FE731018E}" type="datetimeFigureOut">
              <a:rPr lang="en-US" smtClean="0"/>
              <a:t>4/18/22</a:t>
            </a:fld>
            <a:endParaRPr lang="en-US"/>
          </a:p>
        </p:txBody>
      </p:sp>
      <p:sp>
        <p:nvSpPr>
          <p:cNvPr id="6" name="Footer Placeholder 5">
            <a:extLst>
              <a:ext uri="{FF2B5EF4-FFF2-40B4-BE49-F238E27FC236}">
                <a16:creationId xmlns:a16="http://schemas.microsoft.com/office/drawing/2014/main" id="{EE9F737F-017C-8047-89E2-FA7FC4CACC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ACAB21-3160-B54F-A5D7-C21F9E35F524}"/>
              </a:ext>
            </a:extLst>
          </p:cNvPr>
          <p:cNvSpPr>
            <a:spLocks noGrp="1"/>
          </p:cNvSpPr>
          <p:nvPr>
            <p:ph type="sldNum" sz="quarter" idx="12"/>
          </p:nvPr>
        </p:nvSpPr>
        <p:spPr/>
        <p:txBody>
          <a:bodyPr/>
          <a:lstStyle/>
          <a:p>
            <a:fld id="{E8C64E2F-BC7A-4683-99C5-5C7D9E7C3E5B}" type="slidenum">
              <a:rPr lang="en-US" smtClean="0"/>
              <a:t>‹#›</a:t>
            </a:fld>
            <a:endParaRPr lang="en-US"/>
          </a:p>
        </p:txBody>
      </p:sp>
    </p:spTree>
    <p:extLst>
      <p:ext uri="{BB962C8B-B14F-4D97-AF65-F5344CB8AC3E}">
        <p14:creationId xmlns:p14="http://schemas.microsoft.com/office/powerpoint/2010/main" val="471600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4402-3A95-5E4D-9508-0B76AC8504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8858B9-08CB-B647-8F8F-DA743545D7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53618E-8412-CD41-9B82-F10CA8035A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671224-0E06-7047-8643-8EBF7E30CC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5190C7-588F-2049-BBF5-9DC817ADDD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FB732-80EE-E649-9FD3-937F20D0219E}"/>
              </a:ext>
            </a:extLst>
          </p:cNvPr>
          <p:cNvSpPr>
            <a:spLocks noGrp="1"/>
          </p:cNvSpPr>
          <p:nvPr>
            <p:ph type="dt" sz="half" idx="10"/>
          </p:nvPr>
        </p:nvSpPr>
        <p:spPr/>
        <p:txBody>
          <a:bodyPr/>
          <a:lstStyle/>
          <a:p>
            <a:fld id="{03EAA30F-E723-48D5-B078-A13FE731018E}" type="datetimeFigureOut">
              <a:rPr lang="en-US" smtClean="0"/>
              <a:t>4/18/22</a:t>
            </a:fld>
            <a:endParaRPr lang="en-US"/>
          </a:p>
        </p:txBody>
      </p:sp>
      <p:sp>
        <p:nvSpPr>
          <p:cNvPr id="8" name="Footer Placeholder 7">
            <a:extLst>
              <a:ext uri="{FF2B5EF4-FFF2-40B4-BE49-F238E27FC236}">
                <a16:creationId xmlns:a16="http://schemas.microsoft.com/office/drawing/2014/main" id="{CA87F4CE-8C81-DC4E-A3EC-00F8B443D4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E357E2-B441-C643-8BA3-50AA36266157}"/>
              </a:ext>
            </a:extLst>
          </p:cNvPr>
          <p:cNvSpPr>
            <a:spLocks noGrp="1"/>
          </p:cNvSpPr>
          <p:nvPr>
            <p:ph type="sldNum" sz="quarter" idx="12"/>
          </p:nvPr>
        </p:nvSpPr>
        <p:spPr/>
        <p:txBody>
          <a:bodyPr/>
          <a:lstStyle/>
          <a:p>
            <a:fld id="{E8C64E2F-BC7A-4683-99C5-5C7D9E7C3E5B}" type="slidenum">
              <a:rPr lang="en-US" smtClean="0"/>
              <a:t>‹#›</a:t>
            </a:fld>
            <a:endParaRPr lang="en-US"/>
          </a:p>
        </p:txBody>
      </p:sp>
    </p:spTree>
    <p:extLst>
      <p:ext uri="{BB962C8B-B14F-4D97-AF65-F5344CB8AC3E}">
        <p14:creationId xmlns:p14="http://schemas.microsoft.com/office/powerpoint/2010/main" val="1012303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BD67E-DECA-6446-BA4B-71D50EFA7B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E88D3D-DCC8-7947-A1C5-9916F654331E}"/>
              </a:ext>
            </a:extLst>
          </p:cNvPr>
          <p:cNvSpPr>
            <a:spLocks noGrp="1"/>
          </p:cNvSpPr>
          <p:nvPr>
            <p:ph type="dt" sz="half" idx="10"/>
          </p:nvPr>
        </p:nvSpPr>
        <p:spPr/>
        <p:txBody>
          <a:bodyPr/>
          <a:lstStyle/>
          <a:p>
            <a:fld id="{03EAA30F-E723-48D5-B078-A13FE731018E}" type="datetimeFigureOut">
              <a:rPr lang="en-US" smtClean="0"/>
              <a:t>4/18/22</a:t>
            </a:fld>
            <a:endParaRPr lang="en-US"/>
          </a:p>
        </p:txBody>
      </p:sp>
      <p:sp>
        <p:nvSpPr>
          <p:cNvPr id="4" name="Footer Placeholder 3">
            <a:extLst>
              <a:ext uri="{FF2B5EF4-FFF2-40B4-BE49-F238E27FC236}">
                <a16:creationId xmlns:a16="http://schemas.microsoft.com/office/drawing/2014/main" id="{1AAA533F-AA42-F642-AEE0-D4FFA34B92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960037-BD16-0C4E-AC9E-D08A7B6D59F0}"/>
              </a:ext>
            </a:extLst>
          </p:cNvPr>
          <p:cNvSpPr>
            <a:spLocks noGrp="1"/>
          </p:cNvSpPr>
          <p:nvPr>
            <p:ph type="sldNum" sz="quarter" idx="12"/>
          </p:nvPr>
        </p:nvSpPr>
        <p:spPr/>
        <p:txBody>
          <a:bodyPr/>
          <a:lstStyle/>
          <a:p>
            <a:fld id="{E8C64E2F-BC7A-4683-99C5-5C7D9E7C3E5B}" type="slidenum">
              <a:rPr lang="en-US" smtClean="0"/>
              <a:t>‹#›</a:t>
            </a:fld>
            <a:endParaRPr lang="en-US"/>
          </a:p>
        </p:txBody>
      </p:sp>
    </p:spTree>
    <p:extLst>
      <p:ext uri="{BB962C8B-B14F-4D97-AF65-F5344CB8AC3E}">
        <p14:creationId xmlns:p14="http://schemas.microsoft.com/office/powerpoint/2010/main" val="431045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66873F-BBDB-EE4D-9AE6-F19FF6C3EC1C}"/>
              </a:ext>
            </a:extLst>
          </p:cNvPr>
          <p:cNvSpPr>
            <a:spLocks noGrp="1"/>
          </p:cNvSpPr>
          <p:nvPr>
            <p:ph type="dt" sz="half" idx="10"/>
          </p:nvPr>
        </p:nvSpPr>
        <p:spPr/>
        <p:txBody>
          <a:bodyPr/>
          <a:lstStyle/>
          <a:p>
            <a:fld id="{03EAA30F-E723-48D5-B078-A13FE731018E}" type="datetimeFigureOut">
              <a:rPr lang="en-US" smtClean="0"/>
              <a:t>4/18/22</a:t>
            </a:fld>
            <a:endParaRPr lang="en-US"/>
          </a:p>
        </p:txBody>
      </p:sp>
      <p:sp>
        <p:nvSpPr>
          <p:cNvPr id="3" name="Footer Placeholder 2">
            <a:extLst>
              <a:ext uri="{FF2B5EF4-FFF2-40B4-BE49-F238E27FC236}">
                <a16:creationId xmlns:a16="http://schemas.microsoft.com/office/drawing/2014/main" id="{42B7013B-166C-8E40-B36E-A2F7D7BA34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FC60AF-4C72-144F-B238-B876873A6988}"/>
              </a:ext>
            </a:extLst>
          </p:cNvPr>
          <p:cNvSpPr>
            <a:spLocks noGrp="1"/>
          </p:cNvSpPr>
          <p:nvPr>
            <p:ph type="sldNum" sz="quarter" idx="12"/>
          </p:nvPr>
        </p:nvSpPr>
        <p:spPr/>
        <p:txBody>
          <a:bodyPr/>
          <a:lstStyle/>
          <a:p>
            <a:fld id="{E8C64E2F-BC7A-4683-99C5-5C7D9E7C3E5B}" type="slidenum">
              <a:rPr lang="en-US" smtClean="0"/>
              <a:t>‹#›</a:t>
            </a:fld>
            <a:endParaRPr lang="en-US"/>
          </a:p>
        </p:txBody>
      </p:sp>
    </p:spTree>
    <p:extLst>
      <p:ext uri="{BB962C8B-B14F-4D97-AF65-F5344CB8AC3E}">
        <p14:creationId xmlns:p14="http://schemas.microsoft.com/office/powerpoint/2010/main" val="42203822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308B-FE43-9C45-A851-A9B7D88E96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BF5F8B-169E-F646-AB1D-9A23CE63E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39110D-4A28-4248-9731-B01F3A41A5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75F5C3-879B-9249-ACEE-CBCF176AE997}"/>
              </a:ext>
            </a:extLst>
          </p:cNvPr>
          <p:cNvSpPr>
            <a:spLocks noGrp="1"/>
          </p:cNvSpPr>
          <p:nvPr>
            <p:ph type="dt" sz="half" idx="10"/>
          </p:nvPr>
        </p:nvSpPr>
        <p:spPr/>
        <p:txBody>
          <a:bodyPr/>
          <a:lstStyle/>
          <a:p>
            <a:fld id="{03EAA30F-E723-48D5-B078-A13FE731018E}" type="datetimeFigureOut">
              <a:rPr lang="en-US" smtClean="0"/>
              <a:t>4/18/22</a:t>
            </a:fld>
            <a:endParaRPr lang="en-US"/>
          </a:p>
        </p:txBody>
      </p:sp>
      <p:sp>
        <p:nvSpPr>
          <p:cNvPr id="6" name="Footer Placeholder 5">
            <a:extLst>
              <a:ext uri="{FF2B5EF4-FFF2-40B4-BE49-F238E27FC236}">
                <a16:creationId xmlns:a16="http://schemas.microsoft.com/office/drawing/2014/main" id="{16248BB2-0036-734D-9A3F-000EDB03E1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19E6EB-F20B-6E45-9DF0-C1EC764B9590}"/>
              </a:ext>
            </a:extLst>
          </p:cNvPr>
          <p:cNvSpPr>
            <a:spLocks noGrp="1"/>
          </p:cNvSpPr>
          <p:nvPr>
            <p:ph type="sldNum" sz="quarter" idx="12"/>
          </p:nvPr>
        </p:nvSpPr>
        <p:spPr/>
        <p:txBody>
          <a:bodyPr/>
          <a:lstStyle/>
          <a:p>
            <a:fld id="{E8C64E2F-BC7A-4683-99C5-5C7D9E7C3E5B}" type="slidenum">
              <a:rPr lang="en-US" smtClean="0"/>
              <a:t>‹#›</a:t>
            </a:fld>
            <a:endParaRPr lang="en-US"/>
          </a:p>
        </p:txBody>
      </p:sp>
    </p:spTree>
    <p:extLst>
      <p:ext uri="{BB962C8B-B14F-4D97-AF65-F5344CB8AC3E}">
        <p14:creationId xmlns:p14="http://schemas.microsoft.com/office/powerpoint/2010/main" val="3611073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EAA30F-E723-48D5-B078-A13FE731018E}" type="datetimeFigureOut">
              <a:rPr lang="en-US" smtClean="0"/>
              <a:t>4/18/22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64E2F-BC7A-4683-99C5-5C7D9E7C3E5B}" type="slidenum">
              <a:rPr lang="en-US" smtClean="0"/>
              <a:t>‹#›</a:t>
            </a:fld>
            <a:endParaRPr lang="en-US"/>
          </a:p>
        </p:txBody>
      </p:sp>
    </p:spTree>
    <p:extLst>
      <p:ext uri="{BB962C8B-B14F-4D97-AF65-F5344CB8AC3E}">
        <p14:creationId xmlns:p14="http://schemas.microsoft.com/office/powerpoint/2010/main" val="2499233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0AF43-DE8E-1747-BB39-88B614A590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8F9288-3675-A145-859C-85CA2A5022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4E5C00-6B29-D742-A285-1E31E281F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C37C1F-065F-1C4B-866C-311B2F5FCBA9}"/>
              </a:ext>
            </a:extLst>
          </p:cNvPr>
          <p:cNvSpPr>
            <a:spLocks noGrp="1"/>
          </p:cNvSpPr>
          <p:nvPr>
            <p:ph type="dt" sz="half" idx="10"/>
          </p:nvPr>
        </p:nvSpPr>
        <p:spPr/>
        <p:txBody>
          <a:bodyPr/>
          <a:lstStyle/>
          <a:p>
            <a:fld id="{03EAA30F-E723-48D5-B078-A13FE731018E}" type="datetimeFigureOut">
              <a:rPr lang="en-US" smtClean="0"/>
              <a:t>4/18/22</a:t>
            </a:fld>
            <a:endParaRPr lang="en-US"/>
          </a:p>
        </p:txBody>
      </p:sp>
      <p:sp>
        <p:nvSpPr>
          <p:cNvPr id="6" name="Footer Placeholder 5">
            <a:extLst>
              <a:ext uri="{FF2B5EF4-FFF2-40B4-BE49-F238E27FC236}">
                <a16:creationId xmlns:a16="http://schemas.microsoft.com/office/drawing/2014/main" id="{54453C3B-9412-4143-8DF2-6A3B172E05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2FC6A6-B644-6241-B641-B83A1FE648BA}"/>
              </a:ext>
            </a:extLst>
          </p:cNvPr>
          <p:cNvSpPr>
            <a:spLocks noGrp="1"/>
          </p:cNvSpPr>
          <p:nvPr>
            <p:ph type="sldNum" sz="quarter" idx="12"/>
          </p:nvPr>
        </p:nvSpPr>
        <p:spPr/>
        <p:txBody>
          <a:bodyPr/>
          <a:lstStyle/>
          <a:p>
            <a:fld id="{E8C64E2F-BC7A-4683-99C5-5C7D9E7C3E5B}" type="slidenum">
              <a:rPr lang="en-US" smtClean="0"/>
              <a:t>‹#›</a:t>
            </a:fld>
            <a:endParaRPr lang="en-US"/>
          </a:p>
        </p:txBody>
      </p:sp>
    </p:spTree>
    <p:extLst>
      <p:ext uri="{BB962C8B-B14F-4D97-AF65-F5344CB8AC3E}">
        <p14:creationId xmlns:p14="http://schemas.microsoft.com/office/powerpoint/2010/main" val="34056245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62262-D584-504F-B927-0BA3442CAF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9C4D42-F8F3-F741-8C99-1DE4CC314F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25B2C1-0512-7845-892C-337DE360CDE3}"/>
              </a:ext>
            </a:extLst>
          </p:cNvPr>
          <p:cNvSpPr>
            <a:spLocks noGrp="1"/>
          </p:cNvSpPr>
          <p:nvPr>
            <p:ph type="dt" sz="half" idx="10"/>
          </p:nvPr>
        </p:nvSpPr>
        <p:spPr/>
        <p:txBody>
          <a:bodyPr/>
          <a:lstStyle/>
          <a:p>
            <a:fld id="{03EAA30F-E723-48D5-B078-A13FE731018E}" type="datetimeFigureOut">
              <a:rPr lang="en-US" smtClean="0"/>
              <a:t>4/18/22</a:t>
            </a:fld>
            <a:endParaRPr lang="en-US"/>
          </a:p>
        </p:txBody>
      </p:sp>
      <p:sp>
        <p:nvSpPr>
          <p:cNvPr id="5" name="Footer Placeholder 4">
            <a:extLst>
              <a:ext uri="{FF2B5EF4-FFF2-40B4-BE49-F238E27FC236}">
                <a16:creationId xmlns:a16="http://schemas.microsoft.com/office/drawing/2014/main" id="{5F292D97-5BEA-014E-8089-B9C9067526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B86E1-3CCD-DB48-8A3B-FF0C933A4903}"/>
              </a:ext>
            </a:extLst>
          </p:cNvPr>
          <p:cNvSpPr>
            <a:spLocks noGrp="1"/>
          </p:cNvSpPr>
          <p:nvPr>
            <p:ph type="sldNum" sz="quarter" idx="12"/>
          </p:nvPr>
        </p:nvSpPr>
        <p:spPr/>
        <p:txBody>
          <a:bodyPr/>
          <a:lstStyle/>
          <a:p>
            <a:fld id="{E8C64E2F-BC7A-4683-99C5-5C7D9E7C3E5B}" type="slidenum">
              <a:rPr lang="en-US" smtClean="0"/>
              <a:t>‹#›</a:t>
            </a:fld>
            <a:endParaRPr lang="en-US"/>
          </a:p>
        </p:txBody>
      </p:sp>
    </p:spTree>
    <p:extLst>
      <p:ext uri="{BB962C8B-B14F-4D97-AF65-F5344CB8AC3E}">
        <p14:creationId xmlns:p14="http://schemas.microsoft.com/office/powerpoint/2010/main" val="41242265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88813D-CC26-2849-B430-FF5EB4B393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A617EA-4417-ED47-B9B3-15AEE5A100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BDD75-FEB4-7B4E-BC47-C9DB1BD32AE8}"/>
              </a:ext>
            </a:extLst>
          </p:cNvPr>
          <p:cNvSpPr>
            <a:spLocks noGrp="1"/>
          </p:cNvSpPr>
          <p:nvPr>
            <p:ph type="dt" sz="half" idx="10"/>
          </p:nvPr>
        </p:nvSpPr>
        <p:spPr/>
        <p:txBody>
          <a:bodyPr/>
          <a:lstStyle/>
          <a:p>
            <a:fld id="{03EAA30F-E723-48D5-B078-A13FE731018E}" type="datetimeFigureOut">
              <a:rPr lang="en-US" smtClean="0"/>
              <a:t>4/18/22</a:t>
            </a:fld>
            <a:endParaRPr lang="en-US"/>
          </a:p>
        </p:txBody>
      </p:sp>
      <p:sp>
        <p:nvSpPr>
          <p:cNvPr id="5" name="Footer Placeholder 4">
            <a:extLst>
              <a:ext uri="{FF2B5EF4-FFF2-40B4-BE49-F238E27FC236}">
                <a16:creationId xmlns:a16="http://schemas.microsoft.com/office/drawing/2014/main" id="{FF333927-F253-1D4E-8EBD-0287BC097A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33E0A1-3866-D145-ABCD-933EF0443A87}"/>
              </a:ext>
            </a:extLst>
          </p:cNvPr>
          <p:cNvSpPr>
            <a:spLocks noGrp="1"/>
          </p:cNvSpPr>
          <p:nvPr>
            <p:ph type="sldNum" sz="quarter" idx="12"/>
          </p:nvPr>
        </p:nvSpPr>
        <p:spPr/>
        <p:txBody>
          <a:bodyPr/>
          <a:lstStyle/>
          <a:p>
            <a:fld id="{E8C64E2F-BC7A-4683-99C5-5C7D9E7C3E5B}" type="slidenum">
              <a:rPr lang="en-US" smtClean="0"/>
              <a:t>‹#›</a:t>
            </a:fld>
            <a:endParaRPr lang="en-US"/>
          </a:p>
        </p:txBody>
      </p:sp>
    </p:spTree>
    <p:extLst>
      <p:ext uri="{BB962C8B-B14F-4D97-AF65-F5344CB8AC3E}">
        <p14:creationId xmlns:p14="http://schemas.microsoft.com/office/powerpoint/2010/main" val="2063272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EAA30F-E723-48D5-B078-A13FE731018E}" type="datetimeFigureOut">
              <a:rPr lang="en-US" smtClean="0"/>
              <a:t>4/18/22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64E2F-BC7A-4683-99C5-5C7D9E7C3E5B}" type="slidenum">
              <a:rPr lang="en-US" smtClean="0"/>
              <a:t>‹#›</a:t>
            </a:fld>
            <a:endParaRPr lang="en-US"/>
          </a:p>
        </p:txBody>
      </p:sp>
    </p:spTree>
    <p:extLst>
      <p:ext uri="{BB962C8B-B14F-4D97-AF65-F5344CB8AC3E}">
        <p14:creationId xmlns:p14="http://schemas.microsoft.com/office/powerpoint/2010/main" val="4002790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EAA30F-E723-48D5-B078-A13FE731018E}" type="datetimeFigureOut">
              <a:rPr lang="en-US" smtClean="0"/>
              <a:t>4/18/22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64E2F-BC7A-4683-99C5-5C7D9E7C3E5B}" type="slidenum">
              <a:rPr lang="en-US" smtClean="0"/>
              <a:t>‹#›</a:t>
            </a:fld>
            <a:endParaRPr lang="en-US"/>
          </a:p>
        </p:txBody>
      </p:sp>
    </p:spTree>
    <p:extLst>
      <p:ext uri="{BB962C8B-B14F-4D97-AF65-F5344CB8AC3E}">
        <p14:creationId xmlns:p14="http://schemas.microsoft.com/office/powerpoint/2010/main" val="4016126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EAA30F-E723-48D5-B078-A13FE731018E}" type="datetimeFigureOut">
              <a:rPr lang="en-US" smtClean="0"/>
              <a:t>4/18/22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C64E2F-BC7A-4683-99C5-5C7D9E7C3E5B}" type="slidenum">
              <a:rPr lang="en-US" smtClean="0"/>
              <a:t>‹#›</a:t>
            </a:fld>
            <a:endParaRPr lang="en-US"/>
          </a:p>
        </p:txBody>
      </p:sp>
    </p:spTree>
    <p:extLst>
      <p:ext uri="{BB962C8B-B14F-4D97-AF65-F5344CB8AC3E}">
        <p14:creationId xmlns:p14="http://schemas.microsoft.com/office/powerpoint/2010/main" val="1117282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EAA30F-E723-48D5-B078-A13FE731018E}" type="datetimeFigureOut">
              <a:rPr lang="en-US" smtClean="0"/>
              <a:t>4/18/22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C64E2F-BC7A-4683-99C5-5C7D9E7C3E5B}" type="slidenum">
              <a:rPr lang="en-US" smtClean="0"/>
              <a:t>‹#›</a:t>
            </a:fld>
            <a:endParaRPr lang="en-US"/>
          </a:p>
        </p:txBody>
      </p:sp>
    </p:spTree>
    <p:extLst>
      <p:ext uri="{BB962C8B-B14F-4D97-AF65-F5344CB8AC3E}">
        <p14:creationId xmlns:p14="http://schemas.microsoft.com/office/powerpoint/2010/main" val="78223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AA30F-E723-48D5-B078-A13FE731018E}" type="datetimeFigureOut">
              <a:rPr lang="en-US" smtClean="0"/>
              <a:t>4/18/22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C64E2F-BC7A-4683-99C5-5C7D9E7C3E5B}" type="slidenum">
              <a:rPr lang="en-US" smtClean="0"/>
              <a:t>‹#›</a:t>
            </a:fld>
            <a:endParaRPr lang="en-US"/>
          </a:p>
        </p:txBody>
      </p:sp>
    </p:spTree>
    <p:extLst>
      <p:ext uri="{BB962C8B-B14F-4D97-AF65-F5344CB8AC3E}">
        <p14:creationId xmlns:p14="http://schemas.microsoft.com/office/powerpoint/2010/main" val="3814065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EAA30F-E723-48D5-B078-A13FE731018E}" type="datetimeFigureOut">
              <a:rPr lang="en-US" smtClean="0"/>
              <a:t>4/18/22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64E2F-BC7A-4683-99C5-5C7D9E7C3E5B}" type="slidenum">
              <a:rPr lang="en-US" smtClean="0"/>
              <a:t>‹#›</a:t>
            </a:fld>
            <a:endParaRPr lang="en-US"/>
          </a:p>
        </p:txBody>
      </p:sp>
    </p:spTree>
    <p:extLst>
      <p:ext uri="{BB962C8B-B14F-4D97-AF65-F5344CB8AC3E}">
        <p14:creationId xmlns:p14="http://schemas.microsoft.com/office/powerpoint/2010/main" val="3964158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EAA30F-E723-48D5-B078-A13FE731018E}" type="datetimeFigureOut">
              <a:rPr lang="en-US" smtClean="0"/>
              <a:t>4/18/22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64E2F-BC7A-4683-99C5-5C7D9E7C3E5B}" type="slidenum">
              <a:rPr lang="en-US" smtClean="0"/>
              <a:t>‹#›</a:t>
            </a:fld>
            <a:endParaRPr lang="en-US"/>
          </a:p>
        </p:txBody>
      </p:sp>
    </p:spTree>
    <p:extLst>
      <p:ext uri="{BB962C8B-B14F-4D97-AF65-F5344CB8AC3E}">
        <p14:creationId xmlns:p14="http://schemas.microsoft.com/office/powerpoint/2010/main" val="2574023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AA30F-E723-48D5-B078-A13FE731018E}" type="datetimeFigureOut">
              <a:rPr lang="en-US" smtClean="0"/>
              <a:t>4/18/22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C64E2F-BC7A-4683-99C5-5C7D9E7C3E5B}" type="slidenum">
              <a:rPr lang="en-US" smtClean="0"/>
              <a:t>‹#›</a:t>
            </a:fld>
            <a:endParaRPr lang="en-US"/>
          </a:p>
        </p:txBody>
      </p:sp>
    </p:spTree>
    <p:extLst>
      <p:ext uri="{BB962C8B-B14F-4D97-AF65-F5344CB8AC3E}">
        <p14:creationId xmlns:p14="http://schemas.microsoft.com/office/powerpoint/2010/main" val="227655814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9598C6-870C-484F-B81D-44BA93B54D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939F6B-1580-A041-8B0C-8FFCF1DE2D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255640-D4A2-E143-B5A7-AA236E5441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AA30F-E723-48D5-B078-A13FE731018E}" type="datetimeFigureOut">
              <a:rPr lang="en-US" smtClean="0"/>
              <a:t>4/18/22</a:t>
            </a:fld>
            <a:endParaRPr lang="en-US"/>
          </a:p>
        </p:txBody>
      </p:sp>
      <p:sp>
        <p:nvSpPr>
          <p:cNvPr id="5" name="Footer Placeholder 4">
            <a:extLst>
              <a:ext uri="{FF2B5EF4-FFF2-40B4-BE49-F238E27FC236}">
                <a16:creationId xmlns:a16="http://schemas.microsoft.com/office/drawing/2014/main" id="{B0387783-B9F2-344E-967A-39DE082245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D1C378-0845-CB4E-91C2-E66B531E5F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C64E2F-BC7A-4683-99C5-5C7D9E7C3E5B}" type="slidenum">
              <a:rPr lang="en-US" smtClean="0"/>
              <a:t>‹#›</a:t>
            </a:fld>
            <a:endParaRPr lang="en-US"/>
          </a:p>
        </p:txBody>
      </p:sp>
    </p:spTree>
    <p:extLst>
      <p:ext uri="{BB962C8B-B14F-4D97-AF65-F5344CB8AC3E}">
        <p14:creationId xmlns:p14="http://schemas.microsoft.com/office/powerpoint/2010/main" val="335543679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customXml" Target="../../customXml/item2.xml"/><Relationship Id="rId1" Type="http://schemas.openxmlformats.org/officeDocument/2006/relationships/customXml" Target="../../customXml/item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customXml" Target="../../customXml/item5.xml"/><Relationship Id="rId2" Type="http://schemas.openxmlformats.org/officeDocument/2006/relationships/customXml" Target="../../customXml/item4.xml"/><Relationship Id="rId1" Type="http://schemas.openxmlformats.org/officeDocument/2006/relationships/customXml" Target="../../customXml/item3.xml"/><Relationship Id="rId5" Type="http://schemas.openxmlformats.org/officeDocument/2006/relationships/slideLayout" Target="../slideLayouts/slideLayout18.xml"/><Relationship Id="rId4" Type="http://schemas.openxmlformats.org/officeDocument/2006/relationships/customXml" Target="../../customXml/item6.xml"/></Relationships>
</file>

<file path=ppt/slides/_rels/slide19.xml.rels><?xml version="1.0" encoding="UTF-8" standalone="yes"?>
<Relationships xmlns="http://schemas.openxmlformats.org/package/2006/relationships"><Relationship Id="rId3" Type="http://schemas.openxmlformats.org/officeDocument/2006/relationships/customXml" Target="../../customXml/item9.xml"/><Relationship Id="rId2" Type="http://schemas.openxmlformats.org/officeDocument/2006/relationships/customXml" Target="../../customXml/item8.xml"/><Relationship Id="rId1" Type="http://schemas.openxmlformats.org/officeDocument/2006/relationships/customXml" Target="../../customXml/item7.xml"/><Relationship Id="rId5" Type="http://schemas.openxmlformats.org/officeDocument/2006/relationships/slideLayout" Target="../slideLayouts/slideLayout18.xml"/><Relationship Id="rId4" Type="http://schemas.openxmlformats.org/officeDocument/2006/relationships/customXml" Target="../../customXml/item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customXml/item13.xml"/><Relationship Id="rId2" Type="http://schemas.openxmlformats.org/officeDocument/2006/relationships/customXml" Target="../../customXml/item12.xml"/><Relationship Id="rId1" Type="http://schemas.openxmlformats.org/officeDocument/2006/relationships/customXml" Target="../../customXml/item11.xml"/><Relationship Id="rId5" Type="http://schemas.openxmlformats.org/officeDocument/2006/relationships/slideLayout" Target="../slideLayouts/slideLayout18.xml"/><Relationship Id="rId4" Type="http://schemas.openxmlformats.org/officeDocument/2006/relationships/customXml" Target="../../customXml/item14.xml"/></Relationships>
</file>

<file path=ppt/slides/_rels/slide21.xml.rels><?xml version="1.0" encoding="UTF-8" standalone="yes"?>
<Relationships xmlns="http://schemas.openxmlformats.org/package/2006/relationships"><Relationship Id="rId8" Type="http://schemas.openxmlformats.org/officeDocument/2006/relationships/customXml" Target="../../customXml/item22.xml"/><Relationship Id="rId13" Type="http://schemas.openxmlformats.org/officeDocument/2006/relationships/customXml" Target="../../customXml/item27.xml"/><Relationship Id="rId18" Type="http://schemas.openxmlformats.org/officeDocument/2006/relationships/customXml" Target="../../customXml/item32.xml"/><Relationship Id="rId3" Type="http://schemas.openxmlformats.org/officeDocument/2006/relationships/customXml" Target="../../customXml/item17.xml"/><Relationship Id="rId7" Type="http://schemas.openxmlformats.org/officeDocument/2006/relationships/customXml" Target="../../customXml/item21.xml"/><Relationship Id="rId12" Type="http://schemas.openxmlformats.org/officeDocument/2006/relationships/customXml" Target="../../customXml/item26.xml"/><Relationship Id="rId17" Type="http://schemas.openxmlformats.org/officeDocument/2006/relationships/customXml" Target="../../customXml/item31.xml"/><Relationship Id="rId2" Type="http://schemas.openxmlformats.org/officeDocument/2006/relationships/customXml" Target="../../customXml/item16.xml"/><Relationship Id="rId16" Type="http://schemas.openxmlformats.org/officeDocument/2006/relationships/customXml" Target="../../customXml/item30.xml"/><Relationship Id="rId1" Type="http://schemas.openxmlformats.org/officeDocument/2006/relationships/customXml" Target="../../customXml/item15.xml"/><Relationship Id="rId6" Type="http://schemas.openxmlformats.org/officeDocument/2006/relationships/customXml" Target="../../customXml/item20.xml"/><Relationship Id="rId11" Type="http://schemas.openxmlformats.org/officeDocument/2006/relationships/customXml" Target="../../customXml/item25.xml"/><Relationship Id="rId5" Type="http://schemas.openxmlformats.org/officeDocument/2006/relationships/customXml" Target="../../customXml/item19.xml"/><Relationship Id="rId15" Type="http://schemas.openxmlformats.org/officeDocument/2006/relationships/customXml" Target="../../customXml/item29.xml"/><Relationship Id="rId10" Type="http://schemas.openxmlformats.org/officeDocument/2006/relationships/customXml" Target="../../customXml/item24.xml"/><Relationship Id="rId19" Type="http://schemas.openxmlformats.org/officeDocument/2006/relationships/slideLayout" Target="../slideLayouts/slideLayout18.xml"/><Relationship Id="rId4" Type="http://schemas.openxmlformats.org/officeDocument/2006/relationships/customXml" Target="../../customXml/item18.xml"/><Relationship Id="rId9" Type="http://schemas.openxmlformats.org/officeDocument/2006/relationships/customXml" Target="../../customXml/item23.xml"/><Relationship Id="rId14" Type="http://schemas.openxmlformats.org/officeDocument/2006/relationships/customXml" Target="../../customXml/item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byui-cse.github.io/cse270-course/Labs/DrMobil.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byui-cse.github.io/cse270-course/Labs/DrMobil.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39CD6-ECD4-457B-8079-0B61BC880BFD}"/>
              </a:ext>
            </a:extLst>
          </p:cNvPr>
          <p:cNvSpPr>
            <a:spLocks noGrp="1"/>
          </p:cNvSpPr>
          <p:nvPr>
            <p:ph type="ctrTitle"/>
          </p:nvPr>
        </p:nvSpPr>
        <p:spPr>
          <a:xfrm>
            <a:off x="1113810" y="2960716"/>
            <a:ext cx="4036334" cy="2387600"/>
          </a:xfrm>
        </p:spPr>
        <p:txBody>
          <a:bodyPr anchor="t">
            <a:normAutofit fontScale="90000"/>
          </a:bodyPr>
          <a:lstStyle/>
          <a:p>
            <a:pPr algn="l"/>
            <a:r>
              <a:rPr lang="en-US" sz="5400" dirty="0"/>
              <a:t>Verification and Validation Testing</a:t>
            </a:r>
          </a:p>
        </p:txBody>
      </p:sp>
      <p:sp>
        <p:nvSpPr>
          <p:cNvPr id="3" name="Subtitle 2">
            <a:extLst>
              <a:ext uri="{FF2B5EF4-FFF2-40B4-BE49-F238E27FC236}">
                <a16:creationId xmlns:a16="http://schemas.microsoft.com/office/drawing/2014/main" id="{33CD20B2-8DAF-4FCC-A143-B8F818603C9A}"/>
              </a:ext>
            </a:extLst>
          </p:cNvPr>
          <p:cNvSpPr>
            <a:spLocks noGrp="1"/>
          </p:cNvSpPr>
          <p:nvPr>
            <p:ph type="subTitle" idx="1"/>
          </p:nvPr>
        </p:nvSpPr>
        <p:spPr>
          <a:xfrm>
            <a:off x="1113809" y="953037"/>
            <a:ext cx="4036333" cy="1709849"/>
          </a:xfrm>
        </p:spPr>
        <p:txBody>
          <a:bodyPr anchor="b">
            <a:normAutofit/>
          </a:bodyPr>
          <a:lstStyle/>
          <a:p>
            <a:pPr algn="l"/>
            <a:endParaRPr lang="en-US" sz="2000"/>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10;&#10;Description automatically generated">
            <a:extLst>
              <a:ext uri="{FF2B5EF4-FFF2-40B4-BE49-F238E27FC236}">
                <a16:creationId xmlns:a16="http://schemas.microsoft.com/office/drawing/2014/main" id="{D16D3468-F1BE-7449-BA34-00619F06F8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5788" y="666728"/>
            <a:ext cx="3689408" cy="5465791"/>
          </a:xfrm>
          <a:prstGeom prst="rect">
            <a:avLst/>
          </a:prstGeom>
        </p:spPr>
      </p:pic>
    </p:spTree>
    <p:extLst>
      <p:ext uri="{BB962C8B-B14F-4D97-AF65-F5344CB8AC3E}">
        <p14:creationId xmlns:p14="http://schemas.microsoft.com/office/powerpoint/2010/main" val="2999667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A0B2-C42A-D44C-A897-A4F1D07BC3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D5394F-0ED2-E742-82F2-191DABA3F48D}"/>
              </a:ext>
            </a:extLst>
          </p:cNvPr>
          <p:cNvSpPr>
            <a:spLocks noGrp="1"/>
          </p:cNvSpPr>
          <p:nvPr>
            <p:ph idx="1"/>
          </p:nvPr>
        </p:nvSpPr>
        <p:spPr/>
        <p:txBody>
          <a:bodyPr/>
          <a:lstStyle/>
          <a:p>
            <a:endParaRPr lang="en-US"/>
          </a:p>
        </p:txBody>
      </p:sp>
      <p:pic>
        <p:nvPicPr>
          <p:cNvPr id="5" name="Picture 4" descr="Diagram&#10;&#10;Description automatically generated">
            <a:extLst>
              <a:ext uri="{FF2B5EF4-FFF2-40B4-BE49-F238E27FC236}">
                <a16:creationId xmlns:a16="http://schemas.microsoft.com/office/drawing/2014/main" id="{09E8E7B6-1058-DA42-BBC3-C8CE06B27B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264" y="154456"/>
            <a:ext cx="5909676" cy="5971883"/>
          </a:xfrm>
          <a:prstGeom prst="rect">
            <a:avLst/>
          </a:prstGeom>
        </p:spPr>
      </p:pic>
    </p:spTree>
    <p:extLst>
      <p:ext uri="{BB962C8B-B14F-4D97-AF65-F5344CB8AC3E}">
        <p14:creationId xmlns:p14="http://schemas.microsoft.com/office/powerpoint/2010/main" val="877749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59274-9AF3-2A45-B374-E3A3F8A712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1D4E6B-8E4E-5544-BA1A-437D6E81137D}"/>
              </a:ext>
            </a:extLst>
          </p:cNvPr>
          <p:cNvSpPr>
            <a:spLocks noGrp="1"/>
          </p:cNvSpPr>
          <p:nvPr>
            <p:ph idx="1"/>
          </p:nvPr>
        </p:nvSpPr>
        <p:spPr/>
        <p:txBody>
          <a:bodyPr/>
          <a:lstStyle/>
          <a:p>
            <a:endParaRPr lang="en-US"/>
          </a:p>
        </p:txBody>
      </p:sp>
      <p:pic>
        <p:nvPicPr>
          <p:cNvPr id="4" name="Picture 3" descr="A picture containing timeline&#10;&#10;Description automatically generated">
            <a:extLst>
              <a:ext uri="{FF2B5EF4-FFF2-40B4-BE49-F238E27FC236}">
                <a16:creationId xmlns:a16="http://schemas.microsoft.com/office/drawing/2014/main" id="{385978B4-B569-5C44-83BB-EC4ECBAC5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922729" cy="5944195"/>
          </a:xfrm>
          <a:prstGeom prst="rect">
            <a:avLst/>
          </a:prstGeom>
        </p:spPr>
      </p:pic>
    </p:spTree>
    <p:extLst>
      <p:ext uri="{BB962C8B-B14F-4D97-AF65-F5344CB8AC3E}">
        <p14:creationId xmlns:p14="http://schemas.microsoft.com/office/powerpoint/2010/main" val="1007391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66C1-90E3-2F49-8D34-B612AD28DB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933D40-00D8-8243-BD61-E2C22B6CB3B0}"/>
              </a:ext>
            </a:extLst>
          </p:cNvPr>
          <p:cNvSpPr>
            <a:spLocks noGrp="1"/>
          </p:cNvSpPr>
          <p:nvPr>
            <p:ph idx="1"/>
          </p:nvPr>
        </p:nvSpPr>
        <p:spPr/>
        <p:txBody>
          <a:bodyPr/>
          <a:lstStyle/>
          <a:p>
            <a:endParaRPr lang="en-US" dirty="0"/>
          </a:p>
        </p:txBody>
      </p:sp>
      <p:pic>
        <p:nvPicPr>
          <p:cNvPr id="4" name="Picture 3" descr="Text&#10;&#10;Description automatically generated">
            <a:extLst>
              <a:ext uri="{FF2B5EF4-FFF2-40B4-BE49-F238E27FC236}">
                <a16:creationId xmlns:a16="http://schemas.microsoft.com/office/drawing/2014/main" id="{1F4F88B8-2EDD-8046-B1BC-69BD9A51F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8856" y="-149296"/>
            <a:ext cx="5803144" cy="7007296"/>
          </a:xfrm>
          <a:prstGeom prst="rect">
            <a:avLst/>
          </a:prstGeom>
        </p:spPr>
      </p:pic>
    </p:spTree>
    <p:extLst>
      <p:ext uri="{BB962C8B-B14F-4D97-AF65-F5344CB8AC3E}">
        <p14:creationId xmlns:p14="http://schemas.microsoft.com/office/powerpoint/2010/main" val="1831247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266006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49283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140976" y="22605"/>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297376"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982" y="-37779"/>
            <a:ext cx="12187952" cy="369332"/>
          </a:xfrm>
          <a:prstGeom prst="rect">
            <a:avLst/>
          </a:prstGeom>
          <a:gradFill flip="none" rotWithShape="1">
            <a:gsLst>
              <a:gs pos="0">
                <a:schemeClr val="bg1"/>
              </a:gs>
              <a:gs pos="74000">
                <a:schemeClr val="accent6">
                  <a:lumMod val="45000"/>
                  <a:lumOff val="55000"/>
                </a:schemeClr>
              </a:gs>
              <a:gs pos="83000">
                <a:schemeClr val="accent6">
                  <a:lumMod val="45000"/>
                  <a:lumOff val="55000"/>
                </a:schemeClr>
              </a:gs>
              <a:gs pos="100000">
                <a:schemeClr val="accent6">
                  <a:lumMod val="30000"/>
                  <a:lumOff val="70000"/>
                </a:schemeClr>
              </a:gs>
            </a:gsLst>
            <a:lin ang="0" scaled="1"/>
            <a:tileRect/>
          </a:gra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Skill: Full Stack	Front End				Middle		  Back End	Back End			</a:t>
            </a:r>
          </a:p>
        </p:txBody>
      </p:sp>
      <p:sp>
        <p:nvSpPr>
          <p:cNvPr id="2" name="TextBox 1"/>
          <p:cNvSpPr txBox="1"/>
          <p:nvPr/>
        </p:nvSpPr>
        <p:spPr>
          <a:xfrm>
            <a:off x="3609677" y="5010411"/>
            <a:ext cx="4706519" cy="1634490"/>
          </a:xfrm>
          <a:prstGeom prst="wedgeRoundRectCallou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Most us have heard of full stack developer.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Here I am going to break up the full stack in to: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Front End: HMI, GUI or Terminal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Middle: Business Logic, Server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Back End: Database or File System</a:t>
            </a:r>
          </a:p>
        </p:txBody>
      </p:sp>
    </p:spTree>
    <p:extLst>
      <p:ext uri="{BB962C8B-B14F-4D97-AF65-F5344CB8AC3E}">
        <p14:creationId xmlns:p14="http://schemas.microsoft.com/office/powerpoint/2010/main" val="1430582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266006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49283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140976" y="22605"/>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297376"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337831"/>
            <a:ext cx="12192000" cy="646331"/>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path path="circle">
              <a:fillToRect l="100000" t="100000"/>
            </a:path>
            <a:tileRect r="-100000" b="-100000"/>
          </a:gra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Design Pattern (MVC)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View 					Control 					Model		</a:t>
            </a:r>
          </a:p>
        </p:txBody>
      </p:sp>
      <p:sp>
        <p:nvSpPr>
          <p:cNvPr id="17" name="TextBox 16"/>
          <p:cNvSpPr txBox="1"/>
          <p:nvPr/>
        </p:nvSpPr>
        <p:spPr>
          <a:xfrm>
            <a:off x="9982" y="-37779"/>
            <a:ext cx="12187952" cy="369332"/>
          </a:xfrm>
          <a:prstGeom prst="rect">
            <a:avLst/>
          </a:prstGeom>
          <a:gradFill flip="none" rotWithShape="1">
            <a:gsLst>
              <a:gs pos="0">
                <a:schemeClr val="bg1"/>
              </a:gs>
              <a:gs pos="74000">
                <a:schemeClr val="accent6">
                  <a:lumMod val="45000"/>
                  <a:lumOff val="55000"/>
                </a:schemeClr>
              </a:gs>
              <a:gs pos="83000">
                <a:schemeClr val="accent6">
                  <a:lumMod val="45000"/>
                  <a:lumOff val="55000"/>
                </a:schemeClr>
              </a:gs>
              <a:gs pos="100000">
                <a:schemeClr val="accent6">
                  <a:lumMod val="30000"/>
                  <a:lumOff val="70000"/>
                </a:schemeClr>
              </a:gs>
            </a:gsLst>
            <a:lin ang="0" scaled="1"/>
            <a:tileRect/>
          </a:gra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Skill: Full Stack	Front End				Middle		  Back End	Back End			</a:t>
            </a:r>
          </a:p>
        </p:txBody>
      </p:sp>
      <p:sp>
        <p:nvSpPr>
          <p:cNvPr id="8" name="TextBox 7"/>
          <p:cNvSpPr txBox="1"/>
          <p:nvPr/>
        </p:nvSpPr>
        <p:spPr>
          <a:xfrm>
            <a:off x="4221947" y="6025020"/>
            <a:ext cx="3346319" cy="715089"/>
          </a:xfrm>
          <a:prstGeom prst="wedgeRoundRectCallou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Another way of thinking about it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Is using the MVC Design Pattern</a:t>
            </a:r>
          </a:p>
        </p:txBody>
      </p:sp>
      <p:sp>
        <p:nvSpPr>
          <p:cNvPr id="9" name="Rectangle 8">
            <a:extLst>
              <a:ext uri="{FF2B5EF4-FFF2-40B4-BE49-F238E27FC236}">
                <a16:creationId xmlns:a16="http://schemas.microsoft.com/office/drawing/2014/main" id="{6998269E-0943-554C-BFB6-BE05CBB28DC3}"/>
              </a:ext>
            </a:extLst>
          </p:cNvPr>
          <p:cNvSpPr/>
          <p:nvPr/>
        </p:nvSpPr>
        <p:spPr>
          <a:xfrm>
            <a:off x="10593062" y="4950914"/>
            <a:ext cx="1260682" cy="12547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10" name="Rectangle 9">
            <a:extLst>
              <a:ext uri="{FF2B5EF4-FFF2-40B4-BE49-F238E27FC236}">
                <a16:creationId xmlns:a16="http://schemas.microsoft.com/office/drawing/2014/main" id="{F3CED26C-77E8-D342-AC94-BFAA4E9128CF}"/>
              </a:ext>
            </a:extLst>
          </p:cNvPr>
          <p:cNvSpPr/>
          <p:nvPr/>
        </p:nvSpPr>
        <p:spPr>
          <a:xfrm>
            <a:off x="191357" y="4064258"/>
            <a:ext cx="1423778" cy="12547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11" name="Rectangle 10">
            <a:extLst>
              <a:ext uri="{FF2B5EF4-FFF2-40B4-BE49-F238E27FC236}">
                <a16:creationId xmlns:a16="http://schemas.microsoft.com/office/drawing/2014/main" id="{1D7F6940-8AEE-3347-B297-7CBBFB4713E6}"/>
              </a:ext>
            </a:extLst>
          </p:cNvPr>
          <p:cNvSpPr/>
          <p:nvPr/>
        </p:nvSpPr>
        <p:spPr>
          <a:xfrm>
            <a:off x="4619043" y="2714025"/>
            <a:ext cx="2532911" cy="17188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12" name="TextBox 11">
            <a:extLst>
              <a:ext uri="{FF2B5EF4-FFF2-40B4-BE49-F238E27FC236}">
                <a16:creationId xmlns:a16="http://schemas.microsoft.com/office/drawing/2014/main" id="{3F260F31-10D4-8749-A867-9F4BA3248A9D}"/>
              </a:ext>
            </a:extLst>
          </p:cNvPr>
          <p:cNvSpPr txBox="1"/>
          <p:nvPr/>
        </p:nvSpPr>
        <p:spPr>
          <a:xfrm>
            <a:off x="9982" y="1121846"/>
            <a:ext cx="254781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HMI, GUI, Terminal, Logs </a:t>
            </a:r>
          </a:p>
        </p:txBody>
      </p:sp>
      <p:sp>
        <p:nvSpPr>
          <p:cNvPr id="13" name="TextBox 12">
            <a:extLst>
              <a:ext uri="{FF2B5EF4-FFF2-40B4-BE49-F238E27FC236}">
                <a16:creationId xmlns:a16="http://schemas.microsoft.com/office/drawing/2014/main" id="{D5E05772-8B29-0547-BE9F-AC4B767C141A}"/>
              </a:ext>
            </a:extLst>
          </p:cNvPr>
          <p:cNvSpPr txBox="1"/>
          <p:nvPr/>
        </p:nvSpPr>
        <p:spPr>
          <a:xfrm>
            <a:off x="3279487" y="1121846"/>
            <a:ext cx="44280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Servers, Peer-to-Peer, </a:t>
            </a:r>
            <a:r>
              <a:rPr lang="en-US" dirty="0">
                <a:solidFill>
                  <a:prstClr val="white">
                    <a:lumMod val="65000"/>
                  </a:prstClr>
                </a:solidFill>
                <a:latin typeface="Calibri" panose="020F0502020204030204"/>
              </a:rPr>
              <a:t>Cloud (PaaS, SaaS, </a:t>
            </a:r>
            <a:r>
              <a:rPr lang="en-US" dirty="0" err="1">
                <a:solidFill>
                  <a:prstClr val="white">
                    <a:lumMod val="65000"/>
                  </a:prstClr>
                </a:solidFill>
                <a:latin typeface="Calibri" panose="020F0502020204030204"/>
              </a:rPr>
              <a:t>etc</a:t>
            </a:r>
            <a:r>
              <a:rPr lang="en-US" dirty="0">
                <a:solidFill>
                  <a:prstClr val="white">
                    <a:lumMod val="65000"/>
                  </a:prstClr>
                </a:solidFill>
                <a:latin typeface="Calibri" panose="020F0502020204030204"/>
              </a:rPr>
              <a:t>)</a:t>
            </a:r>
            <a:endPar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48EF21E7-7D9D-E14D-9BF3-D92F8D5CFDE7}"/>
              </a:ext>
            </a:extLst>
          </p:cNvPr>
          <p:cNvSpPr txBox="1"/>
          <p:nvPr/>
        </p:nvSpPr>
        <p:spPr>
          <a:xfrm>
            <a:off x="9140976" y="1121846"/>
            <a:ext cx="207204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Databases, Files, </a:t>
            </a:r>
            <a:r>
              <a:rPr kumimoji="0" lang="en-US" sz="1800" b="0" i="0" u="none" strike="noStrike" kern="1200" cap="none" spc="0" normalizeH="0" baseline="0" noProof="0" dirty="0" err="1">
                <a:ln>
                  <a:noFill/>
                </a:ln>
                <a:solidFill>
                  <a:prstClr val="white">
                    <a:lumMod val="65000"/>
                  </a:prstClr>
                </a:solidFill>
                <a:effectLst/>
                <a:uLnTx/>
                <a:uFillTx/>
                <a:latin typeface="Calibri" panose="020F0502020204030204"/>
                <a:ea typeface="+mn-ea"/>
                <a:cs typeface="+mn-cs"/>
              </a:rPr>
              <a:t>etc</a:t>
            </a:r>
            <a:endPar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6022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119"/>
          <p:cNvSpPr/>
          <p:nvPr/>
        </p:nvSpPr>
        <p:spPr>
          <a:xfrm>
            <a:off x="10593062" y="4950914"/>
            <a:ext cx="1260682" cy="12547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83" name="Rectangle 82"/>
          <p:cNvSpPr/>
          <p:nvPr/>
        </p:nvSpPr>
        <p:spPr>
          <a:xfrm>
            <a:off x="1627862" y="3128426"/>
            <a:ext cx="1017700"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47" name="Rectangle 46"/>
          <p:cNvSpPr/>
          <p:nvPr/>
        </p:nvSpPr>
        <p:spPr>
          <a:xfrm>
            <a:off x="3299283" y="3128426"/>
            <a:ext cx="1142363"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cxnSp>
        <p:nvCxnSpPr>
          <p:cNvPr id="3" name="Straight Connector 2"/>
          <p:cNvCxnSpPr/>
          <p:nvPr/>
        </p:nvCxnSpPr>
        <p:spPr>
          <a:xfrm>
            <a:off x="266006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49283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140976" y="22605"/>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297376"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337831"/>
            <a:ext cx="12192000" cy="646331"/>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path path="circle">
              <a:fillToRect l="100000" t="100000"/>
            </a:path>
            <a:tileRect r="-100000" b="-100000"/>
          </a:gra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Design Pattern (MVC)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View 					Control 					Model		</a:t>
            </a:r>
          </a:p>
        </p:txBody>
      </p:sp>
      <p:sp>
        <p:nvSpPr>
          <p:cNvPr id="17" name="TextBox 16"/>
          <p:cNvSpPr txBox="1"/>
          <p:nvPr/>
        </p:nvSpPr>
        <p:spPr>
          <a:xfrm>
            <a:off x="9982" y="-37779"/>
            <a:ext cx="12187952" cy="369332"/>
          </a:xfrm>
          <a:prstGeom prst="rect">
            <a:avLst/>
          </a:prstGeom>
          <a:gradFill flip="none" rotWithShape="1">
            <a:gsLst>
              <a:gs pos="0">
                <a:schemeClr val="bg1"/>
              </a:gs>
              <a:gs pos="74000">
                <a:schemeClr val="accent6">
                  <a:lumMod val="45000"/>
                  <a:lumOff val="55000"/>
                </a:schemeClr>
              </a:gs>
              <a:gs pos="83000">
                <a:schemeClr val="accent6">
                  <a:lumMod val="45000"/>
                  <a:lumOff val="55000"/>
                </a:schemeClr>
              </a:gs>
              <a:gs pos="100000">
                <a:schemeClr val="accent6">
                  <a:lumMod val="30000"/>
                  <a:lumOff val="70000"/>
                </a:schemeClr>
              </a:gs>
            </a:gsLst>
            <a:lin ang="0" scaled="1"/>
            <a:tileRect/>
          </a:gra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Skill: Full Stack	Front End				Middle		  Back End	Back End			</a:t>
            </a:r>
          </a:p>
        </p:txBody>
      </p:sp>
      <p:sp>
        <p:nvSpPr>
          <p:cNvPr id="18" name="Rectangle 17"/>
          <p:cNvSpPr/>
          <p:nvPr/>
        </p:nvSpPr>
        <p:spPr>
          <a:xfrm>
            <a:off x="191357" y="4064258"/>
            <a:ext cx="1423778" cy="12547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19" name="Rectangle 18"/>
          <p:cNvSpPr/>
          <p:nvPr/>
        </p:nvSpPr>
        <p:spPr>
          <a:xfrm>
            <a:off x="109100" y="2261870"/>
            <a:ext cx="1313617" cy="2055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23" name="Rectangle 22"/>
          <p:cNvSpPr/>
          <p:nvPr/>
        </p:nvSpPr>
        <p:spPr>
          <a:xfrm>
            <a:off x="4619043" y="2714025"/>
            <a:ext cx="2532911" cy="17188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24" name="Rectangle 23"/>
          <p:cNvSpPr/>
          <p:nvPr/>
        </p:nvSpPr>
        <p:spPr>
          <a:xfrm>
            <a:off x="5762979" y="4572757"/>
            <a:ext cx="1493299" cy="725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84" name="Rectangle 83"/>
          <p:cNvSpPr/>
          <p:nvPr/>
        </p:nvSpPr>
        <p:spPr>
          <a:xfrm>
            <a:off x="7356037" y="3125209"/>
            <a:ext cx="1142363"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85" name="Rectangle 84"/>
          <p:cNvSpPr/>
          <p:nvPr/>
        </p:nvSpPr>
        <p:spPr>
          <a:xfrm>
            <a:off x="9152121" y="3125209"/>
            <a:ext cx="1142363"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cxnSp>
        <p:nvCxnSpPr>
          <p:cNvPr id="108" name="Straight Arrow Connector 107"/>
          <p:cNvCxnSpPr>
            <a:stCxn id="23" idx="2"/>
            <a:endCxn id="24" idx="0"/>
          </p:cNvCxnSpPr>
          <p:nvPr/>
        </p:nvCxnSpPr>
        <p:spPr>
          <a:xfrm>
            <a:off x="5885499" y="4432841"/>
            <a:ext cx="624130" cy="1399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1055285" y="1040424"/>
            <a:ext cx="1493299" cy="725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115" name="Rectangle 114"/>
          <p:cNvSpPr/>
          <p:nvPr/>
        </p:nvSpPr>
        <p:spPr>
          <a:xfrm>
            <a:off x="10534254" y="2976011"/>
            <a:ext cx="1335363" cy="2369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cxnSp>
        <p:nvCxnSpPr>
          <p:cNvPr id="142" name="Elbow Connector 141"/>
          <p:cNvCxnSpPr>
            <a:stCxn id="85" idx="3"/>
            <a:endCxn id="115" idx="1"/>
          </p:cNvCxnSpPr>
          <p:nvPr/>
        </p:nvCxnSpPr>
        <p:spPr>
          <a:xfrm flipV="1">
            <a:off x="10294484" y="3094472"/>
            <a:ext cx="239770" cy="478237"/>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3" name="Elbow Connector 142"/>
          <p:cNvCxnSpPr>
            <a:stCxn id="115" idx="2"/>
            <a:endCxn id="120" idx="0"/>
          </p:cNvCxnSpPr>
          <p:nvPr/>
        </p:nvCxnSpPr>
        <p:spPr>
          <a:xfrm rot="16200000" flipH="1">
            <a:off x="10343679" y="4071189"/>
            <a:ext cx="1737981" cy="21467"/>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1" name="Elbow Connector 190"/>
          <p:cNvCxnSpPr>
            <a:stCxn id="19" idx="2"/>
            <a:endCxn id="111" idx="2"/>
          </p:cNvCxnSpPr>
          <p:nvPr/>
        </p:nvCxnSpPr>
        <p:spPr>
          <a:xfrm rot="5400000" flipH="1" flipV="1">
            <a:off x="933174" y="1598633"/>
            <a:ext cx="701496" cy="1036026"/>
          </a:xfrm>
          <a:prstGeom prst="bentConnector3">
            <a:avLst>
              <a:gd name="adj1" fmla="val -32587"/>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2" name="Elbow Connector 191"/>
          <p:cNvCxnSpPr>
            <a:stCxn id="19" idx="2"/>
            <a:endCxn id="18" idx="0"/>
          </p:cNvCxnSpPr>
          <p:nvPr/>
        </p:nvCxnSpPr>
        <p:spPr>
          <a:xfrm rot="16200000" flipH="1">
            <a:off x="36145" y="3197157"/>
            <a:ext cx="1596864" cy="137337"/>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5" name="Elbow Connector 194"/>
          <p:cNvCxnSpPr>
            <a:stCxn id="19" idx="2"/>
            <a:endCxn id="83" idx="1"/>
          </p:cNvCxnSpPr>
          <p:nvPr/>
        </p:nvCxnSpPr>
        <p:spPr>
          <a:xfrm rot="16200000" flipH="1">
            <a:off x="642619" y="2590683"/>
            <a:ext cx="1108532" cy="861953"/>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2" name="TextBox 231"/>
          <p:cNvSpPr txBox="1"/>
          <p:nvPr/>
        </p:nvSpPr>
        <p:spPr>
          <a:xfrm>
            <a:off x="10268866" y="6636806"/>
            <a:ext cx="194316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©2019 W. Clements – BYU-Idaho v190206</a:t>
            </a:r>
          </a:p>
        </p:txBody>
      </p:sp>
      <p:sp>
        <p:nvSpPr>
          <p:cNvPr id="63" name="TextBox 62"/>
          <p:cNvSpPr txBox="1"/>
          <p:nvPr/>
        </p:nvSpPr>
        <p:spPr>
          <a:xfrm>
            <a:off x="10960957" y="1020724"/>
            <a:ext cx="123104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File System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Database</a:t>
            </a:r>
          </a:p>
        </p:txBody>
      </p:sp>
      <p:sp>
        <p:nvSpPr>
          <p:cNvPr id="64" name="TextBox 63"/>
          <p:cNvSpPr txBox="1"/>
          <p:nvPr/>
        </p:nvSpPr>
        <p:spPr>
          <a:xfrm>
            <a:off x="10844" y="6511273"/>
            <a:ext cx="254781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HMI, GUI, Terminal, Logs </a:t>
            </a:r>
          </a:p>
        </p:txBody>
      </p:sp>
      <p:sp>
        <p:nvSpPr>
          <p:cNvPr id="65" name="TextBox 64"/>
          <p:cNvSpPr txBox="1"/>
          <p:nvPr/>
        </p:nvSpPr>
        <p:spPr>
          <a:xfrm>
            <a:off x="4142784" y="5674383"/>
            <a:ext cx="4272149" cy="1021556"/>
          </a:xfrm>
          <a:prstGeom prst="wedgeRoundRectCallou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Each of MVC can have a MVC.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Where the views of the components MVCs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Connect the Architectures MVCs.</a:t>
            </a:r>
          </a:p>
        </p:txBody>
      </p:sp>
    </p:spTree>
    <p:extLst>
      <p:ext uri="{BB962C8B-B14F-4D97-AF65-F5344CB8AC3E}">
        <p14:creationId xmlns:p14="http://schemas.microsoft.com/office/powerpoint/2010/main" val="3782800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119"/>
          <p:cNvSpPr/>
          <p:nvPr/>
        </p:nvSpPr>
        <p:spPr>
          <a:xfrm>
            <a:off x="10593062" y="4950914"/>
            <a:ext cx="1260682" cy="12547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83" name="Rectangle 82"/>
          <p:cNvSpPr/>
          <p:nvPr/>
        </p:nvSpPr>
        <p:spPr>
          <a:xfrm>
            <a:off x="1627862" y="3128426"/>
            <a:ext cx="1017700"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47" name="Rectangle 46"/>
          <p:cNvSpPr/>
          <p:nvPr/>
        </p:nvSpPr>
        <p:spPr>
          <a:xfrm>
            <a:off x="3299283" y="3128426"/>
            <a:ext cx="1142363"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cxnSp>
        <p:nvCxnSpPr>
          <p:cNvPr id="3" name="Straight Connector 2"/>
          <p:cNvCxnSpPr/>
          <p:nvPr/>
        </p:nvCxnSpPr>
        <p:spPr>
          <a:xfrm>
            <a:off x="266006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49283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140976" y="22605"/>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29737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3285512" y="5635410"/>
            <a:ext cx="5199972" cy="20021"/>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337831"/>
            <a:ext cx="12192000" cy="646331"/>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path path="circle">
              <a:fillToRect l="100000" t="100000"/>
            </a:path>
            <a:tileRect r="-100000" b="-100000"/>
          </a:gra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Design Pattern (MVC)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View 					Control 					Model		</a:t>
            </a:r>
          </a:p>
        </p:txBody>
      </p:sp>
      <p:sp>
        <p:nvSpPr>
          <p:cNvPr id="17" name="TextBox 16"/>
          <p:cNvSpPr txBox="1"/>
          <p:nvPr/>
        </p:nvSpPr>
        <p:spPr>
          <a:xfrm>
            <a:off x="9982" y="-37779"/>
            <a:ext cx="12187952" cy="369332"/>
          </a:xfrm>
          <a:prstGeom prst="rect">
            <a:avLst/>
          </a:prstGeom>
          <a:gradFill flip="none" rotWithShape="1">
            <a:gsLst>
              <a:gs pos="0">
                <a:schemeClr val="bg1"/>
              </a:gs>
              <a:gs pos="74000">
                <a:schemeClr val="accent6">
                  <a:lumMod val="45000"/>
                  <a:lumOff val="55000"/>
                </a:schemeClr>
              </a:gs>
              <a:gs pos="83000">
                <a:schemeClr val="accent6">
                  <a:lumMod val="45000"/>
                  <a:lumOff val="55000"/>
                </a:schemeClr>
              </a:gs>
              <a:gs pos="100000">
                <a:schemeClr val="accent6">
                  <a:lumMod val="30000"/>
                  <a:lumOff val="70000"/>
                </a:schemeClr>
              </a:gs>
            </a:gsLst>
            <a:lin ang="0" scaled="1"/>
            <a:tileRect/>
          </a:gra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Skill: Full Stack	Front End				Middle		  Back End	Back End			</a:t>
            </a:r>
          </a:p>
        </p:txBody>
      </p:sp>
      <p:sp>
        <p:nvSpPr>
          <p:cNvPr id="18" name="Rectangle 17"/>
          <p:cNvSpPr/>
          <p:nvPr/>
        </p:nvSpPr>
        <p:spPr>
          <a:xfrm>
            <a:off x="191357" y="4064258"/>
            <a:ext cx="1423778" cy="12547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19" name="Rectangle 18"/>
          <p:cNvSpPr/>
          <p:nvPr/>
        </p:nvSpPr>
        <p:spPr>
          <a:xfrm>
            <a:off x="109100" y="2261870"/>
            <a:ext cx="1313617" cy="2055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23" name="Rectangle 22"/>
          <p:cNvSpPr/>
          <p:nvPr/>
        </p:nvSpPr>
        <p:spPr>
          <a:xfrm>
            <a:off x="4619043" y="2714025"/>
            <a:ext cx="2532911" cy="17188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24" name="Rectangle 23"/>
          <p:cNvSpPr/>
          <p:nvPr/>
        </p:nvSpPr>
        <p:spPr>
          <a:xfrm>
            <a:off x="5762979" y="4572757"/>
            <a:ext cx="1493299" cy="725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cxnSp>
        <p:nvCxnSpPr>
          <p:cNvPr id="77" name="Straight Connector 76"/>
          <p:cNvCxnSpPr/>
          <p:nvPr/>
        </p:nvCxnSpPr>
        <p:spPr>
          <a:xfrm flipH="1">
            <a:off x="3285512" y="1985036"/>
            <a:ext cx="5199972" cy="20021"/>
          </a:xfrm>
          <a:prstGeom prst="line">
            <a:avLst/>
          </a:prstGeom>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7356037" y="3125209"/>
            <a:ext cx="1142363"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85" name="Rectangle 84"/>
          <p:cNvSpPr/>
          <p:nvPr/>
        </p:nvSpPr>
        <p:spPr>
          <a:xfrm>
            <a:off x="9152121" y="3125209"/>
            <a:ext cx="1142363"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cxnSp>
        <p:nvCxnSpPr>
          <p:cNvPr id="108" name="Straight Arrow Connector 107"/>
          <p:cNvCxnSpPr>
            <a:stCxn id="23" idx="2"/>
            <a:endCxn id="24" idx="0"/>
          </p:cNvCxnSpPr>
          <p:nvPr/>
        </p:nvCxnSpPr>
        <p:spPr>
          <a:xfrm>
            <a:off x="5885499" y="4432841"/>
            <a:ext cx="624130" cy="1399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1055285" y="1040424"/>
            <a:ext cx="1493299" cy="725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115" name="Rectangle 114"/>
          <p:cNvSpPr/>
          <p:nvPr/>
        </p:nvSpPr>
        <p:spPr>
          <a:xfrm>
            <a:off x="10534254" y="2976011"/>
            <a:ext cx="1335363" cy="2369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122" name="Rectangle 121"/>
          <p:cNvSpPr/>
          <p:nvPr/>
        </p:nvSpPr>
        <p:spPr>
          <a:xfrm>
            <a:off x="5329893" y="1703618"/>
            <a:ext cx="1142363" cy="6847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cxnSp>
        <p:nvCxnSpPr>
          <p:cNvPr id="126" name="Straight Arrow Connector 125"/>
          <p:cNvCxnSpPr>
            <a:stCxn id="23" idx="0"/>
            <a:endCxn id="122" idx="2"/>
          </p:cNvCxnSpPr>
          <p:nvPr/>
        </p:nvCxnSpPr>
        <p:spPr>
          <a:xfrm flipV="1">
            <a:off x="5885499" y="2388324"/>
            <a:ext cx="15576" cy="32570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2" name="Elbow Connector 141"/>
          <p:cNvCxnSpPr>
            <a:stCxn id="85" idx="3"/>
            <a:endCxn id="115" idx="1"/>
          </p:cNvCxnSpPr>
          <p:nvPr/>
        </p:nvCxnSpPr>
        <p:spPr>
          <a:xfrm flipV="1">
            <a:off x="10294484" y="3094472"/>
            <a:ext cx="239770" cy="478237"/>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3" name="Elbow Connector 142"/>
          <p:cNvCxnSpPr>
            <a:stCxn id="115" idx="2"/>
            <a:endCxn id="120" idx="0"/>
          </p:cNvCxnSpPr>
          <p:nvPr/>
        </p:nvCxnSpPr>
        <p:spPr>
          <a:xfrm rot="16200000" flipH="1">
            <a:off x="10343679" y="4071189"/>
            <a:ext cx="1737981" cy="21467"/>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2" name="Rectangle 151"/>
          <p:cNvSpPr/>
          <p:nvPr/>
        </p:nvSpPr>
        <p:spPr>
          <a:xfrm>
            <a:off x="4260035" y="5030482"/>
            <a:ext cx="1283435" cy="772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cxnSp>
        <p:nvCxnSpPr>
          <p:cNvPr id="155" name="Straight Arrow Connector 154"/>
          <p:cNvCxnSpPr>
            <a:stCxn id="23" idx="2"/>
            <a:endCxn id="152" idx="0"/>
          </p:cNvCxnSpPr>
          <p:nvPr/>
        </p:nvCxnSpPr>
        <p:spPr>
          <a:xfrm flipH="1">
            <a:off x="4901753" y="4432841"/>
            <a:ext cx="983746" cy="5976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1" name="Elbow Connector 190"/>
          <p:cNvCxnSpPr>
            <a:stCxn id="19" idx="2"/>
            <a:endCxn id="111" idx="2"/>
          </p:cNvCxnSpPr>
          <p:nvPr/>
        </p:nvCxnSpPr>
        <p:spPr>
          <a:xfrm rot="5400000" flipH="1" flipV="1">
            <a:off x="933174" y="1598633"/>
            <a:ext cx="701496" cy="1036026"/>
          </a:xfrm>
          <a:prstGeom prst="bentConnector3">
            <a:avLst>
              <a:gd name="adj1" fmla="val -32587"/>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2" name="Elbow Connector 191"/>
          <p:cNvCxnSpPr>
            <a:stCxn id="19" idx="2"/>
            <a:endCxn id="18" idx="0"/>
          </p:cNvCxnSpPr>
          <p:nvPr/>
        </p:nvCxnSpPr>
        <p:spPr>
          <a:xfrm rot="16200000" flipH="1">
            <a:off x="36145" y="3197157"/>
            <a:ext cx="1596864" cy="137337"/>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5" name="Elbow Connector 194"/>
          <p:cNvCxnSpPr>
            <a:stCxn id="19" idx="2"/>
            <a:endCxn id="83" idx="1"/>
          </p:cNvCxnSpPr>
          <p:nvPr/>
        </p:nvCxnSpPr>
        <p:spPr>
          <a:xfrm rot="16200000" flipH="1">
            <a:off x="642619" y="2590683"/>
            <a:ext cx="1108532" cy="861953"/>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2" name="TextBox 231"/>
          <p:cNvSpPr txBox="1"/>
          <p:nvPr/>
        </p:nvSpPr>
        <p:spPr>
          <a:xfrm>
            <a:off x="10268866" y="6636806"/>
            <a:ext cx="194316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©2019 W. Clements – BYU-Idaho v190206</a:t>
            </a:r>
          </a:p>
        </p:txBody>
      </p:sp>
      <p:sp>
        <p:nvSpPr>
          <p:cNvPr id="61" name="TextBox 60"/>
          <p:cNvSpPr txBox="1"/>
          <p:nvPr/>
        </p:nvSpPr>
        <p:spPr>
          <a:xfrm>
            <a:off x="6578144" y="974557"/>
            <a:ext cx="18998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N-Tier Capabilities</a:t>
            </a:r>
          </a:p>
        </p:txBody>
      </p:sp>
      <p:sp>
        <p:nvSpPr>
          <p:cNvPr id="62" name="TextBox 61"/>
          <p:cNvSpPr txBox="1"/>
          <p:nvPr/>
        </p:nvSpPr>
        <p:spPr>
          <a:xfrm>
            <a:off x="6640276" y="6482918"/>
            <a:ext cx="18377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3-Party Interfaces</a:t>
            </a:r>
          </a:p>
        </p:txBody>
      </p:sp>
      <p:sp>
        <p:nvSpPr>
          <p:cNvPr id="63" name="TextBox 62"/>
          <p:cNvSpPr txBox="1"/>
          <p:nvPr/>
        </p:nvSpPr>
        <p:spPr>
          <a:xfrm>
            <a:off x="10960957" y="1020724"/>
            <a:ext cx="123104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File System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Database</a:t>
            </a:r>
          </a:p>
        </p:txBody>
      </p:sp>
      <p:sp>
        <p:nvSpPr>
          <p:cNvPr id="64" name="TextBox 63"/>
          <p:cNvSpPr txBox="1"/>
          <p:nvPr/>
        </p:nvSpPr>
        <p:spPr>
          <a:xfrm>
            <a:off x="10844" y="6511273"/>
            <a:ext cx="254781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HMI, GUI, Terminal, Logs </a:t>
            </a:r>
          </a:p>
        </p:txBody>
      </p:sp>
      <p:sp>
        <p:nvSpPr>
          <p:cNvPr id="65" name="TextBox 64"/>
          <p:cNvSpPr txBox="1"/>
          <p:nvPr/>
        </p:nvSpPr>
        <p:spPr>
          <a:xfrm>
            <a:off x="8511819" y="4914490"/>
            <a:ext cx="3514093" cy="1736646"/>
          </a:xfrm>
          <a:prstGeom prst="wedgeRoundRectCallou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Architecture Control can also have addition views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If the control is talking to other processes in a N-tier architecture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If the control is using 3 party Interfaces</a:t>
            </a:r>
          </a:p>
        </p:txBody>
      </p:sp>
      <p:pic>
        <p:nvPicPr>
          <p:cNvPr id="4098" name="Picture 2" descr="64 Networking ideas | networking, cisco networking, ccna">
            <a:extLst>
              <a:ext uri="{FF2B5EF4-FFF2-40B4-BE49-F238E27FC236}">
                <a16:creationId xmlns:a16="http://schemas.microsoft.com/office/drawing/2014/main" id="{0D4E5C66-5192-FF46-B0FA-2E9E232F63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8891" y="102333"/>
            <a:ext cx="2997200" cy="284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84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119"/>
          <p:cNvSpPr/>
          <p:nvPr/>
        </p:nvSpPr>
        <p:spPr>
          <a:xfrm>
            <a:off x="10593062" y="4950914"/>
            <a:ext cx="1260682" cy="12547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83" name="Rectangle 82"/>
          <p:cNvSpPr/>
          <p:nvPr/>
        </p:nvSpPr>
        <p:spPr>
          <a:xfrm>
            <a:off x="1627862" y="3128426"/>
            <a:ext cx="1017700"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47" name="Rectangle 46"/>
          <p:cNvSpPr/>
          <p:nvPr/>
        </p:nvSpPr>
        <p:spPr>
          <a:xfrm>
            <a:off x="3299283" y="3128426"/>
            <a:ext cx="1142363"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cxnSp>
        <p:nvCxnSpPr>
          <p:cNvPr id="3" name="Straight Connector 2"/>
          <p:cNvCxnSpPr/>
          <p:nvPr/>
        </p:nvCxnSpPr>
        <p:spPr>
          <a:xfrm>
            <a:off x="266006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49283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140976" y="22605"/>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29737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3285512" y="5635410"/>
            <a:ext cx="5199972" cy="20021"/>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337831"/>
            <a:ext cx="12192000" cy="646331"/>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path path="circle">
              <a:fillToRect l="100000" t="100000"/>
            </a:path>
            <a:tileRect r="-100000" b="-100000"/>
          </a:gra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Design Pattern (MVC)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View 					Control 					Model		</a:t>
            </a:r>
          </a:p>
        </p:txBody>
      </p:sp>
      <p:sp>
        <p:nvSpPr>
          <p:cNvPr id="17" name="TextBox 16"/>
          <p:cNvSpPr txBox="1"/>
          <p:nvPr/>
        </p:nvSpPr>
        <p:spPr>
          <a:xfrm>
            <a:off x="9982" y="-37779"/>
            <a:ext cx="12187952" cy="369332"/>
          </a:xfrm>
          <a:prstGeom prst="rect">
            <a:avLst/>
          </a:prstGeom>
          <a:gradFill flip="none" rotWithShape="1">
            <a:gsLst>
              <a:gs pos="0">
                <a:schemeClr val="bg1"/>
              </a:gs>
              <a:gs pos="74000">
                <a:schemeClr val="accent6">
                  <a:lumMod val="45000"/>
                  <a:lumOff val="55000"/>
                </a:schemeClr>
              </a:gs>
              <a:gs pos="83000">
                <a:schemeClr val="accent6">
                  <a:lumMod val="45000"/>
                  <a:lumOff val="55000"/>
                </a:schemeClr>
              </a:gs>
              <a:gs pos="100000">
                <a:schemeClr val="accent6">
                  <a:lumMod val="30000"/>
                  <a:lumOff val="70000"/>
                </a:schemeClr>
              </a:gs>
            </a:gsLst>
            <a:lin ang="0" scaled="1"/>
            <a:tileRect/>
          </a:gra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Skill: Full Stack	Front End				Middle		  Back End	Back End			</a:t>
            </a:r>
          </a:p>
        </p:txBody>
      </p:sp>
      <p:sp>
        <p:nvSpPr>
          <p:cNvPr id="18" name="Rectangle 17"/>
          <p:cNvSpPr/>
          <p:nvPr/>
        </p:nvSpPr>
        <p:spPr>
          <a:xfrm>
            <a:off x="191357" y="4064258"/>
            <a:ext cx="1423778" cy="12547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19" name="Rectangle 18"/>
          <p:cNvSpPr/>
          <p:nvPr/>
        </p:nvSpPr>
        <p:spPr>
          <a:xfrm>
            <a:off x="109100" y="2261870"/>
            <a:ext cx="1313617" cy="2055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23" name="Rectangle 22"/>
          <p:cNvSpPr/>
          <p:nvPr/>
        </p:nvSpPr>
        <p:spPr>
          <a:xfrm>
            <a:off x="4619043" y="2714025"/>
            <a:ext cx="2532911" cy="17188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24" name="Rectangle 23"/>
          <p:cNvSpPr/>
          <p:nvPr/>
        </p:nvSpPr>
        <p:spPr>
          <a:xfrm>
            <a:off x="5762979" y="4572757"/>
            <a:ext cx="1493299" cy="725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42" name="Rectangle 41"/>
          <p:cNvSpPr/>
          <p:nvPr>
            <p:custDataLst>
              <p:custData r:id="rId1"/>
            </p:custDataLst>
          </p:nvPr>
        </p:nvSpPr>
        <p:spPr>
          <a:xfrm>
            <a:off x="2413433" y="3681480"/>
            <a:ext cx="996009" cy="1515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Interfaces</a:t>
            </a:r>
          </a:p>
        </p:txBody>
      </p:sp>
      <p:cxnSp>
        <p:nvCxnSpPr>
          <p:cNvPr id="55" name="Straight Arrow Connector 54"/>
          <p:cNvCxnSpPr>
            <a:stCxn id="23" idx="1"/>
            <a:endCxn id="47" idx="3"/>
          </p:cNvCxnSpPr>
          <p:nvPr/>
        </p:nvCxnSpPr>
        <p:spPr>
          <a:xfrm flipH="1">
            <a:off x="4441646" y="3573433"/>
            <a:ext cx="177397" cy="249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3" idx="3"/>
            <a:endCxn id="84" idx="1"/>
          </p:cNvCxnSpPr>
          <p:nvPr/>
        </p:nvCxnSpPr>
        <p:spPr>
          <a:xfrm flipV="1">
            <a:off x="7151954" y="3572709"/>
            <a:ext cx="204083" cy="7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a:off x="3285512" y="1985036"/>
            <a:ext cx="5199972" cy="20021"/>
          </a:xfrm>
          <a:prstGeom prst="line">
            <a:avLst/>
          </a:prstGeom>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7356037" y="3125209"/>
            <a:ext cx="1142363"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85" name="Rectangle 84"/>
          <p:cNvSpPr/>
          <p:nvPr/>
        </p:nvSpPr>
        <p:spPr>
          <a:xfrm>
            <a:off x="9152121" y="3125209"/>
            <a:ext cx="1142363"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87" name="Rectangle 86"/>
          <p:cNvSpPr/>
          <p:nvPr>
            <p:custDataLst>
              <p:custData r:id="rId2"/>
            </p:custDataLst>
          </p:nvPr>
        </p:nvSpPr>
        <p:spPr>
          <a:xfrm>
            <a:off x="8266271" y="3678263"/>
            <a:ext cx="996009" cy="1515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Interfaces</a:t>
            </a:r>
          </a:p>
        </p:txBody>
      </p:sp>
      <p:cxnSp>
        <p:nvCxnSpPr>
          <p:cNvPr id="108" name="Straight Arrow Connector 107"/>
          <p:cNvCxnSpPr>
            <a:stCxn id="23" idx="2"/>
            <a:endCxn id="24" idx="0"/>
          </p:cNvCxnSpPr>
          <p:nvPr/>
        </p:nvCxnSpPr>
        <p:spPr>
          <a:xfrm>
            <a:off x="5885499" y="4432841"/>
            <a:ext cx="624130" cy="1399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1055285" y="1040424"/>
            <a:ext cx="1493299" cy="725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115" name="Rectangle 114"/>
          <p:cNvSpPr/>
          <p:nvPr/>
        </p:nvSpPr>
        <p:spPr>
          <a:xfrm>
            <a:off x="10534254" y="2976011"/>
            <a:ext cx="1335363" cy="2369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122" name="Rectangle 121"/>
          <p:cNvSpPr/>
          <p:nvPr/>
        </p:nvSpPr>
        <p:spPr>
          <a:xfrm>
            <a:off x="5329893" y="1703618"/>
            <a:ext cx="1142363" cy="6847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124" name="Rectangle 123"/>
          <p:cNvSpPr/>
          <p:nvPr/>
        </p:nvSpPr>
        <p:spPr>
          <a:xfrm>
            <a:off x="4511315" y="1169301"/>
            <a:ext cx="941518" cy="225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Public API</a:t>
            </a:r>
          </a:p>
        </p:txBody>
      </p:sp>
      <p:sp>
        <p:nvSpPr>
          <p:cNvPr id="125" name="Rectangle 124"/>
          <p:cNvSpPr/>
          <p:nvPr/>
        </p:nvSpPr>
        <p:spPr>
          <a:xfrm>
            <a:off x="5892850" y="1160439"/>
            <a:ext cx="1238135" cy="225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Library Interface</a:t>
            </a:r>
          </a:p>
        </p:txBody>
      </p:sp>
      <p:cxnSp>
        <p:nvCxnSpPr>
          <p:cNvPr id="126" name="Straight Arrow Connector 125"/>
          <p:cNvCxnSpPr>
            <a:cxnSpLocks/>
            <a:endCxn id="122" idx="2"/>
          </p:cNvCxnSpPr>
          <p:nvPr/>
        </p:nvCxnSpPr>
        <p:spPr>
          <a:xfrm flipV="1">
            <a:off x="5885499" y="2388324"/>
            <a:ext cx="15576" cy="1157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2" name="Elbow Connector 141"/>
          <p:cNvCxnSpPr>
            <a:stCxn id="85" idx="3"/>
            <a:endCxn id="115" idx="1"/>
          </p:cNvCxnSpPr>
          <p:nvPr/>
        </p:nvCxnSpPr>
        <p:spPr>
          <a:xfrm flipV="1">
            <a:off x="10294484" y="3094472"/>
            <a:ext cx="239770" cy="478237"/>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3" name="Elbow Connector 142"/>
          <p:cNvCxnSpPr>
            <a:stCxn id="115" idx="2"/>
            <a:endCxn id="120" idx="0"/>
          </p:cNvCxnSpPr>
          <p:nvPr/>
        </p:nvCxnSpPr>
        <p:spPr>
          <a:xfrm rot="16200000" flipH="1">
            <a:off x="10343679" y="4071189"/>
            <a:ext cx="1737981" cy="21467"/>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2" name="Rectangle 151"/>
          <p:cNvSpPr/>
          <p:nvPr/>
        </p:nvSpPr>
        <p:spPr>
          <a:xfrm>
            <a:off x="4260035" y="5030482"/>
            <a:ext cx="1283435" cy="772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cxnSp>
        <p:nvCxnSpPr>
          <p:cNvPr id="155" name="Straight Arrow Connector 154"/>
          <p:cNvCxnSpPr>
            <a:stCxn id="23" idx="2"/>
            <a:endCxn id="152" idx="0"/>
          </p:cNvCxnSpPr>
          <p:nvPr/>
        </p:nvCxnSpPr>
        <p:spPr>
          <a:xfrm flipH="1">
            <a:off x="4901753" y="4432841"/>
            <a:ext cx="983746" cy="5976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5" name="Rectangle 164"/>
          <p:cNvSpPr/>
          <p:nvPr/>
        </p:nvSpPr>
        <p:spPr>
          <a:xfrm>
            <a:off x="3459970" y="6062713"/>
            <a:ext cx="1399532" cy="352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3 Party API/Interfaces</a:t>
            </a:r>
          </a:p>
        </p:txBody>
      </p:sp>
      <p:cxnSp>
        <p:nvCxnSpPr>
          <p:cNvPr id="166" name="Straight Arrow Connector 165"/>
          <p:cNvCxnSpPr>
            <a:stCxn id="152" idx="2"/>
            <a:endCxn id="165" idx="0"/>
          </p:cNvCxnSpPr>
          <p:nvPr/>
        </p:nvCxnSpPr>
        <p:spPr>
          <a:xfrm flipH="1">
            <a:off x="4159736" y="5802770"/>
            <a:ext cx="742017" cy="2599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22" idx="0"/>
            <a:endCxn id="124" idx="2"/>
          </p:cNvCxnSpPr>
          <p:nvPr/>
        </p:nvCxnSpPr>
        <p:spPr>
          <a:xfrm flipH="1" flipV="1">
            <a:off x="4982074" y="1394578"/>
            <a:ext cx="919001" cy="3090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22" idx="0"/>
            <a:endCxn id="125" idx="2"/>
          </p:cNvCxnSpPr>
          <p:nvPr/>
        </p:nvCxnSpPr>
        <p:spPr>
          <a:xfrm flipV="1">
            <a:off x="5901075" y="1385717"/>
            <a:ext cx="610843" cy="31790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1" name="Elbow Connector 190"/>
          <p:cNvCxnSpPr>
            <a:cxnSpLocks/>
            <a:stCxn id="19" idx="2"/>
            <a:endCxn id="111" idx="2"/>
          </p:cNvCxnSpPr>
          <p:nvPr/>
        </p:nvCxnSpPr>
        <p:spPr>
          <a:xfrm rot="5400000" flipH="1" flipV="1">
            <a:off x="933174" y="1598633"/>
            <a:ext cx="701496" cy="1036026"/>
          </a:xfrm>
          <a:prstGeom prst="bentConnector3">
            <a:avLst>
              <a:gd name="adj1" fmla="val -32587"/>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2" name="Elbow Connector 191"/>
          <p:cNvCxnSpPr>
            <a:stCxn id="19" idx="2"/>
            <a:endCxn id="18" idx="0"/>
          </p:cNvCxnSpPr>
          <p:nvPr/>
        </p:nvCxnSpPr>
        <p:spPr>
          <a:xfrm rot="16200000" flipH="1">
            <a:off x="36145" y="3197157"/>
            <a:ext cx="1596864" cy="137337"/>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5" name="Elbow Connector 194"/>
          <p:cNvCxnSpPr>
            <a:stCxn id="19" idx="2"/>
            <a:endCxn id="83" idx="1"/>
          </p:cNvCxnSpPr>
          <p:nvPr/>
        </p:nvCxnSpPr>
        <p:spPr>
          <a:xfrm rot="16200000" flipH="1">
            <a:off x="642619" y="2590683"/>
            <a:ext cx="1108532" cy="861953"/>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4" name="Rectangle 213"/>
          <p:cNvSpPr/>
          <p:nvPr/>
        </p:nvSpPr>
        <p:spPr>
          <a:xfrm>
            <a:off x="4956037" y="6062712"/>
            <a:ext cx="1399532" cy="352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3 Party </a:t>
            </a:r>
            <a:r>
              <a:rPr kumimoji="0" lang="en-US" sz="1200" b="0" i="0" u="none" strike="noStrike" kern="1200" cap="none" spc="0" normalizeH="0" baseline="0" noProof="0" dirty="0" err="1">
                <a:ln>
                  <a:noFill/>
                </a:ln>
                <a:solidFill>
                  <a:prstClr val="white"/>
                </a:solidFill>
                <a:effectLst/>
                <a:uLnTx/>
                <a:uFillTx/>
                <a:latin typeface="Calibri" panose="020F0502020204030204"/>
                <a:ea typeface="+mn-ea"/>
                <a:cs typeface="+mn-cs"/>
              </a:rPr>
              <a:t>Pkg</a:t>
            </a: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/Libraries</a:t>
            </a:r>
          </a:p>
        </p:txBody>
      </p:sp>
      <p:cxnSp>
        <p:nvCxnSpPr>
          <p:cNvPr id="215" name="Straight Arrow Connector 214"/>
          <p:cNvCxnSpPr>
            <a:stCxn id="152" idx="2"/>
            <a:endCxn id="214" idx="0"/>
          </p:cNvCxnSpPr>
          <p:nvPr/>
        </p:nvCxnSpPr>
        <p:spPr>
          <a:xfrm>
            <a:off x="4901753" y="5802770"/>
            <a:ext cx="754050" cy="2599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2" name="TextBox 231"/>
          <p:cNvSpPr txBox="1"/>
          <p:nvPr/>
        </p:nvSpPr>
        <p:spPr>
          <a:xfrm>
            <a:off x="10268866" y="6636806"/>
            <a:ext cx="194316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©2019 W. Clements – BYU-Idaho v190206</a:t>
            </a:r>
          </a:p>
        </p:txBody>
      </p:sp>
      <p:sp>
        <p:nvSpPr>
          <p:cNvPr id="59" name="TextBox 58">
            <a:extLst>
              <a:ext uri="{FF2B5EF4-FFF2-40B4-BE49-F238E27FC236}">
                <a16:creationId xmlns:a16="http://schemas.microsoft.com/office/drawing/2014/main" id="{AA1C41F5-8E38-4CA6-AEE1-03B2CF4EAE5A}"/>
              </a:ext>
            </a:extLst>
          </p:cNvPr>
          <p:cNvSpPr txBox="1"/>
          <p:nvPr/>
        </p:nvSpPr>
        <p:spPr>
          <a:xfrm>
            <a:off x="6651323" y="5821034"/>
            <a:ext cx="3514093" cy="919401"/>
          </a:xfrm>
          <a:prstGeom prst="wedgeRoundRectCallou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Views are where interfaces are established.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20B7A042-5562-6D4D-8157-2A9F2489DC32}"/>
              </a:ext>
            </a:extLst>
          </p:cNvPr>
          <p:cNvSpPr txBox="1"/>
          <p:nvPr/>
        </p:nvSpPr>
        <p:spPr>
          <a:xfrm>
            <a:off x="2441786" y="4215111"/>
            <a:ext cx="101021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Coupling</a:t>
            </a:r>
          </a:p>
        </p:txBody>
      </p:sp>
      <p:sp>
        <p:nvSpPr>
          <p:cNvPr id="46" name="TextBox 45">
            <a:extLst>
              <a:ext uri="{FF2B5EF4-FFF2-40B4-BE49-F238E27FC236}">
                <a16:creationId xmlns:a16="http://schemas.microsoft.com/office/drawing/2014/main" id="{3632BC47-A5AD-564D-86A7-8964B95FD88C}"/>
              </a:ext>
            </a:extLst>
          </p:cNvPr>
          <p:cNvSpPr txBox="1"/>
          <p:nvPr/>
        </p:nvSpPr>
        <p:spPr>
          <a:xfrm>
            <a:off x="887194" y="5798358"/>
            <a:ext cx="11063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Cohesion </a:t>
            </a:r>
          </a:p>
        </p:txBody>
      </p:sp>
      <p:sp>
        <p:nvSpPr>
          <p:cNvPr id="48" name="TextBox 47">
            <a:extLst>
              <a:ext uri="{FF2B5EF4-FFF2-40B4-BE49-F238E27FC236}">
                <a16:creationId xmlns:a16="http://schemas.microsoft.com/office/drawing/2014/main" id="{445AF4A5-969D-7945-A211-92E418BB4131}"/>
              </a:ext>
            </a:extLst>
          </p:cNvPr>
          <p:cNvSpPr txBox="1"/>
          <p:nvPr/>
        </p:nvSpPr>
        <p:spPr>
          <a:xfrm>
            <a:off x="6441417" y="1525151"/>
            <a:ext cx="101021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Coupling</a:t>
            </a:r>
          </a:p>
        </p:txBody>
      </p:sp>
      <p:sp>
        <p:nvSpPr>
          <p:cNvPr id="49" name="TextBox 48">
            <a:extLst>
              <a:ext uri="{FF2B5EF4-FFF2-40B4-BE49-F238E27FC236}">
                <a16:creationId xmlns:a16="http://schemas.microsoft.com/office/drawing/2014/main" id="{FFBA637E-90D4-E747-823F-531576FE82E4}"/>
              </a:ext>
            </a:extLst>
          </p:cNvPr>
          <p:cNvSpPr txBox="1"/>
          <p:nvPr/>
        </p:nvSpPr>
        <p:spPr>
          <a:xfrm>
            <a:off x="5641010" y="5610579"/>
            <a:ext cx="101021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Coupling</a:t>
            </a:r>
          </a:p>
        </p:txBody>
      </p:sp>
      <p:sp>
        <p:nvSpPr>
          <p:cNvPr id="50" name="TextBox 49">
            <a:extLst>
              <a:ext uri="{FF2B5EF4-FFF2-40B4-BE49-F238E27FC236}">
                <a16:creationId xmlns:a16="http://schemas.microsoft.com/office/drawing/2014/main" id="{BE9303B5-014B-5243-9500-A8559D0F26A7}"/>
              </a:ext>
            </a:extLst>
          </p:cNvPr>
          <p:cNvSpPr txBox="1"/>
          <p:nvPr/>
        </p:nvSpPr>
        <p:spPr>
          <a:xfrm>
            <a:off x="8318998" y="4057988"/>
            <a:ext cx="101021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Coupling</a:t>
            </a:r>
          </a:p>
        </p:txBody>
      </p:sp>
      <p:sp>
        <p:nvSpPr>
          <p:cNvPr id="51" name="TextBox 50">
            <a:extLst>
              <a:ext uri="{FF2B5EF4-FFF2-40B4-BE49-F238E27FC236}">
                <a16:creationId xmlns:a16="http://schemas.microsoft.com/office/drawing/2014/main" id="{A7430F25-6A6E-5A40-A041-78EE6743E6E1}"/>
              </a:ext>
            </a:extLst>
          </p:cNvPr>
          <p:cNvSpPr txBox="1"/>
          <p:nvPr/>
        </p:nvSpPr>
        <p:spPr>
          <a:xfrm>
            <a:off x="6640942" y="2355940"/>
            <a:ext cx="11063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Cohesion </a:t>
            </a:r>
          </a:p>
        </p:txBody>
      </p:sp>
      <p:sp>
        <p:nvSpPr>
          <p:cNvPr id="52" name="TextBox 51">
            <a:extLst>
              <a:ext uri="{FF2B5EF4-FFF2-40B4-BE49-F238E27FC236}">
                <a16:creationId xmlns:a16="http://schemas.microsoft.com/office/drawing/2014/main" id="{B2BACA46-0FCB-024B-A520-7C0256ECCE6F}"/>
              </a:ext>
            </a:extLst>
          </p:cNvPr>
          <p:cNvSpPr txBox="1"/>
          <p:nvPr/>
        </p:nvSpPr>
        <p:spPr>
          <a:xfrm>
            <a:off x="10074712" y="4104320"/>
            <a:ext cx="11063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Cohesion </a:t>
            </a:r>
          </a:p>
        </p:txBody>
      </p:sp>
      <p:pic>
        <p:nvPicPr>
          <p:cNvPr id="1026" name="Picture 2" descr="Software Architecture is Layers of Goodness - The Original Coder blog">
            <a:extLst>
              <a:ext uri="{FF2B5EF4-FFF2-40B4-BE49-F238E27FC236}">
                <a16:creationId xmlns:a16="http://schemas.microsoft.com/office/drawing/2014/main" id="{2A393A79-AABE-2C4B-A2E7-A21F42C08E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2563" y="484114"/>
            <a:ext cx="4766516" cy="2472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335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119"/>
          <p:cNvSpPr/>
          <p:nvPr/>
        </p:nvSpPr>
        <p:spPr>
          <a:xfrm>
            <a:off x="10593062" y="4950914"/>
            <a:ext cx="1260682" cy="12547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83" name="Rectangle 82"/>
          <p:cNvSpPr/>
          <p:nvPr/>
        </p:nvSpPr>
        <p:spPr>
          <a:xfrm>
            <a:off x="1627862" y="3128426"/>
            <a:ext cx="1017700"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47" name="Rectangle 46"/>
          <p:cNvSpPr/>
          <p:nvPr/>
        </p:nvSpPr>
        <p:spPr>
          <a:xfrm>
            <a:off x="3299283" y="3128426"/>
            <a:ext cx="1142363"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cxnSp>
        <p:nvCxnSpPr>
          <p:cNvPr id="3" name="Straight Connector 2"/>
          <p:cNvCxnSpPr/>
          <p:nvPr/>
        </p:nvCxnSpPr>
        <p:spPr>
          <a:xfrm>
            <a:off x="266006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49283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140976" y="22605"/>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29737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3285512" y="5635410"/>
            <a:ext cx="5199972" cy="20021"/>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337831"/>
            <a:ext cx="12192000" cy="646331"/>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path path="circle">
              <a:fillToRect l="100000" t="100000"/>
            </a:path>
            <a:tileRect r="-100000" b="-100000"/>
          </a:gra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Design Pattern (MVC)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View 					Control 					Model		</a:t>
            </a:r>
          </a:p>
        </p:txBody>
      </p:sp>
      <p:sp>
        <p:nvSpPr>
          <p:cNvPr id="17" name="TextBox 16"/>
          <p:cNvSpPr txBox="1"/>
          <p:nvPr/>
        </p:nvSpPr>
        <p:spPr>
          <a:xfrm>
            <a:off x="9982" y="-37779"/>
            <a:ext cx="12187952" cy="369332"/>
          </a:xfrm>
          <a:prstGeom prst="rect">
            <a:avLst/>
          </a:prstGeom>
          <a:gradFill flip="none" rotWithShape="1">
            <a:gsLst>
              <a:gs pos="0">
                <a:schemeClr val="bg1"/>
              </a:gs>
              <a:gs pos="74000">
                <a:schemeClr val="accent6">
                  <a:lumMod val="45000"/>
                  <a:lumOff val="55000"/>
                </a:schemeClr>
              </a:gs>
              <a:gs pos="83000">
                <a:schemeClr val="accent6">
                  <a:lumMod val="45000"/>
                  <a:lumOff val="55000"/>
                </a:schemeClr>
              </a:gs>
              <a:gs pos="100000">
                <a:schemeClr val="accent6">
                  <a:lumMod val="30000"/>
                  <a:lumOff val="70000"/>
                </a:schemeClr>
              </a:gs>
            </a:gsLst>
            <a:lin ang="0" scaled="1"/>
            <a:tileRect/>
          </a:gra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Skill: Full Stack	Front End				Middle		  Back End	Back End			</a:t>
            </a:r>
          </a:p>
        </p:txBody>
      </p:sp>
      <p:sp>
        <p:nvSpPr>
          <p:cNvPr id="18" name="Rectangle 17"/>
          <p:cNvSpPr/>
          <p:nvPr/>
        </p:nvSpPr>
        <p:spPr>
          <a:xfrm>
            <a:off x="191357" y="4064258"/>
            <a:ext cx="1423778" cy="12547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19" name="Rectangle 18"/>
          <p:cNvSpPr/>
          <p:nvPr/>
        </p:nvSpPr>
        <p:spPr>
          <a:xfrm>
            <a:off x="109100" y="2261870"/>
            <a:ext cx="1313617" cy="2055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23" name="Rectangle 22"/>
          <p:cNvSpPr/>
          <p:nvPr/>
        </p:nvSpPr>
        <p:spPr>
          <a:xfrm>
            <a:off x="4619043" y="2714025"/>
            <a:ext cx="2532911" cy="17188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24" name="Rectangle 23"/>
          <p:cNvSpPr/>
          <p:nvPr/>
        </p:nvSpPr>
        <p:spPr>
          <a:xfrm>
            <a:off x="5762979" y="4572757"/>
            <a:ext cx="1493299" cy="725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26" name="Rectangle 25"/>
          <p:cNvSpPr/>
          <p:nvPr/>
        </p:nvSpPr>
        <p:spPr>
          <a:xfrm>
            <a:off x="5761926" y="5303022"/>
            <a:ext cx="1494351" cy="1642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at Rest</a:t>
            </a:r>
          </a:p>
        </p:txBody>
      </p:sp>
      <p:sp>
        <p:nvSpPr>
          <p:cNvPr id="28" name="Rectangle 27"/>
          <p:cNvSpPr/>
          <p:nvPr/>
        </p:nvSpPr>
        <p:spPr>
          <a:xfrm>
            <a:off x="4619043" y="2504031"/>
            <a:ext cx="2532911" cy="19167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in Process</a:t>
            </a:r>
          </a:p>
        </p:txBody>
      </p:sp>
      <p:sp>
        <p:nvSpPr>
          <p:cNvPr id="30" name="Rectangle 29"/>
          <p:cNvSpPr/>
          <p:nvPr/>
        </p:nvSpPr>
        <p:spPr>
          <a:xfrm>
            <a:off x="109101" y="2066808"/>
            <a:ext cx="1313617" cy="1929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in Process</a:t>
            </a:r>
          </a:p>
        </p:txBody>
      </p:sp>
      <p:sp>
        <p:nvSpPr>
          <p:cNvPr id="41" name="Rectangle 40"/>
          <p:cNvSpPr/>
          <p:nvPr>
            <p:custDataLst>
              <p:custData r:id="rId1"/>
            </p:custDataLst>
          </p:nvPr>
        </p:nvSpPr>
        <p:spPr>
          <a:xfrm>
            <a:off x="2601565" y="3813169"/>
            <a:ext cx="704868" cy="5582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at Motion/Transit</a:t>
            </a:r>
          </a:p>
        </p:txBody>
      </p:sp>
      <p:sp>
        <p:nvSpPr>
          <p:cNvPr id="42" name="Rectangle 41"/>
          <p:cNvSpPr/>
          <p:nvPr>
            <p:custDataLst>
              <p:custData r:id="rId2"/>
            </p:custDataLst>
          </p:nvPr>
        </p:nvSpPr>
        <p:spPr>
          <a:xfrm>
            <a:off x="2413433" y="3681480"/>
            <a:ext cx="996009" cy="1515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Interfaces</a:t>
            </a:r>
          </a:p>
        </p:txBody>
      </p:sp>
      <p:cxnSp>
        <p:nvCxnSpPr>
          <p:cNvPr id="77" name="Straight Connector 76"/>
          <p:cNvCxnSpPr/>
          <p:nvPr/>
        </p:nvCxnSpPr>
        <p:spPr>
          <a:xfrm flipH="1">
            <a:off x="3285512" y="1985036"/>
            <a:ext cx="5199972" cy="20021"/>
          </a:xfrm>
          <a:prstGeom prst="line">
            <a:avLst/>
          </a:prstGeom>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7356037" y="3125209"/>
            <a:ext cx="1142363"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85" name="Rectangle 84"/>
          <p:cNvSpPr/>
          <p:nvPr/>
        </p:nvSpPr>
        <p:spPr>
          <a:xfrm>
            <a:off x="9152121" y="3125209"/>
            <a:ext cx="1142363"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86" name="Rectangle 85"/>
          <p:cNvSpPr/>
          <p:nvPr>
            <p:custDataLst>
              <p:custData r:id="rId3"/>
            </p:custDataLst>
          </p:nvPr>
        </p:nvSpPr>
        <p:spPr>
          <a:xfrm>
            <a:off x="8454403" y="3809952"/>
            <a:ext cx="704868" cy="5582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at Motion/Transit</a:t>
            </a:r>
          </a:p>
        </p:txBody>
      </p:sp>
      <p:sp>
        <p:nvSpPr>
          <p:cNvPr id="87" name="Rectangle 86"/>
          <p:cNvSpPr/>
          <p:nvPr>
            <p:custDataLst>
              <p:custData r:id="rId4"/>
            </p:custDataLst>
          </p:nvPr>
        </p:nvSpPr>
        <p:spPr>
          <a:xfrm>
            <a:off x="8266271" y="3678263"/>
            <a:ext cx="996009" cy="1515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Interfaces</a:t>
            </a:r>
          </a:p>
        </p:txBody>
      </p:sp>
      <p:cxnSp>
        <p:nvCxnSpPr>
          <p:cNvPr id="108" name="Straight Arrow Connector 107"/>
          <p:cNvCxnSpPr>
            <a:stCxn id="23" idx="2"/>
            <a:endCxn id="24" idx="0"/>
          </p:cNvCxnSpPr>
          <p:nvPr/>
        </p:nvCxnSpPr>
        <p:spPr>
          <a:xfrm>
            <a:off x="5885499" y="4432841"/>
            <a:ext cx="624130" cy="1399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1055285" y="1040424"/>
            <a:ext cx="1493299" cy="725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115" name="Rectangle 114"/>
          <p:cNvSpPr/>
          <p:nvPr/>
        </p:nvSpPr>
        <p:spPr>
          <a:xfrm>
            <a:off x="10534254" y="2976011"/>
            <a:ext cx="1335363" cy="2369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116" name="Rectangle 115"/>
          <p:cNvSpPr/>
          <p:nvPr/>
        </p:nvSpPr>
        <p:spPr>
          <a:xfrm>
            <a:off x="10540127" y="2770471"/>
            <a:ext cx="1313617" cy="1929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in Process</a:t>
            </a:r>
          </a:p>
        </p:txBody>
      </p:sp>
      <p:sp>
        <p:nvSpPr>
          <p:cNvPr id="122" name="Rectangle 121"/>
          <p:cNvSpPr/>
          <p:nvPr/>
        </p:nvSpPr>
        <p:spPr>
          <a:xfrm>
            <a:off x="5329893" y="1703618"/>
            <a:ext cx="1142363" cy="6847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124" name="Rectangle 123"/>
          <p:cNvSpPr/>
          <p:nvPr/>
        </p:nvSpPr>
        <p:spPr>
          <a:xfrm>
            <a:off x="4511315" y="1169301"/>
            <a:ext cx="941518" cy="225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Public API</a:t>
            </a:r>
          </a:p>
        </p:txBody>
      </p:sp>
      <p:sp>
        <p:nvSpPr>
          <p:cNvPr id="125" name="Rectangle 124"/>
          <p:cNvSpPr/>
          <p:nvPr/>
        </p:nvSpPr>
        <p:spPr>
          <a:xfrm>
            <a:off x="5892850" y="1160439"/>
            <a:ext cx="1238135" cy="225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Library Interface</a:t>
            </a:r>
          </a:p>
        </p:txBody>
      </p:sp>
      <p:cxnSp>
        <p:nvCxnSpPr>
          <p:cNvPr id="126" name="Straight Arrow Connector 125"/>
          <p:cNvCxnSpPr>
            <a:stCxn id="28" idx="0"/>
            <a:endCxn id="122" idx="2"/>
          </p:cNvCxnSpPr>
          <p:nvPr/>
        </p:nvCxnSpPr>
        <p:spPr>
          <a:xfrm flipV="1">
            <a:off x="5885499" y="2388324"/>
            <a:ext cx="15576" cy="1157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2" name="Elbow Connector 141"/>
          <p:cNvCxnSpPr>
            <a:stCxn id="85" idx="3"/>
            <a:endCxn id="115" idx="1"/>
          </p:cNvCxnSpPr>
          <p:nvPr/>
        </p:nvCxnSpPr>
        <p:spPr>
          <a:xfrm flipV="1">
            <a:off x="10294484" y="3094472"/>
            <a:ext cx="239770" cy="478237"/>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3" name="Elbow Connector 142"/>
          <p:cNvCxnSpPr>
            <a:stCxn id="115" idx="2"/>
            <a:endCxn id="120" idx="0"/>
          </p:cNvCxnSpPr>
          <p:nvPr/>
        </p:nvCxnSpPr>
        <p:spPr>
          <a:xfrm rot="16200000" flipH="1">
            <a:off x="10343679" y="4071189"/>
            <a:ext cx="1737981" cy="21467"/>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2" name="Rectangle 151"/>
          <p:cNvSpPr/>
          <p:nvPr/>
        </p:nvSpPr>
        <p:spPr>
          <a:xfrm>
            <a:off x="4260035" y="5030482"/>
            <a:ext cx="1283435" cy="772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cxnSp>
        <p:nvCxnSpPr>
          <p:cNvPr id="155" name="Straight Arrow Connector 154"/>
          <p:cNvCxnSpPr>
            <a:stCxn id="23" idx="2"/>
            <a:endCxn id="152" idx="0"/>
          </p:cNvCxnSpPr>
          <p:nvPr/>
        </p:nvCxnSpPr>
        <p:spPr>
          <a:xfrm flipH="1">
            <a:off x="4901753" y="4432841"/>
            <a:ext cx="983746" cy="5976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5" name="Rectangle 164"/>
          <p:cNvSpPr/>
          <p:nvPr/>
        </p:nvSpPr>
        <p:spPr>
          <a:xfrm>
            <a:off x="3459970" y="6062713"/>
            <a:ext cx="1399532" cy="352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3 Party API/Interfaces</a:t>
            </a:r>
          </a:p>
        </p:txBody>
      </p:sp>
      <p:cxnSp>
        <p:nvCxnSpPr>
          <p:cNvPr id="166" name="Straight Arrow Connector 165"/>
          <p:cNvCxnSpPr>
            <a:stCxn id="152" idx="2"/>
            <a:endCxn id="165" idx="0"/>
          </p:cNvCxnSpPr>
          <p:nvPr/>
        </p:nvCxnSpPr>
        <p:spPr>
          <a:xfrm flipH="1">
            <a:off x="4159736" y="5802770"/>
            <a:ext cx="742017" cy="2599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22" idx="0"/>
            <a:endCxn id="124" idx="2"/>
          </p:cNvCxnSpPr>
          <p:nvPr/>
        </p:nvCxnSpPr>
        <p:spPr>
          <a:xfrm flipH="1" flipV="1">
            <a:off x="4982074" y="1394578"/>
            <a:ext cx="919001" cy="3090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22" idx="0"/>
            <a:endCxn id="125" idx="2"/>
          </p:cNvCxnSpPr>
          <p:nvPr/>
        </p:nvCxnSpPr>
        <p:spPr>
          <a:xfrm flipV="1">
            <a:off x="5901075" y="1385717"/>
            <a:ext cx="610843" cy="31790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1" name="Elbow Connector 190"/>
          <p:cNvCxnSpPr>
            <a:stCxn id="19" idx="2"/>
          </p:cNvCxnSpPr>
          <p:nvPr/>
        </p:nvCxnSpPr>
        <p:spPr>
          <a:xfrm rot="5400000" flipH="1" flipV="1">
            <a:off x="1011767" y="1677752"/>
            <a:ext cx="543784" cy="1035500"/>
          </a:xfrm>
          <a:prstGeom prst="bentConnector3">
            <a:avLst>
              <a:gd name="adj1" fmla="val -42039"/>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2" name="Elbow Connector 191"/>
          <p:cNvCxnSpPr>
            <a:stCxn id="19" idx="2"/>
            <a:endCxn id="18" idx="0"/>
          </p:cNvCxnSpPr>
          <p:nvPr/>
        </p:nvCxnSpPr>
        <p:spPr>
          <a:xfrm rot="16200000" flipH="1">
            <a:off x="36145" y="3197157"/>
            <a:ext cx="1596864" cy="137337"/>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5" name="Elbow Connector 194"/>
          <p:cNvCxnSpPr>
            <a:stCxn id="19" idx="2"/>
            <a:endCxn id="83" idx="1"/>
          </p:cNvCxnSpPr>
          <p:nvPr/>
        </p:nvCxnSpPr>
        <p:spPr>
          <a:xfrm rot="16200000" flipH="1">
            <a:off x="642619" y="2590683"/>
            <a:ext cx="1108532" cy="861953"/>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3" name="Rectangle 212"/>
          <p:cNvSpPr/>
          <p:nvPr/>
        </p:nvSpPr>
        <p:spPr>
          <a:xfrm>
            <a:off x="10593063" y="6205649"/>
            <a:ext cx="1260682" cy="2444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at Rest</a:t>
            </a:r>
          </a:p>
        </p:txBody>
      </p:sp>
      <p:sp>
        <p:nvSpPr>
          <p:cNvPr id="214" name="Rectangle 213"/>
          <p:cNvSpPr/>
          <p:nvPr/>
        </p:nvSpPr>
        <p:spPr>
          <a:xfrm>
            <a:off x="4956037" y="6062712"/>
            <a:ext cx="1399532" cy="352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3 Party </a:t>
            </a:r>
            <a:r>
              <a:rPr kumimoji="0" lang="en-US" sz="1200" b="0" i="0" u="none" strike="noStrike" kern="1200" cap="none" spc="0" normalizeH="0" baseline="0" noProof="0" dirty="0" err="1">
                <a:ln>
                  <a:noFill/>
                </a:ln>
                <a:solidFill>
                  <a:prstClr val="white"/>
                </a:solidFill>
                <a:effectLst/>
                <a:uLnTx/>
                <a:uFillTx/>
                <a:latin typeface="Calibri" panose="020F0502020204030204"/>
                <a:ea typeface="+mn-ea"/>
                <a:cs typeface="+mn-cs"/>
              </a:rPr>
              <a:t>Pkg</a:t>
            </a: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/Libraries</a:t>
            </a:r>
          </a:p>
        </p:txBody>
      </p:sp>
      <p:cxnSp>
        <p:nvCxnSpPr>
          <p:cNvPr id="215" name="Straight Arrow Connector 214"/>
          <p:cNvCxnSpPr>
            <a:stCxn id="152" idx="2"/>
            <a:endCxn id="214" idx="0"/>
          </p:cNvCxnSpPr>
          <p:nvPr/>
        </p:nvCxnSpPr>
        <p:spPr>
          <a:xfrm>
            <a:off x="4901753" y="5802770"/>
            <a:ext cx="754050" cy="2599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2" name="TextBox 231"/>
          <p:cNvSpPr txBox="1"/>
          <p:nvPr/>
        </p:nvSpPr>
        <p:spPr>
          <a:xfrm>
            <a:off x="10268866" y="6636806"/>
            <a:ext cx="194316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©2019 W. Clements – BYU-Idaho v190206</a:t>
            </a:r>
          </a:p>
        </p:txBody>
      </p:sp>
      <p:sp>
        <p:nvSpPr>
          <p:cNvPr id="59" name="TextBox 58">
            <a:extLst>
              <a:ext uri="{FF2B5EF4-FFF2-40B4-BE49-F238E27FC236}">
                <a16:creationId xmlns:a16="http://schemas.microsoft.com/office/drawing/2014/main" id="{BB3C7E8E-5B2F-42E6-8460-47B77AF7EFE3}"/>
              </a:ext>
            </a:extLst>
          </p:cNvPr>
          <p:cNvSpPr txBox="1"/>
          <p:nvPr/>
        </p:nvSpPr>
        <p:spPr>
          <a:xfrm>
            <a:off x="7255442" y="676444"/>
            <a:ext cx="4935719" cy="1736646"/>
          </a:xfrm>
          <a:prstGeom prst="wedgeRoundRectCallou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This is a good time to identify the difference between code that process data and code that is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Code that is data usually has three states: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Data in Process – At the Control</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Data in Motion/Transit – Between the Views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Data at Rest – is usually found in the Model </a:t>
            </a:r>
          </a:p>
        </p:txBody>
      </p:sp>
      <p:sp>
        <p:nvSpPr>
          <p:cNvPr id="60" name="Rectangle 59">
            <a:extLst>
              <a:ext uri="{FF2B5EF4-FFF2-40B4-BE49-F238E27FC236}">
                <a16:creationId xmlns:a16="http://schemas.microsoft.com/office/drawing/2014/main" id="{6CF351CE-C72E-422E-ACB6-99773E00953A}"/>
              </a:ext>
            </a:extLst>
          </p:cNvPr>
          <p:cNvSpPr/>
          <p:nvPr/>
        </p:nvSpPr>
        <p:spPr>
          <a:xfrm>
            <a:off x="1054233" y="1759362"/>
            <a:ext cx="1494351" cy="1642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at Rest</a:t>
            </a:r>
          </a:p>
        </p:txBody>
      </p:sp>
    </p:spTree>
    <p:extLst>
      <p:ext uri="{BB962C8B-B14F-4D97-AF65-F5344CB8AC3E}">
        <p14:creationId xmlns:p14="http://schemas.microsoft.com/office/powerpoint/2010/main" val="855980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119"/>
          <p:cNvSpPr/>
          <p:nvPr/>
        </p:nvSpPr>
        <p:spPr>
          <a:xfrm>
            <a:off x="10593062" y="4950914"/>
            <a:ext cx="1260682" cy="12547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83" name="Rectangle 82"/>
          <p:cNvSpPr/>
          <p:nvPr/>
        </p:nvSpPr>
        <p:spPr>
          <a:xfrm>
            <a:off x="1627862" y="3128426"/>
            <a:ext cx="1017700"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47" name="Rectangle 46"/>
          <p:cNvSpPr/>
          <p:nvPr/>
        </p:nvSpPr>
        <p:spPr>
          <a:xfrm>
            <a:off x="3299283" y="3128426"/>
            <a:ext cx="1142363"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cxnSp>
        <p:nvCxnSpPr>
          <p:cNvPr id="3" name="Straight Connector 2"/>
          <p:cNvCxnSpPr/>
          <p:nvPr/>
        </p:nvCxnSpPr>
        <p:spPr>
          <a:xfrm>
            <a:off x="266006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49283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140976" y="22605"/>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29737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3285512" y="5635410"/>
            <a:ext cx="5199972" cy="20021"/>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337831"/>
            <a:ext cx="12192000" cy="646331"/>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path path="circle">
              <a:fillToRect l="100000" t="100000"/>
            </a:path>
            <a:tileRect r="-100000" b="-100000"/>
          </a:gra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Design Pattern (MVC)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View 					Control 					Model		</a:t>
            </a:r>
          </a:p>
        </p:txBody>
      </p:sp>
      <p:sp>
        <p:nvSpPr>
          <p:cNvPr id="17" name="TextBox 16"/>
          <p:cNvSpPr txBox="1"/>
          <p:nvPr/>
        </p:nvSpPr>
        <p:spPr>
          <a:xfrm>
            <a:off x="9982" y="-37779"/>
            <a:ext cx="12187952" cy="369332"/>
          </a:xfrm>
          <a:prstGeom prst="rect">
            <a:avLst/>
          </a:prstGeom>
          <a:gradFill flip="none" rotWithShape="1">
            <a:gsLst>
              <a:gs pos="0">
                <a:schemeClr val="bg1"/>
              </a:gs>
              <a:gs pos="74000">
                <a:schemeClr val="accent6">
                  <a:lumMod val="45000"/>
                  <a:lumOff val="55000"/>
                </a:schemeClr>
              </a:gs>
              <a:gs pos="83000">
                <a:schemeClr val="accent6">
                  <a:lumMod val="45000"/>
                  <a:lumOff val="55000"/>
                </a:schemeClr>
              </a:gs>
              <a:gs pos="100000">
                <a:schemeClr val="accent6">
                  <a:lumMod val="30000"/>
                  <a:lumOff val="70000"/>
                </a:schemeClr>
              </a:gs>
            </a:gsLst>
            <a:lin ang="0" scaled="1"/>
            <a:tileRect/>
          </a:gra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Skill: Full Stack	Front End				Middle		  Back End	Back End			</a:t>
            </a:r>
          </a:p>
        </p:txBody>
      </p:sp>
      <p:sp>
        <p:nvSpPr>
          <p:cNvPr id="18" name="Rectangle 17"/>
          <p:cNvSpPr/>
          <p:nvPr/>
        </p:nvSpPr>
        <p:spPr>
          <a:xfrm>
            <a:off x="191357" y="4064258"/>
            <a:ext cx="1423778" cy="12547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19" name="Rectangle 18"/>
          <p:cNvSpPr/>
          <p:nvPr/>
        </p:nvSpPr>
        <p:spPr>
          <a:xfrm>
            <a:off x="109100" y="2261870"/>
            <a:ext cx="1313617" cy="2055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23" name="Rectangle 22"/>
          <p:cNvSpPr/>
          <p:nvPr/>
        </p:nvSpPr>
        <p:spPr>
          <a:xfrm>
            <a:off x="4619043" y="2714025"/>
            <a:ext cx="2532911" cy="17188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24" name="Rectangle 23"/>
          <p:cNvSpPr/>
          <p:nvPr/>
        </p:nvSpPr>
        <p:spPr>
          <a:xfrm>
            <a:off x="5762979" y="4572757"/>
            <a:ext cx="1493299" cy="725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26" name="Rectangle 25"/>
          <p:cNvSpPr/>
          <p:nvPr/>
        </p:nvSpPr>
        <p:spPr>
          <a:xfrm>
            <a:off x="5761926" y="5303022"/>
            <a:ext cx="1494351" cy="1642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at Rest</a:t>
            </a:r>
          </a:p>
        </p:txBody>
      </p:sp>
      <p:sp>
        <p:nvSpPr>
          <p:cNvPr id="28" name="Rectangle 27"/>
          <p:cNvSpPr/>
          <p:nvPr/>
        </p:nvSpPr>
        <p:spPr>
          <a:xfrm>
            <a:off x="4619043" y="2504031"/>
            <a:ext cx="2532911" cy="19167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in Process</a:t>
            </a:r>
          </a:p>
        </p:txBody>
      </p:sp>
      <p:sp>
        <p:nvSpPr>
          <p:cNvPr id="30" name="Rectangle 29"/>
          <p:cNvSpPr/>
          <p:nvPr/>
        </p:nvSpPr>
        <p:spPr>
          <a:xfrm>
            <a:off x="109101" y="2066808"/>
            <a:ext cx="1313617" cy="1929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in Process</a:t>
            </a:r>
          </a:p>
        </p:txBody>
      </p:sp>
      <p:sp>
        <p:nvSpPr>
          <p:cNvPr id="41" name="Rectangle 40"/>
          <p:cNvSpPr/>
          <p:nvPr>
            <p:custDataLst>
              <p:custData r:id="rId1"/>
            </p:custDataLst>
          </p:nvPr>
        </p:nvSpPr>
        <p:spPr>
          <a:xfrm>
            <a:off x="2601565" y="3813169"/>
            <a:ext cx="704868" cy="5582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at Motion/Transit</a:t>
            </a:r>
          </a:p>
        </p:txBody>
      </p:sp>
      <p:sp>
        <p:nvSpPr>
          <p:cNvPr id="42" name="Rectangle 41"/>
          <p:cNvSpPr/>
          <p:nvPr>
            <p:custDataLst>
              <p:custData r:id="rId2"/>
            </p:custDataLst>
          </p:nvPr>
        </p:nvSpPr>
        <p:spPr>
          <a:xfrm>
            <a:off x="2413433" y="3681480"/>
            <a:ext cx="996009" cy="1515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Interfaces</a:t>
            </a:r>
          </a:p>
        </p:txBody>
      </p:sp>
      <p:sp>
        <p:nvSpPr>
          <p:cNvPr id="50" name="Rectangle 49"/>
          <p:cNvSpPr/>
          <p:nvPr/>
        </p:nvSpPr>
        <p:spPr>
          <a:xfrm>
            <a:off x="4697768" y="3602891"/>
            <a:ext cx="823119" cy="1972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Observer</a:t>
            </a:r>
          </a:p>
        </p:txBody>
      </p:sp>
      <p:cxnSp>
        <p:nvCxnSpPr>
          <p:cNvPr id="55" name="Straight Arrow Connector 54"/>
          <p:cNvCxnSpPr>
            <a:stCxn id="23" idx="1"/>
            <a:endCxn id="47" idx="3"/>
          </p:cNvCxnSpPr>
          <p:nvPr/>
        </p:nvCxnSpPr>
        <p:spPr>
          <a:xfrm flipH="1">
            <a:off x="4441646" y="3573433"/>
            <a:ext cx="177397" cy="249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3" idx="3"/>
            <a:endCxn id="84" idx="1"/>
          </p:cNvCxnSpPr>
          <p:nvPr/>
        </p:nvCxnSpPr>
        <p:spPr>
          <a:xfrm flipV="1">
            <a:off x="7151954" y="3572709"/>
            <a:ext cx="204083" cy="7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a:off x="3285512" y="1985036"/>
            <a:ext cx="5199972" cy="20021"/>
          </a:xfrm>
          <a:prstGeom prst="line">
            <a:avLst/>
          </a:prstGeom>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7356037" y="3125209"/>
            <a:ext cx="1142363"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85" name="Rectangle 84"/>
          <p:cNvSpPr/>
          <p:nvPr/>
        </p:nvSpPr>
        <p:spPr>
          <a:xfrm>
            <a:off x="9152121" y="3125209"/>
            <a:ext cx="1142363"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86" name="Rectangle 85"/>
          <p:cNvSpPr/>
          <p:nvPr>
            <p:custDataLst>
              <p:custData r:id="rId3"/>
            </p:custDataLst>
          </p:nvPr>
        </p:nvSpPr>
        <p:spPr>
          <a:xfrm>
            <a:off x="8454403" y="3809952"/>
            <a:ext cx="704868" cy="5582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at Motion/Transit</a:t>
            </a:r>
          </a:p>
        </p:txBody>
      </p:sp>
      <p:sp>
        <p:nvSpPr>
          <p:cNvPr id="87" name="Rectangle 86"/>
          <p:cNvSpPr/>
          <p:nvPr>
            <p:custDataLst>
              <p:custData r:id="rId4"/>
            </p:custDataLst>
          </p:nvPr>
        </p:nvSpPr>
        <p:spPr>
          <a:xfrm>
            <a:off x="8266271" y="3678263"/>
            <a:ext cx="996009" cy="1515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Interfaces</a:t>
            </a:r>
          </a:p>
        </p:txBody>
      </p:sp>
      <p:cxnSp>
        <p:nvCxnSpPr>
          <p:cNvPr id="108" name="Straight Arrow Connector 107"/>
          <p:cNvCxnSpPr>
            <a:stCxn id="23" idx="2"/>
            <a:endCxn id="24" idx="0"/>
          </p:cNvCxnSpPr>
          <p:nvPr/>
        </p:nvCxnSpPr>
        <p:spPr>
          <a:xfrm>
            <a:off x="5885499" y="4432841"/>
            <a:ext cx="624130" cy="1399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1055285" y="1040424"/>
            <a:ext cx="1493299" cy="725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115" name="Rectangle 114"/>
          <p:cNvSpPr/>
          <p:nvPr/>
        </p:nvSpPr>
        <p:spPr>
          <a:xfrm>
            <a:off x="10534254" y="2976011"/>
            <a:ext cx="1335363" cy="2369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116" name="Rectangle 115"/>
          <p:cNvSpPr/>
          <p:nvPr/>
        </p:nvSpPr>
        <p:spPr>
          <a:xfrm>
            <a:off x="10540127" y="2770471"/>
            <a:ext cx="1313617" cy="1929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in Process</a:t>
            </a:r>
          </a:p>
        </p:txBody>
      </p:sp>
      <p:sp>
        <p:nvSpPr>
          <p:cNvPr id="122" name="Rectangle 121"/>
          <p:cNvSpPr/>
          <p:nvPr/>
        </p:nvSpPr>
        <p:spPr>
          <a:xfrm>
            <a:off x="5329893" y="1703618"/>
            <a:ext cx="1142363" cy="6847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124" name="Rectangle 123"/>
          <p:cNvSpPr/>
          <p:nvPr/>
        </p:nvSpPr>
        <p:spPr>
          <a:xfrm>
            <a:off x="4511315" y="1169301"/>
            <a:ext cx="941518" cy="225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Public API</a:t>
            </a:r>
          </a:p>
        </p:txBody>
      </p:sp>
      <p:sp>
        <p:nvSpPr>
          <p:cNvPr id="125" name="Rectangle 124"/>
          <p:cNvSpPr/>
          <p:nvPr/>
        </p:nvSpPr>
        <p:spPr>
          <a:xfrm>
            <a:off x="5892850" y="1160439"/>
            <a:ext cx="1238135" cy="225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Library Interface</a:t>
            </a:r>
          </a:p>
        </p:txBody>
      </p:sp>
      <p:cxnSp>
        <p:nvCxnSpPr>
          <p:cNvPr id="126" name="Straight Arrow Connector 125"/>
          <p:cNvCxnSpPr>
            <a:stCxn id="28" idx="0"/>
            <a:endCxn id="122" idx="2"/>
          </p:cNvCxnSpPr>
          <p:nvPr/>
        </p:nvCxnSpPr>
        <p:spPr>
          <a:xfrm flipV="1">
            <a:off x="5885499" y="2388324"/>
            <a:ext cx="15576" cy="1157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4843460" y="2985075"/>
            <a:ext cx="918217" cy="239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Processes</a:t>
            </a:r>
          </a:p>
        </p:txBody>
      </p:sp>
      <p:sp>
        <p:nvSpPr>
          <p:cNvPr id="134" name="Rectangle 133"/>
          <p:cNvSpPr/>
          <p:nvPr/>
        </p:nvSpPr>
        <p:spPr>
          <a:xfrm>
            <a:off x="6105074" y="2800404"/>
            <a:ext cx="881294" cy="21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Processes</a:t>
            </a:r>
          </a:p>
        </p:txBody>
      </p:sp>
      <p:sp>
        <p:nvSpPr>
          <p:cNvPr id="135" name="Rectangle 134"/>
          <p:cNvSpPr/>
          <p:nvPr/>
        </p:nvSpPr>
        <p:spPr>
          <a:xfrm>
            <a:off x="6129272" y="3313344"/>
            <a:ext cx="881294" cy="21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Processes</a:t>
            </a:r>
          </a:p>
        </p:txBody>
      </p:sp>
      <p:sp>
        <p:nvSpPr>
          <p:cNvPr id="136" name="Rectangle 135"/>
          <p:cNvSpPr/>
          <p:nvPr/>
        </p:nvSpPr>
        <p:spPr>
          <a:xfrm>
            <a:off x="5104188" y="3278207"/>
            <a:ext cx="918217" cy="239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Processes</a:t>
            </a:r>
          </a:p>
        </p:txBody>
      </p:sp>
      <p:cxnSp>
        <p:nvCxnSpPr>
          <p:cNvPr id="142" name="Elbow Connector 141"/>
          <p:cNvCxnSpPr>
            <a:stCxn id="85" idx="3"/>
            <a:endCxn id="115" idx="1"/>
          </p:cNvCxnSpPr>
          <p:nvPr/>
        </p:nvCxnSpPr>
        <p:spPr>
          <a:xfrm flipV="1">
            <a:off x="10294484" y="3094472"/>
            <a:ext cx="239770" cy="478237"/>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3" name="Elbow Connector 142"/>
          <p:cNvCxnSpPr>
            <a:stCxn id="115" idx="2"/>
            <a:endCxn id="120" idx="0"/>
          </p:cNvCxnSpPr>
          <p:nvPr/>
        </p:nvCxnSpPr>
        <p:spPr>
          <a:xfrm rot="16200000" flipH="1">
            <a:off x="10343679" y="4071189"/>
            <a:ext cx="1737981" cy="21467"/>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1" name="Rectangle 150"/>
          <p:cNvSpPr/>
          <p:nvPr/>
        </p:nvSpPr>
        <p:spPr>
          <a:xfrm>
            <a:off x="6281804" y="3519247"/>
            <a:ext cx="881294" cy="21744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Algorithms</a:t>
            </a: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Rectangle 151"/>
          <p:cNvSpPr/>
          <p:nvPr/>
        </p:nvSpPr>
        <p:spPr>
          <a:xfrm>
            <a:off x="4260035" y="5030482"/>
            <a:ext cx="1283435" cy="772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cxnSp>
        <p:nvCxnSpPr>
          <p:cNvPr id="155" name="Straight Arrow Connector 154"/>
          <p:cNvCxnSpPr>
            <a:stCxn id="23" idx="2"/>
            <a:endCxn id="152" idx="0"/>
          </p:cNvCxnSpPr>
          <p:nvPr/>
        </p:nvCxnSpPr>
        <p:spPr>
          <a:xfrm flipH="1">
            <a:off x="4901753" y="4432841"/>
            <a:ext cx="983746" cy="5976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5" name="Rectangle 164"/>
          <p:cNvSpPr/>
          <p:nvPr/>
        </p:nvSpPr>
        <p:spPr>
          <a:xfrm>
            <a:off x="3459970" y="6062713"/>
            <a:ext cx="1399532" cy="352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3 Party API/Interfaces</a:t>
            </a:r>
          </a:p>
        </p:txBody>
      </p:sp>
      <p:cxnSp>
        <p:nvCxnSpPr>
          <p:cNvPr id="166" name="Straight Arrow Connector 165"/>
          <p:cNvCxnSpPr>
            <a:stCxn id="152" idx="2"/>
            <a:endCxn id="165" idx="0"/>
          </p:cNvCxnSpPr>
          <p:nvPr/>
        </p:nvCxnSpPr>
        <p:spPr>
          <a:xfrm flipH="1">
            <a:off x="4159736" y="5802770"/>
            <a:ext cx="742017" cy="2599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22" idx="0"/>
            <a:endCxn id="124" idx="2"/>
          </p:cNvCxnSpPr>
          <p:nvPr/>
        </p:nvCxnSpPr>
        <p:spPr>
          <a:xfrm flipH="1" flipV="1">
            <a:off x="4982074" y="1394578"/>
            <a:ext cx="919001" cy="3090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22" idx="0"/>
            <a:endCxn id="125" idx="2"/>
          </p:cNvCxnSpPr>
          <p:nvPr/>
        </p:nvCxnSpPr>
        <p:spPr>
          <a:xfrm flipV="1">
            <a:off x="5901075" y="1385717"/>
            <a:ext cx="610843" cy="31790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1" name="Elbow Connector 190"/>
          <p:cNvCxnSpPr>
            <a:stCxn id="19" idx="2"/>
          </p:cNvCxnSpPr>
          <p:nvPr/>
        </p:nvCxnSpPr>
        <p:spPr>
          <a:xfrm rot="5400000" flipH="1" flipV="1">
            <a:off x="1011767" y="1677752"/>
            <a:ext cx="543784" cy="1035500"/>
          </a:xfrm>
          <a:prstGeom prst="bentConnector3">
            <a:avLst>
              <a:gd name="adj1" fmla="val -42039"/>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2" name="Elbow Connector 191"/>
          <p:cNvCxnSpPr>
            <a:stCxn id="19" idx="2"/>
            <a:endCxn id="18" idx="0"/>
          </p:cNvCxnSpPr>
          <p:nvPr/>
        </p:nvCxnSpPr>
        <p:spPr>
          <a:xfrm rot="16200000" flipH="1">
            <a:off x="36145" y="3197157"/>
            <a:ext cx="1596864" cy="137337"/>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5" name="Elbow Connector 194"/>
          <p:cNvCxnSpPr>
            <a:stCxn id="19" idx="2"/>
            <a:endCxn id="83" idx="1"/>
          </p:cNvCxnSpPr>
          <p:nvPr/>
        </p:nvCxnSpPr>
        <p:spPr>
          <a:xfrm rot="16200000" flipH="1">
            <a:off x="642619" y="2590683"/>
            <a:ext cx="1108532" cy="861953"/>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3" name="Rectangle 212"/>
          <p:cNvSpPr/>
          <p:nvPr/>
        </p:nvSpPr>
        <p:spPr>
          <a:xfrm>
            <a:off x="10593063" y="6205649"/>
            <a:ext cx="1260682" cy="2444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at Rest</a:t>
            </a:r>
          </a:p>
        </p:txBody>
      </p:sp>
      <p:sp>
        <p:nvSpPr>
          <p:cNvPr id="214" name="Rectangle 213"/>
          <p:cNvSpPr/>
          <p:nvPr/>
        </p:nvSpPr>
        <p:spPr>
          <a:xfrm>
            <a:off x="4956037" y="6062712"/>
            <a:ext cx="1399532" cy="352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3 Party </a:t>
            </a:r>
            <a:r>
              <a:rPr kumimoji="0" lang="en-US" sz="1200" b="0" i="0" u="none" strike="noStrike" kern="1200" cap="none" spc="0" normalizeH="0" baseline="0" noProof="0" dirty="0" err="1">
                <a:ln>
                  <a:noFill/>
                </a:ln>
                <a:solidFill>
                  <a:prstClr val="white"/>
                </a:solidFill>
                <a:effectLst/>
                <a:uLnTx/>
                <a:uFillTx/>
                <a:latin typeface="Calibri" panose="020F0502020204030204"/>
                <a:ea typeface="+mn-ea"/>
                <a:cs typeface="+mn-cs"/>
              </a:rPr>
              <a:t>Pkg</a:t>
            </a: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/Libraries</a:t>
            </a:r>
          </a:p>
        </p:txBody>
      </p:sp>
      <p:cxnSp>
        <p:nvCxnSpPr>
          <p:cNvPr id="215" name="Straight Arrow Connector 214"/>
          <p:cNvCxnSpPr>
            <a:stCxn id="152" idx="2"/>
            <a:endCxn id="214" idx="0"/>
          </p:cNvCxnSpPr>
          <p:nvPr/>
        </p:nvCxnSpPr>
        <p:spPr>
          <a:xfrm>
            <a:off x="4901753" y="5802770"/>
            <a:ext cx="754050" cy="2599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2" name="TextBox 231"/>
          <p:cNvSpPr txBox="1"/>
          <p:nvPr/>
        </p:nvSpPr>
        <p:spPr>
          <a:xfrm>
            <a:off x="10268866" y="6636806"/>
            <a:ext cx="194316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©2019 W. Clements – BYU-Idaho v190206</a:t>
            </a:r>
          </a:p>
        </p:txBody>
      </p:sp>
      <p:sp>
        <p:nvSpPr>
          <p:cNvPr id="59" name="TextBox 58">
            <a:extLst>
              <a:ext uri="{FF2B5EF4-FFF2-40B4-BE49-F238E27FC236}">
                <a16:creationId xmlns:a16="http://schemas.microsoft.com/office/drawing/2014/main" id="{9C76D08C-CFC7-4F21-9888-8DB6BCAC1E47}"/>
              </a:ext>
            </a:extLst>
          </p:cNvPr>
          <p:cNvSpPr txBox="1"/>
          <p:nvPr/>
        </p:nvSpPr>
        <p:spPr>
          <a:xfrm>
            <a:off x="7255442" y="676444"/>
            <a:ext cx="4935719" cy="1191816"/>
          </a:xfrm>
          <a:prstGeom prst="wedgeRoundRectCallou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Look at Controller, is can be more than one process. Each process handles one or more algorithms. Many times other Design Patterns can be used like Observer, Chain of Command, etc.</a:t>
            </a:r>
          </a:p>
        </p:txBody>
      </p:sp>
      <p:sp>
        <p:nvSpPr>
          <p:cNvPr id="60" name="Rectangle 59">
            <a:extLst>
              <a:ext uri="{FF2B5EF4-FFF2-40B4-BE49-F238E27FC236}">
                <a16:creationId xmlns:a16="http://schemas.microsoft.com/office/drawing/2014/main" id="{5F5CD7F2-B181-45BE-A13F-74934B3BABD4}"/>
              </a:ext>
            </a:extLst>
          </p:cNvPr>
          <p:cNvSpPr/>
          <p:nvPr/>
        </p:nvSpPr>
        <p:spPr>
          <a:xfrm>
            <a:off x="1054233" y="1759362"/>
            <a:ext cx="1494351" cy="1642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at Rest</a:t>
            </a:r>
          </a:p>
        </p:txBody>
      </p:sp>
      <p:sp>
        <p:nvSpPr>
          <p:cNvPr id="62" name="Rectangle 61">
            <a:extLst>
              <a:ext uri="{FF2B5EF4-FFF2-40B4-BE49-F238E27FC236}">
                <a16:creationId xmlns:a16="http://schemas.microsoft.com/office/drawing/2014/main" id="{A9949EA3-7483-476B-9B75-4B076B426CB8}"/>
              </a:ext>
            </a:extLst>
          </p:cNvPr>
          <p:cNvSpPr/>
          <p:nvPr/>
        </p:nvSpPr>
        <p:spPr>
          <a:xfrm>
            <a:off x="116956" y="2457398"/>
            <a:ext cx="637647" cy="197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Events</a:t>
            </a:r>
          </a:p>
        </p:txBody>
      </p:sp>
      <p:sp>
        <p:nvSpPr>
          <p:cNvPr id="63" name="Rectangle 62">
            <a:extLst>
              <a:ext uri="{FF2B5EF4-FFF2-40B4-BE49-F238E27FC236}">
                <a16:creationId xmlns:a16="http://schemas.microsoft.com/office/drawing/2014/main" id="{40CF6169-D32C-44FA-BE73-1E83728AC573}"/>
              </a:ext>
            </a:extLst>
          </p:cNvPr>
          <p:cNvSpPr/>
          <p:nvPr/>
        </p:nvSpPr>
        <p:spPr>
          <a:xfrm>
            <a:off x="10534254" y="3212933"/>
            <a:ext cx="706193" cy="209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DBMS</a:t>
            </a:r>
          </a:p>
        </p:txBody>
      </p:sp>
    </p:spTree>
    <p:extLst>
      <p:ext uri="{BB962C8B-B14F-4D97-AF65-F5344CB8AC3E}">
        <p14:creationId xmlns:p14="http://schemas.microsoft.com/office/powerpoint/2010/main" val="1850428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DDE4-7750-144F-877A-79EA39726E9A}"/>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C00CB810-914C-764E-B760-B894969F88B8}"/>
              </a:ext>
            </a:extLst>
          </p:cNvPr>
          <p:cNvSpPr>
            <a:spLocks noGrp="1"/>
          </p:cNvSpPr>
          <p:nvPr>
            <p:ph idx="1"/>
          </p:nvPr>
        </p:nvSpPr>
        <p:spPr>
          <a:xfrm>
            <a:off x="838200" y="1886857"/>
            <a:ext cx="5105400" cy="4290106"/>
          </a:xfrm>
        </p:spPr>
        <p:txBody>
          <a:bodyPr/>
          <a:lstStyle/>
          <a:p>
            <a:r>
              <a:rPr lang="en-US" dirty="0"/>
              <a:t>Preview week review</a:t>
            </a:r>
          </a:p>
          <a:p>
            <a:r>
              <a:rPr lang="en-US" dirty="0"/>
              <a:t>Reading</a:t>
            </a:r>
          </a:p>
          <a:p>
            <a:r>
              <a:rPr lang="en-US" dirty="0"/>
              <a:t>Assignments</a:t>
            </a:r>
          </a:p>
          <a:p>
            <a:pPr lvl="1"/>
            <a:r>
              <a:rPr lang="en-US" dirty="0"/>
              <a:t>Defect Selection Create Bug Report Template</a:t>
            </a:r>
          </a:p>
          <a:p>
            <a:pPr lvl="1"/>
            <a:r>
              <a:rPr lang="en-US" dirty="0"/>
              <a:t>W09 Report: Bug Report</a:t>
            </a:r>
          </a:p>
          <a:p>
            <a:r>
              <a:rPr lang="en-US" dirty="0"/>
              <a:t>Class Discussion</a:t>
            </a:r>
          </a:p>
          <a:p>
            <a:pPr lvl="1"/>
            <a:r>
              <a:rPr lang="en-US" dirty="0"/>
              <a:t>Bugs and how to report them</a:t>
            </a:r>
          </a:p>
          <a:p>
            <a:pPr lvl="1"/>
            <a:r>
              <a:rPr lang="en-US" dirty="0"/>
              <a:t>Integration – Paths, Workflows, Business Logic</a:t>
            </a:r>
          </a:p>
        </p:txBody>
      </p:sp>
      <p:pic>
        <p:nvPicPr>
          <p:cNvPr id="5" name="Content Placeholder 4">
            <a:extLst>
              <a:ext uri="{FF2B5EF4-FFF2-40B4-BE49-F238E27FC236}">
                <a16:creationId xmlns:a16="http://schemas.microsoft.com/office/drawing/2014/main" id="{CCFFE8A1-3774-324A-8FEB-D4AAFC7C54FF}"/>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bwMode="auto">
          <a:xfrm>
            <a:off x="5943600" y="0"/>
            <a:ext cx="6248400" cy="4023360"/>
          </a:xfrm>
          <a:prstGeom prst="rect">
            <a:avLst/>
          </a:prstGeom>
          <a:noFill/>
        </p:spPr>
      </p:pic>
    </p:spTree>
    <p:extLst>
      <p:ext uri="{BB962C8B-B14F-4D97-AF65-F5344CB8AC3E}">
        <p14:creationId xmlns:p14="http://schemas.microsoft.com/office/powerpoint/2010/main" val="560425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119"/>
          <p:cNvSpPr/>
          <p:nvPr/>
        </p:nvSpPr>
        <p:spPr>
          <a:xfrm>
            <a:off x="10593062" y="4950914"/>
            <a:ext cx="1260682" cy="12547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83" name="Rectangle 82"/>
          <p:cNvSpPr/>
          <p:nvPr/>
        </p:nvSpPr>
        <p:spPr>
          <a:xfrm>
            <a:off x="1627862" y="3128426"/>
            <a:ext cx="1017700"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47" name="Rectangle 46"/>
          <p:cNvSpPr/>
          <p:nvPr/>
        </p:nvSpPr>
        <p:spPr>
          <a:xfrm>
            <a:off x="3299283" y="3128426"/>
            <a:ext cx="1142363"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cxnSp>
        <p:nvCxnSpPr>
          <p:cNvPr id="3" name="Straight Connector 2"/>
          <p:cNvCxnSpPr/>
          <p:nvPr/>
        </p:nvCxnSpPr>
        <p:spPr>
          <a:xfrm>
            <a:off x="266006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49283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140976" y="22605"/>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29737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3285512" y="5635410"/>
            <a:ext cx="5199972" cy="20021"/>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337831"/>
            <a:ext cx="12192000" cy="646331"/>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path path="circle">
              <a:fillToRect l="100000" t="100000"/>
            </a:path>
            <a:tileRect r="-100000" b="-100000"/>
          </a:gra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Design Pattern (MVC)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View 					Control 					Model		</a:t>
            </a:r>
          </a:p>
        </p:txBody>
      </p:sp>
      <p:sp>
        <p:nvSpPr>
          <p:cNvPr id="17" name="TextBox 16"/>
          <p:cNvSpPr txBox="1"/>
          <p:nvPr/>
        </p:nvSpPr>
        <p:spPr>
          <a:xfrm>
            <a:off x="9982" y="-37779"/>
            <a:ext cx="12187952" cy="369332"/>
          </a:xfrm>
          <a:prstGeom prst="rect">
            <a:avLst/>
          </a:prstGeom>
          <a:gradFill flip="none" rotWithShape="1">
            <a:gsLst>
              <a:gs pos="0">
                <a:schemeClr val="bg1"/>
              </a:gs>
              <a:gs pos="74000">
                <a:schemeClr val="accent6">
                  <a:lumMod val="45000"/>
                  <a:lumOff val="55000"/>
                </a:schemeClr>
              </a:gs>
              <a:gs pos="83000">
                <a:schemeClr val="accent6">
                  <a:lumMod val="45000"/>
                  <a:lumOff val="55000"/>
                </a:schemeClr>
              </a:gs>
              <a:gs pos="100000">
                <a:schemeClr val="accent6">
                  <a:lumMod val="30000"/>
                  <a:lumOff val="70000"/>
                </a:schemeClr>
              </a:gs>
            </a:gsLst>
            <a:lin ang="0" scaled="1"/>
            <a:tileRect/>
          </a:gra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Skill: Full Stack	Front End				Middle		  Back End	Back End			</a:t>
            </a:r>
          </a:p>
        </p:txBody>
      </p:sp>
      <p:sp>
        <p:nvSpPr>
          <p:cNvPr id="18" name="Rectangle 17"/>
          <p:cNvSpPr/>
          <p:nvPr/>
        </p:nvSpPr>
        <p:spPr>
          <a:xfrm>
            <a:off x="191357" y="4064258"/>
            <a:ext cx="1423778" cy="12547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19" name="Rectangle 18"/>
          <p:cNvSpPr/>
          <p:nvPr/>
        </p:nvSpPr>
        <p:spPr>
          <a:xfrm>
            <a:off x="109100" y="2261870"/>
            <a:ext cx="1313617" cy="2055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23" name="Rectangle 22"/>
          <p:cNvSpPr/>
          <p:nvPr/>
        </p:nvSpPr>
        <p:spPr>
          <a:xfrm>
            <a:off x="4619043" y="2714025"/>
            <a:ext cx="2532911" cy="17188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24" name="Rectangle 23"/>
          <p:cNvSpPr/>
          <p:nvPr/>
        </p:nvSpPr>
        <p:spPr>
          <a:xfrm>
            <a:off x="5762979" y="4572757"/>
            <a:ext cx="1493299" cy="725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26" name="Rectangle 25"/>
          <p:cNvSpPr/>
          <p:nvPr/>
        </p:nvSpPr>
        <p:spPr>
          <a:xfrm>
            <a:off x="5761926" y="5303022"/>
            <a:ext cx="1494351" cy="1642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at Rest</a:t>
            </a:r>
          </a:p>
        </p:txBody>
      </p:sp>
      <p:sp>
        <p:nvSpPr>
          <p:cNvPr id="28" name="Rectangle 27"/>
          <p:cNvSpPr/>
          <p:nvPr/>
        </p:nvSpPr>
        <p:spPr>
          <a:xfrm>
            <a:off x="4619043" y="2504031"/>
            <a:ext cx="2532911" cy="19167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in Process</a:t>
            </a:r>
          </a:p>
        </p:txBody>
      </p:sp>
      <p:sp>
        <p:nvSpPr>
          <p:cNvPr id="30" name="Rectangle 29"/>
          <p:cNvSpPr/>
          <p:nvPr/>
        </p:nvSpPr>
        <p:spPr>
          <a:xfrm>
            <a:off x="109101" y="2066808"/>
            <a:ext cx="1313617" cy="1929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in Process</a:t>
            </a:r>
          </a:p>
        </p:txBody>
      </p:sp>
      <p:sp>
        <p:nvSpPr>
          <p:cNvPr id="41" name="Rectangle 40"/>
          <p:cNvSpPr/>
          <p:nvPr>
            <p:custDataLst>
              <p:custData r:id="rId1"/>
            </p:custDataLst>
          </p:nvPr>
        </p:nvSpPr>
        <p:spPr>
          <a:xfrm>
            <a:off x="2601565" y="3813169"/>
            <a:ext cx="704868" cy="5582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at Motion/Transit</a:t>
            </a:r>
          </a:p>
        </p:txBody>
      </p:sp>
      <p:sp>
        <p:nvSpPr>
          <p:cNvPr id="42" name="Rectangle 41"/>
          <p:cNvSpPr/>
          <p:nvPr>
            <p:custDataLst>
              <p:custData r:id="rId2"/>
            </p:custDataLst>
          </p:nvPr>
        </p:nvSpPr>
        <p:spPr>
          <a:xfrm>
            <a:off x="2413433" y="3681480"/>
            <a:ext cx="996009" cy="1515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Interfaces</a:t>
            </a:r>
          </a:p>
        </p:txBody>
      </p:sp>
      <p:sp>
        <p:nvSpPr>
          <p:cNvPr id="50" name="Rectangle 49"/>
          <p:cNvSpPr/>
          <p:nvPr/>
        </p:nvSpPr>
        <p:spPr>
          <a:xfrm>
            <a:off x="4697768" y="3602891"/>
            <a:ext cx="823119" cy="1972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Observer</a:t>
            </a:r>
          </a:p>
        </p:txBody>
      </p:sp>
      <p:cxnSp>
        <p:nvCxnSpPr>
          <p:cNvPr id="55" name="Straight Arrow Connector 54"/>
          <p:cNvCxnSpPr>
            <a:stCxn id="23" idx="1"/>
            <a:endCxn id="47" idx="3"/>
          </p:cNvCxnSpPr>
          <p:nvPr/>
        </p:nvCxnSpPr>
        <p:spPr>
          <a:xfrm flipH="1">
            <a:off x="4441646" y="3573433"/>
            <a:ext cx="177397" cy="249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3" idx="3"/>
            <a:endCxn id="84" idx="1"/>
          </p:cNvCxnSpPr>
          <p:nvPr/>
        </p:nvCxnSpPr>
        <p:spPr>
          <a:xfrm flipV="1">
            <a:off x="7151954" y="3572709"/>
            <a:ext cx="204083" cy="7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a:off x="3285512" y="1985036"/>
            <a:ext cx="5199972" cy="20021"/>
          </a:xfrm>
          <a:prstGeom prst="line">
            <a:avLst/>
          </a:prstGeom>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7356037" y="3125209"/>
            <a:ext cx="1142363"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85" name="Rectangle 84"/>
          <p:cNvSpPr/>
          <p:nvPr/>
        </p:nvSpPr>
        <p:spPr>
          <a:xfrm>
            <a:off x="9152121" y="3125209"/>
            <a:ext cx="1142363"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86" name="Rectangle 85"/>
          <p:cNvSpPr/>
          <p:nvPr>
            <p:custDataLst>
              <p:custData r:id="rId3"/>
            </p:custDataLst>
          </p:nvPr>
        </p:nvSpPr>
        <p:spPr>
          <a:xfrm>
            <a:off x="8454403" y="3809952"/>
            <a:ext cx="704868" cy="5582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at Motion/Transit</a:t>
            </a:r>
          </a:p>
        </p:txBody>
      </p:sp>
      <p:sp>
        <p:nvSpPr>
          <p:cNvPr id="87" name="Rectangle 86"/>
          <p:cNvSpPr/>
          <p:nvPr>
            <p:custDataLst>
              <p:custData r:id="rId4"/>
            </p:custDataLst>
          </p:nvPr>
        </p:nvSpPr>
        <p:spPr>
          <a:xfrm>
            <a:off x="8266271" y="3678263"/>
            <a:ext cx="996009" cy="1515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Interfaces</a:t>
            </a:r>
          </a:p>
        </p:txBody>
      </p:sp>
      <p:cxnSp>
        <p:nvCxnSpPr>
          <p:cNvPr id="108" name="Straight Arrow Connector 107"/>
          <p:cNvCxnSpPr>
            <a:stCxn id="23" idx="2"/>
            <a:endCxn id="24" idx="0"/>
          </p:cNvCxnSpPr>
          <p:nvPr/>
        </p:nvCxnSpPr>
        <p:spPr>
          <a:xfrm>
            <a:off x="5885499" y="4432841"/>
            <a:ext cx="624130" cy="1399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1055285" y="1040424"/>
            <a:ext cx="1493299" cy="725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115" name="Rectangle 114"/>
          <p:cNvSpPr/>
          <p:nvPr/>
        </p:nvSpPr>
        <p:spPr>
          <a:xfrm>
            <a:off x="10534254" y="2976011"/>
            <a:ext cx="1335363" cy="2369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116" name="Rectangle 115"/>
          <p:cNvSpPr/>
          <p:nvPr/>
        </p:nvSpPr>
        <p:spPr>
          <a:xfrm>
            <a:off x="10540127" y="2770471"/>
            <a:ext cx="1313617" cy="1929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in Process</a:t>
            </a:r>
          </a:p>
        </p:txBody>
      </p:sp>
      <p:sp>
        <p:nvSpPr>
          <p:cNvPr id="119" name="Rectangle 118"/>
          <p:cNvSpPr/>
          <p:nvPr/>
        </p:nvSpPr>
        <p:spPr>
          <a:xfrm>
            <a:off x="10593062" y="5258136"/>
            <a:ext cx="706193" cy="209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Tables</a:t>
            </a:r>
          </a:p>
        </p:txBody>
      </p:sp>
      <p:sp>
        <p:nvSpPr>
          <p:cNvPr id="122" name="Rectangle 121"/>
          <p:cNvSpPr/>
          <p:nvPr/>
        </p:nvSpPr>
        <p:spPr>
          <a:xfrm>
            <a:off x="5329893" y="1703618"/>
            <a:ext cx="1142363" cy="6847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124" name="Rectangle 123"/>
          <p:cNvSpPr/>
          <p:nvPr/>
        </p:nvSpPr>
        <p:spPr>
          <a:xfrm>
            <a:off x="4511315" y="1169301"/>
            <a:ext cx="941518" cy="225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Public API</a:t>
            </a:r>
          </a:p>
        </p:txBody>
      </p:sp>
      <p:sp>
        <p:nvSpPr>
          <p:cNvPr id="125" name="Rectangle 124"/>
          <p:cNvSpPr/>
          <p:nvPr/>
        </p:nvSpPr>
        <p:spPr>
          <a:xfrm>
            <a:off x="5892850" y="1160439"/>
            <a:ext cx="1238135" cy="225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Library Interface</a:t>
            </a:r>
          </a:p>
        </p:txBody>
      </p:sp>
      <p:cxnSp>
        <p:nvCxnSpPr>
          <p:cNvPr id="126" name="Straight Arrow Connector 125"/>
          <p:cNvCxnSpPr>
            <a:stCxn id="28" idx="0"/>
            <a:endCxn id="122" idx="2"/>
          </p:cNvCxnSpPr>
          <p:nvPr/>
        </p:nvCxnSpPr>
        <p:spPr>
          <a:xfrm flipV="1">
            <a:off x="5885499" y="2388324"/>
            <a:ext cx="15576" cy="1157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4843460" y="2985075"/>
            <a:ext cx="918217" cy="239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Processes</a:t>
            </a:r>
          </a:p>
        </p:txBody>
      </p:sp>
      <p:sp>
        <p:nvSpPr>
          <p:cNvPr id="134" name="Rectangle 133"/>
          <p:cNvSpPr/>
          <p:nvPr/>
        </p:nvSpPr>
        <p:spPr>
          <a:xfrm>
            <a:off x="6105074" y="2800404"/>
            <a:ext cx="881294" cy="21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Processes</a:t>
            </a:r>
          </a:p>
        </p:txBody>
      </p:sp>
      <p:sp>
        <p:nvSpPr>
          <p:cNvPr id="135" name="Rectangle 134"/>
          <p:cNvSpPr/>
          <p:nvPr/>
        </p:nvSpPr>
        <p:spPr>
          <a:xfrm>
            <a:off x="6129272" y="3313344"/>
            <a:ext cx="881294" cy="21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Processes</a:t>
            </a:r>
          </a:p>
        </p:txBody>
      </p:sp>
      <p:sp>
        <p:nvSpPr>
          <p:cNvPr id="136" name="Rectangle 135"/>
          <p:cNvSpPr/>
          <p:nvPr/>
        </p:nvSpPr>
        <p:spPr>
          <a:xfrm>
            <a:off x="5104188" y="3278207"/>
            <a:ext cx="918217" cy="239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Processes</a:t>
            </a:r>
          </a:p>
        </p:txBody>
      </p:sp>
      <p:sp>
        <p:nvSpPr>
          <p:cNvPr id="140" name="Rectangle 139"/>
          <p:cNvSpPr/>
          <p:nvPr/>
        </p:nvSpPr>
        <p:spPr>
          <a:xfrm>
            <a:off x="10593062" y="5565358"/>
            <a:ext cx="706193" cy="209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Files</a:t>
            </a:r>
          </a:p>
        </p:txBody>
      </p:sp>
      <p:cxnSp>
        <p:nvCxnSpPr>
          <p:cNvPr id="142" name="Elbow Connector 141"/>
          <p:cNvCxnSpPr>
            <a:stCxn id="85" idx="3"/>
            <a:endCxn id="115" idx="1"/>
          </p:cNvCxnSpPr>
          <p:nvPr/>
        </p:nvCxnSpPr>
        <p:spPr>
          <a:xfrm flipV="1">
            <a:off x="10294484" y="3094472"/>
            <a:ext cx="239770" cy="478237"/>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3" name="Elbow Connector 142"/>
          <p:cNvCxnSpPr>
            <a:stCxn id="115" idx="2"/>
            <a:endCxn id="120" idx="0"/>
          </p:cNvCxnSpPr>
          <p:nvPr/>
        </p:nvCxnSpPr>
        <p:spPr>
          <a:xfrm rot="16200000" flipH="1">
            <a:off x="10343679" y="4071189"/>
            <a:ext cx="1737981" cy="21467"/>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1" name="Rectangle 150"/>
          <p:cNvSpPr/>
          <p:nvPr/>
        </p:nvSpPr>
        <p:spPr>
          <a:xfrm>
            <a:off x="6281804" y="3519247"/>
            <a:ext cx="881294" cy="21744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Algorithms</a:t>
            </a: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Rectangle 151"/>
          <p:cNvSpPr/>
          <p:nvPr/>
        </p:nvSpPr>
        <p:spPr>
          <a:xfrm>
            <a:off x="4260035" y="5030482"/>
            <a:ext cx="1283435" cy="772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cxnSp>
        <p:nvCxnSpPr>
          <p:cNvPr id="155" name="Straight Arrow Connector 154"/>
          <p:cNvCxnSpPr>
            <a:stCxn id="23" idx="2"/>
            <a:endCxn id="152" idx="0"/>
          </p:cNvCxnSpPr>
          <p:nvPr/>
        </p:nvCxnSpPr>
        <p:spPr>
          <a:xfrm flipH="1">
            <a:off x="4901753" y="4432841"/>
            <a:ext cx="983746" cy="5976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5" name="Rectangle 164"/>
          <p:cNvSpPr/>
          <p:nvPr/>
        </p:nvSpPr>
        <p:spPr>
          <a:xfrm>
            <a:off x="3459970" y="6062713"/>
            <a:ext cx="1399532" cy="352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3 Party API/Interfaces</a:t>
            </a:r>
          </a:p>
        </p:txBody>
      </p:sp>
      <p:cxnSp>
        <p:nvCxnSpPr>
          <p:cNvPr id="166" name="Straight Arrow Connector 165"/>
          <p:cNvCxnSpPr>
            <a:stCxn id="152" idx="2"/>
            <a:endCxn id="165" idx="0"/>
          </p:cNvCxnSpPr>
          <p:nvPr/>
        </p:nvCxnSpPr>
        <p:spPr>
          <a:xfrm flipH="1">
            <a:off x="4159736" y="5802770"/>
            <a:ext cx="742017" cy="2599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22" idx="0"/>
            <a:endCxn id="124" idx="2"/>
          </p:cNvCxnSpPr>
          <p:nvPr/>
        </p:nvCxnSpPr>
        <p:spPr>
          <a:xfrm flipH="1" flipV="1">
            <a:off x="4982074" y="1394578"/>
            <a:ext cx="919001" cy="3090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22" idx="0"/>
            <a:endCxn id="125" idx="2"/>
          </p:cNvCxnSpPr>
          <p:nvPr/>
        </p:nvCxnSpPr>
        <p:spPr>
          <a:xfrm flipV="1">
            <a:off x="5901075" y="1385717"/>
            <a:ext cx="610843" cy="31790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1" name="Elbow Connector 190"/>
          <p:cNvCxnSpPr>
            <a:stCxn id="19" idx="2"/>
          </p:cNvCxnSpPr>
          <p:nvPr/>
        </p:nvCxnSpPr>
        <p:spPr>
          <a:xfrm rot="5400000" flipH="1" flipV="1">
            <a:off x="1011767" y="1677752"/>
            <a:ext cx="543784" cy="1035500"/>
          </a:xfrm>
          <a:prstGeom prst="bentConnector3">
            <a:avLst>
              <a:gd name="adj1" fmla="val -42039"/>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2" name="Elbow Connector 191"/>
          <p:cNvCxnSpPr>
            <a:stCxn id="19" idx="2"/>
            <a:endCxn id="18" idx="0"/>
          </p:cNvCxnSpPr>
          <p:nvPr/>
        </p:nvCxnSpPr>
        <p:spPr>
          <a:xfrm rot="16200000" flipH="1">
            <a:off x="36145" y="3197157"/>
            <a:ext cx="1596864" cy="137337"/>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5" name="Elbow Connector 194"/>
          <p:cNvCxnSpPr>
            <a:stCxn id="19" idx="2"/>
            <a:endCxn id="83" idx="1"/>
          </p:cNvCxnSpPr>
          <p:nvPr/>
        </p:nvCxnSpPr>
        <p:spPr>
          <a:xfrm rot="16200000" flipH="1">
            <a:off x="642619" y="2590683"/>
            <a:ext cx="1108532" cy="861953"/>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3" name="Rectangle 212"/>
          <p:cNvSpPr/>
          <p:nvPr/>
        </p:nvSpPr>
        <p:spPr>
          <a:xfrm>
            <a:off x="10593063" y="6205649"/>
            <a:ext cx="1260682" cy="2444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at Rest</a:t>
            </a:r>
          </a:p>
        </p:txBody>
      </p:sp>
      <p:sp>
        <p:nvSpPr>
          <p:cNvPr id="214" name="Rectangle 213"/>
          <p:cNvSpPr/>
          <p:nvPr/>
        </p:nvSpPr>
        <p:spPr>
          <a:xfrm>
            <a:off x="4956037" y="6062712"/>
            <a:ext cx="1399532" cy="352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3 Party </a:t>
            </a:r>
            <a:r>
              <a:rPr kumimoji="0" lang="en-US" sz="1200" b="0" i="0" u="none" strike="noStrike" kern="1200" cap="none" spc="0" normalizeH="0" baseline="0" noProof="0" dirty="0" err="1">
                <a:ln>
                  <a:noFill/>
                </a:ln>
                <a:solidFill>
                  <a:prstClr val="white"/>
                </a:solidFill>
                <a:effectLst/>
                <a:uLnTx/>
                <a:uFillTx/>
                <a:latin typeface="Calibri" panose="020F0502020204030204"/>
                <a:ea typeface="+mn-ea"/>
                <a:cs typeface="+mn-cs"/>
              </a:rPr>
              <a:t>Pkg</a:t>
            </a: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/Libraries</a:t>
            </a:r>
          </a:p>
        </p:txBody>
      </p:sp>
      <p:cxnSp>
        <p:nvCxnSpPr>
          <p:cNvPr id="215" name="Straight Arrow Connector 214"/>
          <p:cNvCxnSpPr>
            <a:stCxn id="152" idx="2"/>
            <a:endCxn id="214" idx="0"/>
          </p:cNvCxnSpPr>
          <p:nvPr/>
        </p:nvCxnSpPr>
        <p:spPr>
          <a:xfrm>
            <a:off x="4901753" y="5802770"/>
            <a:ext cx="754050" cy="2599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2" name="TextBox 231"/>
          <p:cNvSpPr txBox="1"/>
          <p:nvPr/>
        </p:nvSpPr>
        <p:spPr>
          <a:xfrm>
            <a:off x="10268866" y="6636806"/>
            <a:ext cx="194316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©2019 W. Clements – BYU-Idaho v190206</a:t>
            </a:r>
          </a:p>
        </p:txBody>
      </p:sp>
      <p:sp>
        <p:nvSpPr>
          <p:cNvPr id="59" name="Rectangle 58">
            <a:extLst>
              <a:ext uri="{FF2B5EF4-FFF2-40B4-BE49-F238E27FC236}">
                <a16:creationId xmlns:a16="http://schemas.microsoft.com/office/drawing/2014/main" id="{92AFDC58-17D7-46A7-8B72-CB100CC72FF7}"/>
              </a:ext>
            </a:extLst>
          </p:cNvPr>
          <p:cNvSpPr/>
          <p:nvPr/>
        </p:nvSpPr>
        <p:spPr>
          <a:xfrm>
            <a:off x="1054233" y="1759362"/>
            <a:ext cx="1494351" cy="1642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at Rest</a:t>
            </a:r>
          </a:p>
        </p:txBody>
      </p:sp>
      <p:sp>
        <p:nvSpPr>
          <p:cNvPr id="60" name="Rectangle 59">
            <a:extLst>
              <a:ext uri="{FF2B5EF4-FFF2-40B4-BE49-F238E27FC236}">
                <a16:creationId xmlns:a16="http://schemas.microsoft.com/office/drawing/2014/main" id="{F25676B1-28BA-41BF-9C9D-080E6BB5A9B9}"/>
              </a:ext>
            </a:extLst>
          </p:cNvPr>
          <p:cNvSpPr/>
          <p:nvPr/>
        </p:nvSpPr>
        <p:spPr>
          <a:xfrm>
            <a:off x="1060615" y="1263857"/>
            <a:ext cx="1351016" cy="20802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Class/</a:t>
            </a:r>
            <a:r>
              <a:rPr kumimoji="0" lang="en-US" sz="1200" b="0" i="0" u="none" strike="noStrike" kern="1200" cap="none" spc="0" normalizeH="0" baseline="0" noProof="0" dirty="0" err="1">
                <a:ln>
                  <a:noFill/>
                </a:ln>
                <a:solidFill>
                  <a:prstClr val="white"/>
                </a:solidFill>
                <a:effectLst/>
                <a:uLnTx/>
                <a:uFillTx/>
                <a:latin typeface="Calibri" panose="020F0502020204030204"/>
                <a:ea typeface="+mn-ea"/>
                <a:cs typeface="+mn-cs"/>
              </a:rPr>
              <a:t>Struct</a:t>
            </a: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/Types</a:t>
            </a:r>
          </a:p>
        </p:txBody>
      </p:sp>
      <p:sp>
        <p:nvSpPr>
          <p:cNvPr id="61" name="Rectangle 60">
            <a:extLst>
              <a:ext uri="{FF2B5EF4-FFF2-40B4-BE49-F238E27FC236}">
                <a16:creationId xmlns:a16="http://schemas.microsoft.com/office/drawing/2014/main" id="{6439A3D5-5EA1-4243-AA83-5A03FF416B37}"/>
              </a:ext>
            </a:extLst>
          </p:cNvPr>
          <p:cNvSpPr/>
          <p:nvPr/>
        </p:nvSpPr>
        <p:spPr>
          <a:xfrm>
            <a:off x="1060615" y="1510342"/>
            <a:ext cx="1351016" cy="21546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Structures</a:t>
            </a:r>
          </a:p>
        </p:txBody>
      </p:sp>
      <p:sp>
        <p:nvSpPr>
          <p:cNvPr id="62" name="Rectangle 61">
            <a:extLst>
              <a:ext uri="{FF2B5EF4-FFF2-40B4-BE49-F238E27FC236}">
                <a16:creationId xmlns:a16="http://schemas.microsoft.com/office/drawing/2014/main" id="{67162F0E-1F50-4BB0-B389-C653925E3433}"/>
              </a:ext>
            </a:extLst>
          </p:cNvPr>
          <p:cNvSpPr/>
          <p:nvPr/>
        </p:nvSpPr>
        <p:spPr>
          <a:xfrm>
            <a:off x="5761926" y="5303022"/>
            <a:ext cx="1494351" cy="1642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at Rest</a:t>
            </a:r>
          </a:p>
        </p:txBody>
      </p:sp>
      <p:sp>
        <p:nvSpPr>
          <p:cNvPr id="63" name="Rectangle 62">
            <a:extLst>
              <a:ext uri="{FF2B5EF4-FFF2-40B4-BE49-F238E27FC236}">
                <a16:creationId xmlns:a16="http://schemas.microsoft.com/office/drawing/2014/main" id="{1CADC64E-16C9-4687-B407-B9E295135D86}"/>
              </a:ext>
            </a:extLst>
          </p:cNvPr>
          <p:cNvSpPr/>
          <p:nvPr/>
        </p:nvSpPr>
        <p:spPr>
          <a:xfrm>
            <a:off x="5768309" y="4796190"/>
            <a:ext cx="1351016" cy="20802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Class/</a:t>
            </a:r>
            <a:r>
              <a:rPr kumimoji="0" lang="en-US" sz="1200" b="0" i="0" u="none" strike="noStrike" kern="1200" cap="none" spc="0" normalizeH="0" baseline="0" noProof="0" dirty="0" err="1">
                <a:ln>
                  <a:noFill/>
                </a:ln>
                <a:solidFill>
                  <a:prstClr val="white"/>
                </a:solidFill>
                <a:effectLst/>
                <a:uLnTx/>
                <a:uFillTx/>
                <a:latin typeface="Calibri" panose="020F0502020204030204"/>
                <a:ea typeface="+mn-ea"/>
                <a:cs typeface="+mn-cs"/>
              </a:rPr>
              <a:t>Struct</a:t>
            </a: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/Types</a:t>
            </a:r>
          </a:p>
        </p:txBody>
      </p:sp>
      <p:sp>
        <p:nvSpPr>
          <p:cNvPr id="64" name="Rectangle 63">
            <a:extLst>
              <a:ext uri="{FF2B5EF4-FFF2-40B4-BE49-F238E27FC236}">
                <a16:creationId xmlns:a16="http://schemas.microsoft.com/office/drawing/2014/main" id="{4E342923-01D0-49F6-BE14-58025734AA0F}"/>
              </a:ext>
            </a:extLst>
          </p:cNvPr>
          <p:cNvSpPr/>
          <p:nvPr/>
        </p:nvSpPr>
        <p:spPr>
          <a:xfrm>
            <a:off x="5768309" y="5042675"/>
            <a:ext cx="1351016" cy="21546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Structures</a:t>
            </a:r>
          </a:p>
        </p:txBody>
      </p:sp>
      <p:sp>
        <p:nvSpPr>
          <p:cNvPr id="65" name="TextBox 64">
            <a:extLst>
              <a:ext uri="{FF2B5EF4-FFF2-40B4-BE49-F238E27FC236}">
                <a16:creationId xmlns:a16="http://schemas.microsoft.com/office/drawing/2014/main" id="{D809B6D3-59FE-48D6-B664-FEEFD707EFE7}"/>
              </a:ext>
            </a:extLst>
          </p:cNvPr>
          <p:cNvSpPr txBox="1"/>
          <p:nvPr/>
        </p:nvSpPr>
        <p:spPr>
          <a:xfrm>
            <a:off x="7255442" y="676444"/>
            <a:ext cx="4935719" cy="1191816"/>
          </a:xfrm>
          <a:prstGeom prst="wedgeRoundRectCallou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Look at Model, usually contains Class, Structures, Types along with Data Structures.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In the back end, the model would be in the form of tables and files. </a:t>
            </a:r>
          </a:p>
        </p:txBody>
      </p:sp>
      <p:sp>
        <p:nvSpPr>
          <p:cNvPr id="66" name="Rectangle 65">
            <a:extLst>
              <a:ext uri="{FF2B5EF4-FFF2-40B4-BE49-F238E27FC236}">
                <a16:creationId xmlns:a16="http://schemas.microsoft.com/office/drawing/2014/main" id="{BE3EF3B0-9875-43EE-A945-A2C36E0B606B}"/>
              </a:ext>
            </a:extLst>
          </p:cNvPr>
          <p:cNvSpPr/>
          <p:nvPr/>
        </p:nvSpPr>
        <p:spPr>
          <a:xfrm>
            <a:off x="116956" y="2457398"/>
            <a:ext cx="637647" cy="197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Events</a:t>
            </a:r>
          </a:p>
        </p:txBody>
      </p:sp>
      <p:sp>
        <p:nvSpPr>
          <p:cNvPr id="67" name="Rectangle 66">
            <a:extLst>
              <a:ext uri="{FF2B5EF4-FFF2-40B4-BE49-F238E27FC236}">
                <a16:creationId xmlns:a16="http://schemas.microsoft.com/office/drawing/2014/main" id="{25F833E9-3715-4291-B6F9-54E804FDAC61}"/>
              </a:ext>
            </a:extLst>
          </p:cNvPr>
          <p:cNvSpPr/>
          <p:nvPr/>
        </p:nvSpPr>
        <p:spPr>
          <a:xfrm>
            <a:off x="10534254" y="3212933"/>
            <a:ext cx="706193" cy="209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DBMS</a:t>
            </a:r>
          </a:p>
        </p:txBody>
      </p:sp>
    </p:spTree>
    <p:extLst>
      <p:ext uri="{BB962C8B-B14F-4D97-AF65-F5344CB8AC3E}">
        <p14:creationId xmlns:p14="http://schemas.microsoft.com/office/powerpoint/2010/main" val="2406787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119"/>
          <p:cNvSpPr/>
          <p:nvPr/>
        </p:nvSpPr>
        <p:spPr>
          <a:xfrm>
            <a:off x="10593062" y="4950914"/>
            <a:ext cx="1260682" cy="12547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83" name="Rectangle 82"/>
          <p:cNvSpPr/>
          <p:nvPr/>
        </p:nvSpPr>
        <p:spPr>
          <a:xfrm>
            <a:off x="1627862" y="3128426"/>
            <a:ext cx="1017700"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47" name="Rectangle 46"/>
          <p:cNvSpPr/>
          <p:nvPr/>
        </p:nvSpPr>
        <p:spPr>
          <a:xfrm>
            <a:off x="3299283" y="3128426"/>
            <a:ext cx="1142363"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cxnSp>
        <p:nvCxnSpPr>
          <p:cNvPr id="3" name="Straight Connector 2"/>
          <p:cNvCxnSpPr/>
          <p:nvPr/>
        </p:nvCxnSpPr>
        <p:spPr>
          <a:xfrm>
            <a:off x="266006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49283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140976" y="22605"/>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29737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3285512" y="5635410"/>
            <a:ext cx="5199972" cy="20021"/>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337831"/>
            <a:ext cx="12192000" cy="646331"/>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path path="circle">
              <a:fillToRect l="100000" t="100000"/>
            </a:path>
            <a:tileRect r="-100000" b="-100000"/>
          </a:gra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Design Pattern (MVC)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View 					Control 					Model		</a:t>
            </a:r>
          </a:p>
        </p:txBody>
      </p:sp>
      <p:sp>
        <p:nvSpPr>
          <p:cNvPr id="17" name="TextBox 16"/>
          <p:cNvSpPr txBox="1"/>
          <p:nvPr/>
        </p:nvSpPr>
        <p:spPr>
          <a:xfrm>
            <a:off x="9982" y="-37779"/>
            <a:ext cx="12187952" cy="369332"/>
          </a:xfrm>
          <a:prstGeom prst="rect">
            <a:avLst/>
          </a:prstGeom>
          <a:gradFill flip="none" rotWithShape="1">
            <a:gsLst>
              <a:gs pos="0">
                <a:schemeClr val="bg1"/>
              </a:gs>
              <a:gs pos="74000">
                <a:schemeClr val="accent6">
                  <a:lumMod val="45000"/>
                  <a:lumOff val="55000"/>
                </a:schemeClr>
              </a:gs>
              <a:gs pos="83000">
                <a:schemeClr val="accent6">
                  <a:lumMod val="45000"/>
                  <a:lumOff val="55000"/>
                </a:schemeClr>
              </a:gs>
              <a:gs pos="100000">
                <a:schemeClr val="accent6">
                  <a:lumMod val="30000"/>
                  <a:lumOff val="70000"/>
                </a:schemeClr>
              </a:gs>
            </a:gsLst>
            <a:lin ang="0" scaled="1"/>
            <a:tileRect/>
          </a:gra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Skill: Full Stack	Front End				Middle		  Back End	Back End			</a:t>
            </a:r>
          </a:p>
        </p:txBody>
      </p:sp>
      <p:sp>
        <p:nvSpPr>
          <p:cNvPr id="18" name="Rectangle 17"/>
          <p:cNvSpPr/>
          <p:nvPr/>
        </p:nvSpPr>
        <p:spPr>
          <a:xfrm>
            <a:off x="191357" y="4064258"/>
            <a:ext cx="1423778" cy="12547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19" name="Rectangle 18"/>
          <p:cNvSpPr/>
          <p:nvPr/>
        </p:nvSpPr>
        <p:spPr>
          <a:xfrm>
            <a:off x="109100" y="2261870"/>
            <a:ext cx="1313617" cy="2055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21" name="Rectangle 20"/>
          <p:cNvSpPr/>
          <p:nvPr/>
        </p:nvSpPr>
        <p:spPr>
          <a:xfrm>
            <a:off x="185160" y="4351213"/>
            <a:ext cx="706193" cy="604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HMI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HCI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UI</a:t>
            </a:r>
          </a:p>
        </p:txBody>
      </p:sp>
      <p:sp>
        <p:nvSpPr>
          <p:cNvPr id="23" name="Rectangle 22"/>
          <p:cNvSpPr/>
          <p:nvPr/>
        </p:nvSpPr>
        <p:spPr>
          <a:xfrm>
            <a:off x="4619043" y="2714025"/>
            <a:ext cx="2532911" cy="17188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24" name="Rectangle 23"/>
          <p:cNvSpPr/>
          <p:nvPr/>
        </p:nvSpPr>
        <p:spPr>
          <a:xfrm>
            <a:off x="5762979" y="4572757"/>
            <a:ext cx="1493299" cy="725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25" name="Rectangle 24"/>
          <p:cNvSpPr/>
          <p:nvPr/>
        </p:nvSpPr>
        <p:spPr>
          <a:xfrm>
            <a:off x="184803" y="5328896"/>
            <a:ext cx="1452682" cy="809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Web (HTML, CSS, JS)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Mobil Apps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OS Applications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sp>
        <p:nvSpPr>
          <p:cNvPr id="26" name="Rectangle 25"/>
          <p:cNvSpPr/>
          <p:nvPr/>
        </p:nvSpPr>
        <p:spPr>
          <a:xfrm>
            <a:off x="5761926" y="5303022"/>
            <a:ext cx="1494351" cy="1642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at Rest</a:t>
            </a:r>
          </a:p>
        </p:txBody>
      </p:sp>
      <p:sp>
        <p:nvSpPr>
          <p:cNvPr id="28" name="Rectangle 27"/>
          <p:cNvSpPr/>
          <p:nvPr/>
        </p:nvSpPr>
        <p:spPr>
          <a:xfrm>
            <a:off x="4619043" y="2504031"/>
            <a:ext cx="2532911" cy="19167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in Process</a:t>
            </a:r>
          </a:p>
        </p:txBody>
      </p:sp>
      <p:sp>
        <p:nvSpPr>
          <p:cNvPr id="30" name="Rectangle 29"/>
          <p:cNvSpPr/>
          <p:nvPr/>
        </p:nvSpPr>
        <p:spPr>
          <a:xfrm>
            <a:off x="109101" y="2066808"/>
            <a:ext cx="1313617" cy="1929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in Process</a:t>
            </a:r>
          </a:p>
        </p:txBody>
      </p:sp>
      <p:sp>
        <p:nvSpPr>
          <p:cNvPr id="31" name="Rectangle 30"/>
          <p:cNvSpPr/>
          <p:nvPr/>
        </p:nvSpPr>
        <p:spPr>
          <a:xfrm>
            <a:off x="5768309" y="4796190"/>
            <a:ext cx="1351016" cy="20802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Class/</a:t>
            </a:r>
            <a:r>
              <a:rPr kumimoji="0" lang="en-US" sz="1200" b="0" i="0" u="none" strike="noStrike" kern="1200" cap="none" spc="0" normalizeH="0" baseline="0" noProof="0" dirty="0" err="1">
                <a:ln>
                  <a:noFill/>
                </a:ln>
                <a:solidFill>
                  <a:prstClr val="white"/>
                </a:solidFill>
                <a:effectLst/>
                <a:uLnTx/>
                <a:uFillTx/>
                <a:latin typeface="Calibri" panose="020F0502020204030204"/>
                <a:ea typeface="+mn-ea"/>
                <a:cs typeface="+mn-cs"/>
              </a:rPr>
              <a:t>Struct</a:t>
            </a: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/Types</a:t>
            </a:r>
          </a:p>
        </p:txBody>
      </p:sp>
      <p:sp>
        <p:nvSpPr>
          <p:cNvPr id="32" name="Rectangle 31"/>
          <p:cNvSpPr/>
          <p:nvPr/>
        </p:nvSpPr>
        <p:spPr>
          <a:xfrm>
            <a:off x="5768309" y="5042675"/>
            <a:ext cx="1351016" cy="21546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Structures</a:t>
            </a:r>
          </a:p>
        </p:txBody>
      </p:sp>
      <p:sp>
        <p:nvSpPr>
          <p:cNvPr id="41" name="Rectangle 40"/>
          <p:cNvSpPr/>
          <p:nvPr>
            <p:custDataLst>
              <p:custData r:id="rId1"/>
            </p:custDataLst>
          </p:nvPr>
        </p:nvSpPr>
        <p:spPr>
          <a:xfrm>
            <a:off x="2601565" y="3813169"/>
            <a:ext cx="704868" cy="5582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at Motion/Transit</a:t>
            </a:r>
          </a:p>
        </p:txBody>
      </p:sp>
      <p:sp>
        <p:nvSpPr>
          <p:cNvPr id="42" name="Rectangle 41"/>
          <p:cNvSpPr/>
          <p:nvPr>
            <p:custDataLst>
              <p:custData r:id="rId2"/>
            </p:custDataLst>
          </p:nvPr>
        </p:nvSpPr>
        <p:spPr>
          <a:xfrm>
            <a:off x="2413433" y="3681480"/>
            <a:ext cx="996009" cy="1515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Interfaces</a:t>
            </a:r>
          </a:p>
        </p:txBody>
      </p:sp>
      <p:sp>
        <p:nvSpPr>
          <p:cNvPr id="43" name="Rectangle 42"/>
          <p:cNvSpPr/>
          <p:nvPr>
            <p:custDataLst>
              <p:custData r:id="rId3"/>
            </p:custDataLst>
          </p:nvPr>
        </p:nvSpPr>
        <p:spPr>
          <a:xfrm>
            <a:off x="1957990" y="3522728"/>
            <a:ext cx="996009" cy="15150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Adaptors</a:t>
            </a:r>
          </a:p>
        </p:txBody>
      </p:sp>
      <p:sp>
        <p:nvSpPr>
          <p:cNvPr id="44" name="Rectangle 43"/>
          <p:cNvSpPr/>
          <p:nvPr>
            <p:custDataLst>
              <p:custData r:id="rId4"/>
            </p:custDataLst>
          </p:nvPr>
        </p:nvSpPr>
        <p:spPr>
          <a:xfrm>
            <a:off x="1781668" y="3360595"/>
            <a:ext cx="996009" cy="15150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Facades</a:t>
            </a:r>
          </a:p>
        </p:txBody>
      </p:sp>
      <p:sp>
        <p:nvSpPr>
          <p:cNvPr id="45" name="Rectangle 44"/>
          <p:cNvSpPr/>
          <p:nvPr>
            <p:custDataLst>
              <p:custData r:id="rId5"/>
            </p:custDataLst>
          </p:nvPr>
        </p:nvSpPr>
        <p:spPr>
          <a:xfrm>
            <a:off x="2959862" y="3522728"/>
            <a:ext cx="996009" cy="15150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Adaptors</a:t>
            </a:r>
          </a:p>
        </p:txBody>
      </p:sp>
      <p:sp>
        <p:nvSpPr>
          <p:cNvPr id="46" name="Rectangle 45"/>
          <p:cNvSpPr/>
          <p:nvPr>
            <p:custDataLst>
              <p:custData r:id="rId6"/>
            </p:custDataLst>
          </p:nvPr>
        </p:nvSpPr>
        <p:spPr>
          <a:xfrm>
            <a:off x="3126288" y="3361387"/>
            <a:ext cx="996009" cy="15150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Facades</a:t>
            </a:r>
          </a:p>
        </p:txBody>
      </p:sp>
      <p:sp>
        <p:nvSpPr>
          <p:cNvPr id="48" name="Rectangle 47"/>
          <p:cNvSpPr/>
          <p:nvPr/>
        </p:nvSpPr>
        <p:spPr>
          <a:xfrm>
            <a:off x="4943808" y="3791134"/>
            <a:ext cx="1165482" cy="6369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Messaging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Interrupts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Notifications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Remote Function</a:t>
            </a:r>
          </a:p>
        </p:txBody>
      </p:sp>
      <p:sp>
        <p:nvSpPr>
          <p:cNvPr id="50" name="Rectangle 49"/>
          <p:cNvSpPr/>
          <p:nvPr/>
        </p:nvSpPr>
        <p:spPr>
          <a:xfrm>
            <a:off x="4697768" y="3602891"/>
            <a:ext cx="823119" cy="1972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Observer</a:t>
            </a:r>
          </a:p>
        </p:txBody>
      </p:sp>
      <p:sp>
        <p:nvSpPr>
          <p:cNvPr id="51" name="Rectangle 50"/>
          <p:cNvSpPr/>
          <p:nvPr/>
        </p:nvSpPr>
        <p:spPr>
          <a:xfrm>
            <a:off x="2103010" y="4366350"/>
            <a:ext cx="1837631" cy="10420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States/Session(Stateless):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New/</a:t>
            </a:r>
            <a:r>
              <a:rPr kumimoji="0" lang="en-US" sz="1200" b="0" i="0" u="none" strike="noStrike" kern="1200" cap="none" spc="0" normalizeH="0" baseline="0" noProof="0" dirty="0" err="1">
                <a:ln>
                  <a:noFill/>
                </a:ln>
                <a:solidFill>
                  <a:prstClr val="white"/>
                </a:solidFill>
                <a:effectLst/>
                <a:uLnTx/>
                <a:uFillTx/>
                <a:latin typeface="Calibri" panose="020F0502020204030204"/>
                <a:ea typeface="+mn-ea"/>
                <a:cs typeface="+mn-cs"/>
              </a:rPr>
              <a:t>Init.</a:t>
            </a: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Modify/Edit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Inactive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Delete/Destroy</a:t>
            </a:r>
          </a:p>
        </p:txBody>
      </p:sp>
      <p:sp>
        <p:nvSpPr>
          <p:cNvPr id="52" name="Rectangle 51"/>
          <p:cNvSpPr/>
          <p:nvPr/>
        </p:nvSpPr>
        <p:spPr>
          <a:xfrm>
            <a:off x="337560" y="4503613"/>
            <a:ext cx="706193" cy="604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HMI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HCI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UI</a:t>
            </a:r>
          </a:p>
        </p:txBody>
      </p:sp>
      <p:sp>
        <p:nvSpPr>
          <p:cNvPr id="53" name="Rectangle 52"/>
          <p:cNvSpPr/>
          <p:nvPr/>
        </p:nvSpPr>
        <p:spPr>
          <a:xfrm>
            <a:off x="489960" y="4656013"/>
            <a:ext cx="706193" cy="604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HMI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HCI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UI</a:t>
            </a:r>
          </a:p>
        </p:txBody>
      </p:sp>
      <p:cxnSp>
        <p:nvCxnSpPr>
          <p:cNvPr id="55" name="Straight Arrow Connector 54"/>
          <p:cNvCxnSpPr>
            <a:stCxn id="23" idx="1"/>
            <a:endCxn id="47" idx="3"/>
          </p:cNvCxnSpPr>
          <p:nvPr/>
        </p:nvCxnSpPr>
        <p:spPr>
          <a:xfrm flipH="1">
            <a:off x="4441646" y="3573433"/>
            <a:ext cx="177397" cy="249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3" idx="3"/>
            <a:endCxn id="84" idx="1"/>
          </p:cNvCxnSpPr>
          <p:nvPr/>
        </p:nvCxnSpPr>
        <p:spPr>
          <a:xfrm flipV="1">
            <a:off x="7151954" y="3572709"/>
            <a:ext cx="204083" cy="7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a:off x="3285512" y="1985036"/>
            <a:ext cx="5199972" cy="20021"/>
          </a:xfrm>
          <a:prstGeom prst="line">
            <a:avLst/>
          </a:prstGeom>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7356037" y="3125209"/>
            <a:ext cx="1142363"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85" name="Rectangle 84"/>
          <p:cNvSpPr/>
          <p:nvPr/>
        </p:nvSpPr>
        <p:spPr>
          <a:xfrm>
            <a:off x="9152121" y="3125209"/>
            <a:ext cx="1142363"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86" name="Rectangle 85"/>
          <p:cNvSpPr/>
          <p:nvPr>
            <p:custDataLst>
              <p:custData r:id="rId7"/>
            </p:custDataLst>
          </p:nvPr>
        </p:nvSpPr>
        <p:spPr>
          <a:xfrm>
            <a:off x="8454403" y="3809952"/>
            <a:ext cx="704868" cy="5582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at Motion/Transit</a:t>
            </a:r>
          </a:p>
        </p:txBody>
      </p:sp>
      <p:sp>
        <p:nvSpPr>
          <p:cNvPr id="87" name="Rectangle 86"/>
          <p:cNvSpPr/>
          <p:nvPr>
            <p:custDataLst>
              <p:custData r:id="rId8"/>
            </p:custDataLst>
          </p:nvPr>
        </p:nvSpPr>
        <p:spPr>
          <a:xfrm>
            <a:off x="8266271" y="3678263"/>
            <a:ext cx="996009" cy="1515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Interfaces</a:t>
            </a:r>
          </a:p>
        </p:txBody>
      </p:sp>
      <p:sp>
        <p:nvSpPr>
          <p:cNvPr id="88" name="Rectangle 87"/>
          <p:cNvSpPr/>
          <p:nvPr>
            <p:custDataLst>
              <p:custData r:id="rId9"/>
            </p:custDataLst>
          </p:nvPr>
        </p:nvSpPr>
        <p:spPr>
          <a:xfrm>
            <a:off x="7810828" y="3519511"/>
            <a:ext cx="996009" cy="15150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Adaptors</a:t>
            </a:r>
          </a:p>
        </p:txBody>
      </p:sp>
      <p:sp>
        <p:nvSpPr>
          <p:cNvPr id="89" name="Rectangle 88"/>
          <p:cNvSpPr/>
          <p:nvPr>
            <p:custDataLst>
              <p:custData r:id="rId10"/>
            </p:custDataLst>
          </p:nvPr>
        </p:nvSpPr>
        <p:spPr>
          <a:xfrm>
            <a:off x="7634506" y="3357378"/>
            <a:ext cx="996009" cy="15150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Facades</a:t>
            </a:r>
          </a:p>
        </p:txBody>
      </p:sp>
      <p:sp>
        <p:nvSpPr>
          <p:cNvPr id="90" name="Rectangle 89"/>
          <p:cNvSpPr/>
          <p:nvPr>
            <p:custDataLst>
              <p:custData r:id="rId11"/>
            </p:custDataLst>
          </p:nvPr>
        </p:nvSpPr>
        <p:spPr>
          <a:xfrm>
            <a:off x="8812700" y="3519511"/>
            <a:ext cx="996009" cy="15150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Adaptors</a:t>
            </a:r>
          </a:p>
        </p:txBody>
      </p:sp>
      <p:sp>
        <p:nvSpPr>
          <p:cNvPr id="91" name="Rectangle 90"/>
          <p:cNvSpPr/>
          <p:nvPr>
            <p:custDataLst>
              <p:custData r:id="rId12"/>
            </p:custDataLst>
          </p:nvPr>
        </p:nvSpPr>
        <p:spPr>
          <a:xfrm>
            <a:off x="8979126" y="3358170"/>
            <a:ext cx="996009" cy="15150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Facades</a:t>
            </a:r>
          </a:p>
        </p:txBody>
      </p:sp>
      <p:cxnSp>
        <p:nvCxnSpPr>
          <p:cNvPr id="108" name="Straight Arrow Connector 107"/>
          <p:cNvCxnSpPr>
            <a:stCxn id="23" idx="2"/>
            <a:endCxn id="24" idx="0"/>
          </p:cNvCxnSpPr>
          <p:nvPr/>
        </p:nvCxnSpPr>
        <p:spPr>
          <a:xfrm>
            <a:off x="5885499" y="4432841"/>
            <a:ext cx="624130" cy="1399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1055285" y="1040424"/>
            <a:ext cx="1493299" cy="725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112" name="Rectangle 111"/>
          <p:cNvSpPr/>
          <p:nvPr/>
        </p:nvSpPr>
        <p:spPr>
          <a:xfrm>
            <a:off x="1054233" y="1759362"/>
            <a:ext cx="1494351" cy="1642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at Rest</a:t>
            </a:r>
          </a:p>
        </p:txBody>
      </p:sp>
      <p:sp>
        <p:nvSpPr>
          <p:cNvPr id="113" name="Rectangle 112"/>
          <p:cNvSpPr/>
          <p:nvPr/>
        </p:nvSpPr>
        <p:spPr>
          <a:xfrm>
            <a:off x="1060615" y="1263857"/>
            <a:ext cx="1351016" cy="20802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Class/</a:t>
            </a:r>
            <a:r>
              <a:rPr kumimoji="0" lang="en-US" sz="1200" b="0" i="0" u="none" strike="noStrike" kern="1200" cap="none" spc="0" normalizeH="0" baseline="0" noProof="0" dirty="0" err="1">
                <a:ln>
                  <a:noFill/>
                </a:ln>
                <a:solidFill>
                  <a:prstClr val="white"/>
                </a:solidFill>
                <a:effectLst/>
                <a:uLnTx/>
                <a:uFillTx/>
                <a:latin typeface="Calibri" panose="020F0502020204030204"/>
                <a:ea typeface="+mn-ea"/>
                <a:cs typeface="+mn-cs"/>
              </a:rPr>
              <a:t>Struct</a:t>
            </a: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/Types</a:t>
            </a:r>
          </a:p>
        </p:txBody>
      </p:sp>
      <p:sp>
        <p:nvSpPr>
          <p:cNvPr id="114" name="Rectangle 113"/>
          <p:cNvSpPr/>
          <p:nvPr/>
        </p:nvSpPr>
        <p:spPr>
          <a:xfrm>
            <a:off x="1060615" y="1510342"/>
            <a:ext cx="1351016" cy="21546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Structures</a:t>
            </a:r>
          </a:p>
        </p:txBody>
      </p:sp>
      <p:sp>
        <p:nvSpPr>
          <p:cNvPr id="115" name="Rectangle 114"/>
          <p:cNvSpPr/>
          <p:nvPr/>
        </p:nvSpPr>
        <p:spPr>
          <a:xfrm>
            <a:off x="10534254" y="2976011"/>
            <a:ext cx="1335363" cy="2369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116" name="Rectangle 115"/>
          <p:cNvSpPr/>
          <p:nvPr/>
        </p:nvSpPr>
        <p:spPr>
          <a:xfrm>
            <a:off x="10540127" y="2770471"/>
            <a:ext cx="1313617" cy="1929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in Process</a:t>
            </a:r>
          </a:p>
        </p:txBody>
      </p:sp>
      <p:sp>
        <p:nvSpPr>
          <p:cNvPr id="117" name="Rectangle 116"/>
          <p:cNvSpPr/>
          <p:nvPr/>
        </p:nvSpPr>
        <p:spPr>
          <a:xfrm>
            <a:off x="10534254" y="3212933"/>
            <a:ext cx="706193" cy="209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DBMS</a:t>
            </a:r>
          </a:p>
        </p:txBody>
      </p:sp>
      <p:sp>
        <p:nvSpPr>
          <p:cNvPr id="118" name="Rectangle 117"/>
          <p:cNvSpPr/>
          <p:nvPr/>
        </p:nvSpPr>
        <p:spPr>
          <a:xfrm>
            <a:off x="9588291" y="4005136"/>
            <a:ext cx="706193" cy="209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SQL</a:t>
            </a:r>
          </a:p>
        </p:txBody>
      </p:sp>
      <p:sp>
        <p:nvSpPr>
          <p:cNvPr id="119" name="Rectangle 118"/>
          <p:cNvSpPr/>
          <p:nvPr/>
        </p:nvSpPr>
        <p:spPr>
          <a:xfrm>
            <a:off x="10593062" y="5258136"/>
            <a:ext cx="706193" cy="209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Tables</a:t>
            </a:r>
          </a:p>
        </p:txBody>
      </p:sp>
      <p:sp>
        <p:nvSpPr>
          <p:cNvPr id="122" name="Rectangle 121"/>
          <p:cNvSpPr/>
          <p:nvPr/>
        </p:nvSpPr>
        <p:spPr>
          <a:xfrm>
            <a:off x="5329893" y="1703618"/>
            <a:ext cx="1142363" cy="6847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124" name="Rectangle 123"/>
          <p:cNvSpPr/>
          <p:nvPr/>
        </p:nvSpPr>
        <p:spPr>
          <a:xfrm>
            <a:off x="4511315" y="1169301"/>
            <a:ext cx="941518" cy="225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Public API</a:t>
            </a:r>
          </a:p>
        </p:txBody>
      </p:sp>
      <p:sp>
        <p:nvSpPr>
          <p:cNvPr id="125" name="Rectangle 124"/>
          <p:cNvSpPr/>
          <p:nvPr/>
        </p:nvSpPr>
        <p:spPr>
          <a:xfrm>
            <a:off x="5892850" y="1160439"/>
            <a:ext cx="1238135" cy="225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Library Interface</a:t>
            </a:r>
          </a:p>
        </p:txBody>
      </p:sp>
      <p:cxnSp>
        <p:nvCxnSpPr>
          <p:cNvPr id="126" name="Straight Arrow Connector 125"/>
          <p:cNvCxnSpPr>
            <a:stCxn id="28" idx="0"/>
            <a:endCxn id="122" idx="2"/>
          </p:cNvCxnSpPr>
          <p:nvPr/>
        </p:nvCxnSpPr>
        <p:spPr>
          <a:xfrm flipV="1">
            <a:off x="5885499" y="2388324"/>
            <a:ext cx="15576" cy="1157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4843460" y="2985075"/>
            <a:ext cx="918217" cy="239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Processes</a:t>
            </a:r>
          </a:p>
        </p:txBody>
      </p:sp>
      <p:sp>
        <p:nvSpPr>
          <p:cNvPr id="134" name="Rectangle 133"/>
          <p:cNvSpPr/>
          <p:nvPr/>
        </p:nvSpPr>
        <p:spPr>
          <a:xfrm>
            <a:off x="6105074" y="2800404"/>
            <a:ext cx="881294" cy="21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Processes</a:t>
            </a:r>
          </a:p>
        </p:txBody>
      </p:sp>
      <p:sp>
        <p:nvSpPr>
          <p:cNvPr id="135" name="Rectangle 134"/>
          <p:cNvSpPr/>
          <p:nvPr/>
        </p:nvSpPr>
        <p:spPr>
          <a:xfrm>
            <a:off x="6129272" y="3313344"/>
            <a:ext cx="881294" cy="21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Processes</a:t>
            </a:r>
          </a:p>
        </p:txBody>
      </p:sp>
      <p:sp>
        <p:nvSpPr>
          <p:cNvPr id="136" name="Rectangle 135"/>
          <p:cNvSpPr/>
          <p:nvPr/>
        </p:nvSpPr>
        <p:spPr>
          <a:xfrm>
            <a:off x="5104188" y="3278207"/>
            <a:ext cx="918217" cy="239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Processes</a:t>
            </a:r>
          </a:p>
        </p:txBody>
      </p:sp>
      <p:sp>
        <p:nvSpPr>
          <p:cNvPr id="140" name="Rectangle 139"/>
          <p:cNvSpPr/>
          <p:nvPr/>
        </p:nvSpPr>
        <p:spPr>
          <a:xfrm>
            <a:off x="10593062" y="5565358"/>
            <a:ext cx="706193" cy="209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Files</a:t>
            </a:r>
          </a:p>
        </p:txBody>
      </p:sp>
      <p:cxnSp>
        <p:nvCxnSpPr>
          <p:cNvPr id="142" name="Elbow Connector 141"/>
          <p:cNvCxnSpPr>
            <a:stCxn id="85" idx="3"/>
            <a:endCxn id="115" idx="1"/>
          </p:cNvCxnSpPr>
          <p:nvPr/>
        </p:nvCxnSpPr>
        <p:spPr>
          <a:xfrm flipV="1">
            <a:off x="10294484" y="3094472"/>
            <a:ext cx="239770" cy="478237"/>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3" name="Elbow Connector 142"/>
          <p:cNvCxnSpPr>
            <a:stCxn id="115" idx="2"/>
            <a:endCxn id="120" idx="0"/>
          </p:cNvCxnSpPr>
          <p:nvPr/>
        </p:nvCxnSpPr>
        <p:spPr>
          <a:xfrm rot="16200000" flipH="1">
            <a:off x="10343679" y="4071189"/>
            <a:ext cx="1737981" cy="21467"/>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1" name="Rectangle 150"/>
          <p:cNvSpPr/>
          <p:nvPr/>
        </p:nvSpPr>
        <p:spPr>
          <a:xfrm>
            <a:off x="6281804" y="3519247"/>
            <a:ext cx="881294" cy="21744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Algorithms</a:t>
            </a: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Rectangle 151"/>
          <p:cNvSpPr/>
          <p:nvPr/>
        </p:nvSpPr>
        <p:spPr>
          <a:xfrm>
            <a:off x="4260035" y="5030482"/>
            <a:ext cx="1283435" cy="772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cxnSp>
        <p:nvCxnSpPr>
          <p:cNvPr id="155" name="Straight Arrow Connector 154"/>
          <p:cNvCxnSpPr>
            <a:stCxn id="23" idx="2"/>
            <a:endCxn id="152" idx="0"/>
          </p:cNvCxnSpPr>
          <p:nvPr/>
        </p:nvCxnSpPr>
        <p:spPr>
          <a:xfrm flipH="1">
            <a:off x="4901753" y="4432841"/>
            <a:ext cx="983746" cy="5976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8" name="Rectangle 157"/>
          <p:cNvSpPr/>
          <p:nvPr>
            <p:custDataLst>
              <p:custData r:id="rId13"/>
            </p:custDataLst>
          </p:nvPr>
        </p:nvSpPr>
        <p:spPr>
          <a:xfrm>
            <a:off x="4430900" y="5584253"/>
            <a:ext cx="996009" cy="1515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Interfaces</a:t>
            </a:r>
          </a:p>
        </p:txBody>
      </p:sp>
      <p:sp>
        <p:nvSpPr>
          <p:cNvPr id="159" name="Rectangle 158"/>
          <p:cNvSpPr/>
          <p:nvPr>
            <p:custDataLst>
              <p:custData r:id="rId14"/>
            </p:custDataLst>
          </p:nvPr>
        </p:nvSpPr>
        <p:spPr>
          <a:xfrm>
            <a:off x="4445804" y="5433106"/>
            <a:ext cx="996009" cy="15150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Adaptors</a:t>
            </a:r>
          </a:p>
        </p:txBody>
      </p:sp>
      <p:sp>
        <p:nvSpPr>
          <p:cNvPr id="160" name="Rectangle 159"/>
          <p:cNvSpPr/>
          <p:nvPr>
            <p:custDataLst>
              <p:custData r:id="rId15"/>
            </p:custDataLst>
          </p:nvPr>
        </p:nvSpPr>
        <p:spPr>
          <a:xfrm>
            <a:off x="4434176" y="5281602"/>
            <a:ext cx="996009" cy="15150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Facades</a:t>
            </a:r>
          </a:p>
        </p:txBody>
      </p:sp>
      <p:sp>
        <p:nvSpPr>
          <p:cNvPr id="165" name="Rectangle 164"/>
          <p:cNvSpPr/>
          <p:nvPr/>
        </p:nvSpPr>
        <p:spPr>
          <a:xfrm>
            <a:off x="3459970" y="6062713"/>
            <a:ext cx="1399532" cy="352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3 Party API/Interfaces</a:t>
            </a:r>
          </a:p>
        </p:txBody>
      </p:sp>
      <p:cxnSp>
        <p:nvCxnSpPr>
          <p:cNvPr id="166" name="Straight Arrow Connector 165"/>
          <p:cNvCxnSpPr>
            <a:stCxn id="152" idx="2"/>
            <a:endCxn id="165" idx="0"/>
          </p:cNvCxnSpPr>
          <p:nvPr/>
        </p:nvCxnSpPr>
        <p:spPr>
          <a:xfrm flipH="1">
            <a:off x="4159736" y="5802770"/>
            <a:ext cx="742017" cy="2599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22" idx="0"/>
            <a:endCxn id="124" idx="2"/>
          </p:cNvCxnSpPr>
          <p:nvPr/>
        </p:nvCxnSpPr>
        <p:spPr>
          <a:xfrm flipH="1" flipV="1">
            <a:off x="4982074" y="1394578"/>
            <a:ext cx="919001" cy="3090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22" idx="0"/>
            <a:endCxn id="125" idx="2"/>
          </p:cNvCxnSpPr>
          <p:nvPr/>
        </p:nvCxnSpPr>
        <p:spPr>
          <a:xfrm flipV="1">
            <a:off x="5901075" y="1385717"/>
            <a:ext cx="610843" cy="31790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7" name="Rectangle 176"/>
          <p:cNvSpPr/>
          <p:nvPr>
            <p:custDataLst>
              <p:custData r:id="rId16"/>
            </p:custDataLst>
          </p:nvPr>
        </p:nvSpPr>
        <p:spPr>
          <a:xfrm>
            <a:off x="5424559" y="1923610"/>
            <a:ext cx="996009" cy="1515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Interfaces</a:t>
            </a:r>
          </a:p>
        </p:txBody>
      </p:sp>
      <p:sp>
        <p:nvSpPr>
          <p:cNvPr id="178" name="Rectangle 177"/>
          <p:cNvSpPr/>
          <p:nvPr>
            <p:custDataLst>
              <p:custData r:id="rId17"/>
            </p:custDataLst>
          </p:nvPr>
        </p:nvSpPr>
        <p:spPr>
          <a:xfrm>
            <a:off x="5424558" y="2064145"/>
            <a:ext cx="996009" cy="15150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Adaptors</a:t>
            </a:r>
          </a:p>
        </p:txBody>
      </p:sp>
      <p:sp>
        <p:nvSpPr>
          <p:cNvPr id="179" name="Rectangle 178"/>
          <p:cNvSpPr/>
          <p:nvPr>
            <p:custDataLst>
              <p:custData r:id="rId18"/>
            </p:custDataLst>
          </p:nvPr>
        </p:nvSpPr>
        <p:spPr>
          <a:xfrm>
            <a:off x="5424557" y="2222416"/>
            <a:ext cx="996009" cy="15150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Facades</a:t>
            </a:r>
          </a:p>
        </p:txBody>
      </p:sp>
      <p:cxnSp>
        <p:nvCxnSpPr>
          <p:cNvPr id="191" name="Elbow Connector 190"/>
          <p:cNvCxnSpPr>
            <a:stCxn id="19" idx="2"/>
            <a:endCxn id="112" idx="2"/>
          </p:cNvCxnSpPr>
          <p:nvPr/>
        </p:nvCxnSpPr>
        <p:spPr>
          <a:xfrm rot="5400000" flipH="1" flipV="1">
            <a:off x="1011767" y="1677752"/>
            <a:ext cx="543784" cy="1035500"/>
          </a:xfrm>
          <a:prstGeom prst="bentConnector3">
            <a:avLst>
              <a:gd name="adj1" fmla="val -42039"/>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2" name="Elbow Connector 191"/>
          <p:cNvCxnSpPr>
            <a:stCxn id="19" idx="2"/>
            <a:endCxn id="18" idx="0"/>
          </p:cNvCxnSpPr>
          <p:nvPr/>
        </p:nvCxnSpPr>
        <p:spPr>
          <a:xfrm rot="16200000" flipH="1">
            <a:off x="36145" y="3197157"/>
            <a:ext cx="1596864" cy="137337"/>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5" name="Elbow Connector 194"/>
          <p:cNvCxnSpPr>
            <a:stCxn id="19" idx="2"/>
            <a:endCxn id="83" idx="1"/>
          </p:cNvCxnSpPr>
          <p:nvPr/>
        </p:nvCxnSpPr>
        <p:spPr>
          <a:xfrm rot="16200000" flipH="1">
            <a:off x="642619" y="2590683"/>
            <a:ext cx="1108532" cy="861953"/>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3" name="Rectangle 212"/>
          <p:cNvSpPr/>
          <p:nvPr/>
        </p:nvSpPr>
        <p:spPr>
          <a:xfrm>
            <a:off x="10593063" y="6205649"/>
            <a:ext cx="1260682" cy="2444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Data at Rest</a:t>
            </a:r>
          </a:p>
        </p:txBody>
      </p:sp>
      <p:sp>
        <p:nvSpPr>
          <p:cNvPr id="214" name="Rectangle 213"/>
          <p:cNvSpPr/>
          <p:nvPr/>
        </p:nvSpPr>
        <p:spPr>
          <a:xfrm>
            <a:off x="4956037" y="6062712"/>
            <a:ext cx="1399532" cy="352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3 Party </a:t>
            </a:r>
            <a:r>
              <a:rPr kumimoji="0" lang="en-US" sz="1200" b="0" i="0" u="none" strike="noStrike" kern="1200" cap="none" spc="0" normalizeH="0" baseline="0" noProof="0" dirty="0" err="1">
                <a:ln>
                  <a:noFill/>
                </a:ln>
                <a:solidFill>
                  <a:prstClr val="white"/>
                </a:solidFill>
                <a:effectLst/>
                <a:uLnTx/>
                <a:uFillTx/>
                <a:latin typeface="Calibri" panose="020F0502020204030204"/>
                <a:ea typeface="+mn-ea"/>
                <a:cs typeface="+mn-cs"/>
              </a:rPr>
              <a:t>Pkg</a:t>
            </a: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/Libraries</a:t>
            </a:r>
          </a:p>
        </p:txBody>
      </p:sp>
      <p:cxnSp>
        <p:nvCxnSpPr>
          <p:cNvPr id="215" name="Straight Arrow Connector 214"/>
          <p:cNvCxnSpPr>
            <a:stCxn id="152" idx="2"/>
            <a:endCxn id="214" idx="0"/>
          </p:cNvCxnSpPr>
          <p:nvPr/>
        </p:nvCxnSpPr>
        <p:spPr>
          <a:xfrm>
            <a:off x="4901753" y="5802770"/>
            <a:ext cx="754050" cy="2599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2" name="TextBox 231"/>
          <p:cNvSpPr txBox="1"/>
          <p:nvPr/>
        </p:nvSpPr>
        <p:spPr>
          <a:xfrm>
            <a:off x="10268866" y="6636806"/>
            <a:ext cx="194316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©2019 W. Clements – BYU-Idaho v190206</a:t>
            </a:r>
          </a:p>
        </p:txBody>
      </p:sp>
      <p:sp>
        <p:nvSpPr>
          <p:cNvPr id="94" name="Rectangle 93">
            <a:extLst>
              <a:ext uri="{FF2B5EF4-FFF2-40B4-BE49-F238E27FC236}">
                <a16:creationId xmlns:a16="http://schemas.microsoft.com/office/drawing/2014/main" id="{788F3FEA-EF8A-4446-A67C-4E90DBDD9391}"/>
              </a:ext>
            </a:extLst>
          </p:cNvPr>
          <p:cNvSpPr/>
          <p:nvPr/>
        </p:nvSpPr>
        <p:spPr>
          <a:xfrm>
            <a:off x="116956" y="2457398"/>
            <a:ext cx="637647" cy="197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Events</a:t>
            </a:r>
          </a:p>
        </p:txBody>
      </p:sp>
      <p:sp>
        <p:nvSpPr>
          <p:cNvPr id="95" name="TextBox 94">
            <a:extLst>
              <a:ext uri="{FF2B5EF4-FFF2-40B4-BE49-F238E27FC236}">
                <a16:creationId xmlns:a16="http://schemas.microsoft.com/office/drawing/2014/main" id="{E10BEC1F-C3A1-8547-AC57-761B91EFC5D8}"/>
              </a:ext>
            </a:extLst>
          </p:cNvPr>
          <p:cNvSpPr txBox="1"/>
          <p:nvPr/>
        </p:nvSpPr>
        <p:spPr>
          <a:xfrm>
            <a:off x="7398861" y="4805645"/>
            <a:ext cx="3160530" cy="374571"/>
          </a:xfrm>
          <a:prstGeom prst="wedgeRoundRectCallout">
            <a:avLst>
              <a:gd name="adj1" fmla="val -57113"/>
              <a:gd name="adj2" fmla="val 2654"/>
              <a:gd name="adj3" fmla="val 16667"/>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Models hold data structures</a:t>
            </a:r>
          </a:p>
        </p:txBody>
      </p:sp>
      <p:sp>
        <p:nvSpPr>
          <p:cNvPr id="96" name="TextBox 95">
            <a:extLst>
              <a:ext uri="{FF2B5EF4-FFF2-40B4-BE49-F238E27FC236}">
                <a16:creationId xmlns:a16="http://schemas.microsoft.com/office/drawing/2014/main" id="{F75EB5D1-71AE-724C-AB67-043225AF28D9}"/>
              </a:ext>
            </a:extLst>
          </p:cNvPr>
          <p:cNvSpPr txBox="1"/>
          <p:nvPr/>
        </p:nvSpPr>
        <p:spPr>
          <a:xfrm>
            <a:off x="7142476" y="4028210"/>
            <a:ext cx="3160530" cy="374571"/>
          </a:xfrm>
          <a:prstGeom prst="wedgeRoundRectCallout">
            <a:avLst>
              <a:gd name="adj1" fmla="val -60327"/>
              <a:gd name="adj2" fmla="val -125218"/>
              <a:gd name="adj3" fmla="val 16667"/>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Control used algorithms</a:t>
            </a:r>
          </a:p>
        </p:txBody>
      </p:sp>
    </p:spTree>
    <p:extLst>
      <p:ext uri="{BB962C8B-B14F-4D97-AF65-F5344CB8AC3E}">
        <p14:creationId xmlns:p14="http://schemas.microsoft.com/office/powerpoint/2010/main" val="3144033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119"/>
          <p:cNvSpPr/>
          <p:nvPr/>
        </p:nvSpPr>
        <p:spPr>
          <a:xfrm>
            <a:off x="10593062" y="4950914"/>
            <a:ext cx="1260682" cy="12547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83" name="Rectangle 82"/>
          <p:cNvSpPr/>
          <p:nvPr/>
        </p:nvSpPr>
        <p:spPr>
          <a:xfrm>
            <a:off x="1627862" y="3128426"/>
            <a:ext cx="1017700"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47" name="Rectangle 46"/>
          <p:cNvSpPr/>
          <p:nvPr/>
        </p:nvSpPr>
        <p:spPr>
          <a:xfrm>
            <a:off x="3299283" y="3128426"/>
            <a:ext cx="1142363"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cxnSp>
        <p:nvCxnSpPr>
          <p:cNvPr id="3" name="Straight Connector 2"/>
          <p:cNvCxnSpPr/>
          <p:nvPr/>
        </p:nvCxnSpPr>
        <p:spPr>
          <a:xfrm>
            <a:off x="266006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49283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140976" y="22605"/>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297376"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337831"/>
            <a:ext cx="12192000" cy="646331"/>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path path="circle">
              <a:fillToRect l="100000" t="100000"/>
            </a:path>
            <a:tileRect r="-100000" b="-100000"/>
          </a:gra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Design Pattern (MVC)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View 					Control 					Model		</a:t>
            </a:r>
          </a:p>
        </p:txBody>
      </p:sp>
      <p:sp>
        <p:nvSpPr>
          <p:cNvPr id="17" name="TextBox 16"/>
          <p:cNvSpPr txBox="1"/>
          <p:nvPr/>
        </p:nvSpPr>
        <p:spPr>
          <a:xfrm>
            <a:off x="9982" y="-37779"/>
            <a:ext cx="12187952" cy="369332"/>
          </a:xfrm>
          <a:prstGeom prst="rect">
            <a:avLst/>
          </a:prstGeom>
          <a:gradFill flip="none" rotWithShape="1">
            <a:gsLst>
              <a:gs pos="0">
                <a:schemeClr val="bg1"/>
              </a:gs>
              <a:gs pos="74000">
                <a:schemeClr val="accent6">
                  <a:lumMod val="45000"/>
                  <a:lumOff val="55000"/>
                </a:schemeClr>
              </a:gs>
              <a:gs pos="83000">
                <a:schemeClr val="accent6">
                  <a:lumMod val="45000"/>
                  <a:lumOff val="55000"/>
                </a:schemeClr>
              </a:gs>
              <a:gs pos="100000">
                <a:schemeClr val="accent6">
                  <a:lumMod val="30000"/>
                  <a:lumOff val="70000"/>
                </a:schemeClr>
              </a:gs>
            </a:gsLst>
            <a:lin ang="0" scaled="1"/>
            <a:tileRect/>
          </a:gra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Skill: Full Stack	Front End				Middle		  Back End	Back End			</a:t>
            </a:r>
          </a:p>
        </p:txBody>
      </p:sp>
      <p:sp>
        <p:nvSpPr>
          <p:cNvPr id="18" name="Rectangle 17"/>
          <p:cNvSpPr/>
          <p:nvPr/>
        </p:nvSpPr>
        <p:spPr>
          <a:xfrm>
            <a:off x="191357" y="4064258"/>
            <a:ext cx="1423778" cy="12547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19" name="Rectangle 18"/>
          <p:cNvSpPr/>
          <p:nvPr/>
        </p:nvSpPr>
        <p:spPr>
          <a:xfrm>
            <a:off x="109100" y="2261870"/>
            <a:ext cx="1313617" cy="2055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23" name="Rectangle 22"/>
          <p:cNvSpPr/>
          <p:nvPr/>
        </p:nvSpPr>
        <p:spPr>
          <a:xfrm>
            <a:off x="4619043" y="2714025"/>
            <a:ext cx="2532911" cy="17188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24" name="Rectangle 23"/>
          <p:cNvSpPr/>
          <p:nvPr/>
        </p:nvSpPr>
        <p:spPr>
          <a:xfrm>
            <a:off x="5762979" y="4572757"/>
            <a:ext cx="1493299" cy="725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84" name="Rectangle 83"/>
          <p:cNvSpPr/>
          <p:nvPr/>
        </p:nvSpPr>
        <p:spPr>
          <a:xfrm>
            <a:off x="7356037" y="3125209"/>
            <a:ext cx="1142363"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85" name="Rectangle 84"/>
          <p:cNvSpPr/>
          <p:nvPr/>
        </p:nvSpPr>
        <p:spPr>
          <a:xfrm>
            <a:off x="9152121" y="3125209"/>
            <a:ext cx="1142363"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cxnSp>
        <p:nvCxnSpPr>
          <p:cNvPr id="108" name="Straight Arrow Connector 107"/>
          <p:cNvCxnSpPr>
            <a:stCxn id="23" idx="2"/>
            <a:endCxn id="24" idx="0"/>
          </p:cNvCxnSpPr>
          <p:nvPr/>
        </p:nvCxnSpPr>
        <p:spPr>
          <a:xfrm>
            <a:off x="5885499" y="4432841"/>
            <a:ext cx="624130" cy="1399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1055285" y="1040424"/>
            <a:ext cx="1493299" cy="725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115" name="Rectangle 114"/>
          <p:cNvSpPr/>
          <p:nvPr/>
        </p:nvSpPr>
        <p:spPr>
          <a:xfrm>
            <a:off x="10534254" y="2976011"/>
            <a:ext cx="1335363" cy="2369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cxnSp>
        <p:nvCxnSpPr>
          <p:cNvPr id="142" name="Elbow Connector 141"/>
          <p:cNvCxnSpPr>
            <a:stCxn id="85" idx="3"/>
            <a:endCxn id="115" idx="1"/>
          </p:cNvCxnSpPr>
          <p:nvPr/>
        </p:nvCxnSpPr>
        <p:spPr>
          <a:xfrm flipV="1">
            <a:off x="10294484" y="3094472"/>
            <a:ext cx="239770" cy="478237"/>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3" name="Elbow Connector 142"/>
          <p:cNvCxnSpPr>
            <a:stCxn id="115" idx="2"/>
            <a:endCxn id="120" idx="0"/>
          </p:cNvCxnSpPr>
          <p:nvPr/>
        </p:nvCxnSpPr>
        <p:spPr>
          <a:xfrm rot="16200000" flipH="1">
            <a:off x="10343679" y="4071189"/>
            <a:ext cx="1737981" cy="21467"/>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1" name="Elbow Connector 190"/>
          <p:cNvCxnSpPr>
            <a:stCxn id="19" idx="2"/>
            <a:endCxn id="111" idx="2"/>
          </p:cNvCxnSpPr>
          <p:nvPr/>
        </p:nvCxnSpPr>
        <p:spPr>
          <a:xfrm rot="5400000" flipH="1" flipV="1">
            <a:off x="933174" y="1598633"/>
            <a:ext cx="701496" cy="1036026"/>
          </a:xfrm>
          <a:prstGeom prst="bentConnector3">
            <a:avLst>
              <a:gd name="adj1" fmla="val -32587"/>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2" name="Elbow Connector 191"/>
          <p:cNvCxnSpPr>
            <a:stCxn id="19" idx="2"/>
            <a:endCxn id="18" idx="0"/>
          </p:cNvCxnSpPr>
          <p:nvPr/>
        </p:nvCxnSpPr>
        <p:spPr>
          <a:xfrm rot="16200000" flipH="1">
            <a:off x="36145" y="3197157"/>
            <a:ext cx="1596864" cy="137337"/>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5" name="Elbow Connector 194"/>
          <p:cNvCxnSpPr>
            <a:stCxn id="19" idx="2"/>
            <a:endCxn id="83" idx="1"/>
          </p:cNvCxnSpPr>
          <p:nvPr/>
        </p:nvCxnSpPr>
        <p:spPr>
          <a:xfrm rot="16200000" flipH="1">
            <a:off x="642619" y="2590683"/>
            <a:ext cx="1108532" cy="861953"/>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2" name="TextBox 231"/>
          <p:cNvSpPr txBox="1"/>
          <p:nvPr/>
        </p:nvSpPr>
        <p:spPr>
          <a:xfrm>
            <a:off x="10268866" y="6636806"/>
            <a:ext cx="194316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©2019 W. Clements – BYU-Idaho v190206</a:t>
            </a:r>
          </a:p>
        </p:txBody>
      </p:sp>
      <p:sp>
        <p:nvSpPr>
          <p:cNvPr id="29" name="TextBox 28">
            <a:extLst>
              <a:ext uri="{FF2B5EF4-FFF2-40B4-BE49-F238E27FC236}">
                <a16:creationId xmlns:a16="http://schemas.microsoft.com/office/drawing/2014/main" id="{DDFD5EF0-F65C-154D-8810-F7DA699F2DA0}"/>
              </a:ext>
            </a:extLst>
          </p:cNvPr>
          <p:cNvSpPr txBox="1"/>
          <p:nvPr/>
        </p:nvSpPr>
        <p:spPr>
          <a:xfrm>
            <a:off x="2812117" y="256731"/>
            <a:ext cx="3514093" cy="646986"/>
          </a:xfrm>
          <a:prstGeom prst="wedgeRoundRectCallou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 </a:t>
            </a:r>
            <a:r>
              <a:rPr kumimoji="0" lang="en-US" sz="1600" b="0" i="0" u="sng" strike="noStrike" kern="1200" cap="none" spc="0" normalizeH="0" baseline="0" noProof="0" dirty="0">
                <a:ln>
                  <a:noFill/>
                </a:ln>
                <a:solidFill>
                  <a:prstClr val="black"/>
                </a:solidFill>
                <a:effectLst/>
                <a:uLnTx/>
                <a:uFillTx/>
                <a:latin typeface="Calibri" panose="020F0502020204030204"/>
                <a:ea typeface="+mn-ea"/>
                <a:cs typeface="+mn-cs"/>
              </a:rPr>
              <a:t>task</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in a program is the process of action and results.</a:t>
            </a:r>
          </a:p>
        </p:txBody>
      </p:sp>
      <p:sp>
        <p:nvSpPr>
          <p:cNvPr id="30" name="Rectangle 29">
            <a:extLst>
              <a:ext uri="{FF2B5EF4-FFF2-40B4-BE49-F238E27FC236}">
                <a16:creationId xmlns:a16="http://schemas.microsoft.com/office/drawing/2014/main" id="{AED5840A-9CA0-B84B-8AD8-7989FCCE18D0}"/>
              </a:ext>
            </a:extLst>
          </p:cNvPr>
          <p:cNvSpPr/>
          <p:nvPr/>
        </p:nvSpPr>
        <p:spPr>
          <a:xfrm>
            <a:off x="4843460" y="2985075"/>
            <a:ext cx="918217" cy="239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Processes</a:t>
            </a:r>
          </a:p>
        </p:txBody>
      </p:sp>
    </p:spTree>
    <p:extLst>
      <p:ext uri="{BB962C8B-B14F-4D97-AF65-F5344CB8AC3E}">
        <p14:creationId xmlns:p14="http://schemas.microsoft.com/office/powerpoint/2010/main" val="3984118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119"/>
          <p:cNvSpPr/>
          <p:nvPr/>
        </p:nvSpPr>
        <p:spPr>
          <a:xfrm>
            <a:off x="10506374" y="1561693"/>
            <a:ext cx="1260682" cy="12547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83" name="Rectangle 82"/>
          <p:cNvSpPr/>
          <p:nvPr/>
        </p:nvSpPr>
        <p:spPr>
          <a:xfrm>
            <a:off x="1606366" y="1822160"/>
            <a:ext cx="1017700"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47" name="Rectangle 46"/>
          <p:cNvSpPr/>
          <p:nvPr/>
        </p:nvSpPr>
        <p:spPr>
          <a:xfrm>
            <a:off x="3297376" y="1883459"/>
            <a:ext cx="1142363"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cxnSp>
        <p:nvCxnSpPr>
          <p:cNvPr id="3" name="Straight Connector 2"/>
          <p:cNvCxnSpPr/>
          <p:nvPr/>
        </p:nvCxnSpPr>
        <p:spPr>
          <a:xfrm>
            <a:off x="266006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49283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140976" y="22605"/>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297376"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337831"/>
            <a:ext cx="12192000" cy="646331"/>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path path="circle">
              <a:fillToRect l="100000" t="100000"/>
            </a:path>
            <a:tileRect r="-100000" b="-100000"/>
          </a:gra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Design Pattern (MVC)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View 					Control 					Model		</a:t>
            </a:r>
          </a:p>
        </p:txBody>
      </p:sp>
      <p:sp>
        <p:nvSpPr>
          <p:cNvPr id="17" name="TextBox 16"/>
          <p:cNvSpPr txBox="1"/>
          <p:nvPr/>
        </p:nvSpPr>
        <p:spPr>
          <a:xfrm>
            <a:off x="9982" y="-37779"/>
            <a:ext cx="12187952" cy="369332"/>
          </a:xfrm>
          <a:prstGeom prst="rect">
            <a:avLst/>
          </a:prstGeom>
          <a:gradFill flip="none" rotWithShape="1">
            <a:gsLst>
              <a:gs pos="0">
                <a:schemeClr val="bg1"/>
              </a:gs>
              <a:gs pos="74000">
                <a:schemeClr val="accent6">
                  <a:lumMod val="45000"/>
                  <a:lumOff val="55000"/>
                </a:schemeClr>
              </a:gs>
              <a:gs pos="83000">
                <a:schemeClr val="accent6">
                  <a:lumMod val="45000"/>
                  <a:lumOff val="55000"/>
                </a:schemeClr>
              </a:gs>
              <a:gs pos="100000">
                <a:schemeClr val="accent6">
                  <a:lumMod val="30000"/>
                  <a:lumOff val="70000"/>
                </a:schemeClr>
              </a:gs>
            </a:gsLst>
            <a:lin ang="0" scaled="1"/>
            <a:tileRect/>
          </a:gra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Skill: Full Stack	Front End				Middle		  Back End	Back End			</a:t>
            </a:r>
          </a:p>
        </p:txBody>
      </p:sp>
      <p:sp>
        <p:nvSpPr>
          <p:cNvPr id="18" name="Rectangle 17"/>
          <p:cNvSpPr/>
          <p:nvPr/>
        </p:nvSpPr>
        <p:spPr>
          <a:xfrm>
            <a:off x="191358" y="2746160"/>
            <a:ext cx="1423778" cy="12547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19" name="Rectangle 18"/>
          <p:cNvSpPr/>
          <p:nvPr/>
        </p:nvSpPr>
        <p:spPr>
          <a:xfrm>
            <a:off x="119013" y="1815161"/>
            <a:ext cx="1313617" cy="2055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23" name="Rectangle 22"/>
          <p:cNvSpPr/>
          <p:nvPr/>
        </p:nvSpPr>
        <p:spPr>
          <a:xfrm>
            <a:off x="4704157" y="998344"/>
            <a:ext cx="2532911" cy="17188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24" name="Rectangle 23"/>
          <p:cNvSpPr/>
          <p:nvPr/>
        </p:nvSpPr>
        <p:spPr>
          <a:xfrm>
            <a:off x="5625004" y="2844172"/>
            <a:ext cx="1493299" cy="725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84" name="Rectangle 83"/>
          <p:cNvSpPr/>
          <p:nvPr/>
        </p:nvSpPr>
        <p:spPr>
          <a:xfrm>
            <a:off x="7343237" y="998292"/>
            <a:ext cx="1142363"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85" name="Rectangle 84"/>
          <p:cNvSpPr/>
          <p:nvPr/>
        </p:nvSpPr>
        <p:spPr>
          <a:xfrm>
            <a:off x="9159386" y="998292"/>
            <a:ext cx="1142363" cy="89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cxnSp>
        <p:nvCxnSpPr>
          <p:cNvPr id="108" name="Straight Arrow Connector 107"/>
          <p:cNvCxnSpPr>
            <a:stCxn id="23" idx="2"/>
            <a:endCxn id="24" idx="0"/>
          </p:cNvCxnSpPr>
          <p:nvPr/>
        </p:nvCxnSpPr>
        <p:spPr>
          <a:xfrm>
            <a:off x="5970613" y="2717160"/>
            <a:ext cx="401041" cy="1270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1055285" y="1040424"/>
            <a:ext cx="1493299" cy="725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115" name="Rectangle 114"/>
          <p:cNvSpPr/>
          <p:nvPr/>
        </p:nvSpPr>
        <p:spPr>
          <a:xfrm>
            <a:off x="10423427" y="998292"/>
            <a:ext cx="1335363" cy="2369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cxnSp>
        <p:nvCxnSpPr>
          <p:cNvPr id="142" name="Elbow Connector 141"/>
          <p:cNvCxnSpPr>
            <a:stCxn id="85" idx="3"/>
            <a:endCxn id="115" idx="1"/>
          </p:cNvCxnSpPr>
          <p:nvPr/>
        </p:nvCxnSpPr>
        <p:spPr>
          <a:xfrm flipV="1">
            <a:off x="10301749" y="1116753"/>
            <a:ext cx="121678" cy="329039"/>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3" name="Elbow Connector 142"/>
          <p:cNvCxnSpPr>
            <a:stCxn id="115" idx="2"/>
            <a:endCxn id="120" idx="0"/>
          </p:cNvCxnSpPr>
          <p:nvPr/>
        </p:nvCxnSpPr>
        <p:spPr>
          <a:xfrm rot="16200000" flipH="1">
            <a:off x="10950673" y="1375650"/>
            <a:ext cx="326479" cy="45606"/>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1" name="Elbow Connector 190"/>
          <p:cNvCxnSpPr>
            <a:cxnSpLocks/>
            <a:stCxn id="19" idx="2"/>
            <a:endCxn id="111" idx="2"/>
          </p:cNvCxnSpPr>
          <p:nvPr/>
        </p:nvCxnSpPr>
        <p:spPr>
          <a:xfrm rot="5400000" flipH="1" flipV="1">
            <a:off x="1161484" y="1380235"/>
            <a:ext cx="254787" cy="1026113"/>
          </a:xfrm>
          <a:prstGeom prst="bentConnector3">
            <a:avLst>
              <a:gd name="adj1" fmla="val -8972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2" name="Elbow Connector 191"/>
          <p:cNvCxnSpPr>
            <a:stCxn id="19" idx="2"/>
            <a:endCxn id="18" idx="0"/>
          </p:cNvCxnSpPr>
          <p:nvPr/>
        </p:nvCxnSpPr>
        <p:spPr>
          <a:xfrm rot="16200000" flipH="1">
            <a:off x="476797" y="2319709"/>
            <a:ext cx="725475" cy="127425"/>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5" name="Elbow Connector 194"/>
          <p:cNvCxnSpPr>
            <a:stCxn id="19" idx="2"/>
            <a:endCxn id="83" idx="1"/>
          </p:cNvCxnSpPr>
          <p:nvPr/>
        </p:nvCxnSpPr>
        <p:spPr>
          <a:xfrm rot="16200000" flipH="1">
            <a:off x="1066607" y="1729900"/>
            <a:ext cx="248975" cy="830544"/>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2" name="TextBox 231"/>
          <p:cNvSpPr txBox="1"/>
          <p:nvPr/>
        </p:nvSpPr>
        <p:spPr>
          <a:xfrm>
            <a:off x="10268866" y="6636806"/>
            <a:ext cx="194316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©2019 W. Clements – BYU-Idaho v190206</a:t>
            </a:r>
          </a:p>
        </p:txBody>
      </p:sp>
      <p:sp>
        <p:nvSpPr>
          <p:cNvPr id="28" name="Rectangle 27">
            <a:extLst>
              <a:ext uri="{FF2B5EF4-FFF2-40B4-BE49-F238E27FC236}">
                <a16:creationId xmlns:a16="http://schemas.microsoft.com/office/drawing/2014/main" id="{A404F3D5-EB0E-D34E-9658-C308274A6BF6}"/>
              </a:ext>
            </a:extLst>
          </p:cNvPr>
          <p:cNvSpPr/>
          <p:nvPr/>
        </p:nvSpPr>
        <p:spPr>
          <a:xfrm>
            <a:off x="4781249" y="1278911"/>
            <a:ext cx="918217" cy="239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Processes</a:t>
            </a:r>
          </a:p>
        </p:txBody>
      </p:sp>
      <p:sp>
        <p:nvSpPr>
          <p:cNvPr id="2" name="Striped Right Arrow 1">
            <a:extLst>
              <a:ext uri="{FF2B5EF4-FFF2-40B4-BE49-F238E27FC236}">
                <a16:creationId xmlns:a16="http://schemas.microsoft.com/office/drawing/2014/main" id="{33C56713-DC38-5048-B56D-113F6E180BA6}"/>
              </a:ext>
            </a:extLst>
          </p:cNvPr>
          <p:cNvSpPr/>
          <p:nvPr/>
        </p:nvSpPr>
        <p:spPr>
          <a:xfrm rot="16200000">
            <a:off x="4781248" y="4542971"/>
            <a:ext cx="3231831" cy="129177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30E83BB-38AE-E544-83E9-81939ECEBACE}"/>
              </a:ext>
            </a:extLst>
          </p:cNvPr>
          <p:cNvSpPr txBox="1"/>
          <p:nvPr/>
        </p:nvSpPr>
        <p:spPr>
          <a:xfrm>
            <a:off x="7458735" y="5152571"/>
            <a:ext cx="2244974" cy="369332"/>
          </a:xfrm>
          <a:prstGeom prst="rect">
            <a:avLst/>
          </a:prstGeom>
          <a:noFill/>
        </p:spPr>
        <p:txBody>
          <a:bodyPr wrap="none" rtlCol="0">
            <a:spAutoFit/>
          </a:bodyPr>
          <a:lstStyle/>
          <a:p>
            <a:r>
              <a:rPr lang="en-US" dirty="0"/>
              <a:t>Lets make some room</a:t>
            </a:r>
          </a:p>
        </p:txBody>
      </p:sp>
    </p:spTree>
    <p:extLst>
      <p:ext uri="{BB962C8B-B14F-4D97-AF65-F5344CB8AC3E}">
        <p14:creationId xmlns:p14="http://schemas.microsoft.com/office/powerpoint/2010/main" val="2421533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1055285" y="1040424"/>
            <a:ext cx="1493299" cy="725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83" name="Rectangle 82"/>
          <p:cNvSpPr/>
          <p:nvPr/>
        </p:nvSpPr>
        <p:spPr>
          <a:xfrm>
            <a:off x="1606366" y="1822160"/>
            <a:ext cx="1017700" cy="4518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47" name="Rectangle 46"/>
          <p:cNvSpPr/>
          <p:nvPr/>
        </p:nvSpPr>
        <p:spPr>
          <a:xfrm>
            <a:off x="3285070" y="1384728"/>
            <a:ext cx="1142363" cy="2960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cxnSp>
        <p:nvCxnSpPr>
          <p:cNvPr id="3" name="Straight Connector 2"/>
          <p:cNvCxnSpPr/>
          <p:nvPr/>
        </p:nvCxnSpPr>
        <p:spPr>
          <a:xfrm>
            <a:off x="266006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49283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140976" y="22605"/>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297376"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337831"/>
            <a:ext cx="12192000" cy="646331"/>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path path="circle">
              <a:fillToRect l="100000" t="100000"/>
            </a:path>
            <a:tileRect r="-100000" b="-100000"/>
          </a:gra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Design Pattern (MVC)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View 					Control 					Model		</a:t>
            </a:r>
          </a:p>
        </p:txBody>
      </p:sp>
      <p:sp>
        <p:nvSpPr>
          <p:cNvPr id="17" name="TextBox 16"/>
          <p:cNvSpPr txBox="1"/>
          <p:nvPr/>
        </p:nvSpPr>
        <p:spPr>
          <a:xfrm>
            <a:off x="9982" y="-37779"/>
            <a:ext cx="12187952" cy="369332"/>
          </a:xfrm>
          <a:prstGeom prst="rect">
            <a:avLst/>
          </a:prstGeom>
          <a:gradFill flip="none" rotWithShape="1">
            <a:gsLst>
              <a:gs pos="0">
                <a:schemeClr val="bg1"/>
              </a:gs>
              <a:gs pos="74000">
                <a:schemeClr val="accent6">
                  <a:lumMod val="45000"/>
                  <a:lumOff val="55000"/>
                </a:schemeClr>
              </a:gs>
              <a:gs pos="83000">
                <a:schemeClr val="accent6">
                  <a:lumMod val="45000"/>
                  <a:lumOff val="55000"/>
                </a:schemeClr>
              </a:gs>
              <a:gs pos="100000">
                <a:schemeClr val="accent6">
                  <a:lumMod val="30000"/>
                  <a:lumOff val="70000"/>
                </a:schemeClr>
              </a:gs>
            </a:gsLst>
            <a:lin ang="0" scaled="1"/>
            <a:tileRect/>
          </a:gra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Skill: Full Stack	Front End				Middle		  Back End	Back End			</a:t>
            </a:r>
          </a:p>
        </p:txBody>
      </p:sp>
      <p:sp>
        <p:nvSpPr>
          <p:cNvPr id="18" name="Rectangle 17"/>
          <p:cNvSpPr/>
          <p:nvPr/>
        </p:nvSpPr>
        <p:spPr>
          <a:xfrm>
            <a:off x="17627" y="1040424"/>
            <a:ext cx="584458" cy="12547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19" name="Rectangle 18"/>
          <p:cNvSpPr/>
          <p:nvPr/>
        </p:nvSpPr>
        <p:spPr>
          <a:xfrm>
            <a:off x="244907" y="1343030"/>
            <a:ext cx="1313617" cy="2055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23" name="Rectangle 22"/>
          <p:cNvSpPr/>
          <p:nvPr/>
        </p:nvSpPr>
        <p:spPr>
          <a:xfrm>
            <a:off x="4593395" y="1020880"/>
            <a:ext cx="2532911" cy="6694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24" name="Rectangle 23"/>
          <p:cNvSpPr/>
          <p:nvPr/>
        </p:nvSpPr>
        <p:spPr>
          <a:xfrm>
            <a:off x="5612698" y="1355604"/>
            <a:ext cx="1493299" cy="3251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84" name="Rectangle 83"/>
          <p:cNvSpPr/>
          <p:nvPr/>
        </p:nvSpPr>
        <p:spPr>
          <a:xfrm>
            <a:off x="7330931" y="1020879"/>
            <a:ext cx="1142363" cy="3736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85" name="Rectangle 84"/>
          <p:cNvSpPr/>
          <p:nvPr/>
        </p:nvSpPr>
        <p:spPr>
          <a:xfrm>
            <a:off x="9159386" y="998292"/>
            <a:ext cx="1142363" cy="3962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cxnSp>
        <p:nvCxnSpPr>
          <p:cNvPr id="108" name="Straight Arrow Connector 107"/>
          <p:cNvCxnSpPr>
            <a:cxnSpLocks/>
            <a:stCxn id="23" idx="2"/>
            <a:endCxn id="24" idx="0"/>
          </p:cNvCxnSpPr>
          <p:nvPr/>
        </p:nvCxnSpPr>
        <p:spPr>
          <a:xfrm flipV="1">
            <a:off x="5859851" y="1355604"/>
            <a:ext cx="499497" cy="3347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10423427" y="998292"/>
            <a:ext cx="1335363" cy="2369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cxnSp>
        <p:nvCxnSpPr>
          <p:cNvPr id="142" name="Elbow Connector 141"/>
          <p:cNvCxnSpPr>
            <a:cxnSpLocks/>
            <a:stCxn id="85" idx="3"/>
            <a:endCxn id="115" idx="1"/>
          </p:cNvCxnSpPr>
          <p:nvPr/>
        </p:nvCxnSpPr>
        <p:spPr>
          <a:xfrm flipV="1">
            <a:off x="10301749" y="1116753"/>
            <a:ext cx="121678" cy="79673"/>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3" name="Elbow Connector 142"/>
          <p:cNvCxnSpPr>
            <a:cxnSpLocks/>
            <a:stCxn id="115" idx="2"/>
            <a:endCxn id="67" idx="0"/>
          </p:cNvCxnSpPr>
          <p:nvPr/>
        </p:nvCxnSpPr>
        <p:spPr>
          <a:xfrm rot="16200000" flipH="1">
            <a:off x="11222154" y="1104168"/>
            <a:ext cx="302345" cy="564435"/>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1" name="Elbow Connector 190"/>
          <p:cNvCxnSpPr>
            <a:cxnSpLocks/>
            <a:stCxn id="19" idx="2"/>
            <a:endCxn id="111" idx="2"/>
          </p:cNvCxnSpPr>
          <p:nvPr/>
        </p:nvCxnSpPr>
        <p:spPr>
          <a:xfrm rot="16200000" flipH="1">
            <a:off x="1243153" y="1207116"/>
            <a:ext cx="217344" cy="900219"/>
          </a:xfrm>
          <a:prstGeom prst="bentConnector3">
            <a:avLst>
              <a:gd name="adj1" fmla="val 205179"/>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2" name="Elbow Connector 191"/>
          <p:cNvCxnSpPr>
            <a:cxnSpLocks/>
            <a:stCxn id="19" idx="2"/>
            <a:endCxn id="18" idx="3"/>
          </p:cNvCxnSpPr>
          <p:nvPr/>
        </p:nvCxnSpPr>
        <p:spPr>
          <a:xfrm rot="5400000">
            <a:off x="692282" y="1458358"/>
            <a:ext cx="119238" cy="29963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5" name="Elbow Connector 194"/>
          <p:cNvCxnSpPr>
            <a:cxnSpLocks/>
            <a:stCxn id="19" idx="2"/>
            <a:endCxn id="83" idx="1"/>
          </p:cNvCxnSpPr>
          <p:nvPr/>
        </p:nvCxnSpPr>
        <p:spPr>
          <a:xfrm rot="16200000" flipH="1">
            <a:off x="1004271" y="1445999"/>
            <a:ext cx="499540" cy="704650"/>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2" name="TextBox 231"/>
          <p:cNvSpPr txBox="1"/>
          <p:nvPr/>
        </p:nvSpPr>
        <p:spPr>
          <a:xfrm>
            <a:off x="10268866" y="6636806"/>
            <a:ext cx="194316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©2019 W. Clements – BYU-Idaho v190206</a:t>
            </a:r>
          </a:p>
        </p:txBody>
      </p:sp>
      <p:sp>
        <p:nvSpPr>
          <p:cNvPr id="66" name="Rectangle 65">
            <a:extLst>
              <a:ext uri="{FF2B5EF4-FFF2-40B4-BE49-F238E27FC236}">
                <a16:creationId xmlns:a16="http://schemas.microsoft.com/office/drawing/2014/main" id="{475C53E6-DCCC-934C-8868-25174C66E6D5}"/>
              </a:ext>
            </a:extLst>
          </p:cNvPr>
          <p:cNvSpPr/>
          <p:nvPr/>
        </p:nvSpPr>
        <p:spPr>
          <a:xfrm>
            <a:off x="4662774" y="1369089"/>
            <a:ext cx="918217" cy="239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Processes</a:t>
            </a:r>
          </a:p>
        </p:txBody>
      </p:sp>
      <p:sp>
        <p:nvSpPr>
          <p:cNvPr id="67" name="Rectangle 66">
            <a:extLst>
              <a:ext uri="{FF2B5EF4-FFF2-40B4-BE49-F238E27FC236}">
                <a16:creationId xmlns:a16="http://schemas.microsoft.com/office/drawing/2014/main" id="{F7F75DCA-D827-B240-A01D-831E552CB53C}"/>
              </a:ext>
            </a:extLst>
          </p:cNvPr>
          <p:cNvSpPr/>
          <p:nvPr/>
        </p:nvSpPr>
        <p:spPr>
          <a:xfrm>
            <a:off x="11136715" y="1537559"/>
            <a:ext cx="1037658" cy="2846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69" name="Striped Right Arrow 68">
            <a:extLst>
              <a:ext uri="{FF2B5EF4-FFF2-40B4-BE49-F238E27FC236}">
                <a16:creationId xmlns:a16="http://schemas.microsoft.com/office/drawing/2014/main" id="{D137847C-6C7F-B940-9691-0F38FECA8340}"/>
              </a:ext>
            </a:extLst>
          </p:cNvPr>
          <p:cNvSpPr/>
          <p:nvPr/>
        </p:nvSpPr>
        <p:spPr>
          <a:xfrm rot="16200000">
            <a:off x="3839942" y="3601665"/>
            <a:ext cx="5114444" cy="129177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4116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1055285" y="1040424"/>
            <a:ext cx="1493299" cy="725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120" name="Rectangle 119"/>
          <p:cNvSpPr/>
          <p:nvPr/>
        </p:nvSpPr>
        <p:spPr>
          <a:xfrm>
            <a:off x="11136715" y="1537559"/>
            <a:ext cx="1037658" cy="2846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83" name="Rectangle 82"/>
          <p:cNvSpPr/>
          <p:nvPr/>
        </p:nvSpPr>
        <p:spPr>
          <a:xfrm>
            <a:off x="1606366" y="1822160"/>
            <a:ext cx="1017700" cy="4518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47" name="Rectangle 46"/>
          <p:cNvSpPr/>
          <p:nvPr/>
        </p:nvSpPr>
        <p:spPr>
          <a:xfrm>
            <a:off x="3285070" y="1384728"/>
            <a:ext cx="1142363" cy="2960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cxnSp>
        <p:nvCxnSpPr>
          <p:cNvPr id="3" name="Straight Connector 2"/>
          <p:cNvCxnSpPr/>
          <p:nvPr/>
        </p:nvCxnSpPr>
        <p:spPr>
          <a:xfrm>
            <a:off x="266006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49283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140976" y="22605"/>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297376"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337831"/>
            <a:ext cx="12192000" cy="646331"/>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path path="circle">
              <a:fillToRect l="100000" t="100000"/>
            </a:path>
            <a:tileRect r="-100000" b="-100000"/>
          </a:gra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Design Pattern (MVC)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View 					Control 					Model		</a:t>
            </a:r>
          </a:p>
        </p:txBody>
      </p:sp>
      <p:sp>
        <p:nvSpPr>
          <p:cNvPr id="17" name="TextBox 16"/>
          <p:cNvSpPr txBox="1"/>
          <p:nvPr/>
        </p:nvSpPr>
        <p:spPr>
          <a:xfrm>
            <a:off x="9982" y="-37779"/>
            <a:ext cx="12187952" cy="369332"/>
          </a:xfrm>
          <a:prstGeom prst="rect">
            <a:avLst/>
          </a:prstGeom>
          <a:gradFill flip="none" rotWithShape="1">
            <a:gsLst>
              <a:gs pos="0">
                <a:schemeClr val="bg1"/>
              </a:gs>
              <a:gs pos="74000">
                <a:schemeClr val="accent6">
                  <a:lumMod val="45000"/>
                  <a:lumOff val="55000"/>
                </a:schemeClr>
              </a:gs>
              <a:gs pos="83000">
                <a:schemeClr val="accent6">
                  <a:lumMod val="45000"/>
                  <a:lumOff val="55000"/>
                </a:schemeClr>
              </a:gs>
              <a:gs pos="100000">
                <a:schemeClr val="accent6">
                  <a:lumMod val="30000"/>
                  <a:lumOff val="70000"/>
                </a:schemeClr>
              </a:gs>
            </a:gsLst>
            <a:lin ang="0" scaled="1"/>
            <a:tileRect/>
          </a:gra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Skill: Full Stack	Front End				Middle		  Back End	Back End			</a:t>
            </a:r>
          </a:p>
        </p:txBody>
      </p:sp>
      <p:sp>
        <p:nvSpPr>
          <p:cNvPr id="18" name="Rectangle 17"/>
          <p:cNvSpPr/>
          <p:nvPr/>
        </p:nvSpPr>
        <p:spPr>
          <a:xfrm>
            <a:off x="17627" y="1040424"/>
            <a:ext cx="584458" cy="12547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19" name="Rectangle 18"/>
          <p:cNvSpPr/>
          <p:nvPr/>
        </p:nvSpPr>
        <p:spPr>
          <a:xfrm>
            <a:off x="244907" y="1343030"/>
            <a:ext cx="1313617" cy="2055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23" name="Rectangle 22"/>
          <p:cNvSpPr/>
          <p:nvPr/>
        </p:nvSpPr>
        <p:spPr>
          <a:xfrm>
            <a:off x="4593395" y="1020880"/>
            <a:ext cx="2532911" cy="6694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24" name="Rectangle 23"/>
          <p:cNvSpPr/>
          <p:nvPr/>
        </p:nvSpPr>
        <p:spPr>
          <a:xfrm>
            <a:off x="5612698" y="1355604"/>
            <a:ext cx="1493299" cy="3251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84" name="Rectangle 83"/>
          <p:cNvSpPr/>
          <p:nvPr/>
        </p:nvSpPr>
        <p:spPr>
          <a:xfrm>
            <a:off x="7330931" y="1020879"/>
            <a:ext cx="1142363" cy="3736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85" name="Rectangle 84"/>
          <p:cNvSpPr/>
          <p:nvPr/>
        </p:nvSpPr>
        <p:spPr>
          <a:xfrm>
            <a:off x="9159386" y="998292"/>
            <a:ext cx="1142363" cy="3962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cxnSp>
        <p:nvCxnSpPr>
          <p:cNvPr id="108" name="Straight Arrow Connector 107"/>
          <p:cNvCxnSpPr>
            <a:cxnSpLocks/>
            <a:stCxn id="23" idx="2"/>
            <a:endCxn id="24" idx="0"/>
          </p:cNvCxnSpPr>
          <p:nvPr/>
        </p:nvCxnSpPr>
        <p:spPr>
          <a:xfrm flipV="1">
            <a:off x="5859851" y="1355604"/>
            <a:ext cx="499497" cy="3347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10423427" y="998292"/>
            <a:ext cx="1335363" cy="2369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cxnSp>
        <p:nvCxnSpPr>
          <p:cNvPr id="142" name="Elbow Connector 141"/>
          <p:cNvCxnSpPr>
            <a:cxnSpLocks/>
            <a:stCxn id="85" idx="3"/>
            <a:endCxn id="115" idx="1"/>
          </p:cNvCxnSpPr>
          <p:nvPr/>
        </p:nvCxnSpPr>
        <p:spPr>
          <a:xfrm flipV="1">
            <a:off x="10301749" y="1116753"/>
            <a:ext cx="121678" cy="79673"/>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3" name="Elbow Connector 142"/>
          <p:cNvCxnSpPr>
            <a:cxnSpLocks/>
            <a:stCxn id="115" idx="2"/>
            <a:endCxn id="120" idx="0"/>
          </p:cNvCxnSpPr>
          <p:nvPr/>
        </p:nvCxnSpPr>
        <p:spPr>
          <a:xfrm rot="16200000" flipH="1">
            <a:off x="11222154" y="1104168"/>
            <a:ext cx="302345" cy="564435"/>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1" name="Elbow Connector 190"/>
          <p:cNvCxnSpPr>
            <a:cxnSpLocks/>
            <a:stCxn id="19" idx="2"/>
            <a:endCxn id="111" idx="2"/>
          </p:cNvCxnSpPr>
          <p:nvPr/>
        </p:nvCxnSpPr>
        <p:spPr>
          <a:xfrm rot="16200000" flipH="1">
            <a:off x="1243153" y="1207116"/>
            <a:ext cx="217344" cy="900219"/>
          </a:xfrm>
          <a:prstGeom prst="bentConnector3">
            <a:avLst>
              <a:gd name="adj1" fmla="val 205179"/>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2" name="Elbow Connector 191"/>
          <p:cNvCxnSpPr>
            <a:cxnSpLocks/>
            <a:stCxn id="19" idx="2"/>
            <a:endCxn id="18" idx="3"/>
          </p:cNvCxnSpPr>
          <p:nvPr/>
        </p:nvCxnSpPr>
        <p:spPr>
          <a:xfrm rot="5400000">
            <a:off x="692282" y="1458358"/>
            <a:ext cx="119238" cy="29963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5" name="Elbow Connector 194"/>
          <p:cNvCxnSpPr>
            <a:cxnSpLocks/>
            <a:stCxn id="19" idx="2"/>
            <a:endCxn id="83" idx="1"/>
          </p:cNvCxnSpPr>
          <p:nvPr/>
        </p:nvCxnSpPr>
        <p:spPr>
          <a:xfrm rot="16200000" flipH="1">
            <a:off x="1004271" y="1445999"/>
            <a:ext cx="499540" cy="704650"/>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2" name="TextBox 231"/>
          <p:cNvSpPr txBox="1"/>
          <p:nvPr/>
        </p:nvSpPr>
        <p:spPr>
          <a:xfrm>
            <a:off x="10268866" y="6636806"/>
            <a:ext cx="194316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©2019 W. Clements – BYU-Idaho v190206</a:t>
            </a:r>
          </a:p>
        </p:txBody>
      </p:sp>
      <p:cxnSp>
        <p:nvCxnSpPr>
          <p:cNvPr id="27" name="Straight Connector 26">
            <a:extLst>
              <a:ext uri="{FF2B5EF4-FFF2-40B4-BE49-F238E27FC236}">
                <a16:creationId xmlns:a16="http://schemas.microsoft.com/office/drawing/2014/main" id="{2D04273C-F2AA-B843-9B01-CE7F183F02BC}"/>
              </a:ext>
            </a:extLst>
          </p:cNvPr>
          <p:cNvCxnSpPr>
            <a:cxnSpLocks/>
            <a:stCxn id="18" idx="2"/>
          </p:cNvCxnSpPr>
          <p:nvPr/>
        </p:nvCxnSpPr>
        <p:spPr>
          <a:xfrm>
            <a:off x="309856" y="2295159"/>
            <a:ext cx="0" cy="4585446"/>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2150619-7087-5449-8593-B68FA5E0F5E7}"/>
              </a:ext>
            </a:extLst>
          </p:cNvPr>
          <p:cNvCxnSpPr>
            <a:cxnSpLocks/>
            <a:stCxn id="19" idx="2"/>
          </p:cNvCxnSpPr>
          <p:nvPr/>
        </p:nvCxnSpPr>
        <p:spPr>
          <a:xfrm flipH="1">
            <a:off x="901715" y="1548554"/>
            <a:ext cx="1" cy="5440969"/>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3824796-1DB0-8E49-AA91-EA9201C0FCBE}"/>
              </a:ext>
            </a:extLst>
          </p:cNvPr>
          <p:cNvCxnSpPr>
            <a:cxnSpLocks/>
            <a:stCxn id="83" idx="2"/>
          </p:cNvCxnSpPr>
          <p:nvPr/>
        </p:nvCxnSpPr>
        <p:spPr>
          <a:xfrm>
            <a:off x="2115216" y="2274027"/>
            <a:ext cx="0" cy="4583973"/>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0856F12-8078-3E41-89D5-AEFE7817CBF7}"/>
              </a:ext>
            </a:extLst>
          </p:cNvPr>
          <p:cNvCxnSpPr>
            <a:cxnSpLocks/>
            <a:stCxn id="47" idx="2"/>
          </p:cNvCxnSpPr>
          <p:nvPr/>
        </p:nvCxnSpPr>
        <p:spPr>
          <a:xfrm>
            <a:off x="3856252" y="1680798"/>
            <a:ext cx="0" cy="5199807"/>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7139DD4-5705-264A-A1F3-570D62F6B5E5}"/>
              </a:ext>
            </a:extLst>
          </p:cNvPr>
          <p:cNvCxnSpPr>
            <a:cxnSpLocks/>
          </p:cNvCxnSpPr>
          <p:nvPr/>
        </p:nvCxnSpPr>
        <p:spPr>
          <a:xfrm>
            <a:off x="5170919" y="1645188"/>
            <a:ext cx="0" cy="5212812"/>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BD1F6CC-F5B2-C143-88E3-84FC06399163}"/>
              </a:ext>
            </a:extLst>
          </p:cNvPr>
          <p:cNvCxnSpPr>
            <a:cxnSpLocks/>
            <a:stCxn id="24" idx="2"/>
          </p:cNvCxnSpPr>
          <p:nvPr/>
        </p:nvCxnSpPr>
        <p:spPr>
          <a:xfrm flipH="1">
            <a:off x="6332150" y="1680798"/>
            <a:ext cx="27198" cy="5177202"/>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AEB488B-C09F-8146-A0E7-3C63C35808F1}"/>
              </a:ext>
            </a:extLst>
          </p:cNvPr>
          <p:cNvCxnSpPr>
            <a:cxnSpLocks/>
            <a:stCxn id="84" idx="2"/>
          </p:cNvCxnSpPr>
          <p:nvPr/>
        </p:nvCxnSpPr>
        <p:spPr>
          <a:xfrm>
            <a:off x="7902113" y="1394560"/>
            <a:ext cx="0" cy="5486045"/>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5AA7E82-D886-0946-80FA-4977C2A22E51}"/>
              </a:ext>
            </a:extLst>
          </p:cNvPr>
          <p:cNvCxnSpPr>
            <a:cxnSpLocks/>
            <a:stCxn id="85" idx="2"/>
          </p:cNvCxnSpPr>
          <p:nvPr/>
        </p:nvCxnSpPr>
        <p:spPr>
          <a:xfrm>
            <a:off x="9730568" y="1394560"/>
            <a:ext cx="0" cy="5486045"/>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C1AB6EA-35EE-8344-8845-5FCCDAD296AE}"/>
              </a:ext>
            </a:extLst>
          </p:cNvPr>
          <p:cNvCxnSpPr>
            <a:cxnSpLocks/>
            <a:stCxn id="115" idx="2"/>
          </p:cNvCxnSpPr>
          <p:nvPr/>
        </p:nvCxnSpPr>
        <p:spPr>
          <a:xfrm>
            <a:off x="11091109" y="1235214"/>
            <a:ext cx="0" cy="5617036"/>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9CF4D58-A314-AF47-93B1-34AC3A8424DC}"/>
              </a:ext>
            </a:extLst>
          </p:cNvPr>
          <p:cNvCxnSpPr>
            <a:cxnSpLocks/>
            <a:stCxn id="120" idx="2"/>
          </p:cNvCxnSpPr>
          <p:nvPr/>
        </p:nvCxnSpPr>
        <p:spPr>
          <a:xfrm flipH="1">
            <a:off x="11650826" y="1822160"/>
            <a:ext cx="4718" cy="5158356"/>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19E3AFA2-C4F3-D946-8B84-5D546D0732B7}"/>
              </a:ext>
            </a:extLst>
          </p:cNvPr>
          <p:cNvSpPr/>
          <p:nvPr/>
        </p:nvSpPr>
        <p:spPr>
          <a:xfrm>
            <a:off x="4662774" y="1369089"/>
            <a:ext cx="918217" cy="239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Processes</a:t>
            </a:r>
          </a:p>
        </p:txBody>
      </p:sp>
      <p:sp>
        <p:nvSpPr>
          <p:cNvPr id="76" name="TextBox 75">
            <a:extLst>
              <a:ext uri="{FF2B5EF4-FFF2-40B4-BE49-F238E27FC236}">
                <a16:creationId xmlns:a16="http://schemas.microsoft.com/office/drawing/2014/main" id="{DE90D6B9-CAF6-C84C-AA9B-73ECFC353ED2}"/>
              </a:ext>
            </a:extLst>
          </p:cNvPr>
          <p:cNvSpPr txBox="1"/>
          <p:nvPr/>
        </p:nvSpPr>
        <p:spPr>
          <a:xfrm>
            <a:off x="2812117" y="256731"/>
            <a:ext cx="3514093" cy="374571"/>
          </a:xfrm>
          <a:prstGeom prst="wedgeRoundRectCallou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Simplified UML Process Flow diagram</a:t>
            </a:r>
          </a:p>
        </p:txBody>
      </p:sp>
    </p:spTree>
    <p:extLst>
      <p:ext uri="{BB962C8B-B14F-4D97-AF65-F5344CB8AC3E}">
        <p14:creationId xmlns:p14="http://schemas.microsoft.com/office/powerpoint/2010/main" val="1244100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1055285" y="1040424"/>
            <a:ext cx="1493299" cy="725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120" name="Rectangle 119"/>
          <p:cNvSpPr/>
          <p:nvPr/>
        </p:nvSpPr>
        <p:spPr>
          <a:xfrm>
            <a:off x="11136715" y="1537559"/>
            <a:ext cx="1037658" cy="2846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83" name="Rectangle 82"/>
          <p:cNvSpPr/>
          <p:nvPr/>
        </p:nvSpPr>
        <p:spPr>
          <a:xfrm>
            <a:off x="1606366" y="1822160"/>
            <a:ext cx="1017700" cy="4518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47" name="Rectangle 46"/>
          <p:cNvSpPr/>
          <p:nvPr/>
        </p:nvSpPr>
        <p:spPr>
          <a:xfrm>
            <a:off x="3285070" y="1384728"/>
            <a:ext cx="1142363" cy="2960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cxnSp>
        <p:nvCxnSpPr>
          <p:cNvPr id="3" name="Straight Connector 2"/>
          <p:cNvCxnSpPr/>
          <p:nvPr/>
        </p:nvCxnSpPr>
        <p:spPr>
          <a:xfrm>
            <a:off x="266006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49283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140976" y="22605"/>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297376"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337831"/>
            <a:ext cx="12192000" cy="646331"/>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path path="circle">
              <a:fillToRect l="100000" t="100000"/>
            </a:path>
            <a:tileRect r="-100000" b="-100000"/>
          </a:gra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Design Pattern (MVC)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View 					Control 					Model		</a:t>
            </a:r>
          </a:p>
        </p:txBody>
      </p:sp>
      <p:sp>
        <p:nvSpPr>
          <p:cNvPr id="17" name="TextBox 16"/>
          <p:cNvSpPr txBox="1"/>
          <p:nvPr/>
        </p:nvSpPr>
        <p:spPr>
          <a:xfrm>
            <a:off x="9982" y="-37779"/>
            <a:ext cx="12187952" cy="369332"/>
          </a:xfrm>
          <a:prstGeom prst="rect">
            <a:avLst/>
          </a:prstGeom>
          <a:gradFill flip="none" rotWithShape="1">
            <a:gsLst>
              <a:gs pos="0">
                <a:schemeClr val="bg1"/>
              </a:gs>
              <a:gs pos="74000">
                <a:schemeClr val="accent6">
                  <a:lumMod val="45000"/>
                  <a:lumOff val="55000"/>
                </a:schemeClr>
              </a:gs>
              <a:gs pos="83000">
                <a:schemeClr val="accent6">
                  <a:lumMod val="45000"/>
                  <a:lumOff val="55000"/>
                </a:schemeClr>
              </a:gs>
              <a:gs pos="100000">
                <a:schemeClr val="accent6">
                  <a:lumMod val="30000"/>
                  <a:lumOff val="70000"/>
                </a:schemeClr>
              </a:gs>
            </a:gsLst>
            <a:lin ang="0" scaled="1"/>
            <a:tileRect/>
          </a:gra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Skill: Full Stack	Front End				Middle		  Back End	Back End			</a:t>
            </a:r>
          </a:p>
        </p:txBody>
      </p:sp>
      <p:sp>
        <p:nvSpPr>
          <p:cNvPr id="18" name="Rectangle 17"/>
          <p:cNvSpPr/>
          <p:nvPr/>
        </p:nvSpPr>
        <p:spPr>
          <a:xfrm>
            <a:off x="17627" y="1040424"/>
            <a:ext cx="584458" cy="12547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19" name="Rectangle 18"/>
          <p:cNvSpPr/>
          <p:nvPr/>
        </p:nvSpPr>
        <p:spPr>
          <a:xfrm>
            <a:off x="244907" y="1343030"/>
            <a:ext cx="1313617" cy="2055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23" name="Rectangle 22"/>
          <p:cNvSpPr/>
          <p:nvPr/>
        </p:nvSpPr>
        <p:spPr>
          <a:xfrm>
            <a:off x="4593395" y="1020880"/>
            <a:ext cx="2532911" cy="6694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24" name="Rectangle 23"/>
          <p:cNvSpPr/>
          <p:nvPr/>
        </p:nvSpPr>
        <p:spPr>
          <a:xfrm>
            <a:off x="5612698" y="1355604"/>
            <a:ext cx="1493299" cy="3251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84" name="Rectangle 83"/>
          <p:cNvSpPr/>
          <p:nvPr/>
        </p:nvSpPr>
        <p:spPr>
          <a:xfrm>
            <a:off x="7330931" y="1020879"/>
            <a:ext cx="1142363" cy="3736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85" name="Rectangle 84"/>
          <p:cNvSpPr/>
          <p:nvPr/>
        </p:nvSpPr>
        <p:spPr>
          <a:xfrm>
            <a:off x="9159386" y="998292"/>
            <a:ext cx="1142363" cy="3962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cxnSp>
        <p:nvCxnSpPr>
          <p:cNvPr id="108" name="Straight Arrow Connector 107"/>
          <p:cNvCxnSpPr>
            <a:cxnSpLocks/>
            <a:stCxn id="23" idx="2"/>
            <a:endCxn id="24" idx="0"/>
          </p:cNvCxnSpPr>
          <p:nvPr/>
        </p:nvCxnSpPr>
        <p:spPr>
          <a:xfrm flipV="1">
            <a:off x="5859851" y="1355604"/>
            <a:ext cx="499497" cy="3347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10423427" y="998292"/>
            <a:ext cx="1335363" cy="2369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cxnSp>
        <p:nvCxnSpPr>
          <p:cNvPr id="142" name="Elbow Connector 141"/>
          <p:cNvCxnSpPr>
            <a:cxnSpLocks/>
            <a:stCxn id="85" idx="3"/>
            <a:endCxn id="115" idx="1"/>
          </p:cNvCxnSpPr>
          <p:nvPr/>
        </p:nvCxnSpPr>
        <p:spPr>
          <a:xfrm flipV="1">
            <a:off x="10301749" y="1116753"/>
            <a:ext cx="121678" cy="79673"/>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3" name="Elbow Connector 142"/>
          <p:cNvCxnSpPr>
            <a:cxnSpLocks/>
            <a:stCxn id="115" idx="2"/>
            <a:endCxn id="120" idx="0"/>
          </p:cNvCxnSpPr>
          <p:nvPr/>
        </p:nvCxnSpPr>
        <p:spPr>
          <a:xfrm rot="16200000" flipH="1">
            <a:off x="11222154" y="1104168"/>
            <a:ext cx="302345" cy="564435"/>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1" name="Elbow Connector 190"/>
          <p:cNvCxnSpPr>
            <a:cxnSpLocks/>
            <a:stCxn id="19" idx="2"/>
            <a:endCxn id="111" idx="2"/>
          </p:cNvCxnSpPr>
          <p:nvPr/>
        </p:nvCxnSpPr>
        <p:spPr>
          <a:xfrm rot="16200000" flipH="1">
            <a:off x="1243153" y="1207116"/>
            <a:ext cx="217344" cy="900219"/>
          </a:xfrm>
          <a:prstGeom prst="bentConnector3">
            <a:avLst>
              <a:gd name="adj1" fmla="val 205179"/>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2" name="Elbow Connector 191"/>
          <p:cNvCxnSpPr>
            <a:cxnSpLocks/>
            <a:stCxn id="19" idx="2"/>
            <a:endCxn id="18" idx="3"/>
          </p:cNvCxnSpPr>
          <p:nvPr/>
        </p:nvCxnSpPr>
        <p:spPr>
          <a:xfrm rot="5400000">
            <a:off x="692282" y="1458358"/>
            <a:ext cx="119238" cy="29963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5" name="Elbow Connector 194"/>
          <p:cNvCxnSpPr>
            <a:cxnSpLocks/>
            <a:stCxn id="19" idx="2"/>
            <a:endCxn id="83" idx="1"/>
          </p:cNvCxnSpPr>
          <p:nvPr/>
        </p:nvCxnSpPr>
        <p:spPr>
          <a:xfrm rot="16200000" flipH="1">
            <a:off x="1004271" y="1445999"/>
            <a:ext cx="499540" cy="704650"/>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2" name="TextBox 231"/>
          <p:cNvSpPr txBox="1"/>
          <p:nvPr/>
        </p:nvSpPr>
        <p:spPr>
          <a:xfrm>
            <a:off x="10268866" y="6636806"/>
            <a:ext cx="194316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©2019 W. Clements – BYU-Idaho v190206</a:t>
            </a:r>
          </a:p>
        </p:txBody>
      </p:sp>
      <p:cxnSp>
        <p:nvCxnSpPr>
          <p:cNvPr id="27" name="Straight Connector 26">
            <a:extLst>
              <a:ext uri="{FF2B5EF4-FFF2-40B4-BE49-F238E27FC236}">
                <a16:creationId xmlns:a16="http://schemas.microsoft.com/office/drawing/2014/main" id="{2D04273C-F2AA-B843-9B01-CE7F183F02BC}"/>
              </a:ext>
            </a:extLst>
          </p:cNvPr>
          <p:cNvCxnSpPr>
            <a:cxnSpLocks/>
            <a:stCxn id="18" idx="2"/>
          </p:cNvCxnSpPr>
          <p:nvPr/>
        </p:nvCxnSpPr>
        <p:spPr>
          <a:xfrm>
            <a:off x="309856" y="2295159"/>
            <a:ext cx="0" cy="4585446"/>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2150619-7087-5449-8593-B68FA5E0F5E7}"/>
              </a:ext>
            </a:extLst>
          </p:cNvPr>
          <p:cNvCxnSpPr>
            <a:cxnSpLocks/>
            <a:stCxn id="19" idx="2"/>
          </p:cNvCxnSpPr>
          <p:nvPr/>
        </p:nvCxnSpPr>
        <p:spPr>
          <a:xfrm flipH="1">
            <a:off x="901715" y="1548554"/>
            <a:ext cx="1" cy="5440969"/>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3824796-1DB0-8E49-AA91-EA9201C0FCBE}"/>
              </a:ext>
            </a:extLst>
          </p:cNvPr>
          <p:cNvCxnSpPr>
            <a:cxnSpLocks/>
            <a:stCxn id="83" idx="2"/>
          </p:cNvCxnSpPr>
          <p:nvPr/>
        </p:nvCxnSpPr>
        <p:spPr>
          <a:xfrm>
            <a:off x="2115216" y="2274027"/>
            <a:ext cx="0" cy="4583973"/>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0856F12-8078-3E41-89D5-AEFE7817CBF7}"/>
              </a:ext>
            </a:extLst>
          </p:cNvPr>
          <p:cNvCxnSpPr>
            <a:cxnSpLocks/>
            <a:stCxn id="47" idx="2"/>
          </p:cNvCxnSpPr>
          <p:nvPr/>
        </p:nvCxnSpPr>
        <p:spPr>
          <a:xfrm>
            <a:off x="3856252" y="1680798"/>
            <a:ext cx="0" cy="5199807"/>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7139DD4-5705-264A-A1F3-570D62F6B5E5}"/>
              </a:ext>
            </a:extLst>
          </p:cNvPr>
          <p:cNvCxnSpPr>
            <a:cxnSpLocks/>
          </p:cNvCxnSpPr>
          <p:nvPr/>
        </p:nvCxnSpPr>
        <p:spPr>
          <a:xfrm>
            <a:off x="5108289" y="1639438"/>
            <a:ext cx="0" cy="5212812"/>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BD1F6CC-F5B2-C143-88E3-84FC06399163}"/>
              </a:ext>
            </a:extLst>
          </p:cNvPr>
          <p:cNvCxnSpPr>
            <a:cxnSpLocks/>
            <a:stCxn id="24" idx="2"/>
          </p:cNvCxnSpPr>
          <p:nvPr/>
        </p:nvCxnSpPr>
        <p:spPr>
          <a:xfrm flipH="1">
            <a:off x="6332150" y="1680798"/>
            <a:ext cx="27198" cy="5177202"/>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AEB488B-C09F-8146-A0E7-3C63C35808F1}"/>
              </a:ext>
            </a:extLst>
          </p:cNvPr>
          <p:cNvCxnSpPr>
            <a:cxnSpLocks/>
            <a:stCxn id="84" idx="2"/>
          </p:cNvCxnSpPr>
          <p:nvPr/>
        </p:nvCxnSpPr>
        <p:spPr>
          <a:xfrm>
            <a:off x="7902113" y="1394560"/>
            <a:ext cx="0" cy="5486045"/>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5AA7E82-D886-0946-80FA-4977C2A22E51}"/>
              </a:ext>
            </a:extLst>
          </p:cNvPr>
          <p:cNvCxnSpPr>
            <a:cxnSpLocks/>
            <a:stCxn id="85" idx="2"/>
          </p:cNvCxnSpPr>
          <p:nvPr/>
        </p:nvCxnSpPr>
        <p:spPr>
          <a:xfrm>
            <a:off x="9730568" y="1394560"/>
            <a:ext cx="0" cy="5486045"/>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C1AB6EA-35EE-8344-8845-5FCCDAD296AE}"/>
              </a:ext>
            </a:extLst>
          </p:cNvPr>
          <p:cNvCxnSpPr>
            <a:cxnSpLocks/>
            <a:stCxn id="115" idx="2"/>
          </p:cNvCxnSpPr>
          <p:nvPr/>
        </p:nvCxnSpPr>
        <p:spPr>
          <a:xfrm>
            <a:off x="11091109" y="1235214"/>
            <a:ext cx="0" cy="5617036"/>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9CF4D58-A314-AF47-93B1-34AC3A8424DC}"/>
              </a:ext>
            </a:extLst>
          </p:cNvPr>
          <p:cNvCxnSpPr>
            <a:cxnSpLocks/>
            <a:stCxn id="120" idx="2"/>
          </p:cNvCxnSpPr>
          <p:nvPr/>
        </p:nvCxnSpPr>
        <p:spPr>
          <a:xfrm flipH="1">
            <a:off x="11650826" y="1822160"/>
            <a:ext cx="4718" cy="5158356"/>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2E63A4E-9E32-E641-8268-CCFC4263CFEC}"/>
              </a:ext>
            </a:extLst>
          </p:cNvPr>
          <p:cNvSpPr txBox="1"/>
          <p:nvPr/>
        </p:nvSpPr>
        <p:spPr>
          <a:xfrm>
            <a:off x="265403" y="2327700"/>
            <a:ext cx="1593706" cy="369332"/>
          </a:xfrm>
          <a:prstGeom prst="rect">
            <a:avLst/>
          </a:prstGeom>
          <a:noFill/>
        </p:spPr>
        <p:txBody>
          <a:bodyPr wrap="none" rtlCol="0">
            <a:spAutoFit/>
          </a:bodyPr>
          <a:lstStyle/>
          <a:p>
            <a:r>
              <a:rPr lang="en-US" dirty="0"/>
              <a:t>Link being click</a:t>
            </a:r>
          </a:p>
        </p:txBody>
      </p:sp>
      <p:sp>
        <p:nvSpPr>
          <p:cNvPr id="60" name="TextBox 59">
            <a:extLst>
              <a:ext uri="{FF2B5EF4-FFF2-40B4-BE49-F238E27FC236}">
                <a16:creationId xmlns:a16="http://schemas.microsoft.com/office/drawing/2014/main" id="{4BDA23F8-DAE4-5349-A2B1-0A9BFEEEFAC8}"/>
              </a:ext>
            </a:extLst>
          </p:cNvPr>
          <p:cNvSpPr txBox="1"/>
          <p:nvPr/>
        </p:nvSpPr>
        <p:spPr>
          <a:xfrm>
            <a:off x="728818" y="2626331"/>
            <a:ext cx="3319178" cy="369332"/>
          </a:xfrm>
          <a:prstGeom prst="rect">
            <a:avLst/>
          </a:prstGeom>
          <a:noFill/>
        </p:spPr>
        <p:txBody>
          <a:bodyPr wrap="none" rtlCol="0">
            <a:spAutoFit/>
          </a:bodyPr>
          <a:lstStyle/>
          <a:p>
            <a:r>
              <a:rPr lang="en-US" dirty="0"/>
              <a:t>Control sending request to server</a:t>
            </a:r>
          </a:p>
        </p:txBody>
      </p:sp>
      <p:sp>
        <p:nvSpPr>
          <p:cNvPr id="61" name="TextBox 60">
            <a:extLst>
              <a:ext uri="{FF2B5EF4-FFF2-40B4-BE49-F238E27FC236}">
                <a16:creationId xmlns:a16="http://schemas.microsoft.com/office/drawing/2014/main" id="{64E38157-A28D-C04D-B7FC-BEEA25114EE4}"/>
              </a:ext>
            </a:extLst>
          </p:cNvPr>
          <p:cNvSpPr txBox="1"/>
          <p:nvPr/>
        </p:nvSpPr>
        <p:spPr>
          <a:xfrm>
            <a:off x="1980957" y="2891483"/>
            <a:ext cx="3319178" cy="369332"/>
          </a:xfrm>
          <a:prstGeom prst="rect">
            <a:avLst/>
          </a:prstGeom>
          <a:noFill/>
        </p:spPr>
        <p:txBody>
          <a:bodyPr wrap="none" rtlCol="0">
            <a:spAutoFit/>
          </a:bodyPr>
          <a:lstStyle/>
          <a:p>
            <a:r>
              <a:rPr lang="en-US" dirty="0"/>
              <a:t>Control sending request to server</a:t>
            </a:r>
          </a:p>
        </p:txBody>
      </p:sp>
      <p:sp>
        <p:nvSpPr>
          <p:cNvPr id="62" name="TextBox 61">
            <a:extLst>
              <a:ext uri="{FF2B5EF4-FFF2-40B4-BE49-F238E27FC236}">
                <a16:creationId xmlns:a16="http://schemas.microsoft.com/office/drawing/2014/main" id="{2C1E3444-0C08-9148-9D61-E87C490F7307}"/>
              </a:ext>
            </a:extLst>
          </p:cNvPr>
          <p:cNvSpPr txBox="1"/>
          <p:nvPr/>
        </p:nvSpPr>
        <p:spPr>
          <a:xfrm>
            <a:off x="3713766" y="3251343"/>
            <a:ext cx="3284554" cy="369332"/>
          </a:xfrm>
          <a:prstGeom prst="rect">
            <a:avLst/>
          </a:prstGeom>
          <a:noFill/>
        </p:spPr>
        <p:txBody>
          <a:bodyPr wrap="none" rtlCol="0">
            <a:spAutoFit/>
          </a:bodyPr>
          <a:lstStyle/>
          <a:p>
            <a:r>
              <a:rPr lang="en-US" dirty="0">
                <a:solidFill>
                  <a:schemeClr val="accent2"/>
                </a:solidFill>
              </a:rPr>
              <a:t>Request being received by server</a:t>
            </a:r>
          </a:p>
        </p:txBody>
      </p:sp>
      <p:sp>
        <p:nvSpPr>
          <p:cNvPr id="63" name="TextBox 62">
            <a:extLst>
              <a:ext uri="{FF2B5EF4-FFF2-40B4-BE49-F238E27FC236}">
                <a16:creationId xmlns:a16="http://schemas.microsoft.com/office/drawing/2014/main" id="{5B36BF3C-D1EF-E745-93E4-10B01268DF9F}"/>
              </a:ext>
            </a:extLst>
          </p:cNvPr>
          <p:cNvSpPr txBox="1"/>
          <p:nvPr/>
        </p:nvSpPr>
        <p:spPr>
          <a:xfrm>
            <a:off x="5710295" y="3463860"/>
            <a:ext cx="2521139" cy="369332"/>
          </a:xfrm>
          <a:prstGeom prst="rect">
            <a:avLst/>
          </a:prstGeom>
          <a:noFill/>
        </p:spPr>
        <p:txBody>
          <a:bodyPr wrap="none" rtlCol="0">
            <a:spAutoFit/>
          </a:bodyPr>
          <a:lstStyle/>
          <a:p>
            <a:r>
              <a:rPr lang="en-US" dirty="0">
                <a:solidFill>
                  <a:schemeClr val="accent2"/>
                </a:solidFill>
              </a:rPr>
              <a:t>Request being processed</a:t>
            </a:r>
          </a:p>
        </p:txBody>
      </p:sp>
      <p:sp>
        <p:nvSpPr>
          <p:cNvPr id="65" name="TextBox 64">
            <a:extLst>
              <a:ext uri="{FF2B5EF4-FFF2-40B4-BE49-F238E27FC236}">
                <a16:creationId xmlns:a16="http://schemas.microsoft.com/office/drawing/2014/main" id="{B4686476-88A8-3749-A23B-C9DCEB202E56}"/>
              </a:ext>
            </a:extLst>
          </p:cNvPr>
          <p:cNvSpPr txBox="1"/>
          <p:nvPr/>
        </p:nvSpPr>
        <p:spPr>
          <a:xfrm>
            <a:off x="5749904" y="3762266"/>
            <a:ext cx="2681760" cy="369332"/>
          </a:xfrm>
          <a:prstGeom prst="rect">
            <a:avLst/>
          </a:prstGeom>
          <a:noFill/>
        </p:spPr>
        <p:txBody>
          <a:bodyPr wrap="none" rtlCol="0">
            <a:spAutoFit/>
          </a:bodyPr>
          <a:lstStyle/>
          <a:p>
            <a:r>
              <a:rPr lang="en-US" dirty="0">
                <a:solidFill>
                  <a:schemeClr val="accent2"/>
                </a:solidFill>
              </a:rPr>
              <a:t>Request state being stored</a:t>
            </a:r>
          </a:p>
        </p:txBody>
      </p:sp>
      <p:sp>
        <p:nvSpPr>
          <p:cNvPr id="66" name="TextBox 65">
            <a:extLst>
              <a:ext uri="{FF2B5EF4-FFF2-40B4-BE49-F238E27FC236}">
                <a16:creationId xmlns:a16="http://schemas.microsoft.com/office/drawing/2014/main" id="{8BD45522-05DA-AA4A-9742-C3961E18FB2C}"/>
              </a:ext>
            </a:extLst>
          </p:cNvPr>
          <p:cNvSpPr txBox="1"/>
          <p:nvPr/>
        </p:nvSpPr>
        <p:spPr>
          <a:xfrm>
            <a:off x="7797969" y="3974783"/>
            <a:ext cx="4592924" cy="369332"/>
          </a:xfrm>
          <a:prstGeom prst="rect">
            <a:avLst/>
          </a:prstGeom>
          <a:noFill/>
        </p:spPr>
        <p:txBody>
          <a:bodyPr wrap="none" rtlCol="0">
            <a:spAutoFit/>
          </a:bodyPr>
          <a:lstStyle/>
          <a:p>
            <a:r>
              <a:rPr lang="en-US" dirty="0">
                <a:solidFill>
                  <a:schemeClr val="accent2"/>
                </a:solidFill>
              </a:rPr>
              <a:t>Request’s parameters being pulled from Model</a:t>
            </a:r>
          </a:p>
        </p:txBody>
      </p:sp>
      <p:sp>
        <p:nvSpPr>
          <p:cNvPr id="68" name="TextBox 67">
            <a:extLst>
              <a:ext uri="{FF2B5EF4-FFF2-40B4-BE49-F238E27FC236}">
                <a16:creationId xmlns:a16="http://schemas.microsoft.com/office/drawing/2014/main" id="{A99DB72F-16FE-2D49-9C88-B3232239AFEF}"/>
              </a:ext>
            </a:extLst>
          </p:cNvPr>
          <p:cNvSpPr txBox="1"/>
          <p:nvPr/>
        </p:nvSpPr>
        <p:spPr>
          <a:xfrm>
            <a:off x="9672932" y="4415851"/>
            <a:ext cx="2098908" cy="369332"/>
          </a:xfrm>
          <a:prstGeom prst="rect">
            <a:avLst/>
          </a:prstGeom>
          <a:noFill/>
        </p:spPr>
        <p:txBody>
          <a:bodyPr wrap="none" rtlCol="0">
            <a:spAutoFit/>
          </a:bodyPr>
          <a:lstStyle/>
          <a:p>
            <a:r>
              <a:rPr lang="en-US" dirty="0">
                <a:solidFill>
                  <a:srgbClr val="0070C0"/>
                </a:solidFill>
              </a:rPr>
              <a:t>Parameters received</a:t>
            </a:r>
          </a:p>
        </p:txBody>
      </p:sp>
      <p:sp>
        <p:nvSpPr>
          <p:cNvPr id="69" name="TextBox 68">
            <a:extLst>
              <a:ext uri="{FF2B5EF4-FFF2-40B4-BE49-F238E27FC236}">
                <a16:creationId xmlns:a16="http://schemas.microsoft.com/office/drawing/2014/main" id="{D117C119-DA93-E54E-B7B8-9FED7F1F9C52}"/>
              </a:ext>
            </a:extLst>
          </p:cNvPr>
          <p:cNvSpPr txBox="1"/>
          <p:nvPr/>
        </p:nvSpPr>
        <p:spPr>
          <a:xfrm>
            <a:off x="10770747" y="4654116"/>
            <a:ext cx="1528239" cy="646331"/>
          </a:xfrm>
          <a:prstGeom prst="rect">
            <a:avLst/>
          </a:prstGeom>
          <a:noFill/>
        </p:spPr>
        <p:txBody>
          <a:bodyPr wrap="none" rtlCol="0">
            <a:spAutoFit/>
          </a:bodyPr>
          <a:lstStyle/>
          <a:p>
            <a:r>
              <a:rPr lang="en-US" dirty="0">
                <a:solidFill>
                  <a:srgbClr val="0070C0"/>
                </a:solidFill>
              </a:rPr>
              <a:t>Data retrieved</a:t>
            </a:r>
          </a:p>
          <a:p>
            <a:r>
              <a:rPr lang="en-US" dirty="0">
                <a:solidFill>
                  <a:srgbClr val="0070C0"/>
                </a:solidFill>
              </a:rPr>
              <a:t>From file</a:t>
            </a:r>
          </a:p>
        </p:txBody>
      </p:sp>
      <p:cxnSp>
        <p:nvCxnSpPr>
          <p:cNvPr id="4" name="Straight Arrow Connector 3">
            <a:extLst>
              <a:ext uri="{FF2B5EF4-FFF2-40B4-BE49-F238E27FC236}">
                <a16:creationId xmlns:a16="http://schemas.microsoft.com/office/drawing/2014/main" id="{9AB5E822-B954-E042-B0E8-0ECC14D4EAC6}"/>
              </a:ext>
            </a:extLst>
          </p:cNvPr>
          <p:cNvCxnSpPr/>
          <p:nvPr/>
        </p:nvCxnSpPr>
        <p:spPr>
          <a:xfrm>
            <a:off x="-10014" y="2327700"/>
            <a:ext cx="12212027" cy="0"/>
          </a:xfrm>
          <a:prstGeom prst="straightConnector1">
            <a:avLst/>
          </a:prstGeom>
          <a:ln w="127000">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70B1B3B8-64E5-BA40-B44A-83936F8928D4}"/>
              </a:ext>
            </a:extLst>
          </p:cNvPr>
          <p:cNvSpPr/>
          <p:nvPr/>
        </p:nvSpPr>
        <p:spPr>
          <a:xfrm>
            <a:off x="4662774" y="1369089"/>
            <a:ext cx="918217" cy="239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Processes</a:t>
            </a:r>
          </a:p>
        </p:txBody>
      </p:sp>
    </p:spTree>
    <p:extLst>
      <p:ext uri="{BB962C8B-B14F-4D97-AF65-F5344CB8AC3E}">
        <p14:creationId xmlns:p14="http://schemas.microsoft.com/office/powerpoint/2010/main" val="986198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1055285" y="1040424"/>
            <a:ext cx="1493299" cy="725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120" name="Rectangle 119"/>
          <p:cNvSpPr/>
          <p:nvPr/>
        </p:nvSpPr>
        <p:spPr>
          <a:xfrm>
            <a:off x="11136715" y="1537559"/>
            <a:ext cx="1037658" cy="2846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83" name="Rectangle 82"/>
          <p:cNvSpPr/>
          <p:nvPr/>
        </p:nvSpPr>
        <p:spPr>
          <a:xfrm>
            <a:off x="1606366" y="1822160"/>
            <a:ext cx="1017700" cy="4518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47" name="Rectangle 46"/>
          <p:cNvSpPr/>
          <p:nvPr/>
        </p:nvSpPr>
        <p:spPr>
          <a:xfrm>
            <a:off x="3285070" y="1384728"/>
            <a:ext cx="1142363" cy="2960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cxnSp>
        <p:nvCxnSpPr>
          <p:cNvPr id="3" name="Straight Connector 2"/>
          <p:cNvCxnSpPr/>
          <p:nvPr/>
        </p:nvCxnSpPr>
        <p:spPr>
          <a:xfrm>
            <a:off x="266006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49283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140976" y="22605"/>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297376"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337831"/>
            <a:ext cx="12192000" cy="646331"/>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path path="circle">
              <a:fillToRect l="100000" t="100000"/>
            </a:path>
            <a:tileRect r="-100000" b="-100000"/>
          </a:gra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Design Pattern (MVC)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View 					Control 					Model		</a:t>
            </a:r>
          </a:p>
        </p:txBody>
      </p:sp>
      <p:sp>
        <p:nvSpPr>
          <p:cNvPr id="17" name="TextBox 16"/>
          <p:cNvSpPr txBox="1"/>
          <p:nvPr/>
        </p:nvSpPr>
        <p:spPr>
          <a:xfrm>
            <a:off x="9982" y="-37779"/>
            <a:ext cx="12187952" cy="369332"/>
          </a:xfrm>
          <a:prstGeom prst="rect">
            <a:avLst/>
          </a:prstGeom>
          <a:gradFill flip="none" rotWithShape="1">
            <a:gsLst>
              <a:gs pos="0">
                <a:schemeClr val="bg1"/>
              </a:gs>
              <a:gs pos="74000">
                <a:schemeClr val="accent6">
                  <a:lumMod val="45000"/>
                  <a:lumOff val="55000"/>
                </a:schemeClr>
              </a:gs>
              <a:gs pos="83000">
                <a:schemeClr val="accent6">
                  <a:lumMod val="45000"/>
                  <a:lumOff val="55000"/>
                </a:schemeClr>
              </a:gs>
              <a:gs pos="100000">
                <a:schemeClr val="accent6">
                  <a:lumMod val="30000"/>
                  <a:lumOff val="70000"/>
                </a:schemeClr>
              </a:gs>
            </a:gsLst>
            <a:lin ang="0" scaled="1"/>
            <a:tileRect/>
          </a:gra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Skill: Full Stack	Front End				Middle		  Back End	Back End			</a:t>
            </a:r>
          </a:p>
        </p:txBody>
      </p:sp>
      <p:sp>
        <p:nvSpPr>
          <p:cNvPr id="18" name="Rectangle 17"/>
          <p:cNvSpPr/>
          <p:nvPr/>
        </p:nvSpPr>
        <p:spPr>
          <a:xfrm>
            <a:off x="17627" y="1040424"/>
            <a:ext cx="584458" cy="12547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19" name="Rectangle 18"/>
          <p:cNvSpPr/>
          <p:nvPr/>
        </p:nvSpPr>
        <p:spPr>
          <a:xfrm>
            <a:off x="244907" y="1343030"/>
            <a:ext cx="1313617" cy="2055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23" name="Rectangle 22"/>
          <p:cNvSpPr/>
          <p:nvPr/>
        </p:nvSpPr>
        <p:spPr>
          <a:xfrm>
            <a:off x="4593395" y="1020880"/>
            <a:ext cx="2532911" cy="6694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24" name="Rectangle 23"/>
          <p:cNvSpPr/>
          <p:nvPr/>
        </p:nvSpPr>
        <p:spPr>
          <a:xfrm>
            <a:off x="5612698" y="1355604"/>
            <a:ext cx="1493299" cy="3251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84" name="Rectangle 83"/>
          <p:cNvSpPr/>
          <p:nvPr/>
        </p:nvSpPr>
        <p:spPr>
          <a:xfrm>
            <a:off x="7330931" y="1020879"/>
            <a:ext cx="1142363" cy="3736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85" name="Rectangle 84"/>
          <p:cNvSpPr/>
          <p:nvPr/>
        </p:nvSpPr>
        <p:spPr>
          <a:xfrm>
            <a:off x="9159386" y="998292"/>
            <a:ext cx="1142363" cy="3962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cxnSp>
        <p:nvCxnSpPr>
          <p:cNvPr id="108" name="Straight Arrow Connector 107"/>
          <p:cNvCxnSpPr>
            <a:cxnSpLocks/>
            <a:stCxn id="23" idx="2"/>
            <a:endCxn id="24" idx="0"/>
          </p:cNvCxnSpPr>
          <p:nvPr/>
        </p:nvCxnSpPr>
        <p:spPr>
          <a:xfrm flipV="1">
            <a:off x="5859851" y="1355604"/>
            <a:ext cx="499497" cy="3347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10423427" y="998292"/>
            <a:ext cx="1335363" cy="2369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cxnSp>
        <p:nvCxnSpPr>
          <p:cNvPr id="142" name="Elbow Connector 141"/>
          <p:cNvCxnSpPr>
            <a:cxnSpLocks/>
            <a:stCxn id="85" idx="3"/>
            <a:endCxn id="115" idx="1"/>
          </p:cNvCxnSpPr>
          <p:nvPr/>
        </p:nvCxnSpPr>
        <p:spPr>
          <a:xfrm flipV="1">
            <a:off x="10301749" y="1116753"/>
            <a:ext cx="121678" cy="79673"/>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3" name="Elbow Connector 142"/>
          <p:cNvCxnSpPr>
            <a:cxnSpLocks/>
            <a:stCxn id="115" idx="2"/>
            <a:endCxn id="120" idx="0"/>
          </p:cNvCxnSpPr>
          <p:nvPr/>
        </p:nvCxnSpPr>
        <p:spPr>
          <a:xfrm rot="16200000" flipH="1">
            <a:off x="11222154" y="1104168"/>
            <a:ext cx="302345" cy="564435"/>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1" name="Elbow Connector 190"/>
          <p:cNvCxnSpPr>
            <a:cxnSpLocks/>
            <a:stCxn id="19" idx="2"/>
            <a:endCxn id="111" idx="2"/>
          </p:cNvCxnSpPr>
          <p:nvPr/>
        </p:nvCxnSpPr>
        <p:spPr>
          <a:xfrm rot="16200000" flipH="1">
            <a:off x="1243153" y="1207116"/>
            <a:ext cx="217344" cy="900219"/>
          </a:xfrm>
          <a:prstGeom prst="bentConnector3">
            <a:avLst>
              <a:gd name="adj1" fmla="val 205179"/>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2" name="Elbow Connector 191"/>
          <p:cNvCxnSpPr>
            <a:cxnSpLocks/>
            <a:stCxn id="19" idx="2"/>
            <a:endCxn id="18" idx="3"/>
          </p:cNvCxnSpPr>
          <p:nvPr/>
        </p:nvCxnSpPr>
        <p:spPr>
          <a:xfrm rot="5400000">
            <a:off x="692282" y="1458358"/>
            <a:ext cx="119238" cy="29963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5" name="Elbow Connector 194"/>
          <p:cNvCxnSpPr>
            <a:cxnSpLocks/>
            <a:stCxn id="19" idx="2"/>
            <a:endCxn id="83" idx="1"/>
          </p:cNvCxnSpPr>
          <p:nvPr/>
        </p:nvCxnSpPr>
        <p:spPr>
          <a:xfrm rot="16200000" flipH="1">
            <a:off x="1004271" y="1445999"/>
            <a:ext cx="499540" cy="704650"/>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2" name="TextBox 231"/>
          <p:cNvSpPr txBox="1"/>
          <p:nvPr/>
        </p:nvSpPr>
        <p:spPr>
          <a:xfrm>
            <a:off x="10268866" y="6636806"/>
            <a:ext cx="194316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©2019 W. Clements – BYU-Idaho v190206</a:t>
            </a:r>
          </a:p>
        </p:txBody>
      </p:sp>
      <p:cxnSp>
        <p:nvCxnSpPr>
          <p:cNvPr id="27" name="Straight Connector 26">
            <a:extLst>
              <a:ext uri="{FF2B5EF4-FFF2-40B4-BE49-F238E27FC236}">
                <a16:creationId xmlns:a16="http://schemas.microsoft.com/office/drawing/2014/main" id="{2D04273C-F2AA-B843-9B01-CE7F183F02BC}"/>
              </a:ext>
            </a:extLst>
          </p:cNvPr>
          <p:cNvCxnSpPr>
            <a:cxnSpLocks/>
            <a:stCxn id="18" idx="2"/>
          </p:cNvCxnSpPr>
          <p:nvPr/>
        </p:nvCxnSpPr>
        <p:spPr>
          <a:xfrm>
            <a:off x="309856" y="2295159"/>
            <a:ext cx="0" cy="4585446"/>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2150619-7087-5449-8593-B68FA5E0F5E7}"/>
              </a:ext>
            </a:extLst>
          </p:cNvPr>
          <p:cNvCxnSpPr>
            <a:cxnSpLocks/>
            <a:stCxn id="19" idx="2"/>
          </p:cNvCxnSpPr>
          <p:nvPr/>
        </p:nvCxnSpPr>
        <p:spPr>
          <a:xfrm flipH="1">
            <a:off x="901715" y="1548554"/>
            <a:ext cx="1" cy="5440969"/>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3824796-1DB0-8E49-AA91-EA9201C0FCBE}"/>
              </a:ext>
            </a:extLst>
          </p:cNvPr>
          <p:cNvCxnSpPr>
            <a:cxnSpLocks/>
            <a:stCxn id="83" idx="2"/>
          </p:cNvCxnSpPr>
          <p:nvPr/>
        </p:nvCxnSpPr>
        <p:spPr>
          <a:xfrm>
            <a:off x="2115216" y="2274027"/>
            <a:ext cx="0" cy="4583973"/>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0856F12-8078-3E41-89D5-AEFE7817CBF7}"/>
              </a:ext>
            </a:extLst>
          </p:cNvPr>
          <p:cNvCxnSpPr>
            <a:cxnSpLocks/>
            <a:stCxn id="47" idx="2"/>
          </p:cNvCxnSpPr>
          <p:nvPr/>
        </p:nvCxnSpPr>
        <p:spPr>
          <a:xfrm>
            <a:off x="3856252" y="1680798"/>
            <a:ext cx="0" cy="5199807"/>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7139DD4-5705-264A-A1F3-570D62F6B5E5}"/>
              </a:ext>
            </a:extLst>
          </p:cNvPr>
          <p:cNvCxnSpPr>
            <a:cxnSpLocks/>
          </p:cNvCxnSpPr>
          <p:nvPr/>
        </p:nvCxnSpPr>
        <p:spPr>
          <a:xfrm>
            <a:off x="5120815" y="1645188"/>
            <a:ext cx="0" cy="5212812"/>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BD1F6CC-F5B2-C143-88E3-84FC06399163}"/>
              </a:ext>
            </a:extLst>
          </p:cNvPr>
          <p:cNvCxnSpPr>
            <a:cxnSpLocks/>
            <a:stCxn id="24" idx="2"/>
          </p:cNvCxnSpPr>
          <p:nvPr/>
        </p:nvCxnSpPr>
        <p:spPr>
          <a:xfrm flipH="1">
            <a:off x="6332150" y="1680798"/>
            <a:ext cx="27198" cy="5177202"/>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AEB488B-C09F-8146-A0E7-3C63C35808F1}"/>
              </a:ext>
            </a:extLst>
          </p:cNvPr>
          <p:cNvCxnSpPr>
            <a:cxnSpLocks/>
            <a:stCxn id="84" idx="2"/>
          </p:cNvCxnSpPr>
          <p:nvPr/>
        </p:nvCxnSpPr>
        <p:spPr>
          <a:xfrm>
            <a:off x="7902113" y="1394560"/>
            <a:ext cx="0" cy="5486045"/>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5AA7E82-D886-0946-80FA-4977C2A22E51}"/>
              </a:ext>
            </a:extLst>
          </p:cNvPr>
          <p:cNvCxnSpPr>
            <a:cxnSpLocks/>
            <a:stCxn id="85" idx="2"/>
          </p:cNvCxnSpPr>
          <p:nvPr/>
        </p:nvCxnSpPr>
        <p:spPr>
          <a:xfrm>
            <a:off x="9730568" y="1394560"/>
            <a:ext cx="0" cy="5486045"/>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C1AB6EA-35EE-8344-8845-5FCCDAD296AE}"/>
              </a:ext>
            </a:extLst>
          </p:cNvPr>
          <p:cNvCxnSpPr>
            <a:cxnSpLocks/>
            <a:stCxn id="115" idx="2"/>
          </p:cNvCxnSpPr>
          <p:nvPr/>
        </p:nvCxnSpPr>
        <p:spPr>
          <a:xfrm>
            <a:off x="11091109" y="1235214"/>
            <a:ext cx="0" cy="5617036"/>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9CF4D58-A314-AF47-93B1-34AC3A8424DC}"/>
              </a:ext>
            </a:extLst>
          </p:cNvPr>
          <p:cNvCxnSpPr>
            <a:cxnSpLocks/>
            <a:stCxn id="120" idx="2"/>
          </p:cNvCxnSpPr>
          <p:nvPr/>
        </p:nvCxnSpPr>
        <p:spPr>
          <a:xfrm flipH="1">
            <a:off x="11650826" y="1822160"/>
            <a:ext cx="4718" cy="5158356"/>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2E63A4E-9E32-E641-8268-CCFC4263CFEC}"/>
              </a:ext>
            </a:extLst>
          </p:cNvPr>
          <p:cNvSpPr txBox="1"/>
          <p:nvPr/>
        </p:nvSpPr>
        <p:spPr>
          <a:xfrm>
            <a:off x="265403" y="2327700"/>
            <a:ext cx="1593706" cy="369332"/>
          </a:xfrm>
          <a:prstGeom prst="rect">
            <a:avLst/>
          </a:prstGeom>
          <a:noFill/>
        </p:spPr>
        <p:txBody>
          <a:bodyPr wrap="none" rtlCol="0">
            <a:spAutoFit/>
          </a:bodyPr>
          <a:lstStyle/>
          <a:p>
            <a:r>
              <a:rPr lang="en-US" dirty="0"/>
              <a:t>Link being click</a:t>
            </a:r>
          </a:p>
        </p:txBody>
      </p:sp>
      <p:sp>
        <p:nvSpPr>
          <p:cNvPr id="60" name="TextBox 59">
            <a:extLst>
              <a:ext uri="{FF2B5EF4-FFF2-40B4-BE49-F238E27FC236}">
                <a16:creationId xmlns:a16="http://schemas.microsoft.com/office/drawing/2014/main" id="{4BDA23F8-DAE4-5349-A2B1-0A9BFEEEFAC8}"/>
              </a:ext>
            </a:extLst>
          </p:cNvPr>
          <p:cNvSpPr txBox="1"/>
          <p:nvPr/>
        </p:nvSpPr>
        <p:spPr>
          <a:xfrm>
            <a:off x="728818" y="2626331"/>
            <a:ext cx="3319178" cy="369332"/>
          </a:xfrm>
          <a:prstGeom prst="rect">
            <a:avLst/>
          </a:prstGeom>
          <a:noFill/>
        </p:spPr>
        <p:txBody>
          <a:bodyPr wrap="none" rtlCol="0">
            <a:spAutoFit/>
          </a:bodyPr>
          <a:lstStyle/>
          <a:p>
            <a:r>
              <a:rPr lang="en-US" dirty="0"/>
              <a:t>Control sending request to server</a:t>
            </a:r>
          </a:p>
        </p:txBody>
      </p:sp>
      <p:sp>
        <p:nvSpPr>
          <p:cNvPr id="61" name="TextBox 60">
            <a:extLst>
              <a:ext uri="{FF2B5EF4-FFF2-40B4-BE49-F238E27FC236}">
                <a16:creationId xmlns:a16="http://schemas.microsoft.com/office/drawing/2014/main" id="{64E38157-A28D-C04D-B7FC-BEEA25114EE4}"/>
              </a:ext>
            </a:extLst>
          </p:cNvPr>
          <p:cNvSpPr txBox="1"/>
          <p:nvPr/>
        </p:nvSpPr>
        <p:spPr>
          <a:xfrm>
            <a:off x="1980957" y="2891483"/>
            <a:ext cx="3319178" cy="369332"/>
          </a:xfrm>
          <a:prstGeom prst="rect">
            <a:avLst/>
          </a:prstGeom>
          <a:noFill/>
        </p:spPr>
        <p:txBody>
          <a:bodyPr wrap="none" rtlCol="0">
            <a:spAutoFit/>
          </a:bodyPr>
          <a:lstStyle/>
          <a:p>
            <a:r>
              <a:rPr lang="en-US" dirty="0"/>
              <a:t>Control sending request to server</a:t>
            </a:r>
          </a:p>
        </p:txBody>
      </p:sp>
      <p:sp>
        <p:nvSpPr>
          <p:cNvPr id="62" name="TextBox 61">
            <a:extLst>
              <a:ext uri="{FF2B5EF4-FFF2-40B4-BE49-F238E27FC236}">
                <a16:creationId xmlns:a16="http://schemas.microsoft.com/office/drawing/2014/main" id="{2C1E3444-0C08-9148-9D61-E87C490F7307}"/>
              </a:ext>
            </a:extLst>
          </p:cNvPr>
          <p:cNvSpPr txBox="1"/>
          <p:nvPr/>
        </p:nvSpPr>
        <p:spPr>
          <a:xfrm>
            <a:off x="3713766" y="3251343"/>
            <a:ext cx="3284554" cy="369332"/>
          </a:xfrm>
          <a:prstGeom prst="rect">
            <a:avLst/>
          </a:prstGeom>
          <a:noFill/>
        </p:spPr>
        <p:txBody>
          <a:bodyPr wrap="none" rtlCol="0">
            <a:spAutoFit/>
          </a:bodyPr>
          <a:lstStyle/>
          <a:p>
            <a:r>
              <a:rPr lang="en-US" dirty="0"/>
              <a:t>Request being received by server</a:t>
            </a:r>
          </a:p>
        </p:txBody>
      </p:sp>
      <p:sp>
        <p:nvSpPr>
          <p:cNvPr id="63" name="TextBox 62">
            <a:extLst>
              <a:ext uri="{FF2B5EF4-FFF2-40B4-BE49-F238E27FC236}">
                <a16:creationId xmlns:a16="http://schemas.microsoft.com/office/drawing/2014/main" id="{5B36BF3C-D1EF-E745-93E4-10B01268DF9F}"/>
              </a:ext>
            </a:extLst>
          </p:cNvPr>
          <p:cNvSpPr txBox="1"/>
          <p:nvPr/>
        </p:nvSpPr>
        <p:spPr>
          <a:xfrm>
            <a:off x="5710295" y="3463860"/>
            <a:ext cx="2521139" cy="369332"/>
          </a:xfrm>
          <a:prstGeom prst="rect">
            <a:avLst/>
          </a:prstGeom>
          <a:noFill/>
        </p:spPr>
        <p:txBody>
          <a:bodyPr wrap="none" rtlCol="0">
            <a:spAutoFit/>
          </a:bodyPr>
          <a:lstStyle/>
          <a:p>
            <a:r>
              <a:rPr lang="en-US" dirty="0"/>
              <a:t>Request being processed</a:t>
            </a:r>
          </a:p>
        </p:txBody>
      </p:sp>
      <p:sp>
        <p:nvSpPr>
          <p:cNvPr id="65" name="TextBox 64">
            <a:extLst>
              <a:ext uri="{FF2B5EF4-FFF2-40B4-BE49-F238E27FC236}">
                <a16:creationId xmlns:a16="http://schemas.microsoft.com/office/drawing/2014/main" id="{B4686476-88A8-3749-A23B-C9DCEB202E56}"/>
              </a:ext>
            </a:extLst>
          </p:cNvPr>
          <p:cNvSpPr txBox="1"/>
          <p:nvPr/>
        </p:nvSpPr>
        <p:spPr>
          <a:xfrm>
            <a:off x="5749904" y="3762266"/>
            <a:ext cx="2681760" cy="369332"/>
          </a:xfrm>
          <a:prstGeom prst="rect">
            <a:avLst/>
          </a:prstGeom>
          <a:noFill/>
        </p:spPr>
        <p:txBody>
          <a:bodyPr wrap="none" rtlCol="0">
            <a:spAutoFit/>
          </a:bodyPr>
          <a:lstStyle/>
          <a:p>
            <a:r>
              <a:rPr lang="en-US" dirty="0"/>
              <a:t>Request state being stored</a:t>
            </a:r>
          </a:p>
        </p:txBody>
      </p:sp>
      <p:sp>
        <p:nvSpPr>
          <p:cNvPr id="66" name="TextBox 65">
            <a:extLst>
              <a:ext uri="{FF2B5EF4-FFF2-40B4-BE49-F238E27FC236}">
                <a16:creationId xmlns:a16="http://schemas.microsoft.com/office/drawing/2014/main" id="{8BD45522-05DA-AA4A-9742-C3961E18FB2C}"/>
              </a:ext>
            </a:extLst>
          </p:cNvPr>
          <p:cNvSpPr txBox="1"/>
          <p:nvPr/>
        </p:nvSpPr>
        <p:spPr>
          <a:xfrm>
            <a:off x="7797969" y="3974783"/>
            <a:ext cx="4592924" cy="369332"/>
          </a:xfrm>
          <a:prstGeom prst="rect">
            <a:avLst/>
          </a:prstGeom>
          <a:noFill/>
        </p:spPr>
        <p:txBody>
          <a:bodyPr wrap="none" rtlCol="0">
            <a:spAutoFit/>
          </a:bodyPr>
          <a:lstStyle/>
          <a:p>
            <a:r>
              <a:rPr lang="en-US" dirty="0"/>
              <a:t>Request’s parameters being pulled from Model</a:t>
            </a:r>
          </a:p>
        </p:txBody>
      </p:sp>
      <p:sp>
        <p:nvSpPr>
          <p:cNvPr id="67" name="TextBox 66">
            <a:extLst>
              <a:ext uri="{FF2B5EF4-FFF2-40B4-BE49-F238E27FC236}">
                <a16:creationId xmlns:a16="http://schemas.microsoft.com/office/drawing/2014/main" id="{11C0FC2E-D420-E743-BF44-45DFF4539252}"/>
              </a:ext>
            </a:extLst>
          </p:cNvPr>
          <p:cNvSpPr txBox="1"/>
          <p:nvPr/>
        </p:nvSpPr>
        <p:spPr>
          <a:xfrm>
            <a:off x="7863450" y="5533160"/>
            <a:ext cx="2139304" cy="369332"/>
          </a:xfrm>
          <a:prstGeom prst="rect">
            <a:avLst/>
          </a:prstGeom>
          <a:noFill/>
        </p:spPr>
        <p:txBody>
          <a:bodyPr wrap="none" rtlCol="0">
            <a:spAutoFit/>
          </a:bodyPr>
          <a:lstStyle/>
          <a:p>
            <a:r>
              <a:rPr lang="en-US" dirty="0">
                <a:solidFill>
                  <a:schemeClr val="accent6"/>
                </a:solidFill>
              </a:rPr>
              <a:t>Return data received</a:t>
            </a:r>
          </a:p>
        </p:txBody>
      </p:sp>
      <p:sp>
        <p:nvSpPr>
          <p:cNvPr id="68" name="TextBox 67">
            <a:extLst>
              <a:ext uri="{FF2B5EF4-FFF2-40B4-BE49-F238E27FC236}">
                <a16:creationId xmlns:a16="http://schemas.microsoft.com/office/drawing/2014/main" id="{A99DB72F-16FE-2D49-9C88-B3232239AFEF}"/>
              </a:ext>
            </a:extLst>
          </p:cNvPr>
          <p:cNvSpPr txBox="1"/>
          <p:nvPr/>
        </p:nvSpPr>
        <p:spPr>
          <a:xfrm>
            <a:off x="9672932" y="4415851"/>
            <a:ext cx="2098908" cy="369332"/>
          </a:xfrm>
          <a:prstGeom prst="rect">
            <a:avLst/>
          </a:prstGeom>
          <a:noFill/>
        </p:spPr>
        <p:txBody>
          <a:bodyPr wrap="none" rtlCol="0">
            <a:spAutoFit/>
          </a:bodyPr>
          <a:lstStyle/>
          <a:p>
            <a:r>
              <a:rPr lang="en-US" dirty="0"/>
              <a:t>Parameters received</a:t>
            </a:r>
          </a:p>
        </p:txBody>
      </p:sp>
      <p:sp>
        <p:nvSpPr>
          <p:cNvPr id="69" name="TextBox 68">
            <a:extLst>
              <a:ext uri="{FF2B5EF4-FFF2-40B4-BE49-F238E27FC236}">
                <a16:creationId xmlns:a16="http://schemas.microsoft.com/office/drawing/2014/main" id="{D117C119-DA93-E54E-B7B8-9FED7F1F9C52}"/>
              </a:ext>
            </a:extLst>
          </p:cNvPr>
          <p:cNvSpPr txBox="1"/>
          <p:nvPr/>
        </p:nvSpPr>
        <p:spPr>
          <a:xfrm>
            <a:off x="10770747" y="4654116"/>
            <a:ext cx="1528239" cy="646331"/>
          </a:xfrm>
          <a:prstGeom prst="rect">
            <a:avLst/>
          </a:prstGeom>
          <a:noFill/>
        </p:spPr>
        <p:txBody>
          <a:bodyPr wrap="none" rtlCol="0">
            <a:spAutoFit/>
          </a:bodyPr>
          <a:lstStyle/>
          <a:p>
            <a:r>
              <a:rPr lang="en-US" dirty="0"/>
              <a:t>Data retrieved</a:t>
            </a:r>
          </a:p>
          <a:p>
            <a:r>
              <a:rPr lang="en-US" dirty="0"/>
              <a:t>From file</a:t>
            </a:r>
          </a:p>
        </p:txBody>
      </p:sp>
      <p:sp>
        <p:nvSpPr>
          <p:cNvPr id="70" name="TextBox 69">
            <a:extLst>
              <a:ext uri="{FF2B5EF4-FFF2-40B4-BE49-F238E27FC236}">
                <a16:creationId xmlns:a16="http://schemas.microsoft.com/office/drawing/2014/main" id="{25F82C41-2119-5D40-B431-55BAD750A84C}"/>
              </a:ext>
            </a:extLst>
          </p:cNvPr>
          <p:cNvSpPr txBox="1"/>
          <p:nvPr/>
        </p:nvSpPr>
        <p:spPr>
          <a:xfrm>
            <a:off x="9614529" y="5150360"/>
            <a:ext cx="2202462" cy="369332"/>
          </a:xfrm>
          <a:prstGeom prst="rect">
            <a:avLst/>
          </a:prstGeom>
          <a:noFill/>
        </p:spPr>
        <p:txBody>
          <a:bodyPr wrap="none" rtlCol="0">
            <a:spAutoFit/>
          </a:bodyPr>
          <a:lstStyle/>
          <a:p>
            <a:r>
              <a:rPr lang="en-US" dirty="0">
                <a:solidFill>
                  <a:schemeClr val="accent6"/>
                </a:solidFill>
              </a:rPr>
              <a:t>Results data returned</a:t>
            </a:r>
          </a:p>
        </p:txBody>
      </p:sp>
      <p:sp>
        <p:nvSpPr>
          <p:cNvPr id="71" name="TextBox 70">
            <a:extLst>
              <a:ext uri="{FF2B5EF4-FFF2-40B4-BE49-F238E27FC236}">
                <a16:creationId xmlns:a16="http://schemas.microsoft.com/office/drawing/2014/main" id="{C5FA448C-871C-F044-958E-9A162D9B57BD}"/>
              </a:ext>
            </a:extLst>
          </p:cNvPr>
          <p:cNvSpPr txBox="1"/>
          <p:nvPr/>
        </p:nvSpPr>
        <p:spPr>
          <a:xfrm>
            <a:off x="5813244" y="5717826"/>
            <a:ext cx="3260829" cy="369332"/>
          </a:xfrm>
          <a:prstGeom prst="rect">
            <a:avLst/>
          </a:prstGeom>
          <a:noFill/>
        </p:spPr>
        <p:txBody>
          <a:bodyPr wrap="none" rtlCol="0">
            <a:spAutoFit/>
          </a:bodyPr>
          <a:lstStyle/>
          <a:p>
            <a:r>
              <a:rPr lang="en-US" dirty="0">
                <a:solidFill>
                  <a:schemeClr val="accent6"/>
                </a:solidFill>
              </a:rPr>
              <a:t>Data processed into information</a:t>
            </a:r>
          </a:p>
        </p:txBody>
      </p:sp>
      <p:sp>
        <p:nvSpPr>
          <p:cNvPr id="72" name="TextBox 71">
            <a:extLst>
              <a:ext uri="{FF2B5EF4-FFF2-40B4-BE49-F238E27FC236}">
                <a16:creationId xmlns:a16="http://schemas.microsoft.com/office/drawing/2014/main" id="{FE34522C-078C-AD47-85FC-2023D03BF0C1}"/>
              </a:ext>
            </a:extLst>
          </p:cNvPr>
          <p:cNvSpPr txBox="1"/>
          <p:nvPr/>
        </p:nvSpPr>
        <p:spPr>
          <a:xfrm>
            <a:off x="3805464" y="5978105"/>
            <a:ext cx="2179058" cy="369332"/>
          </a:xfrm>
          <a:prstGeom prst="rect">
            <a:avLst/>
          </a:prstGeom>
          <a:noFill/>
        </p:spPr>
        <p:txBody>
          <a:bodyPr wrap="none" rtlCol="0">
            <a:spAutoFit/>
          </a:bodyPr>
          <a:lstStyle/>
          <a:p>
            <a:r>
              <a:rPr lang="en-US" dirty="0">
                <a:solidFill>
                  <a:schemeClr val="accent6"/>
                </a:solidFill>
              </a:rPr>
              <a:t>Information returned</a:t>
            </a:r>
          </a:p>
        </p:txBody>
      </p:sp>
      <p:sp>
        <p:nvSpPr>
          <p:cNvPr id="73" name="TextBox 72">
            <a:extLst>
              <a:ext uri="{FF2B5EF4-FFF2-40B4-BE49-F238E27FC236}">
                <a16:creationId xmlns:a16="http://schemas.microsoft.com/office/drawing/2014/main" id="{BE04B821-8416-AF4F-BD2C-782D681D87EE}"/>
              </a:ext>
            </a:extLst>
          </p:cNvPr>
          <p:cNvSpPr txBox="1"/>
          <p:nvPr/>
        </p:nvSpPr>
        <p:spPr>
          <a:xfrm>
            <a:off x="2042433" y="6169406"/>
            <a:ext cx="2147576" cy="369332"/>
          </a:xfrm>
          <a:prstGeom prst="rect">
            <a:avLst/>
          </a:prstGeom>
          <a:noFill/>
        </p:spPr>
        <p:txBody>
          <a:bodyPr wrap="none" rtlCol="0">
            <a:spAutoFit/>
          </a:bodyPr>
          <a:lstStyle/>
          <a:p>
            <a:r>
              <a:rPr lang="en-US" dirty="0">
                <a:solidFill>
                  <a:schemeClr val="accent6"/>
                </a:solidFill>
              </a:rPr>
              <a:t>Information received</a:t>
            </a:r>
          </a:p>
        </p:txBody>
      </p:sp>
      <p:sp>
        <p:nvSpPr>
          <p:cNvPr id="74" name="TextBox 73">
            <a:extLst>
              <a:ext uri="{FF2B5EF4-FFF2-40B4-BE49-F238E27FC236}">
                <a16:creationId xmlns:a16="http://schemas.microsoft.com/office/drawing/2014/main" id="{2B16ED74-D147-0A4F-BDA3-CF400A4DE6E1}"/>
              </a:ext>
            </a:extLst>
          </p:cNvPr>
          <p:cNvSpPr txBox="1"/>
          <p:nvPr/>
        </p:nvSpPr>
        <p:spPr>
          <a:xfrm>
            <a:off x="440778" y="6415634"/>
            <a:ext cx="1789336" cy="369332"/>
          </a:xfrm>
          <a:prstGeom prst="rect">
            <a:avLst/>
          </a:prstGeom>
          <a:noFill/>
        </p:spPr>
        <p:txBody>
          <a:bodyPr wrap="none" rtlCol="0">
            <a:spAutoFit/>
          </a:bodyPr>
          <a:lstStyle/>
          <a:p>
            <a:r>
              <a:rPr lang="en-US" dirty="0">
                <a:solidFill>
                  <a:schemeClr val="accent6"/>
                </a:solidFill>
              </a:rPr>
              <a:t>Results displayed</a:t>
            </a:r>
          </a:p>
        </p:txBody>
      </p:sp>
      <p:cxnSp>
        <p:nvCxnSpPr>
          <p:cNvPr id="52" name="Straight Arrow Connector 51">
            <a:extLst>
              <a:ext uri="{FF2B5EF4-FFF2-40B4-BE49-F238E27FC236}">
                <a16:creationId xmlns:a16="http://schemas.microsoft.com/office/drawing/2014/main" id="{CAEB819A-E572-8D46-86AA-27A593CF4C45}"/>
              </a:ext>
            </a:extLst>
          </p:cNvPr>
          <p:cNvCxnSpPr/>
          <p:nvPr/>
        </p:nvCxnSpPr>
        <p:spPr>
          <a:xfrm>
            <a:off x="-37654" y="5150360"/>
            <a:ext cx="12212027" cy="0"/>
          </a:xfrm>
          <a:prstGeom prst="straightConnector1">
            <a:avLst/>
          </a:prstGeom>
          <a:ln w="1270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8B3C91C-E8BD-B148-AF02-19977A6CF584}"/>
              </a:ext>
            </a:extLst>
          </p:cNvPr>
          <p:cNvCxnSpPr/>
          <p:nvPr/>
        </p:nvCxnSpPr>
        <p:spPr>
          <a:xfrm>
            <a:off x="-10014" y="2327700"/>
            <a:ext cx="12212027" cy="0"/>
          </a:xfrm>
          <a:prstGeom prst="straightConnector1">
            <a:avLst/>
          </a:prstGeom>
          <a:ln w="127000">
            <a:headEnd type="none"/>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311A7B-9B22-E245-AB99-A2D21F5F3611}"/>
              </a:ext>
            </a:extLst>
          </p:cNvPr>
          <p:cNvSpPr/>
          <p:nvPr/>
        </p:nvSpPr>
        <p:spPr>
          <a:xfrm>
            <a:off x="4662774" y="1369089"/>
            <a:ext cx="918217" cy="239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Processes</a:t>
            </a:r>
          </a:p>
        </p:txBody>
      </p:sp>
    </p:spTree>
    <p:extLst>
      <p:ext uri="{BB962C8B-B14F-4D97-AF65-F5344CB8AC3E}">
        <p14:creationId xmlns:p14="http://schemas.microsoft.com/office/powerpoint/2010/main" val="2563563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A2477-ED53-4209-B50A-B71F7DD674B8}"/>
              </a:ext>
            </a:extLst>
          </p:cNvPr>
          <p:cNvSpPr>
            <a:spLocks noGrp="1"/>
          </p:cNvSpPr>
          <p:nvPr>
            <p:ph type="title"/>
          </p:nvPr>
        </p:nvSpPr>
        <p:spPr/>
        <p:txBody>
          <a:bodyPr/>
          <a:lstStyle/>
          <a:p>
            <a:r>
              <a:rPr lang="en-US" dirty="0"/>
              <a:t>Stubs and Drivers</a:t>
            </a:r>
          </a:p>
        </p:txBody>
      </p:sp>
      <p:graphicFrame>
        <p:nvGraphicFramePr>
          <p:cNvPr id="8" name="Content Placeholder 7">
            <a:extLst>
              <a:ext uri="{FF2B5EF4-FFF2-40B4-BE49-F238E27FC236}">
                <a16:creationId xmlns:a16="http://schemas.microsoft.com/office/drawing/2014/main" id="{4594823E-CF6B-41D6-B807-77E53CA5010D}"/>
              </a:ext>
            </a:extLst>
          </p:cNvPr>
          <p:cNvGraphicFramePr>
            <a:graphicFrameLocks noGrp="1"/>
          </p:cNvGraphicFramePr>
          <p:nvPr>
            <p:ph idx="1"/>
          </p:nvPr>
        </p:nvGraphicFramePr>
        <p:xfrm>
          <a:off x="838200" y="2629694"/>
          <a:ext cx="10515600" cy="2743200"/>
        </p:xfrm>
        <a:graphic>
          <a:graphicData uri="http://schemas.openxmlformats.org/drawingml/2006/table">
            <a:tbl>
              <a:tblPr/>
              <a:tblGrid>
                <a:gridCol w="5257800">
                  <a:extLst>
                    <a:ext uri="{9D8B030D-6E8A-4147-A177-3AD203B41FA5}">
                      <a16:colId xmlns:a16="http://schemas.microsoft.com/office/drawing/2014/main" val="345192999"/>
                    </a:ext>
                  </a:extLst>
                </a:gridCol>
                <a:gridCol w="5257800">
                  <a:extLst>
                    <a:ext uri="{9D8B030D-6E8A-4147-A177-3AD203B41FA5}">
                      <a16:colId xmlns:a16="http://schemas.microsoft.com/office/drawing/2014/main" val="644761054"/>
                    </a:ext>
                  </a:extLst>
                </a:gridCol>
              </a:tblGrid>
              <a:tr h="0">
                <a:tc>
                  <a:txBody>
                    <a:bodyPr/>
                    <a:lstStyle/>
                    <a:p>
                      <a:r>
                        <a:rPr lang="en-US"/>
                        <a:t>STUBS</a:t>
                      </a:r>
                    </a:p>
                  </a:txBody>
                  <a:tcPr anchor="ctr">
                    <a:lnL>
                      <a:noFill/>
                    </a:lnL>
                    <a:lnR>
                      <a:noFill/>
                    </a:lnR>
                    <a:lnT>
                      <a:noFill/>
                    </a:lnT>
                    <a:lnB>
                      <a:noFill/>
                    </a:lnB>
                  </a:tcPr>
                </a:tc>
                <a:tc>
                  <a:txBody>
                    <a:bodyPr/>
                    <a:lstStyle/>
                    <a:p>
                      <a:r>
                        <a:rPr lang="en-US"/>
                        <a:t>DRIVERS</a:t>
                      </a:r>
                    </a:p>
                  </a:txBody>
                  <a:tcPr anchor="ctr">
                    <a:lnL>
                      <a:noFill/>
                    </a:lnL>
                    <a:lnR>
                      <a:noFill/>
                    </a:lnR>
                    <a:lnT>
                      <a:noFill/>
                    </a:lnT>
                    <a:lnB>
                      <a:noFill/>
                    </a:lnB>
                  </a:tcPr>
                </a:tc>
                <a:extLst>
                  <a:ext uri="{0D108BD9-81ED-4DB2-BD59-A6C34878D82A}">
                    <a16:rowId xmlns:a16="http://schemas.microsoft.com/office/drawing/2014/main" val="2851161719"/>
                  </a:ext>
                </a:extLst>
              </a:tr>
              <a:tr h="0">
                <a:tc>
                  <a:txBody>
                    <a:bodyPr/>
                    <a:lstStyle/>
                    <a:p>
                      <a:r>
                        <a:rPr lang="en-US" dirty="0"/>
                        <a:t>Stubs used in Top Down Integration Testing </a:t>
                      </a:r>
                    </a:p>
                  </a:txBody>
                  <a:tcPr anchor="ctr">
                    <a:lnL>
                      <a:noFill/>
                    </a:lnL>
                    <a:lnR>
                      <a:noFill/>
                    </a:lnR>
                    <a:lnT>
                      <a:noFill/>
                    </a:lnT>
                    <a:lnB>
                      <a:noFill/>
                    </a:lnB>
                  </a:tcPr>
                </a:tc>
                <a:tc>
                  <a:txBody>
                    <a:bodyPr/>
                    <a:lstStyle/>
                    <a:p>
                      <a:r>
                        <a:rPr lang="en-US"/>
                        <a:t>Drivers used in Bottom Up Integration Testing </a:t>
                      </a:r>
                    </a:p>
                  </a:txBody>
                  <a:tcPr anchor="ctr">
                    <a:lnL>
                      <a:noFill/>
                    </a:lnL>
                    <a:lnR>
                      <a:noFill/>
                    </a:lnR>
                    <a:lnT>
                      <a:noFill/>
                    </a:lnT>
                    <a:lnB>
                      <a:noFill/>
                    </a:lnB>
                  </a:tcPr>
                </a:tc>
                <a:extLst>
                  <a:ext uri="{0D108BD9-81ED-4DB2-BD59-A6C34878D82A}">
                    <a16:rowId xmlns:a16="http://schemas.microsoft.com/office/drawing/2014/main" val="1836189203"/>
                  </a:ext>
                </a:extLst>
              </a:tr>
              <a:tr h="0">
                <a:tc>
                  <a:txBody>
                    <a:bodyPr/>
                    <a:lstStyle/>
                    <a:p>
                      <a:r>
                        <a:rPr lang="en-US"/>
                        <a:t>Stubs are used when sub programs are under development</a:t>
                      </a:r>
                    </a:p>
                  </a:txBody>
                  <a:tcPr anchor="ctr">
                    <a:lnL>
                      <a:noFill/>
                    </a:lnL>
                    <a:lnR>
                      <a:noFill/>
                    </a:lnR>
                    <a:lnT>
                      <a:noFill/>
                    </a:lnT>
                    <a:lnB>
                      <a:noFill/>
                    </a:lnB>
                  </a:tcPr>
                </a:tc>
                <a:tc>
                  <a:txBody>
                    <a:bodyPr/>
                    <a:lstStyle/>
                    <a:p>
                      <a:r>
                        <a:rPr lang="en-US"/>
                        <a:t>Drivers are used when main programs are under development</a:t>
                      </a:r>
                    </a:p>
                  </a:txBody>
                  <a:tcPr anchor="ctr">
                    <a:lnL>
                      <a:noFill/>
                    </a:lnL>
                    <a:lnR>
                      <a:noFill/>
                    </a:lnR>
                    <a:lnT>
                      <a:noFill/>
                    </a:lnT>
                    <a:lnB>
                      <a:noFill/>
                    </a:lnB>
                  </a:tcPr>
                </a:tc>
                <a:extLst>
                  <a:ext uri="{0D108BD9-81ED-4DB2-BD59-A6C34878D82A}">
                    <a16:rowId xmlns:a16="http://schemas.microsoft.com/office/drawing/2014/main" val="3349178260"/>
                  </a:ext>
                </a:extLst>
              </a:tr>
              <a:tr h="0">
                <a:tc>
                  <a:txBody>
                    <a:bodyPr/>
                    <a:lstStyle/>
                    <a:p>
                      <a:r>
                        <a:rPr lang="en-US"/>
                        <a:t>Top most module is tested first</a:t>
                      </a:r>
                    </a:p>
                  </a:txBody>
                  <a:tcPr anchor="ctr">
                    <a:lnL>
                      <a:noFill/>
                    </a:lnL>
                    <a:lnR>
                      <a:noFill/>
                    </a:lnR>
                    <a:lnT>
                      <a:noFill/>
                    </a:lnT>
                    <a:lnB>
                      <a:noFill/>
                    </a:lnB>
                  </a:tcPr>
                </a:tc>
                <a:tc>
                  <a:txBody>
                    <a:bodyPr/>
                    <a:lstStyle/>
                    <a:p>
                      <a:r>
                        <a:rPr lang="en-US"/>
                        <a:t>Lowest module is tested first</a:t>
                      </a:r>
                    </a:p>
                  </a:txBody>
                  <a:tcPr anchor="ctr">
                    <a:lnL>
                      <a:noFill/>
                    </a:lnL>
                    <a:lnR>
                      <a:noFill/>
                    </a:lnR>
                    <a:lnT>
                      <a:noFill/>
                    </a:lnT>
                    <a:lnB>
                      <a:noFill/>
                    </a:lnB>
                  </a:tcPr>
                </a:tc>
                <a:extLst>
                  <a:ext uri="{0D108BD9-81ED-4DB2-BD59-A6C34878D82A}">
                    <a16:rowId xmlns:a16="http://schemas.microsoft.com/office/drawing/2014/main" val="2669707050"/>
                  </a:ext>
                </a:extLst>
              </a:tr>
              <a:tr h="0">
                <a:tc>
                  <a:txBody>
                    <a:bodyPr/>
                    <a:lstStyle/>
                    <a:p>
                      <a:r>
                        <a:rPr lang="en-US"/>
                        <a:t>It can simulate the behavior of lower level modules that are not integrated</a:t>
                      </a:r>
                    </a:p>
                  </a:txBody>
                  <a:tcPr anchor="ctr">
                    <a:lnL>
                      <a:noFill/>
                    </a:lnL>
                    <a:lnR>
                      <a:noFill/>
                    </a:lnR>
                    <a:lnT>
                      <a:noFill/>
                    </a:lnT>
                    <a:lnB>
                      <a:noFill/>
                    </a:lnB>
                  </a:tcPr>
                </a:tc>
                <a:tc>
                  <a:txBody>
                    <a:bodyPr/>
                    <a:lstStyle/>
                    <a:p>
                      <a:r>
                        <a:rPr lang="en-US"/>
                        <a:t>It can simulate the behavior of upper level modules that are not integrated</a:t>
                      </a:r>
                    </a:p>
                  </a:txBody>
                  <a:tcPr anchor="ctr">
                    <a:lnL>
                      <a:noFill/>
                    </a:lnL>
                    <a:lnR>
                      <a:noFill/>
                    </a:lnR>
                    <a:lnT>
                      <a:noFill/>
                    </a:lnT>
                    <a:lnB>
                      <a:noFill/>
                    </a:lnB>
                  </a:tcPr>
                </a:tc>
                <a:extLst>
                  <a:ext uri="{0D108BD9-81ED-4DB2-BD59-A6C34878D82A}">
                    <a16:rowId xmlns:a16="http://schemas.microsoft.com/office/drawing/2014/main" val="3172151817"/>
                  </a:ext>
                </a:extLst>
              </a:tr>
              <a:tr h="0">
                <a:tc>
                  <a:txBody>
                    <a:bodyPr/>
                    <a:lstStyle/>
                    <a:p>
                      <a:r>
                        <a:rPr lang="en-US"/>
                        <a:t>Stubs are called programs</a:t>
                      </a:r>
                    </a:p>
                  </a:txBody>
                  <a:tcPr anchor="ctr">
                    <a:lnL>
                      <a:noFill/>
                    </a:lnL>
                    <a:lnR>
                      <a:noFill/>
                    </a:lnR>
                    <a:lnT>
                      <a:noFill/>
                    </a:lnT>
                    <a:lnB>
                      <a:noFill/>
                    </a:lnB>
                  </a:tcPr>
                </a:tc>
                <a:tc>
                  <a:txBody>
                    <a:bodyPr/>
                    <a:lstStyle/>
                    <a:p>
                      <a:r>
                        <a:rPr lang="en-US" dirty="0"/>
                        <a:t>Drivers are the calling programs</a:t>
                      </a:r>
                    </a:p>
                  </a:txBody>
                  <a:tcPr anchor="ctr">
                    <a:lnL>
                      <a:noFill/>
                    </a:lnL>
                    <a:lnR>
                      <a:noFill/>
                    </a:lnR>
                    <a:lnT>
                      <a:noFill/>
                    </a:lnT>
                    <a:lnB>
                      <a:noFill/>
                    </a:lnB>
                  </a:tcPr>
                </a:tc>
                <a:extLst>
                  <a:ext uri="{0D108BD9-81ED-4DB2-BD59-A6C34878D82A}">
                    <a16:rowId xmlns:a16="http://schemas.microsoft.com/office/drawing/2014/main" val="3234959138"/>
                  </a:ext>
                </a:extLst>
              </a:tr>
            </a:tbl>
          </a:graphicData>
        </a:graphic>
      </p:graphicFrame>
      <p:pic>
        <p:nvPicPr>
          <p:cNvPr id="10" name="Picture 9" descr="Diagram&#10;&#10;Description automatically generated">
            <a:extLst>
              <a:ext uri="{FF2B5EF4-FFF2-40B4-BE49-F238E27FC236}">
                <a16:creationId xmlns:a16="http://schemas.microsoft.com/office/drawing/2014/main" id="{5080A513-A60D-486A-A4B2-AA5AA8A71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9633" y="-44058"/>
            <a:ext cx="4332367" cy="2837358"/>
          </a:xfrm>
          <a:prstGeom prst="rect">
            <a:avLst/>
          </a:prstGeom>
        </p:spPr>
      </p:pic>
    </p:spTree>
    <p:extLst>
      <p:ext uri="{BB962C8B-B14F-4D97-AF65-F5344CB8AC3E}">
        <p14:creationId xmlns:p14="http://schemas.microsoft.com/office/powerpoint/2010/main" val="3869372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1055285" y="1040424"/>
            <a:ext cx="1493299" cy="725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120" name="Rectangle 119"/>
          <p:cNvSpPr/>
          <p:nvPr/>
        </p:nvSpPr>
        <p:spPr>
          <a:xfrm>
            <a:off x="11136715" y="1537559"/>
            <a:ext cx="1037658" cy="2846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83" name="Rectangle 82"/>
          <p:cNvSpPr/>
          <p:nvPr/>
        </p:nvSpPr>
        <p:spPr>
          <a:xfrm>
            <a:off x="1606366" y="1822160"/>
            <a:ext cx="1017700" cy="4518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47" name="Rectangle 46"/>
          <p:cNvSpPr/>
          <p:nvPr/>
        </p:nvSpPr>
        <p:spPr>
          <a:xfrm>
            <a:off x="3285070" y="1384728"/>
            <a:ext cx="1142363" cy="2960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cxnSp>
        <p:nvCxnSpPr>
          <p:cNvPr id="3" name="Straight Connector 2"/>
          <p:cNvCxnSpPr/>
          <p:nvPr/>
        </p:nvCxnSpPr>
        <p:spPr>
          <a:xfrm>
            <a:off x="266006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49283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140976" y="22605"/>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297376"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337831"/>
            <a:ext cx="12192000" cy="646331"/>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path path="circle">
              <a:fillToRect l="100000" t="100000"/>
            </a:path>
            <a:tileRect r="-100000" b="-100000"/>
          </a:gra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Design Pattern (MVC)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View 					Control 					Model		</a:t>
            </a:r>
          </a:p>
        </p:txBody>
      </p:sp>
      <p:sp>
        <p:nvSpPr>
          <p:cNvPr id="17" name="TextBox 16"/>
          <p:cNvSpPr txBox="1"/>
          <p:nvPr/>
        </p:nvSpPr>
        <p:spPr>
          <a:xfrm>
            <a:off x="9982" y="-37779"/>
            <a:ext cx="12187952" cy="369332"/>
          </a:xfrm>
          <a:prstGeom prst="rect">
            <a:avLst/>
          </a:prstGeom>
          <a:gradFill flip="none" rotWithShape="1">
            <a:gsLst>
              <a:gs pos="0">
                <a:schemeClr val="bg1"/>
              </a:gs>
              <a:gs pos="74000">
                <a:schemeClr val="accent6">
                  <a:lumMod val="45000"/>
                  <a:lumOff val="55000"/>
                </a:schemeClr>
              </a:gs>
              <a:gs pos="83000">
                <a:schemeClr val="accent6">
                  <a:lumMod val="45000"/>
                  <a:lumOff val="55000"/>
                </a:schemeClr>
              </a:gs>
              <a:gs pos="100000">
                <a:schemeClr val="accent6">
                  <a:lumMod val="30000"/>
                  <a:lumOff val="70000"/>
                </a:schemeClr>
              </a:gs>
            </a:gsLst>
            <a:lin ang="0" scaled="1"/>
            <a:tileRect/>
          </a:gra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Skill: Full Stack	Front End				Middle		  Back End	Back End			</a:t>
            </a:r>
          </a:p>
        </p:txBody>
      </p:sp>
      <p:sp>
        <p:nvSpPr>
          <p:cNvPr id="18" name="Rectangle 17"/>
          <p:cNvSpPr/>
          <p:nvPr/>
        </p:nvSpPr>
        <p:spPr>
          <a:xfrm>
            <a:off x="17627" y="1040424"/>
            <a:ext cx="584458" cy="12547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19" name="Rectangle 18"/>
          <p:cNvSpPr/>
          <p:nvPr/>
        </p:nvSpPr>
        <p:spPr>
          <a:xfrm>
            <a:off x="244907" y="1343030"/>
            <a:ext cx="1313617" cy="2055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23" name="Rectangle 22"/>
          <p:cNvSpPr/>
          <p:nvPr/>
        </p:nvSpPr>
        <p:spPr>
          <a:xfrm>
            <a:off x="4593395" y="1020880"/>
            <a:ext cx="2532911" cy="6694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sp>
        <p:nvSpPr>
          <p:cNvPr id="24" name="Rectangle 23"/>
          <p:cNvSpPr/>
          <p:nvPr/>
        </p:nvSpPr>
        <p:spPr>
          <a:xfrm>
            <a:off x="5612698" y="1355604"/>
            <a:ext cx="1493299" cy="3251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Model</a:t>
            </a:r>
          </a:p>
        </p:txBody>
      </p:sp>
      <p:sp>
        <p:nvSpPr>
          <p:cNvPr id="84" name="Rectangle 83"/>
          <p:cNvSpPr/>
          <p:nvPr/>
        </p:nvSpPr>
        <p:spPr>
          <a:xfrm>
            <a:off x="7330931" y="1020879"/>
            <a:ext cx="1142363" cy="3736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sp>
        <p:nvSpPr>
          <p:cNvPr id="85" name="Rectangle 84"/>
          <p:cNvSpPr/>
          <p:nvPr/>
        </p:nvSpPr>
        <p:spPr>
          <a:xfrm>
            <a:off x="9159386" y="998292"/>
            <a:ext cx="1142363" cy="3962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View</a:t>
            </a:r>
          </a:p>
        </p:txBody>
      </p:sp>
      <p:cxnSp>
        <p:nvCxnSpPr>
          <p:cNvPr id="108" name="Straight Arrow Connector 107"/>
          <p:cNvCxnSpPr>
            <a:cxnSpLocks/>
            <a:stCxn id="23" idx="2"/>
            <a:endCxn id="24" idx="0"/>
          </p:cNvCxnSpPr>
          <p:nvPr/>
        </p:nvCxnSpPr>
        <p:spPr>
          <a:xfrm flipV="1">
            <a:off x="5859851" y="1355604"/>
            <a:ext cx="499497" cy="3347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10423427" y="998292"/>
            <a:ext cx="1335363" cy="2369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Controller</a:t>
            </a:r>
          </a:p>
        </p:txBody>
      </p:sp>
      <p:cxnSp>
        <p:nvCxnSpPr>
          <p:cNvPr id="142" name="Elbow Connector 141"/>
          <p:cNvCxnSpPr>
            <a:cxnSpLocks/>
            <a:stCxn id="85" idx="3"/>
            <a:endCxn id="115" idx="1"/>
          </p:cNvCxnSpPr>
          <p:nvPr/>
        </p:nvCxnSpPr>
        <p:spPr>
          <a:xfrm flipV="1">
            <a:off x="10301749" y="1116753"/>
            <a:ext cx="121678" cy="79673"/>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3" name="Elbow Connector 142"/>
          <p:cNvCxnSpPr>
            <a:cxnSpLocks/>
            <a:stCxn id="115" idx="2"/>
            <a:endCxn id="120" idx="0"/>
          </p:cNvCxnSpPr>
          <p:nvPr/>
        </p:nvCxnSpPr>
        <p:spPr>
          <a:xfrm rot="16200000" flipH="1">
            <a:off x="11222154" y="1104168"/>
            <a:ext cx="302345" cy="564435"/>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1" name="Elbow Connector 190"/>
          <p:cNvCxnSpPr>
            <a:cxnSpLocks/>
            <a:stCxn id="19" idx="2"/>
            <a:endCxn id="111" idx="2"/>
          </p:cNvCxnSpPr>
          <p:nvPr/>
        </p:nvCxnSpPr>
        <p:spPr>
          <a:xfrm rot="16200000" flipH="1">
            <a:off x="1243153" y="1207116"/>
            <a:ext cx="217344" cy="900219"/>
          </a:xfrm>
          <a:prstGeom prst="bentConnector3">
            <a:avLst>
              <a:gd name="adj1" fmla="val 205179"/>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2" name="Elbow Connector 191"/>
          <p:cNvCxnSpPr>
            <a:cxnSpLocks/>
            <a:stCxn id="19" idx="2"/>
            <a:endCxn id="18" idx="3"/>
          </p:cNvCxnSpPr>
          <p:nvPr/>
        </p:nvCxnSpPr>
        <p:spPr>
          <a:xfrm rot="5400000">
            <a:off x="692282" y="1458358"/>
            <a:ext cx="119238" cy="29963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5" name="Elbow Connector 194"/>
          <p:cNvCxnSpPr>
            <a:cxnSpLocks/>
            <a:stCxn id="19" idx="2"/>
            <a:endCxn id="83" idx="1"/>
          </p:cNvCxnSpPr>
          <p:nvPr/>
        </p:nvCxnSpPr>
        <p:spPr>
          <a:xfrm rot="16200000" flipH="1">
            <a:off x="1004271" y="1445999"/>
            <a:ext cx="499540" cy="704650"/>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2" name="TextBox 231"/>
          <p:cNvSpPr txBox="1"/>
          <p:nvPr/>
        </p:nvSpPr>
        <p:spPr>
          <a:xfrm>
            <a:off x="10268866" y="6636806"/>
            <a:ext cx="194316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©2019 W. Clements – BYU-Idaho v190206</a:t>
            </a:r>
          </a:p>
        </p:txBody>
      </p:sp>
      <p:cxnSp>
        <p:nvCxnSpPr>
          <p:cNvPr id="27" name="Straight Connector 26">
            <a:extLst>
              <a:ext uri="{FF2B5EF4-FFF2-40B4-BE49-F238E27FC236}">
                <a16:creationId xmlns:a16="http://schemas.microsoft.com/office/drawing/2014/main" id="{2D04273C-F2AA-B843-9B01-CE7F183F02BC}"/>
              </a:ext>
            </a:extLst>
          </p:cNvPr>
          <p:cNvCxnSpPr>
            <a:cxnSpLocks/>
            <a:stCxn id="18" idx="2"/>
          </p:cNvCxnSpPr>
          <p:nvPr/>
        </p:nvCxnSpPr>
        <p:spPr>
          <a:xfrm>
            <a:off x="309856" y="2295159"/>
            <a:ext cx="0" cy="4585446"/>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2150619-7087-5449-8593-B68FA5E0F5E7}"/>
              </a:ext>
            </a:extLst>
          </p:cNvPr>
          <p:cNvCxnSpPr>
            <a:cxnSpLocks/>
            <a:stCxn id="19" idx="2"/>
          </p:cNvCxnSpPr>
          <p:nvPr/>
        </p:nvCxnSpPr>
        <p:spPr>
          <a:xfrm flipH="1">
            <a:off x="901715" y="1548554"/>
            <a:ext cx="1" cy="5440969"/>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3824796-1DB0-8E49-AA91-EA9201C0FCBE}"/>
              </a:ext>
            </a:extLst>
          </p:cNvPr>
          <p:cNvCxnSpPr>
            <a:cxnSpLocks/>
            <a:stCxn id="83" idx="2"/>
          </p:cNvCxnSpPr>
          <p:nvPr/>
        </p:nvCxnSpPr>
        <p:spPr>
          <a:xfrm>
            <a:off x="2115216" y="2274027"/>
            <a:ext cx="0" cy="4583973"/>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0856F12-8078-3E41-89D5-AEFE7817CBF7}"/>
              </a:ext>
            </a:extLst>
          </p:cNvPr>
          <p:cNvCxnSpPr>
            <a:cxnSpLocks/>
            <a:stCxn id="47" idx="2"/>
          </p:cNvCxnSpPr>
          <p:nvPr/>
        </p:nvCxnSpPr>
        <p:spPr>
          <a:xfrm>
            <a:off x="3856252" y="1680798"/>
            <a:ext cx="0" cy="5199807"/>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7139DD4-5705-264A-A1F3-570D62F6B5E5}"/>
              </a:ext>
            </a:extLst>
          </p:cNvPr>
          <p:cNvCxnSpPr>
            <a:cxnSpLocks/>
          </p:cNvCxnSpPr>
          <p:nvPr/>
        </p:nvCxnSpPr>
        <p:spPr>
          <a:xfrm>
            <a:off x="5859851" y="1667793"/>
            <a:ext cx="0" cy="5212812"/>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BD1F6CC-F5B2-C143-88E3-84FC06399163}"/>
              </a:ext>
            </a:extLst>
          </p:cNvPr>
          <p:cNvCxnSpPr>
            <a:cxnSpLocks/>
            <a:stCxn id="24" idx="2"/>
          </p:cNvCxnSpPr>
          <p:nvPr/>
        </p:nvCxnSpPr>
        <p:spPr>
          <a:xfrm flipH="1">
            <a:off x="6332150" y="1680798"/>
            <a:ext cx="27198" cy="5177202"/>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AEB488B-C09F-8146-A0E7-3C63C35808F1}"/>
              </a:ext>
            </a:extLst>
          </p:cNvPr>
          <p:cNvCxnSpPr>
            <a:cxnSpLocks/>
            <a:stCxn id="84" idx="2"/>
          </p:cNvCxnSpPr>
          <p:nvPr/>
        </p:nvCxnSpPr>
        <p:spPr>
          <a:xfrm>
            <a:off x="7902113" y="1394560"/>
            <a:ext cx="0" cy="5486045"/>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5AA7E82-D886-0946-80FA-4977C2A22E51}"/>
              </a:ext>
            </a:extLst>
          </p:cNvPr>
          <p:cNvCxnSpPr>
            <a:cxnSpLocks/>
            <a:stCxn id="85" idx="2"/>
          </p:cNvCxnSpPr>
          <p:nvPr/>
        </p:nvCxnSpPr>
        <p:spPr>
          <a:xfrm>
            <a:off x="9730568" y="1394560"/>
            <a:ext cx="0" cy="5486045"/>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C1AB6EA-35EE-8344-8845-5FCCDAD296AE}"/>
              </a:ext>
            </a:extLst>
          </p:cNvPr>
          <p:cNvCxnSpPr>
            <a:cxnSpLocks/>
            <a:stCxn id="115" idx="2"/>
          </p:cNvCxnSpPr>
          <p:nvPr/>
        </p:nvCxnSpPr>
        <p:spPr>
          <a:xfrm>
            <a:off x="11091109" y="1235214"/>
            <a:ext cx="0" cy="5617036"/>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9CF4D58-A314-AF47-93B1-34AC3A8424DC}"/>
              </a:ext>
            </a:extLst>
          </p:cNvPr>
          <p:cNvCxnSpPr>
            <a:cxnSpLocks/>
            <a:stCxn id="120" idx="2"/>
          </p:cNvCxnSpPr>
          <p:nvPr/>
        </p:nvCxnSpPr>
        <p:spPr>
          <a:xfrm flipH="1">
            <a:off x="11650826" y="1822160"/>
            <a:ext cx="4718" cy="5158356"/>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34905198-2C23-6748-90CE-C5A62462DB75}"/>
              </a:ext>
            </a:extLst>
          </p:cNvPr>
          <p:cNvSpPr txBox="1"/>
          <p:nvPr/>
        </p:nvSpPr>
        <p:spPr>
          <a:xfrm>
            <a:off x="2812117" y="256731"/>
            <a:ext cx="3514093" cy="1191816"/>
          </a:xfrm>
          <a:prstGeom prst="wedgeRoundRectCallou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Going back to the basic diagram, a </a:t>
            </a:r>
            <a:r>
              <a:rPr kumimoji="0" lang="en-US" sz="1600" b="0" i="0" u="sng" strike="noStrike" kern="1200" cap="none" spc="0" normalizeH="0" baseline="0" noProof="0" dirty="0">
                <a:ln>
                  <a:noFill/>
                </a:ln>
                <a:solidFill>
                  <a:prstClr val="black"/>
                </a:solidFill>
                <a:effectLst/>
                <a:uLnTx/>
                <a:uFillTx/>
                <a:latin typeface="Calibri" panose="020F0502020204030204"/>
                <a:ea typeface="+mn-ea"/>
                <a:cs typeface="+mn-cs"/>
              </a:rPr>
              <a:t>workflow</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is the process of a tasks being completed to solve business logic. </a:t>
            </a:r>
          </a:p>
        </p:txBody>
      </p:sp>
      <p:cxnSp>
        <p:nvCxnSpPr>
          <p:cNvPr id="38" name="Straight Arrow Connector 37">
            <a:extLst>
              <a:ext uri="{FF2B5EF4-FFF2-40B4-BE49-F238E27FC236}">
                <a16:creationId xmlns:a16="http://schemas.microsoft.com/office/drawing/2014/main" id="{1E41B702-6417-9845-9F32-EE577F618618}"/>
              </a:ext>
            </a:extLst>
          </p:cNvPr>
          <p:cNvCxnSpPr/>
          <p:nvPr/>
        </p:nvCxnSpPr>
        <p:spPr>
          <a:xfrm>
            <a:off x="-10014" y="3016632"/>
            <a:ext cx="12212027" cy="0"/>
          </a:xfrm>
          <a:prstGeom prst="straightConnector1">
            <a:avLst/>
          </a:prstGeom>
          <a:ln w="127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ACD1F6D-A363-4D4F-A0D9-6645593E8C71}"/>
              </a:ext>
            </a:extLst>
          </p:cNvPr>
          <p:cNvSpPr txBox="1"/>
          <p:nvPr/>
        </p:nvSpPr>
        <p:spPr>
          <a:xfrm>
            <a:off x="728818" y="2626331"/>
            <a:ext cx="2530693" cy="369332"/>
          </a:xfrm>
          <a:prstGeom prst="rect">
            <a:avLst/>
          </a:prstGeom>
          <a:noFill/>
        </p:spPr>
        <p:txBody>
          <a:bodyPr wrap="none" rtlCol="0">
            <a:spAutoFit/>
          </a:bodyPr>
          <a:lstStyle/>
          <a:p>
            <a:r>
              <a:rPr lang="en-US" dirty="0"/>
              <a:t>Bring up Home Webpage</a:t>
            </a:r>
          </a:p>
        </p:txBody>
      </p:sp>
      <p:cxnSp>
        <p:nvCxnSpPr>
          <p:cNvPr id="41" name="Straight Arrow Connector 40">
            <a:extLst>
              <a:ext uri="{FF2B5EF4-FFF2-40B4-BE49-F238E27FC236}">
                <a16:creationId xmlns:a16="http://schemas.microsoft.com/office/drawing/2014/main" id="{E291AC28-6570-614E-BD00-00597FBE72D5}"/>
              </a:ext>
            </a:extLst>
          </p:cNvPr>
          <p:cNvCxnSpPr/>
          <p:nvPr/>
        </p:nvCxnSpPr>
        <p:spPr>
          <a:xfrm>
            <a:off x="30244" y="3759061"/>
            <a:ext cx="12212027" cy="0"/>
          </a:xfrm>
          <a:prstGeom prst="straightConnector1">
            <a:avLst/>
          </a:prstGeom>
          <a:ln w="127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8491A29-5321-9F4A-9E6D-183BD3DA0AD4}"/>
              </a:ext>
            </a:extLst>
          </p:cNvPr>
          <p:cNvSpPr txBox="1"/>
          <p:nvPr/>
        </p:nvSpPr>
        <p:spPr>
          <a:xfrm>
            <a:off x="769076" y="3368760"/>
            <a:ext cx="1468672" cy="369332"/>
          </a:xfrm>
          <a:prstGeom prst="rect">
            <a:avLst/>
          </a:prstGeom>
          <a:noFill/>
        </p:spPr>
        <p:txBody>
          <a:bodyPr wrap="none" rtlCol="0">
            <a:spAutoFit/>
          </a:bodyPr>
          <a:lstStyle/>
          <a:p>
            <a:r>
              <a:rPr lang="en-US" dirty="0"/>
              <a:t>Click on Login</a:t>
            </a:r>
          </a:p>
        </p:txBody>
      </p:sp>
      <p:cxnSp>
        <p:nvCxnSpPr>
          <p:cNvPr id="44" name="Straight Arrow Connector 43">
            <a:extLst>
              <a:ext uri="{FF2B5EF4-FFF2-40B4-BE49-F238E27FC236}">
                <a16:creationId xmlns:a16="http://schemas.microsoft.com/office/drawing/2014/main" id="{149F7005-1C26-B545-AEC2-794312376AF0}"/>
              </a:ext>
            </a:extLst>
          </p:cNvPr>
          <p:cNvCxnSpPr/>
          <p:nvPr/>
        </p:nvCxnSpPr>
        <p:spPr>
          <a:xfrm>
            <a:off x="17627" y="4445862"/>
            <a:ext cx="12212027" cy="0"/>
          </a:xfrm>
          <a:prstGeom prst="straightConnector1">
            <a:avLst/>
          </a:prstGeom>
          <a:ln w="127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36DC720-CA01-7044-86C2-9FB3FFAFB094}"/>
              </a:ext>
            </a:extLst>
          </p:cNvPr>
          <p:cNvSpPr txBox="1"/>
          <p:nvPr/>
        </p:nvSpPr>
        <p:spPr>
          <a:xfrm>
            <a:off x="756459" y="4055561"/>
            <a:ext cx="3186963" cy="369332"/>
          </a:xfrm>
          <a:prstGeom prst="rect">
            <a:avLst/>
          </a:prstGeom>
          <a:noFill/>
        </p:spPr>
        <p:txBody>
          <a:bodyPr wrap="none" rtlCol="0">
            <a:spAutoFit/>
          </a:bodyPr>
          <a:lstStyle/>
          <a:p>
            <a:r>
              <a:rPr lang="en-US" dirty="0"/>
              <a:t>Fill out Username and Password</a:t>
            </a:r>
          </a:p>
        </p:txBody>
      </p:sp>
      <p:cxnSp>
        <p:nvCxnSpPr>
          <p:cNvPr id="49" name="Straight Arrow Connector 48">
            <a:extLst>
              <a:ext uri="{FF2B5EF4-FFF2-40B4-BE49-F238E27FC236}">
                <a16:creationId xmlns:a16="http://schemas.microsoft.com/office/drawing/2014/main" id="{E50C61CE-1EFA-8F45-B65D-87BA7DF629B9}"/>
              </a:ext>
            </a:extLst>
          </p:cNvPr>
          <p:cNvCxnSpPr/>
          <p:nvPr/>
        </p:nvCxnSpPr>
        <p:spPr>
          <a:xfrm>
            <a:off x="-20027" y="5232647"/>
            <a:ext cx="12212027" cy="0"/>
          </a:xfrm>
          <a:prstGeom prst="straightConnector1">
            <a:avLst/>
          </a:prstGeom>
          <a:ln w="127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9C575B49-4A6B-9E47-9FDE-2A2F6C41E7A6}"/>
              </a:ext>
            </a:extLst>
          </p:cNvPr>
          <p:cNvSpPr txBox="1"/>
          <p:nvPr/>
        </p:nvSpPr>
        <p:spPr>
          <a:xfrm>
            <a:off x="718805" y="4842346"/>
            <a:ext cx="4026615" cy="369332"/>
          </a:xfrm>
          <a:prstGeom prst="rect">
            <a:avLst/>
          </a:prstGeom>
          <a:noFill/>
        </p:spPr>
        <p:txBody>
          <a:bodyPr wrap="none" rtlCol="0">
            <a:spAutoFit/>
          </a:bodyPr>
          <a:lstStyle/>
          <a:p>
            <a:r>
              <a:rPr lang="en-US" dirty="0"/>
              <a:t>Success Login, bring up Home Login Page</a:t>
            </a:r>
          </a:p>
        </p:txBody>
      </p:sp>
      <p:sp>
        <p:nvSpPr>
          <p:cNvPr id="52" name="Rectangle 51">
            <a:extLst>
              <a:ext uri="{FF2B5EF4-FFF2-40B4-BE49-F238E27FC236}">
                <a16:creationId xmlns:a16="http://schemas.microsoft.com/office/drawing/2014/main" id="{41C436DA-D857-E646-BF3E-65E25410DCEA}"/>
              </a:ext>
            </a:extLst>
          </p:cNvPr>
          <p:cNvSpPr/>
          <p:nvPr/>
        </p:nvSpPr>
        <p:spPr>
          <a:xfrm>
            <a:off x="4662774" y="1369089"/>
            <a:ext cx="918217" cy="239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Processes</a:t>
            </a:r>
          </a:p>
        </p:txBody>
      </p:sp>
      <p:sp>
        <p:nvSpPr>
          <p:cNvPr id="2" name="Left-Right Arrow Callout 1">
            <a:extLst>
              <a:ext uri="{FF2B5EF4-FFF2-40B4-BE49-F238E27FC236}">
                <a16:creationId xmlns:a16="http://schemas.microsoft.com/office/drawing/2014/main" id="{F87B7DA6-3172-8E41-B661-D8F2AFF86812}"/>
              </a:ext>
            </a:extLst>
          </p:cNvPr>
          <p:cNvSpPr/>
          <p:nvPr/>
        </p:nvSpPr>
        <p:spPr>
          <a:xfrm rot="5400000">
            <a:off x="6004623" y="3777611"/>
            <a:ext cx="2324627" cy="802669"/>
          </a:xfrm>
          <a:prstGeom prst="lef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Workflow</a:t>
            </a:r>
          </a:p>
        </p:txBody>
      </p:sp>
      <p:sp>
        <p:nvSpPr>
          <p:cNvPr id="4" name="TextBox 3">
            <a:extLst>
              <a:ext uri="{FF2B5EF4-FFF2-40B4-BE49-F238E27FC236}">
                <a16:creationId xmlns:a16="http://schemas.microsoft.com/office/drawing/2014/main" id="{1F306FFB-5201-FA42-BEEF-6BDF874192FE}"/>
              </a:ext>
            </a:extLst>
          </p:cNvPr>
          <p:cNvSpPr txBox="1"/>
          <p:nvPr/>
        </p:nvSpPr>
        <p:spPr>
          <a:xfrm>
            <a:off x="4662774" y="5471886"/>
            <a:ext cx="3681777" cy="1200329"/>
          </a:xfrm>
          <a:prstGeom prst="rect">
            <a:avLst/>
          </a:prstGeom>
          <a:noFill/>
        </p:spPr>
        <p:txBody>
          <a:bodyPr wrap="none" rtlCol="0">
            <a:spAutoFit/>
          </a:bodyPr>
          <a:lstStyle/>
          <a:p>
            <a:r>
              <a:rPr lang="en-US" dirty="0"/>
              <a:t>Examples of Workflows:</a:t>
            </a:r>
          </a:p>
          <a:p>
            <a:pPr marL="285750" indent="-285750">
              <a:buFont typeface="Arial" panose="020B0604020202020204" pitchFamily="34" charset="0"/>
              <a:buChar char="•"/>
            </a:pPr>
            <a:r>
              <a:rPr lang="en-US" dirty="0"/>
              <a:t>Logging in</a:t>
            </a:r>
          </a:p>
          <a:p>
            <a:pPr marL="285750" indent="-285750">
              <a:buFont typeface="Arial" panose="020B0604020202020204" pitchFamily="34" charset="0"/>
              <a:buChar char="•"/>
            </a:pPr>
            <a:r>
              <a:rPr lang="en-US" dirty="0"/>
              <a:t>Sending email</a:t>
            </a:r>
          </a:p>
          <a:p>
            <a:pPr marL="285750" indent="-285750">
              <a:buFont typeface="Arial" panose="020B0604020202020204" pitchFamily="34" charset="0"/>
              <a:buChar char="•"/>
            </a:pPr>
            <a:r>
              <a:rPr lang="en-US" dirty="0"/>
              <a:t>Submitting homework assignment</a:t>
            </a:r>
          </a:p>
        </p:txBody>
      </p:sp>
    </p:spTree>
    <p:extLst>
      <p:ext uri="{BB962C8B-B14F-4D97-AF65-F5344CB8AC3E}">
        <p14:creationId xmlns:p14="http://schemas.microsoft.com/office/powerpoint/2010/main" val="1414928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B2BE8-C89B-204C-BE87-5FE635DE68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AC9125-EF46-F545-B2C2-FEEEA1DE28A0}"/>
              </a:ext>
            </a:extLst>
          </p:cNvPr>
          <p:cNvSpPr>
            <a:spLocks noGrp="1"/>
          </p:cNvSpPr>
          <p:nvPr>
            <p:ph idx="1"/>
          </p:nvPr>
        </p:nvSpPr>
        <p:spPr/>
        <p:txBody>
          <a:bodyPr/>
          <a:lstStyle/>
          <a:p>
            <a:endParaRPr lang="en-US"/>
          </a:p>
        </p:txBody>
      </p:sp>
      <p:pic>
        <p:nvPicPr>
          <p:cNvPr id="4" name="Picture 3" descr="Graphical user interface, application&#10;&#10;Description automatically generated">
            <a:extLst>
              <a:ext uri="{FF2B5EF4-FFF2-40B4-BE49-F238E27FC236}">
                <a16:creationId xmlns:a16="http://schemas.microsoft.com/office/drawing/2014/main" id="{060B028D-D8B7-F947-91E9-9C087A8FD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166101" cy="6858000"/>
          </a:xfrm>
          <a:prstGeom prst="rect">
            <a:avLst/>
          </a:prstGeom>
        </p:spPr>
      </p:pic>
    </p:spTree>
    <p:extLst>
      <p:ext uri="{BB962C8B-B14F-4D97-AF65-F5344CB8AC3E}">
        <p14:creationId xmlns:p14="http://schemas.microsoft.com/office/powerpoint/2010/main" val="2099687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545EF-937F-4FC1-AE1A-0FC9603E2E83}"/>
              </a:ext>
            </a:extLst>
          </p:cNvPr>
          <p:cNvSpPr>
            <a:spLocks noGrp="1"/>
          </p:cNvSpPr>
          <p:nvPr>
            <p:ph type="title"/>
          </p:nvPr>
        </p:nvSpPr>
        <p:spPr/>
        <p:txBody>
          <a:bodyPr/>
          <a:lstStyle/>
          <a:p>
            <a:endParaRPr lang="en-US" dirty="0"/>
          </a:p>
        </p:txBody>
      </p:sp>
      <p:pic>
        <p:nvPicPr>
          <p:cNvPr id="5" name="Content Placeholder 4" descr="Diagram, schematic&#10;&#10;Description automatically generated">
            <a:extLst>
              <a:ext uri="{FF2B5EF4-FFF2-40B4-BE49-F238E27FC236}">
                <a16:creationId xmlns:a16="http://schemas.microsoft.com/office/drawing/2014/main" id="{7CB17BDA-F871-4894-954D-4E88335A97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76441" y="0"/>
            <a:ext cx="3578090" cy="6790679"/>
          </a:xfrm>
        </p:spPr>
      </p:pic>
      <p:pic>
        <p:nvPicPr>
          <p:cNvPr id="7" name="Picture 6" descr="Graphical user interface, application, Word&#10;&#10;Description automatically generated">
            <a:extLst>
              <a:ext uri="{FF2B5EF4-FFF2-40B4-BE49-F238E27FC236}">
                <a16:creationId xmlns:a16="http://schemas.microsoft.com/office/drawing/2014/main" id="{9C280D9E-D8FD-4C0E-88B7-6B1886325E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1" y="0"/>
            <a:ext cx="6235130" cy="2675667"/>
          </a:xfrm>
          <a:prstGeom prst="rect">
            <a:avLst/>
          </a:prstGeom>
        </p:spPr>
      </p:pic>
      <p:sp>
        <p:nvSpPr>
          <p:cNvPr id="9" name="TextBox 8">
            <a:extLst>
              <a:ext uri="{FF2B5EF4-FFF2-40B4-BE49-F238E27FC236}">
                <a16:creationId xmlns:a16="http://schemas.microsoft.com/office/drawing/2014/main" id="{D6C27A8E-E8E8-435D-BDBF-B1B0804952FD}"/>
              </a:ext>
            </a:extLst>
          </p:cNvPr>
          <p:cNvSpPr txBox="1"/>
          <p:nvPr/>
        </p:nvSpPr>
        <p:spPr>
          <a:xfrm>
            <a:off x="2628" y="6488668"/>
            <a:ext cx="6093372" cy="369332"/>
          </a:xfrm>
          <a:prstGeom prst="rect">
            <a:avLst/>
          </a:prstGeom>
          <a:noFill/>
        </p:spPr>
        <p:txBody>
          <a:bodyPr wrap="square">
            <a:spAutoFit/>
          </a:bodyPr>
          <a:lstStyle/>
          <a:p>
            <a:r>
              <a:rPr lang="en-US" dirty="0"/>
              <a:t>https://www.slideshare.net/PeterREgli/email-6106131</a:t>
            </a:r>
          </a:p>
        </p:txBody>
      </p:sp>
      <p:pic>
        <p:nvPicPr>
          <p:cNvPr id="11" name="Picture 10">
            <a:extLst>
              <a:ext uri="{FF2B5EF4-FFF2-40B4-BE49-F238E27FC236}">
                <a16:creationId xmlns:a16="http://schemas.microsoft.com/office/drawing/2014/main" id="{22F3F3FD-1B85-4E16-95C4-25A33115FF56}"/>
              </a:ext>
            </a:extLst>
          </p:cNvPr>
          <p:cNvPicPr>
            <a:picLocks noChangeAspect="1"/>
          </p:cNvPicPr>
          <p:nvPr/>
        </p:nvPicPr>
        <p:blipFill>
          <a:blip r:embed="rId4"/>
          <a:stretch>
            <a:fillRect/>
          </a:stretch>
        </p:blipFill>
        <p:spPr>
          <a:xfrm>
            <a:off x="632206" y="2705717"/>
            <a:ext cx="4020558" cy="1399312"/>
          </a:xfrm>
          <a:prstGeom prst="rect">
            <a:avLst/>
          </a:prstGeom>
        </p:spPr>
      </p:pic>
      <p:pic>
        <p:nvPicPr>
          <p:cNvPr id="13" name="Picture 12">
            <a:extLst>
              <a:ext uri="{FF2B5EF4-FFF2-40B4-BE49-F238E27FC236}">
                <a16:creationId xmlns:a16="http://schemas.microsoft.com/office/drawing/2014/main" id="{53C32542-F000-4F23-8CAD-94C67E2BBC50}"/>
              </a:ext>
            </a:extLst>
          </p:cNvPr>
          <p:cNvPicPr>
            <a:picLocks noChangeAspect="1"/>
          </p:cNvPicPr>
          <p:nvPr/>
        </p:nvPicPr>
        <p:blipFill>
          <a:blip r:embed="rId5"/>
          <a:stretch>
            <a:fillRect/>
          </a:stretch>
        </p:blipFill>
        <p:spPr>
          <a:xfrm>
            <a:off x="632206" y="4135079"/>
            <a:ext cx="4020558" cy="1405324"/>
          </a:xfrm>
          <a:prstGeom prst="rect">
            <a:avLst/>
          </a:prstGeom>
        </p:spPr>
      </p:pic>
      <p:pic>
        <p:nvPicPr>
          <p:cNvPr id="15" name="Picture 14">
            <a:extLst>
              <a:ext uri="{FF2B5EF4-FFF2-40B4-BE49-F238E27FC236}">
                <a16:creationId xmlns:a16="http://schemas.microsoft.com/office/drawing/2014/main" id="{42E96D99-834B-44DE-90D5-C68D9FCCA015}"/>
              </a:ext>
            </a:extLst>
          </p:cNvPr>
          <p:cNvPicPr>
            <a:picLocks noChangeAspect="1"/>
          </p:cNvPicPr>
          <p:nvPr/>
        </p:nvPicPr>
        <p:blipFill>
          <a:blip r:embed="rId6"/>
          <a:stretch>
            <a:fillRect/>
          </a:stretch>
        </p:blipFill>
        <p:spPr>
          <a:xfrm>
            <a:off x="4815589" y="2685625"/>
            <a:ext cx="3594577" cy="1861991"/>
          </a:xfrm>
          <a:prstGeom prst="rect">
            <a:avLst/>
          </a:prstGeom>
        </p:spPr>
      </p:pic>
      <p:pic>
        <p:nvPicPr>
          <p:cNvPr id="17" name="Picture 16">
            <a:extLst>
              <a:ext uri="{FF2B5EF4-FFF2-40B4-BE49-F238E27FC236}">
                <a16:creationId xmlns:a16="http://schemas.microsoft.com/office/drawing/2014/main" id="{A9D8357A-85D9-4847-A37E-5F7DC87245E2}"/>
              </a:ext>
            </a:extLst>
          </p:cNvPr>
          <p:cNvPicPr>
            <a:picLocks noChangeAspect="1"/>
          </p:cNvPicPr>
          <p:nvPr/>
        </p:nvPicPr>
        <p:blipFill>
          <a:blip r:embed="rId7"/>
          <a:stretch>
            <a:fillRect/>
          </a:stretch>
        </p:blipFill>
        <p:spPr>
          <a:xfrm>
            <a:off x="4815589" y="5073067"/>
            <a:ext cx="3760852" cy="1498330"/>
          </a:xfrm>
          <a:prstGeom prst="rect">
            <a:avLst/>
          </a:prstGeom>
        </p:spPr>
      </p:pic>
    </p:spTree>
    <p:extLst>
      <p:ext uri="{BB962C8B-B14F-4D97-AF65-F5344CB8AC3E}">
        <p14:creationId xmlns:p14="http://schemas.microsoft.com/office/powerpoint/2010/main" val="48072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16BE-0D6A-3746-8F94-7FDDCB09CD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31B105-65A9-1E4B-8F7B-794E253DA32A}"/>
              </a:ext>
            </a:extLst>
          </p:cNvPr>
          <p:cNvSpPr>
            <a:spLocks noGrp="1"/>
          </p:cNvSpPr>
          <p:nvPr>
            <p:ph idx="1"/>
          </p:nvPr>
        </p:nvSpPr>
        <p:spPr/>
        <p:txBody>
          <a:bodyPr/>
          <a:lstStyle/>
          <a:p>
            <a:endParaRPr lang="en-US"/>
          </a:p>
        </p:txBody>
      </p:sp>
      <p:pic>
        <p:nvPicPr>
          <p:cNvPr id="2050" name="Picture 2" descr="Pitch Technical Change like a Software Architect - The Easy Way | FloQast">
            <a:extLst>
              <a:ext uri="{FF2B5EF4-FFF2-40B4-BE49-F238E27FC236}">
                <a16:creationId xmlns:a16="http://schemas.microsoft.com/office/drawing/2014/main" id="{DAD3A923-D157-EB4F-9C71-4D6165DDCC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588" y="0"/>
            <a:ext cx="99028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360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AA6736-4D8B-4F41-B52F-A84195E3AC22}"/>
              </a:ext>
            </a:extLst>
          </p:cNvPr>
          <p:cNvSpPr/>
          <p:nvPr/>
        </p:nvSpPr>
        <p:spPr>
          <a:xfrm>
            <a:off x="4401919" y="3775797"/>
            <a:ext cx="5895472" cy="32276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7A6D49A4-346B-45C7-9DCE-C01B5C5ED470}"/>
              </a:ext>
            </a:extLst>
          </p:cNvPr>
          <p:cNvSpPr>
            <a:spLocks noGrp="1"/>
          </p:cNvSpPr>
          <p:nvPr>
            <p:ph type="title"/>
          </p:nvPr>
        </p:nvSpPr>
        <p:spPr/>
        <p:txBody>
          <a:bodyPr/>
          <a:lstStyle/>
          <a:p>
            <a:r>
              <a:rPr lang="en-US" dirty="0"/>
              <a:t>Path-Based: Workflow, Data</a:t>
            </a:r>
          </a:p>
        </p:txBody>
      </p:sp>
      <p:sp>
        <p:nvSpPr>
          <p:cNvPr id="3" name="Content Placeholder 2">
            <a:extLst>
              <a:ext uri="{FF2B5EF4-FFF2-40B4-BE49-F238E27FC236}">
                <a16:creationId xmlns:a16="http://schemas.microsoft.com/office/drawing/2014/main" id="{2350C270-7ED1-4A07-9444-3A45A9C7C8AC}"/>
              </a:ext>
            </a:extLst>
          </p:cNvPr>
          <p:cNvSpPr>
            <a:spLocks noGrp="1"/>
          </p:cNvSpPr>
          <p:nvPr>
            <p:ph idx="1"/>
          </p:nvPr>
        </p:nvSpPr>
        <p:spPr/>
        <p:txBody>
          <a:bodyPr/>
          <a:lstStyle/>
          <a:p>
            <a:r>
              <a:rPr lang="en-US" dirty="0"/>
              <a:t>Author mentioned MM-path – covers every conceivable path, lots of overhead. </a:t>
            </a:r>
          </a:p>
          <a:p>
            <a:r>
              <a:rPr lang="en-US" dirty="0"/>
              <a:t>Workflow: This is the normal, expect path for accomplishing a goal </a:t>
            </a:r>
          </a:p>
          <a:p>
            <a:r>
              <a:rPr lang="en-US" dirty="0"/>
              <a:t>Data Flow Path: Follow the data.</a:t>
            </a:r>
          </a:p>
          <a:p>
            <a:r>
              <a:rPr lang="en-US" dirty="0"/>
              <a:t>Process flow:</a:t>
            </a:r>
          </a:p>
        </p:txBody>
      </p:sp>
      <p:pic>
        <p:nvPicPr>
          <p:cNvPr id="5" name="Picture 4" descr="Diagram&#10;&#10;Description automatically generated">
            <a:extLst>
              <a:ext uri="{FF2B5EF4-FFF2-40B4-BE49-F238E27FC236}">
                <a16:creationId xmlns:a16="http://schemas.microsoft.com/office/drawing/2014/main" id="{802B85BA-1F8D-44E5-BA3B-2083DD2F5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5797"/>
            <a:ext cx="4401919" cy="3082203"/>
          </a:xfrm>
          <a:prstGeom prst="rect">
            <a:avLst/>
          </a:prstGeom>
        </p:spPr>
      </p:pic>
      <p:pic>
        <p:nvPicPr>
          <p:cNvPr id="7" name="Picture 6" descr="A picture containing text, electronics&#10;&#10;Description automatically generated">
            <a:extLst>
              <a:ext uri="{FF2B5EF4-FFF2-40B4-BE49-F238E27FC236}">
                <a16:creationId xmlns:a16="http://schemas.microsoft.com/office/drawing/2014/main" id="{9683B6FC-7482-416D-9EC4-3F549A71D3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6497" y="4191000"/>
            <a:ext cx="5238750" cy="2667000"/>
          </a:xfrm>
          <a:prstGeom prst="rect">
            <a:avLst/>
          </a:prstGeom>
        </p:spPr>
      </p:pic>
    </p:spTree>
    <p:extLst>
      <p:ext uri="{BB962C8B-B14F-4D97-AF65-F5344CB8AC3E}">
        <p14:creationId xmlns:p14="http://schemas.microsoft.com/office/powerpoint/2010/main" val="171657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587DFE-8997-47FD-97D6-A8E649A31449}"/>
              </a:ext>
            </a:extLst>
          </p:cNvPr>
          <p:cNvSpPr>
            <a:spLocks noGrp="1"/>
          </p:cNvSpPr>
          <p:nvPr>
            <p:ph type="title"/>
          </p:nvPr>
        </p:nvSpPr>
        <p:spPr>
          <a:xfrm>
            <a:off x="621792" y="1161288"/>
            <a:ext cx="3602736" cy="4526280"/>
          </a:xfrm>
        </p:spPr>
        <p:txBody>
          <a:bodyPr>
            <a:normAutofit/>
          </a:bodyPr>
          <a:lstStyle/>
          <a:p>
            <a:r>
              <a:rPr lang="en-US" sz="3400"/>
              <a:t>Software Testing, 4th Edition by Paul C. Jorgensen Published by Auerbach Publications, </a:t>
            </a:r>
            <a:br>
              <a:rPr lang="en-US" sz="3400"/>
            </a:br>
            <a:r>
              <a:rPr lang="en-US" sz="3400"/>
              <a:t>Strategies of Development Testing</a:t>
            </a:r>
          </a:p>
        </p:txBody>
      </p:sp>
      <p:sp>
        <p:nvSpPr>
          <p:cNvPr id="16"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8" name="Content Placeholder 2">
            <a:extLst>
              <a:ext uri="{FF2B5EF4-FFF2-40B4-BE49-F238E27FC236}">
                <a16:creationId xmlns:a16="http://schemas.microsoft.com/office/drawing/2014/main" id="{1B78F7EA-0B9D-4136-A281-18E373F589F6}"/>
              </a:ext>
            </a:extLst>
          </p:cNvPr>
          <p:cNvGraphicFramePr>
            <a:graphicFrameLocks noGrp="1"/>
          </p:cNvGraphicFramePr>
          <p:nvPr>
            <p:ph idx="1"/>
            <p:extLst>
              <p:ext uri="{D42A27DB-BD31-4B8C-83A1-F6EECF244321}">
                <p14:modId xmlns:p14="http://schemas.microsoft.com/office/powerpoint/2010/main" val="121813926"/>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7982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26B485-68E7-1241-A90F-DEAF7FAD8213}"/>
              </a:ext>
            </a:extLst>
          </p:cNvPr>
          <p:cNvSpPr>
            <a:spLocks noGrp="1"/>
          </p:cNvSpPr>
          <p:nvPr>
            <p:ph type="title"/>
          </p:nvPr>
        </p:nvSpPr>
        <p:spPr>
          <a:xfrm>
            <a:off x="524741" y="620392"/>
            <a:ext cx="3808268" cy="5504688"/>
          </a:xfrm>
        </p:spPr>
        <p:txBody>
          <a:bodyPr>
            <a:normAutofit/>
          </a:bodyPr>
          <a:lstStyle/>
          <a:p>
            <a:r>
              <a:rPr lang="en-US" sz="6000" dirty="0">
                <a:solidFill>
                  <a:schemeClr val="bg1"/>
                </a:solidFill>
              </a:rPr>
              <a:t>Reading</a:t>
            </a:r>
          </a:p>
        </p:txBody>
      </p:sp>
      <p:graphicFrame>
        <p:nvGraphicFramePr>
          <p:cNvPr id="5" name="Content Placeholder 2">
            <a:extLst>
              <a:ext uri="{FF2B5EF4-FFF2-40B4-BE49-F238E27FC236}">
                <a16:creationId xmlns:a16="http://schemas.microsoft.com/office/drawing/2014/main" id="{50284A00-CD96-4B8A-9355-F7412751509C}"/>
              </a:ext>
            </a:extLst>
          </p:cNvPr>
          <p:cNvGraphicFramePr>
            <a:graphicFrameLocks noGrp="1"/>
          </p:cNvGraphicFramePr>
          <p:nvPr>
            <p:ph idx="1"/>
            <p:extLst>
              <p:ext uri="{D42A27DB-BD31-4B8C-83A1-F6EECF244321}">
                <p14:modId xmlns:p14="http://schemas.microsoft.com/office/powerpoint/2010/main" val="23179714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4546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9FF6-8ABD-4312-8FC7-0576F8D75AA4}"/>
              </a:ext>
            </a:extLst>
          </p:cNvPr>
          <p:cNvSpPr>
            <a:spLocks noGrp="1"/>
          </p:cNvSpPr>
          <p:nvPr>
            <p:ph type="title"/>
          </p:nvPr>
        </p:nvSpPr>
        <p:spPr/>
        <p:txBody>
          <a:bodyPr/>
          <a:lstStyle/>
          <a:p>
            <a:r>
              <a:rPr lang="en-US" dirty="0"/>
              <a:t>Top-Down vs Bottom-Up Test Design</a:t>
            </a:r>
          </a:p>
        </p:txBody>
      </p:sp>
      <p:pic>
        <p:nvPicPr>
          <p:cNvPr id="5" name="Content Placeholder 4" descr="Diagram&#10;&#10;Description automatically generated">
            <a:extLst>
              <a:ext uri="{FF2B5EF4-FFF2-40B4-BE49-F238E27FC236}">
                <a16:creationId xmlns:a16="http://schemas.microsoft.com/office/drawing/2014/main" id="{3F613DF1-C18C-4E1D-B1FC-0C47B73F92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pic>
        <p:nvPicPr>
          <p:cNvPr id="7" name="Picture 6" descr="Diagram&#10;&#10;Description automatically generated">
            <a:extLst>
              <a:ext uri="{FF2B5EF4-FFF2-40B4-BE49-F238E27FC236}">
                <a16:creationId xmlns:a16="http://schemas.microsoft.com/office/drawing/2014/main" id="{AEAFE6DB-4FBF-45EE-9828-0AADAE02BC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328" y="1825625"/>
            <a:ext cx="7735712" cy="4351338"/>
          </a:xfrm>
          <a:prstGeom prst="rect">
            <a:avLst/>
          </a:prstGeom>
        </p:spPr>
      </p:pic>
      <p:sp>
        <p:nvSpPr>
          <p:cNvPr id="3" name="TextBox 2">
            <a:extLst>
              <a:ext uri="{FF2B5EF4-FFF2-40B4-BE49-F238E27FC236}">
                <a16:creationId xmlns:a16="http://schemas.microsoft.com/office/drawing/2014/main" id="{8221CA9C-A941-2D43-A784-A5E4D460F2CB}"/>
              </a:ext>
            </a:extLst>
          </p:cNvPr>
          <p:cNvSpPr txBox="1"/>
          <p:nvPr/>
        </p:nvSpPr>
        <p:spPr>
          <a:xfrm>
            <a:off x="10070926" y="1690688"/>
            <a:ext cx="1759264" cy="646331"/>
          </a:xfrm>
          <a:prstGeom prst="rect">
            <a:avLst/>
          </a:prstGeom>
          <a:noFill/>
        </p:spPr>
        <p:txBody>
          <a:bodyPr wrap="none" rtlCol="0">
            <a:spAutoFit/>
          </a:bodyPr>
          <a:lstStyle/>
          <a:p>
            <a:r>
              <a:rPr lang="en-US" dirty="0"/>
              <a:t>Requirements &amp; </a:t>
            </a:r>
          </a:p>
          <a:p>
            <a:r>
              <a:rPr lang="en-US" dirty="0"/>
              <a:t>Design</a:t>
            </a:r>
          </a:p>
        </p:txBody>
      </p:sp>
      <p:sp>
        <p:nvSpPr>
          <p:cNvPr id="6" name="TextBox 5">
            <a:extLst>
              <a:ext uri="{FF2B5EF4-FFF2-40B4-BE49-F238E27FC236}">
                <a16:creationId xmlns:a16="http://schemas.microsoft.com/office/drawing/2014/main" id="{31C94AD7-BC6A-124F-80D5-54011CD10665}"/>
              </a:ext>
            </a:extLst>
          </p:cNvPr>
          <p:cNvSpPr txBox="1"/>
          <p:nvPr/>
        </p:nvSpPr>
        <p:spPr>
          <a:xfrm>
            <a:off x="9894427" y="5198953"/>
            <a:ext cx="2279598" cy="646331"/>
          </a:xfrm>
          <a:prstGeom prst="rect">
            <a:avLst/>
          </a:prstGeom>
          <a:noFill/>
        </p:spPr>
        <p:txBody>
          <a:bodyPr wrap="none" rtlCol="0">
            <a:spAutoFit/>
          </a:bodyPr>
          <a:lstStyle/>
          <a:p>
            <a:r>
              <a:rPr lang="en-US" dirty="0"/>
              <a:t>Quality Models </a:t>
            </a:r>
          </a:p>
          <a:p>
            <a:r>
              <a:rPr lang="en-US" dirty="0"/>
              <a:t>Quality Characteristics</a:t>
            </a:r>
          </a:p>
        </p:txBody>
      </p:sp>
      <p:pic>
        <p:nvPicPr>
          <p:cNvPr id="8" name="Picture 2" descr="Integration Testing: What is, Types, Top Down &amp; Bottom Up Example">
            <a:extLst>
              <a:ext uri="{FF2B5EF4-FFF2-40B4-BE49-F238E27FC236}">
                <a16:creationId xmlns:a16="http://schemas.microsoft.com/office/drawing/2014/main" id="{C7E7BB43-C0CE-6745-B7DF-0990D70E9D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3550" y="0"/>
            <a:ext cx="2838450" cy="16192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3740129-55D3-BE4E-A6FF-2062DA8A7E57}"/>
              </a:ext>
            </a:extLst>
          </p:cNvPr>
          <p:cNvSpPr txBox="1"/>
          <p:nvPr/>
        </p:nvSpPr>
        <p:spPr>
          <a:xfrm>
            <a:off x="838200" y="1871147"/>
            <a:ext cx="6103916" cy="369332"/>
          </a:xfrm>
          <a:prstGeom prst="rect">
            <a:avLst/>
          </a:prstGeom>
          <a:noFill/>
        </p:spPr>
        <p:txBody>
          <a:bodyPr wrap="square">
            <a:spAutoFit/>
          </a:bodyPr>
          <a:lstStyle/>
          <a:p>
            <a:r>
              <a:rPr lang="en-US" dirty="0"/>
              <a:t>sandwich, and the vividly named “big bang.”</a:t>
            </a:r>
          </a:p>
        </p:txBody>
      </p:sp>
    </p:spTree>
    <p:extLst>
      <p:ext uri="{BB962C8B-B14F-4D97-AF65-F5344CB8AC3E}">
        <p14:creationId xmlns:p14="http://schemas.microsoft.com/office/powerpoint/2010/main" val="2749457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87DFE-8997-47FD-97D6-A8E649A31449}"/>
              </a:ext>
            </a:extLst>
          </p:cNvPr>
          <p:cNvSpPr>
            <a:spLocks noGrp="1"/>
          </p:cNvSpPr>
          <p:nvPr>
            <p:ph type="title"/>
          </p:nvPr>
        </p:nvSpPr>
        <p:spPr>
          <a:xfrm>
            <a:off x="838200" y="365125"/>
            <a:ext cx="8650184" cy="1325563"/>
          </a:xfrm>
        </p:spPr>
        <p:txBody>
          <a:bodyPr>
            <a:noAutofit/>
          </a:bodyPr>
          <a:lstStyle/>
          <a:p>
            <a:r>
              <a:rPr lang="en-US" sz="3200" dirty="0"/>
              <a:t>Software Testing, 4th Edition by Paul C. Jorgensen Published by Auerbach Publications, </a:t>
            </a:r>
            <a:br>
              <a:rPr lang="en-US" sz="3200" dirty="0"/>
            </a:br>
            <a:r>
              <a:rPr lang="en-US" sz="3200" dirty="0"/>
              <a:t>Strategies of Development Testing</a:t>
            </a:r>
          </a:p>
        </p:txBody>
      </p:sp>
      <p:sp>
        <p:nvSpPr>
          <p:cNvPr id="3" name="Content Placeholder 2">
            <a:extLst>
              <a:ext uri="{FF2B5EF4-FFF2-40B4-BE49-F238E27FC236}">
                <a16:creationId xmlns:a16="http://schemas.microsoft.com/office/drawing/2014/main" id="{C5EB8113-1D61-44F2-AE52-3A8F97CE8507}"/>
              </a:ext>
            </a:extLst>
          </p:cNvPr>
          <p:cNvSpPr>
            <a:spLocks noGrp="1"/>
          </p:cNvSpPr>
          <p:nvPr>
            <p:ph idx="1"/>
          </p:nvPr>
        </p:nvSpPr>
        <p:spPr/>
        <p:txBody>
          <a:bodyPr/>
          <a:lstStyle/>
          <a:p>
            <a:r>
              <a:rPr lang="en-US" dirty="0"/>
              <a:t>functional decomposition tree of the procedural software</a:t>
            </a:r>
          </a:p>
          <a:p>
            <a:pPr lvl="1"/>
            <a:r>
              <a:rPr lang="en-US" dirty="0"/>
              <a:t>top–down, bottom–up, sandwich, and the vividly named “big bang.”</a:t>
            </a:r>
          </a:p>
          <a:p>
            <a:pPr lvl="1"/>
            <a:r>
              <a:rPr lang="en-US" dirty="0"/>
              <a:t>Waterfall and Spiral Centric </a:t>
            </a:r>
          </a:p>
          <a:p>
            <a:pPr lvl="1"/>
            <a:r>
              <a:rPr lang="en-US" dirty="0"/>
              <a:t>Use of stubs and drivers to provide workflow testing.</a:t>
            </a:r>
          </a:p>
          <a:p>
            <a:r>
              <a:rPr lang="en-US" dirty="0"/>
              <a:t>Graph calling: State machine</a:t>
            </a:r>
          </a:p>
          <a:p>
            <a:r>
              <a:rPr lang="en-US" dirty="0"/>
              <a:t>Path-Based: Workflow, Data</a:t>
            </a:r>
          </a:p>
          <a:p>
            <a:endParaRPr lang="en-US" dirty="0"/>
          </a:p>
          <a:p>
            <a:r>
              <a:rPr lang="en-US" dirty="0"/>
              <a:t>The whole mechanism is that units are integrated with respect to structure; </a:t>
            </a:r>
          </a:p>
        </p:txBody>
      </p:sp>
      <p:pic>
        <p:nvPicPr>
          <p:cNvPr id="1026" name="Picture 2" descr="Integration Testing: What is, Types, Top Down &amp; Bottom Up Example">
            <a:extLst>
              <a:ext uri="{FF2B5EF4-FFF2-40B4-BE49-F238E27FC236}">
                <a16:creationId xmlns:a16="http://schemas.microsoft.com/office/drawing/2014/main" id="{99D228B2-9386-4694-950E-45F955206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3550" y="0"/>
            <a:ext cx="2838450"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277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1120A-8461-7543-830B-64B2BF5472A4}"/>
              </a:ext>
            </a:extLst>
          </p:cNvPr>
          <p:cNvSpPr>
            <a:spLocks noGrp="1"/>
          </p:cNvSpPr>
          <p:nvPr>
            <p:ph type="title"/>
          </p:nvPr>
        </p:nvSpPr>
        <p:spPr>
          <a:xfrm>
            <a:off x="178130" y="365125"/>
            <a:ext cx="5438899" cy="1325563"/>
          </a:xfrm>
        </p:spPr>
        <p:txBody>
          <a:bodyPr>
            <a:normAutofit fontScale="90000"/>
          </a:bodyPr>
          <a:lstStyle/>
          <a:p>
            <a:r>
              <a:rPr lang="en-US" b="1" dirty="0"/>
              <a:t>Defect Selection</a:t>
            </a:r>
            <a:br>
              <a:rPr lang="en-US" b="1" dirty="0"/>
            </a:br>
            <a:r>
              <a:rPr lang="en-US" b="1" dirty="0"/>
              <a:t>Create Bug Report Templates</a:t>
            </a:r>
            <a:endParaRPr lang="en-US" dirty="0"/>
          </a:p>
        </p:txBody>
      </p:sp>
      <p:sp>
        <p:nvSpPr>
          <p:cNvPr id="3" name="Content Placeholder 2">
            <a:extLst>
              <a:ext uri="{FF2B5EF4-FFF2-40B4-BE49-F238E27FC236}">
                <a16:creationId xmlns:a16="http://schemas.microsoft.com/office/drawing/2014/main" id="{D651DF6D-16AC-044D-92ED-EB3D5AA8B35D}"/>
              </a:ext>
            </a:extLst>
          </p:cNvPr>
          <p:cNvSpPr>
            <a:spLocks noGrp="1"/>
          </p:cNvSpPr>
          <p:nvPr>
            <p:ph idx="1"/>
          </p:nvPr>
        </p:nvSpPr>
        <p:spPr>
          <a:xfrm>
            <a:off x="178130" y="1825625"/>
            <a:ext cx="5917870" cy="4351338"/>
          </a:xfrm>
        </p:spPr>
        <p:txBody>
          <a:bodyPr>
            <a:normAutofit fontScale="92500" lnSpcReduction="20000"/>
          </a:bodyPr>
          <a:lstStyle/>
          <a:p>
            <a:r>
              <a:rPr lang="en-US" dirty="0"/>
              <a:t>With your partner(s), open the </a:t>
            </a:r>
            <a:r>
              <a:rPr lang="en-US" dirty="0">
                <a:hlinkClick r:id="rId2"/>
              </a:rPr>
              <a:t>Dr. Mobile</a:t>
            </a:r>
            <a:r>
              <a:rPr lang="en-US" dirty="0"/>
              <a:t> application. This application has several defects. Some of the defects are the following:</a:t>
            </a:r>
          </a:p>
          <a:p>
            <a:r>
              <a:rPr lang="en-US" dirty="0"/>
              <a:t>With your partner(s), investigate these defects and choose five you will use for your bug reports due on Saturday.</a:t>
            </a:r>
          </a:p>
          <a:p>
            <a:r>
              <a:rPr lang="en-US" b="1" dirty="0"/>
              <a:t>Bug Report Format</a:t>
            </a:r>
          </a:p>
          <a:p>
            <a:pPr lvl="1"/>
            <a:r>
              <a:rPr lang="en-US" dirty="0"/>
              <a:t>Investigate different bug report formats presented in the reading and from the internet. Based on these findings, present them to your partner(s). When you have agreed on a format, present a sample bug report here.</a:t>
            </a:r>
          </a:p>
          <a:p>
            <a:endParaRPr lang="en-US" dirty="0"/>
          </a:p>
          <a:p>
            <a:endParaRPr lang="en-US" dirty="0"/>
          </a:p>
        </p:txBody>
      </p:sp>
      <p:sp>
        <p:nvSpPr>
          <p:cNvPr id="4" name="TextBox 3">
            <a:extLst>
              <a:ext uri="{FF2B5EF4-FFF2-40B4-BE49-F238E27FC236}">
                <a16:creationId xmlns:a16="http://schemas.microsoft.com/office/drawing/2014/main" id="{A0E82575-6C16-C244-9A69-ABDB2D3F3E48}"/>
              </a:ext>
            </a:extLst>
          </p:cNvPr>
          <p:cNvSpPr txBox="1"/>
          <p:nvPr/>
        </p:nvSpPr>
        <p:spPr>
          <a:xfrm>
            <a:off x="5919866" y="0"/>
            <a:ext cx="12544268" cy="6740307"/>
          </a:xfrm>
          <a:prstGeom prst="rect">
            <a:avLst/>
          </a:prstGeom>
          <a:noFill/>
        </p:spPr>
        <p:txBody>
          <a:bodyPr wrap="none" rtlCol="0">
            <a:spAutoFit/>
          </a:bodyPr>
          <a:lstStyle/>
          <a:p>
            <a:r>
              <a:rPr lang="en-US" dirty="0"/>
              <a:t>Login: The user was unable to enter a password</a:t>
            </a:r>
          </a:p>
          <a:p>
            <a:r>
              <a:rPr lang="en-US" dirty="0"/>
              <a:t>Login: Username and password was not validated</a:t>
            </a:r>
          </a:p>
          <a:p>
            <a:r>
              <a:rPr lang="en-US" dirty="0"/>
              <a:t>Login: Username and password was not verified</a:t>
            </a:r>
          </a:p>
          <a:p>
            <a:r>
              <a:rPr lang="en-US" dirty="0"/>
              <a:t>Setting: Software is unable to detect Battery values from </a:t>
            </a:r>
            <a:r>
              <a:rPr lang="en-US" dirty="0" err="1"/>
              <a:t>BatterySensor</a:t>
            </a:r>
            <a:endParaRPr lang="en-US" dirty="0"/>
          </a:p>
          <a:p>
            <a:r>
              <a:rPr lang="en-US" dirty="0"/>
              <a:t>Setting: Software is unable to see Solar deals from </a:t>
            </a:r>
            <a:r>
              <a:rPr lang="en-US" dirty="0" err="1"/>
              <a:t>SolarSensor</a:t>
            </a:r>
            <a:endParaRPr lang="en-US" dirty="0"/>
          </a:p>
          <a:p>
            <a:r>
              <a:rPr lang="en-US" dirty="0"/>
              <a:t>Setting: Sound Sensors are not working</a:t>
            </a:r>
          </a:p>
          <a:p>
            <a:r>
              <a:rPr lang="en-US" dirty="0"/>
              <a:t>Setting: Vibration Sensors are not working</a:t>
            </a:r>
          </a:p>
          <a:p>
            <a:r>
              <a:rPr lang="en-US" dirty="0"/>
              <a:t>Setting: User information is not displayed</a:t>
            </a:r>
          </a:p>
          <a:p>
            <a:r>
              <a:rPr lang="en-US" dirty="0"/>
              <a:t>Setting: Communication features are not installed</a:t>
            </a:r>
          </a:p>
          <a:p>
            <a:r>
              <a:rPr lang="en-US" dirty="0" err="1"/>
              <a:t>PatientMenu's</a:t>
            </a:r>
            <a:r>
              <a:rPr lang="en-US" dirty="0"/>
              <a:t> </a:t>
            </a:r>
            <a:r>
              <a:rPr lang="en-US" dirty="0" err="1"/>
              <a:t>AddPatient</a:t>
            </a:r>
            <a:r>
              <a:rPr lang="en-US" dirty="0"/>
              <a:t> does not allow the user to input the Last Name</a:t>
            </a:r>
          </a:p>
          <a:p>
            <a:r>
              <a:rPr lang="en-US" dirty="0" err="1"/>
              <a:t>PatientMenu's</a:t>
            </a:r>
            <a:r>
              <a:rPr lang="en-US" dirty="0"/>
              <a:t> </a:t>
            </a:r>
            <a:r>
              <a:rPr lang="en-US" dirty="0" err="1"/>
              <a:t>AddPatient</a:t>
            </a:r>
            <a:r>
              <a:rPr lang="en-US" dirty="0"/>
              <a:t> Add button does not clear previous </a:t>
            </a:r>
            <a:r>
              <a:rPr lang="en-US" dirty="0" err="1"/>
              <a:t>NewID</a:t>
            </a:r>
            <a:r>
              <a:rPr lang="en-US" dirty="0"/>
              <a:t> </a:t>
            </a:r>
          </a:p>
          <a:p>
            <a:r>
              <a:rPr lang="en-US" dirty="0" err="1"/>
              <a:t>PatientMenu's</a:t>
            </a:r>
            <a:r>
              <a:rPr lang="en-US" dirty="0"/>
              <a:t> Diagnosis: Enter Temperature does not validate input</a:t>
            </a:r>
          </a:p>
          <a:p>
            <a:r>
              <a:rPr lang="en-US" dirty="0" err="1"/>
              <a:t>PatientMenu's</a:t>
            </a:r>
            <a:r>
              <a:rPr lang="en-US" dirty="0"/>
              <a:t> Diagnosis: Enter Heartbeat does not validate input</a:t>
            </a:r>
          </a:p>
          <a:p>
            <a:r>
              <a:rPr lang="en-US" dirty="0" err="1"/>
              <a:t>PatientMenu's</a:t>
            </a:r>
            <a:r>
              <a:rPr lang="en-US" dirty="0"/>
              <a:t> Diagnosis: Enter O2 Level does not validate input</a:t>
            </a:r>
          </a:p>
          <a:p>
            <a:r>
              <a:rPr lang="en-US" dirty="0" err="1"/>
              <a:t>PatientMenu's</a:t>
            </a:r>
            <a:r>
              <a:rPr lang="en-US" dirty="0"/>
              <a:t> Diagnosis Enter Blood Pressure inputs both values but should be two fields</a:t>
            </a:r>
          </a:p>
          <a:p>
            <a:r>
              <a:rPr lang="en-US" dirty="0" err="1"/>
              <a:t>PatientMenu's</a:t>
            </a:r>
            <a:r>
              <a:rPr lang="en-US" dirty="0"/>
              <a:t> Monitor does not display O2 Level</a:t>
            </a:r>
          </a:p>
          <a:p>
            <a:r>
              <a:rPr lang="en-US" dirty="0" err="1"/>
              <a:t>PatientMenu's</a:t>
            </a:r>
            <a:r>
              <a:rPr lang="en-US" dirty="0"/>
              <a:t> </a:t>
            </a:r>
            <a:r>
              <a:rPr lang="en-US" dirty="0" err="1"/>
              <a:t>AddPatient</a:t>
            </a:r>
            <a:r>
              <a:rPr lang="en-US" dirty="0"/>
              <a:t> Cancel button clears/deletes Patients information if Enter New Id contains the Patient ID</a:t>
            </a:r>
          </a:p>
          <a:p>
            <a:r>
              <a:rPr lang="en-US" dirty="0" err="1"/>
              <a:t>PatientMenu's</a:t>
            </a:r>
            <a:r>
              <a:rPr lang="en-US" dirty="0"/>
              <a:t> Diagnosis Bandages feature does not update Communicate Order Supplies when usage exceeds threshold settings</a:t>
            </a:r>
          </a:p>
          <a:p>
            <a:r>
              <a:rPr lang="en-US" dirty="0" err="1"/>
              <a:t>PatientMenu's</a:t>
            </a:r>
            <a:r>
              <a:rPr lang="en-US" dirty="0"/>
              <a:t> Diagnosis Cleanser feature does not update Communicate Order Supplies when usage exceeds threshold settings</a:t>
            </a:r>
          </a:p>
          <a:p>
            <a:r>
              <a:rPr lang="en-US" dirty="0" err="1"/>
              <a:t>PatientMenu's</a:t>
            </a:r>
            <a:r>
              <a:rPr lang="en-US" dirty="0"/>
              <a:t> Diagnosis Tissue feature does not update Communicate Order Supplies when usage exceeds the threshold in settings</a:t>
            </a:r>
          </a:p>
          <a:p>
            <a:r>
              <a:rPr lang="en-US" dirty="0" err="1"/>
              <a:t>PickupTransport</a:t>
            </a:r>
            <a:r>
              <a:rPr lang="en-US" dirty="0"/>
              <a:t>: The request Supply Drop feature is not implemented</a:t>
            </a:r>
          </a:p>
          <a:p>
            <a:r>
              <a:rPr lang="en-US" dirty="0" err="1"/>
              <a:t>PickupTransport</a:t>
            </a:r>
            <a:r>
              <a:rPr lang="en-US" dirty="0"/>
              <a:t>: Request Pickup of Patient feature is not implemented</a:t>
            </a:r>
          </a:p>
          <a:p>
            <a:r>
              <a:rPr lang="en-US" dirty="0" err="1"/>
              <a:t>PickupTransport</a:t>
            </a:r>
            <a:r>
              <a:rPr lang="en-US" dirty="0"/>
              <a:t>: Request Transport Home feature is not implemented</a:t>
            </a:r>
          </a:p>
          <a:p>
            <a:endParaRPr lang="en-US" dirty="0"/>
          </a:p>
        </p:txBody>
      </p:sp>
    </p:spTree>
    <p:extLst>
      <p:ext uri="{BB962C8B-B14F-4D97-AF65-F5344CB8AC3E}">
        <p14:creationId xmlns:p14="http://schemas.microsoft.com/office/powerpoint/2010/main" val="1484658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1CF1-BEC8-8646-B439-93052638DE4E}"/>
              </a:ext>
            </a:extLst>
          </p:cNvPr>
          <p:cNvSpPr>
            <a:spLocks noGrp="1"/>
          </p:cNvSpPr>
          <p:nvPr>
            <p:ph type="title"/>
          </p:nvPr>
        </p:nvSpPr>
        <p:spPr/>
        <p:txBody>
          <a:bodyPr/>
          <a:lstStyle/>
          <a:p>
            <a:r>
              <a:rPr lang="en-US" b="1" dirty="0"/>
              <a:t>W09 Report: Bug Report</a:t>
            </a:r>
            <a:endParaRPr lang="en-US" dirty="0"/>
          </a:p>
        </p:txBody>
      </p:sp>
      <p:sp>
        <p:nvSpPr>
          <p:cNvPr id="3" name="Content Placeholder 2">
            <a:extLst>
              <a:ext uri="{FF2B5EF4-FFF2-40B4-BE49-F238E27FC236}">
                <a16:creationId xmlns:a16="http://schemas.microsoft.com/office/drawing/2014/main" id="{D6ECFF6E-41DB-B64F-AC39-1AA067EBCBB6}"/>
              </a:ext>
            </a:extLst>
          </p:cNvPr>
          <p:cNvSpPr>
            <a:spLocks noGrp="1"/>
          </p:cNvSpPr>
          <p:nvPr>
            <p:ph idx="1"/>
          </p:nvPr>
        </p:nvSpPr>
        <p:spPr/>
        <p:txBody>
          <a:bodyPr>
            <a:normAutofit fontScale="92500" lnSpcReduction="20000"/>
          </a:bodyPr>
          <a:lstStyle/>
          <a:p>
            <a:r>
              <a:rPr lang="en-US" dirty="0"/>
              <a:t>Based on the bug report template previously submitted, and based on feedback from the instructor, create bug reports for each of the five defects you have previously submitted.</a:t>
            </a:r>
          </a:p>
          <a:p>
            <a:r>
              <a:rPr lang="en-US" dirty="0"/>
              <a:t>First, locate each defect in the </a:t>
            </a:r>
            <a:r>
              <a:rPr lang="en-US" dirty="0">
                <a:hlinkClick r:id="rId2"/>
              </a:rPr>
              <a:t>Dr. Mobile</a:t>
            </a:r>
            <a:r>
              <a:rPr lang="en-US" dirty="0"/>
              <a:t> application. Make sure you fully understand the defect, including how to make the bug manifest itself and what the expected behavior should be.</a:t>
            </a:r>
          </a:p>
          <a:p>
            <a:r>
              <a:rPr lang="en-US" dirty="0"/>
              <a:t>Next, make sure you understand all the variations in the defect. Is there more than one way to make the defect occur? Does this defect appear in more than one place in the application? Have you selected the minimal number of steps necessary to manifest the defect?</a:t>
            </a:r>
          </a:p>
          <a:p>
            <a:r>
              <a:rPr lang="en-US" dirty="0"/>
              <a:t>Finally, fill out the bug template with precision. Make sure that all your writings are professional. Every piece of information must be presented in an unambiguous way; there is nothing extra and nothing missing.</a:t>
            </a:r>
          </a:p>
          <a:p>
            <a:endParaRPr lang="en-US" dirty="0"/>
          </a:p>
        </p:txBody>
      </p:sp>
    </p:spTree>
    <p:extLst>
      <p:ext uri="{BB962C8B-B14F-4D97-AF65-F5344CB8AC3E}">
        <p14:creationId xmlns:p14="http://schemas.microsoft.com/office/powerpoint/2010/main" val="3188753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ACEBD-E76F-2742-ABD2-ADC1B1D17E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5F8EDC-87FC-C346-ABE8-072465F9781C}"/>
              </a:ext>
            </a:extLst>
          </p:cNvPr>
          <p:cNvSpPr>
            <a:spLocks noGrp="1"/>
          </p:cNvSpPr>
          <p:nvPr>
            <p:ph idx="1"/>
          </p:nvPr>
        </p:nvSpPr>
        <p:spPr/>
        <p:txBody>
          <a:bodyPr/>
          <a:lstStyle/>
          <a:p>
            <a:endParaRPr lang="en-US"/>
          </a:p>
        </p:txBody>
      </p:sp>
      <p:pic>
        <p:nvPicPr>
          <p:cNvPr id="4" name="Picture 3" descr="A picture containing graphical user interface&#10;&#10;Description automatically generated">
            <a:extLst>
              <a:ext uri="{FF2B5EF4-FFF2-40B4-BE49-F238E27FC236}">
                <a16:creationId xmlns:a16="http://schemas.microsoft.com/office/drawing/2014/main" id="{BA0C19F6-9A3D-E246-BC3B-2525BCB16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134" y="2177378"/>
            <a:ext cx="6969860" cy="3647831"/>
          </a:xfrm>
          <a:prstGeom prst="rect">
            <a:avLst/>
          </a:prstGeom>
        </p:spPr>
      </p:pic>
    </p:spTree>
    <p:extLst>
      <p:ext uri="{BB962C8B-B14F-4D97-AF65-F5344CB8AC3E}">
        <p14:creationId xmlns:p14="http://schemas.microsoft.com/office/powerpoint/2010/main" val="26358475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5b39fe1b-9d5e-43a3-bd85-139ffdd0b889" Revision="1" Stencil="System.MyShapes" StencilVersion="1.0"/>
</Control>
</file>

<file path=customXml/item10.xml><?xml version="1.0" encoding="utf-8"?>
<Control xmlns="http://schemas.microsoft.com/VisualStudio/2011/storyboarding/control">
  <Id Name="5b39fe1b-9d5e-43a3-bd85-139ffdd0b889" Revision="1" Stencil="System.MyShapes" StencilVersion="1.0"/>
</Control>
</file>

<file path=customXml/item11.xml><?xml version="1.0" encoding="utf-8"?>
<Control xmlns="http://schemas.microsoft.com/VisualStudio/2011/storyboarding/control">
  <Id Name="5b39fe1b-9d5e-43a3-bd85-139ffdd0b889" Revision="1" Stencil="System.MyShapes" StencilVersion="1.0"/>
</Control>
</file>

<file path=customXml/item12.xml><?xml version="1.0" encoding="utf-8"?>
<Control xmlns="http://schemas.microsoft.com/VisualStudio/2011/storyboarding/control">
  <Id Name="5b39fe1b-9d5e-43a3-bd85-139ffdd0b889" Revision="1" Stencil="System.MyShapes" StencilVersion="1.0"/>
</Control>
</file>

<file path=customXml/item13.xml><?xml version="1.0" encoding="utf-8"?>
<Control xmlns="http://schemas.microsoft.com/VisualStudio/2011/storyboarding/control">
  <Id Name="5b39fe1b-9d5e-43a3-bd85-139ffdd0b889" Revision="1" Stencil="System.MyShapes" StencilVersion="1.0"/>
</Control>
</file>

<file path=customXml/item14.xml><?xml version="1.0" encoding="utf-8"?>
<Control xmlns="http://schemas.microsoft.com/VisualStudio/2011/storyboarding/control">
  <Id Name="5b39fe1b-9d5e-43a3-bd85-139ffdd0b889" Revision="1" Stencil="System.MyShapes" StencilVersion="1.0"/>
</Control>
</file>

<file path=customXml/item15.xml><?xml version="1.0" encoding="utf-8"?>
<Control xmlns="http://schemas.microsoft.com/VisualStudio/2011/storyboarding/control">
  <Id Name="5b39fe1b-9d5e-43a3-bd85-139ffdd0b889" Revision="1" Stencil="System.MyShapes" StencilVersion="1.0"/>
</Control>
</file>

<file path=customXml/item16.xml><?xml version="1.0" encoding="utf-8"?>
<Control xmlns="http://schemas.microsoft.com/VisualStudio/2011/storyboarding/control">
  <Id Name="5b39fe1b-9d5e-43a3-bd85-139ffdd0b889" Revision="1" Stencil="System.MyShapes" StencilVersion="1.0"/>
</Control>
</file>

<file path=customXml/item17.xml><?xml version="1.0" encoding="utf-8"?>
<Control xmlns="http://schemas.microsoft.com/VisualStudio/2011/storyboarding/control">
  <Id Name="5b39fe1b-9d5e-43a3-bd85-139ffdd0b889" Revision="1" Stencil="System.MyShapes" StencilVersion="1.0"/>
</Control>
</file>

<file path=customXml/item18.xml><?xml version="1.0" encoding="utf-8"?>
<Control xmlns="http://schemas.microsoft.com/VisualStudio/2011/storyboarding/control">
  <Id Name="5b39fe1b-9d5e-43a3-bd85-139ffdd0b889" Revision="1" Stencil="System.MyShapes" StencilVersion="1.0"/>
</Control>
</file>

<file path=customXml/item19.xml><?xml version="1.0" encoding="utf-8"?>
<Control xmlns="http://schemas.microsoft.com/VisualStudio/2011/storyboarding/control">
  <Id Name="5b39fe1b-9d5e-43a3-bd85-139ffdd0b889" Revision="1" Stencil="System.MyShapes" StencilVersion="1.0"/>
</Control>
</file>

<file path=customXml/item2.xml><?xml version="1.0" encoding="utf-8"?>
<Control xmlns="http://schemas.microsoft.com/VisualStudio/2011/storyboarding/control">
  <Id Name="5b39fe1b-9d5e-43a3-bd85-139ffdd0b889" Revision="1" Stencil="System.MyShapes" StencilVersion="1.0"/>
</Control>
</file>

<file path=customXml/item20.xml><?xml version="1.0" encoding="utf-8"?>
<Control xmlns="http://schemas.microsoft.com/VisualStudio/2011/storyboarding/control">
  <Id Name="5b39fe1b-9d5e-43a3-bd85-139ffdd0b889" Revision="1" Stencil="System.MyShapes" StencilVersion="1.0"/>
</Control>
</file>

<file path=customXml/item21.xml><?xml version="1.0" encoding="utf-8"?>
<Control xmlns="http://schemas.microsoft.com/VisualStudio/2011/storyboarding/control">
  <Id Name="5b39fe1b-9d5e-43a3-bd85-139ffdd0b889" Revision="1" Stencil="System.MyShapes" StencilVersion="1.0"/>
</Control>
</file>

<file path=customXml/item22.xml><?xml version="1.0" encoding="utf-8"?>
<Control xmlns="http://schemas.microsoft.com/VisualStudio/2011/storyboarding/control">
  <Id Name="5b39fe1b-9d5e-43a3-bd85-139ffdd0b889" Revision="1" Stencil="System.MyShapes" StencilVersion="1.0"/>
</Control>
</file>

<file path=customXml/item23.xml><?xml version="1.0" encoding="utf-8"?>
<Control xmlns="http://schemas.microsoft.com/VisualStudio/2011/storyboarding/control">
  <Id Name="5b39fe1b-9d5e-43a3-bd85-139ffdd0b889" Revision="1" Stencil="System.MyShapes" StencilVersion="1.0"/>
</Control>
</file>

<file path=customXml/item24.xml><?xml version="1.0" encoding="utf-8"?>
<Control xmlns="http://schemas.microsoft.com/VisualStudio/2011/storyboarding/control">
  <Id Name="5b39fe1b-9d5e-43a3-bd85-139ffdd0b889" Revision="1" Stencil="System.MyShapes" StencilVersion="1.0"/>
</Control>
</file>

<file path=customXml/item25.xml><?xml version="1.0" encoding="utf-8"?>
<Control xmlns="http://schemas.microsoft.com/VisualStudio/2011/storyboarding/control">
  <Id Name="5b39fe1b-9d5e-43a3-bd85-139ffdd0b889" Revision="1" Stencil="System.MyShapes" StencilVersion="1.0"/>
</Control>
</file>

<file path=customXml/item26.xml><?xml version="1.0" encoding="utf-8"?>
<Control xmlns="http://schemas.microsoft.com/VisualStudio/2011/storyboarding/control">
  <Id Name="5b39fe1b-9d5e-43a3-bd85-139ffdd0b889" Revision="1" Stencil="System.MyShapes" StencilVersion="1.0"/>
</Control>
</file>

<file path=customXml/item27.xml><?xml version="1.0" encoding="utf-8"?>
<Control xmlns="http://schemas.microsoft.com/VisualStudio/2011/storyboarding/control">
  <Id Name="5b39fe1b-9d5e-43a3-bd85-139ffdd0b889" Revision="1" Stencil="System.MyShapes" StencilVersion="1.0"/>
</Control>
</file>

<file path=customXml/item28.xml><?xml version="1.0" encoding="utf-8"?>
<Control xmlns="http://schemas.microsoft.com/VisualStudio/2011/storyboarding/control">
  <Id Name="5b39fe1b-9d5e-43a3-bd85-139ffdd0b889" Revision="1" Stencil="System.MyShapes" StencilVersion="1.0"/>
</Control>
</file>

<file path=customXml/item29.xml><?xml version="1.0" encoding="utf-8"?>
<Control xmlns="http://schemas.microsoft.com/VisualStudio/2011/storyboarding/control">
  <Id Name="5b39fe1b-9d5e-43a3-bd85-139ffdd0b889" Revision="1" Stencil="System.MyShapes" StencilVersion="1.0"/>
</Control>
</file>

<file path=customXml/item3.xml><?xml version="1.0" encoding="utf-8"?>
<Control xmlns="http://schemas.microsoft.com/VisualStudio/2011/storyboarding/control">
  <Id Name="5b39fe1b-9d5e-43a3-bd85-139ffdd0b889" Revision="1" Stencil="System.MyShapes" StencilVersion="1.0"/>
</Control>
</file>

<file path=customXml/item30.xml><?xml version="1.0" encoding="utf-8"?>
<Control xmlns="http://schemas.microsoft.com/VisualStudio/2011/storyboarding/control">
  <Id Name="5b39fe1b-9d5e-43a3-bd85-139ffdd0b889" Revision="1" Stencil="System.MyShapes" StencilVersion="1.0"/>
</Control>
</file>

<file path=customXml/item31.xml><?xml version="1.0" encoding="utf-8"?>
<Control xmlns="http://schemas.microsoft.com/VisualStudio/2011/storyboarding/control">
  <Id Name="5b39fe1b-9d5e-43a3-bd85-139ffdd0b889" Revision="1" Stencil="System.MyShapes" StencilVersion="1.0"/>
</Control>
</file>

<file path=customXml/item32.xml><?xml version="1.0" encoding="utf-8"?>
<Control xmlns="http://schemas.microsoft.com/VisualStudio/2011/storyboarding/control">
  <Id Name="5b39fe1b-9d5e-43a3-bd85-139ffdd0b889" Revision="1" Stencil="System.MyShapes" StencilVersion="1.0"/>
</Control>
</file>

<file path=customXml/item4.xml><?xml version="1.0" encoding="utf-8"?>
<Control xmlns="http://schemas.microsoft.com/VisualStudio/2011/storyboarding/control">
  <Id Name="5b39fe1b-9d5e-43a3-bd85-139ffdd0b889" Revision="1" Stencil="System.MyShapes" StencilVersion="1.0"/>
</Control>
</file>

<file path=customXml/item5.xml><?xml version="1.0" encoding="utf-8"?>
<Control xmlns="http://schemas.microsoft.com/VisualStudio/2011/storyboarding/control">
  <Id Name="5b39fe1b-9d5e-43a3-bd85-139ffdd0b889" Revision="1" Stencil="System.MyShapes" StencilVersion="1.0"/>
</Control>
</file>

<file path=customXml/item6.xml><?xml version="1.0" encoding="utf-8"?>
<Control xmlns="http://schemas.microsoft.com/VisualStudio/2011/storyboarding/control">
  <Id Name="5b39fe1b-9d5e-43a3-bd85-139ffdd0b889" Revision="1" Stencil="System.MyShapes" StencilVersion="1.0"/>
</Control>
</file>

<file path=customXml/item7.xml><?xml version="1.0" encoding="utf-8"?>
<Control xmlns="http://schemas.microsoft.com/VisualStudio/2011/storyboarding/control">
  <Id Name="5b39fe1b-9d5e-43a3-bd85-139ffdd0b889" Revision="1" Stencil="System.MyShapes" StencilVersion="1.0"/>
</Control>
</file>

<file path=customXml/item8.xml><?xml version="1.0" encoding="utf-8"?>
<Control xmlns="http://schemas.microsoft.com/VisualStudio/2011/storyboarding/control">
  <Id Name="5b39fe1b-9d5e-43a3-bd85-139ffdd0b889" Revision="1" Stencil="System.MyShapes" StencilVersion="1.0"/>
</Control>
</file>

<file path=customXml/item9.xml><?xml version="1.0" encoding="utf-8"?>
<Control xmlns="http://schemas.microsoft.com/VisualStudio/2011/storyboarding/control">
  <Id Name="5b39fe1b-9d5e-43a3-bd85-139ffdd0b889" Revision="1" Stencil="System.MyShapes" StencilVersion="1.0"/>
</Control>
</file>

<file path=customXml/itemProps1.xml><?xml version="1.0" encoding="utf-8"?>
<ds:datastoreItem xmlns:ds="http://schemas.openxmlformats.org/officeDocument/2006/customXml" ds:itemID="{2205F49B-BE16-49A8-B5B8-2201B62ED698}">
  <ds:schemaRefs>
    <ds:schemaRef ds:uri="http://schemas.microsoft.com/VisualStudio/2011/storyboarding/control"/>
  </ds:schemaRefs>
</ds:datastoreItem>
</file>

<file path=customXml/itemProps10.xml><?xml version="1.0" encoding="utf-8"?>
<ds:datastoreItem xmlns:ds="http://schemas.openxmlformats.org/officeDocument/2006/customXml" ds:itemID="{F634DD3C-0FC6-455C-8D82-BE1815983153}">
  <ds:schemaRefs>
    <ds:schemaRef ds:uri="http://schemas.microsoft.com/VisualStudio/2011/storyboarding/control"/>
  </ds:schemaRefs>
</ds:datastoreItem>
</file>

<file path=customXml/itemProps11.xml><?xml version="1.0" encoding="utf-8"?>
<ds:datastoreItem xmlns:ds="http://schemas.openxmlformats.org/officeDocument/2006/customXml" ds:itemID="{53A73FC3-62D2-40E4-9375-9EAF001BE84B}">
  <ds:schemaRefs>
    <ds:schemaRef ds:uri="http://schemas.microsoft.com/VisualStudio/2011/storyboarding/control"/>
  </ds:schemaRefs>
</ds:datastoreItem>
</file>

<file path=customXml/itemProps12.xml><?xml version="1.0" encoding="utf-8"?>
<ds:datastoreItem xmlns:ds="http://schemas.openxmlformats.org/officeDocument/2006/customXml" ds:itemID="{65640533-4798-4C9E-9871-3EC919646B3C}">
  <ds:schemaRefs>
    <ds:schemaRef ds:uri="http://schemas.microsoft.com/VisualStudio/2011/storyboarding/control"/>
  </ds:schemaRefs>
</ds:datastoreItem>
</file>

<file path=customXml/itemProps13.xml><?xml version="1.0" encoding="utf-8"?>
<ds:datastoreItem xmlns:ds="http://schemas.openxmlformats.org/officeDocument/2006/customXml" ds:itemID="{5E4FCBCD-1B9A-4FDC-AE2C-B05EF8801363}">
  <ds:schemaRefs>
    <ds:schemaRef ds:uri="http://schemas.microsoft.com/VisualStudio/2011/storyboarding/control"/>
  </ds:schemaRefs>
</ds:datastoreItem>
</file>

<file path=customXml/itemProps14.xml><?xml version="1.0" encoding="utf-8"?>
<ds:datastoreItem xmlns:ds="http://schemas.openxmlformats.org/officeDocument/2006/customXml" ds:itemID="{F3477D44-B935-45CA-A020-07AA190339C9}">
  <ds:schemaRefs>
    <ds:schemaRef ds:uri="http://schemas.microsoft.com/VisualStudio/2011/storyboarding/control"/>
  </ds:schemaRefs>
</ds:datastoreItem>
</file>

<file path=customXml/itemProps15.xml><?xml version="1.0" encoding="utf-8"?>
<ds:datastoreItem xmlns:ds="http://schemas.openxmlformats.org/officeDocument/2006/customXml" ds:itemID="{5926803A-1F24-4AB2-928E-1423797E5D7D}">
  <ds:schemaRefs>
    <ds:schemaRef ds:uri="http://schemas.microsoft.com/VisualStudio/2011/storyboarding/control"/>
  </ds:schemaRefs>
</ds:datastoreItem>
</file>

<file path=customXml/itemProps16.xml><?xml version="1.0" encoding="utf-8"?>
<ds:datastoreItem xmlns:ds="http://schemas.openxmlformats.org/officeDocument/2006/customXml" ds:itemID="{013203CA-E1D5-4479-B988-4AD15AF139DF}">
  <ds:schemaRefs>
    <ds:schemaRef ds:uri="http://schemas.microsoft.com/VisualStudio/2011/storyboarding/control"/>
  </ds:schemaRefs>
</ds:datastoreItem>
</file>

<file path=customXml/itemProps17.xml><?xml version="1.0" encoding="utf-8"?>
<ds:datastoreItem xmlns:ds="http://schemas.openxmlformats.org/officeDocument/2006/customXml" ds:itemID="{41D23A81-2133-47D5-898A-E0C1B6C9D3A9}">
  <ds:schemaRefs>
    <ds:schemaRef ds:uri="http://schemas.microsoft.com/VisualStudio/2011/storyboarding/control"/>
  </ds:schemaRefs>
</ds:datastoreItem>
</file>

<file path=customXml/itemProps18.xml><?xml version="1.0" encoding="utf-8"?>
<ds:datastoreItem xmlns:ds="http://schemas.openxmlformats.org/officeDocument/2006/customXml" ds:itemID="{C1DCD2F6-5762-4B98-A6D5-D568C3AD8336}">
  <ds:schemaRefs>
    <ds:schemaRef ds:uri="http://schemas.microsoft.com/VisualStudio/2011/storyboarding/control"/>
  </ds:schemaRefs>
</ds:datastoreItem>
</file>

<file path=customXml/itemProps19.xml><?xml version="1.0" encoding="utf-8"?>
<ds:datastoreItem xmlns:ds="http://schemas.openxmlformats.org/officeDocument/2006/customXml" ds:itemID="{66C24130-E853-472A-96A6-4E43E7447D03}">
  <ds:schemaRefs>
    <ds:schemaRef ds:uri="http://schemas.microsoft.com/VisualStudio/2011/storyboarding/control"/>
  </ds:schemaRefs>
</ds:datastoreItem>
</file>

<file path=customXml/itemProps2.xml><?xml version="1.0" encoding="utf-8"?>
<ds:datastoreItem xmlns:ds="http://schemas.openxmlformats.org/officeDocument/2006/customXml" ds:itemID="{A1BEEB47-66C1-477B-8492-7EDCCF7190F8}">
  <ds:schemaRefs>
    <ds:schemaRef ds:uri="http://schemas.microsoft.com/VisualStudio/2011/storyboarding/control"/>
  </ds:schemaRefs>
</ds:datastoreItem>
</file>

<file path=customXml/itemProps20.xml><?xml version="1.0" encoding="utf-8"?>
<ds:datastoreItem xmlns:ds="http://schemas.openxmlformats.org/officeDocument/2006/customXml" ds:itemID="{17868778-B2FA-42A6-B33B-C3DFC186773A}">
  <ds:schemaRefs>
    <ds:schemaRef ds:uri="http://schemas.microsoft.com/VisualStudio/2011/storyboarding/control"/>
  </ds:schemaRefs>
</ds:datastoreItem>
</file>

<file path=customXml/itemProps21.xml><?xml version="1.0" encoding="utf-8"?>
<ds:datastoreItem xmlns:ds="http://schemas.openxmlformats.org/officeDocument/2006/customXml" ds:itemID="{9C6D5AC1-1290-413B-8AC0-83063987CD31}">
  <ds:schemaRefs>
    <ds:schemaRef ds:uri="http://schemas.microsoft.com/VisualStudio/2011/storyboarding/control"/>
  </ds:schemaRefs>
</ds:datastoreItem>
</file>

<file path=customXml/itemProps22.xml><?xml version="1.0" encoding="utf-8"?>
<ds:datastoreItem xmlns:ds="http://schemas.openxmlformats.org/officeDocument/2006/customXml" ds:itemID="{0EB7FCFA-EA6F-4FEE-B95A-8A8B33361BBF}">
  <ds:schemaRefs>
    <ds:schemaRef ds:uri="http://schemas.microsoft.com/VisualStudio/2011/storyboarding/control"/>
  </ds:schemaRefs>
</ds:datastoreItem>
</file>

<file path=customXml/itemProps23.xml><?xml version="1.0" encoding="utf-8"?>
<ds:datastoreItem xmlns:ds="http://schemas.openxmlformats.org/officeDocument/2006/customXml" ds:itemID="{5FEE21E7-1A9A-471D-85D0-9A78ED5BF0C6}">
  <ds:schemaRefs>
    <ds:schemaRef ds:uri="http://schemas.microsoft.com/VisualStudio/2011/storyboarding/control"/>
  </ds:schemaRefs>
</ds:datastoreItem>
</file>

<file path=customXml/itemProps24.xml><?xml version="1.0" encoding="utf-8"?>
<ds:datastoreItem xmlns:ds="http://schemas.openxmlformats.org/officeDocument/2006/customXml" ds:itemID="{C785DD4D-B24F-4DC6-8986-8EE161213033}">
  <ds:schemaRefs>
    <ds:schemaRef ds:uri="http://schemas.microsoft.com/VisualStudio/2011/storyboarding/control"/>
  </ds:schemaRefs>
</ds:datastoreItem>
</file>

<file path=customXml/itemProps25.xml><?xml version="1.0" encoding="utf-8"?>
<ds:datastoreItem xmlns:ds="http://schemas.openxmlformats.org/officeDocument/2006/customXml" ds:itemID="{5E5A229C-16AE-4821-A116-A4E5254009C1}">
  <ds:schemaRefs>
    <ds:schemaRef ds:uri="http://schemas.microsoft.com/VisualStudio/2011/storyboarding/control"/>
  </ds:schemaRefs>
</ds:datastoreItem>
</file>

<file path=customXml/itemProps26.xml><?xml version="1.0" encoding="utf-8"?>
<ds:datastoreItem xmlns:ds="http://schemas.openxmlformats.org/officeDocument/2006/customXml" ds:itemID="{54887D5C-0F5C-4799-9057-6D866C992788}">
  <ds:schemaRefs>
    <ds:schemaRef ds:uri="http://schemas.microsoft.com/VisualStudio/2011/storyboarding/control"/>
  </ds:schemaRefs>
</ds:datastoreItem>
</file>

<file path=customXml/itemProps27.xml><?xml version="1.0" encoding="utf-8"?>
<ds:datastoreItem xmlns:ds="http://schemas.openxmlformats.org/officeDocument/2006/customXml" ds:itemID="{4CCF89F6-AE06-402D-9F84-DCF5AD471EE1}">
  <ds:schemaRefs>
    <ds:schemaRef ds:uri="http://schemas.microsoft.com/VisualStudio/2011/storyboarding/control"/>
  </ds:schemaRefs>
</ds:datastoreItem>
</file>

<file path=customXml/itemProps28.xml><?xml version="1.0" encoding="utf-8"?>
<ds:datastoreItem xmlns:ds="http://schemas.openxmlformats.org/officeDocument/2006/customXml" ds:itemID="{A7A9564A-843E-4F55-A1A6-E5F94B7CA075}">
  <ds:schemaRefs>
    <ds:schemaRef ds:uri="http://schemas.microsoft.com/VisualStudio/2011/storyboarding/control"/>
  </ds:schemaRefs>
</ds:datastoreItem>
</file>

<file path=customXml/itemProps29.xml><?xml version="1.0" encoding="utf-8"?>
<ds:datastoreItem xmlns:ds="http://schemas.openxmlformats.org/officeDocument/2006/customXml" ds:itemID="{7BA9478C-8DC4-4357-86AB-7B9346F6CAE0}">
  <ds:schemaRefs>
    <ds:schemaRef ds:uri="http://schemas.microsoft.com/VisualStudio/2011/storyboarding/control"/>
  </ds:schemaRefs>
</ds:datastoreItem>
</file>

<file path=customXml/itemProps3.xml><?xml version="1.0" encoding="utf-8"?>
<ds:datastoreItem xmlns:ds="http://schemas.openxmlformats.org/officeDocument/2006/customXml" ds:itemID="{C0A69CDD-AB01-4D13-B347-464E2E3668EB}">
  <ds:schemaRefs>
    <ds:schemaRef ds:uri="http://schemas.microsoft.com/VisualStudio/2011/storyboarding/control"/>
  </ds:schemaRefs>
</ds:datastoreItem>
</file>

<file path=customXml/itemProps30.xml><?xml version="1.0" encoding="utf-8"?>
<ds:datastoreItem xmlns:ds="http://schemas.openxmlformats.org/officeDocument/2006/customXml" ds:itemID="{36DED445-C0B3-4E86-A0BE-90B5181CDBD6}">
  <ds:schemaRefs>
    <ds:schemaRef ds:uri="http://schemas.microsoft.com/VisualStudio/2011/storyboarding/control"/>
  </ds:schemaRefs>
</ds:datastoreItem>
</file>

<file path=customXml/itemProps31.xml><?xml version="1.0" encoding="utf-8"?>
<ds:datastoreItem xmlns:ds="http://schemas.openxmlformats.org/officeDocument/2006/customXml" ds:itemID="{F305F177-175A-4BA7-918E-DA92B7090585}">
  <ds:schemaRefs>
    <ds:schemaRef ds:uri="http://schemas.microsoft.com/VisualStudio/2011/storyboarding/control"/>
  </ds:schemaRefs>
</ds:datastoreItem>
</file>

<file path=customXml/itemProps32.xml><?xml version="1.0" encoding="utf-8"?>
<ds:datastoreItem xmlns:ds="http://schemas.openxmlformats.org/officeDocument/2006/customXml" ds:itemID="{27DA1728-10F9-4182-B6A0-BB72EB523F90}">
  <ds:schemaRefs>
    <ds:schemaRef ds:uri="http://schemas.microsoft.com/VisualStudio/2011/storyboarding/control"/>
  </ds:schemaRefs>
</ds:datastoreItem>
</file>

<file path=customXml/itemProps4.xml><?xml version="1.0" encoding="utf-8"?>
<ds:datastoreItem xmlns:ds="http://schemas.openxmlformats.org/officeDocument/2006/customXml" ds:itemID="{C59C1BFC-EF74-411D-9219-0CC1AE1632E9}">
  <ds:schemaRefs>
    <ds:schemaRef ds:uri="http://schemas.microsoft.com/VisualStudio/2011/storyboarding/control"/>
  </ds:schemaRefs>
</ds:datastoreItem>
</file>

<file path=customXml/itemProps5.xml><?xml version="1.0" encoding="utf-8"?>
<ds:datastoreItem xmlns:ds="http://schemas.openxmlformats.org/officeDocument/2006/customXml" ds:itemID="{CE8C65FA-1783-4518-AD67-499D9A6A5E50}">
  <ds:schemaRefs>
    <ds:schemaRef ds:uri="http://schemas.microsoft.com/VisualStudio/2011/storyboarding/control"/>
  </ds:schemaRefs>
</ds:datastoreItem>
</file>

<file path=customXml/itemProps6.xml><?xml version="1.0" encoding="utf-8"?>
<ds:datastoreItem xmlns:ds="http://schemas.openxmlformats.org/officeDocument/2006/customXml" ds:itemID="{A93D32CC-58B5-4397-8A9D-6E4484F079C2}">
  <ds:schemaRefs>
    <ds:schemaRef ds:uri="http://schemas.microsoft.com/VisualStudio/2011/storyboarding/control"/>
  </ds:schemaRefs>
</ds:datastoreItem>
</file>

<file path=customXml/itemProps7.xml><?xml version="1.0" encoding="utf-8"?>
<ds:datastoreItem xmlns:ds="http://schemas.openxmlformats.org/officeDocument/2006/customXml" ds:itemID="{836E828F-206A-4E3B-AC9F-6BB6011447F1}">
  <ds:schemaRefs>
    <ds:schemaRef ds:uri="http://schemas.microsoft.com/VisualStudio/2011/storyboarding/control"/>
  </ds:schemaRefs>
</ds:datastoreItem>
</file>

<file path=customXml/itemProps8.xml><?xml version="1.0" encoding="utf-8"?>
<ds:datastoreItem xmlns:ds="http://schemas.openxmlformats.org/officeDocument/2006/customXml" ds:itemID="{FC530903-A787-4E33-AAB5-0280326F4848}">
  <ds:schemaRefs>
    <ds:schemaRef ds:uri="http://schemas.microsoft.com/VisualStudio/2011/storyboarding/control"/>
  </ds:schemaRefs>
</ds:datastoreItem>
</file>

<file path=customXml/itemProps9.xml><?xml version="1.0" encoding="utf-8"?>
<ds:datastoreItem xmlns:ds="http://schemas.openxmlformats.org/officeDocument/2006/customXml" ds:itemID="{A88FC7C7-67F5-4933-9F34-79FD5B31F1F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Office Theme</Template>
  <TotalTime>547</TotalTime>
  <Words>2679</Words>
  <Application>Microsoft Macintosh PowerPoint</Application>
  <PresentationFormat>Widescreen</PresentationFormat>
  <Paragraphs>548</Paragraphs>
  <Slides>33</Slides>
  <Notes>1</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33</vt:i4>
      </vt:variant>
    </vt:vector>
  </HeadingPairs>
  <TitlesOfParts>
    <vt:vector size="39" baseType="lpstr">
      <vt:lpstr>Arial</vt:lpstr>
      <vt:lpstr>Calibri</vt:lpstr>
      <vt:lpstr>Calibri Light</vt:lpstr>
      <vt:lpstr>Symbol</vt:lpstr>
      <vt:lpstr>Office Theme</vt:lpstr>
      <vt:lpstr>1_Office Theme</vt:lpstr>
      <vt:lpstr>Verification and Validation Testing</vt:lpstr>
      <vt:lpstr>Overview</vt:lpstr>
      <vt:lpstr>PowerPoint Presentation</vt:lpstr>
      <vt:lpstr>Reading</vt:lpstr>
      <vt:lpstr>Top-Down vs Bottom-Up Test Design</vt:lpstr>
      <vt:lpstr>Software Testing, 4th Edition by Paul C. Jorgensen Published by Auerbach Publications,  Strategies of Development Testing</vt:lpstr>
      <vt:lpstr>Defect Selection Create Bug Report Templates</vt:lpstr>
      <vt:lpstr>W09 Report: Bug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Stubs and Drivers</vt:lpstr>
      <vt:lpstr>PowerPoint Presentation</vt:lpstr>
      <vt:lpstr>PowerPoint Presentation</vt:lpstr>
      <vt:lpstr>PowerPoint Presentation</vt:lpstr>
      <vt:lpstr>Path-Based: Workflow, Data</vt:lpstr>
      <vt:lpstr>Software Testing, 4th Edition by Paul C. Jorgensen Published by Auerbach Publications,  Strategies of Development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Clements, William</dc:creator>
  <cp:lastModifiedBy>Clements, William</cp:lastModifiedBy>
  <cp:revision>5</cp:revision>
  <dcterms:created xsi:type="dcterms:W3CDTF">2021-06-11T22:21:47Z</dcterms:created>
  <dcterms:modified xsi:type="dcterms:W3CDTF">2022-04-18T19:43:01Z</dcterms:modified>
</cp:coreProperties>
</file>