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0"/>
  </p:notesMasterIdLst>
  <p:sldIdLst>
    <p:sldId id="294" r:id="rId2"/>
    <p:sldId id="295" r:id="rId3"/>
    <p:sldId id="296" r:id="rId4"/>
    <p:sldId id="293" r:id="rId5"/>
    <p:sldId id="257" r:id="rId6"/>
    <p:sldId id="268" r:id="rId7"/>
    <p:sldId id="258" r:id="rId8"/>
    <p:sldId id="267" r:id="rId9"/>
    <p:sldId id="269" r:id="rId10"/>
    <p:sldId id="270" r:id="rId11"/>
    <p:sldId id="271" r:id="rId12"/>
    <p:sldId id="426" r:id="rId13"/>
    <p:sldId id="437" r:id="rId14"/>
    <p:sldId id="338" r:id="rId15"/>
    <p:sldId id="340" r:id="rId16"/>
    <p:sldId id="272" r:id="rId17"/>
    <p:sldId id="273" r:id="rId18"/>
    <p:sldId id="262" r:id="rId19"/>
    <p:sldId id="274" r:id="rId20"/>
    <p:sldId id="317" r:id="rId21"/>
    <p:sldId id="259" r:id="rId22"/>
    <p:sldId id="440" r:id="rId23"/>
    <p:sldId id="438" r:id="rId24"/>
    <p:sldId id="313" r:id="rId25"/>
    <p:sldId id="439" r:id="rId26"/>
    <p:sldId id="316" r:id="rId27"/>
    <p:sldId id="314" r:id="rId28"/>
    <p:sldId id="31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22FBBD-FE80-464A-8186-7031CFE2379F}" v="24" dt="2022-02-04T20:48:06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1"/>
    <p:restoredTop sz="94875"/>
  </p:normalViewPr>
  <p:slideViewPr>
    <p:cSldViewPr snapToGrid="0">
      <p:cViewPr varScale="1">
        <p:scale>
          <a:sx n="88" d="100"/>
          <a:sy n="88" d="100"/>
        </p:scale>
        <p:origin x="208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s, William" userId="cbdb0636-a496-422a-8d40-98c53d494d26" providerId="ADAL" clId="{3C22FBBD-FE80-464A-8186-7031CFE2379F}"/>
    <pc:docChg chg="undo custSel addSld modSld sldOrd">
      <pc:chgData name="Clements, William" userId="cbdb0636-a496-422a-8d40-98c53d494d26" providerId="ADAL" clId="{3C22FBBD-FE80-464A-8186-7031CFE2379F}" dt="2022-02-04T20:48:06.931" v="1643" actId="1076"/>
      <pc:docMkLst>
        <pc:docMk/>
      </pc:docMkLst>
      <pc:sldChg chg="modSp mod">
        <pc:chgData name="Clements, William" userId="cbdb0636-a496-422a-8d40-98c53d494d26" providerId="ADAL" clId="{3C22FBBD-FE80-464A-8186-7031CFE2379F}" dt="2022-02-02T20:48:10.681" v="1408" actId="20577"/>
        <pc:sldMkLst>
          <pc:docMk/>
          <pc:sldMk cId="901824081" sldId="259"/>
        </pc:sldMkLst>
        <pc:spChg chg="mod">
          <ac:chgData name="Clements, William" userId="cbdb0636-a496-422a-8d40-98c53d494d26" providerId="ADAL" clId="{3C22FBBD-FE80-464A-8186-7031CFE2379F}" dt="2022-02-02T20:48:10.681" v="1408" actId="20577"/>
          <ac:spMkLst>
            <pc:docMk/>
            <pc:sldMk cId="901824081" sldId="259"/>
            <ac:spMk id="3" creationId="{48BB026B-E855-4CCE-A2AD-12B6D17645F6}"/>
          </ac:spMkLst>
        </pc:spChg>
      </pc:sldChg>
      <pc:sldChg chg="delSp mod">
        <pc:chgData name="Clements, William" userId="cbdb0636-a496-422a-8d40-98c53d494d26" providerId="ADAL" clId="{3C22FBBD-FE80-464A-8186-7031CFE2379F}" dt="2022-02-02T20:10:56.043" v="0" actId="478"/>
        <pc:sldMkLst>
          <pc:docMk/>
          <pc:sldMk cId="2699248214" sldId="269"/>
        </pc:sldMkLst>
        <pc:spChg chg="del">
          <ac:chgData name="Clements, William" userId="cbdb0636-a496-422a-8d40-98c53d494d26" providerId="ADAL" clId="{3C22FBBD-FE80-464A-8186-7031CFE2379F}" dt="2022-02-02T20:10:56.043" v="0" actId="478"/>
          <ac:spMkLst>
            <pc:docMk/>
            <pc:sldMk cId="2699248214" sldId="269"/>
            <ac:spMk id="6" creationId="{00000000-0000-0000-0000-000000000000}"/>
          </ac:spMkLst>
        </pc:spChg>
      </pc:sldChg>
      <pc:sldChg chg="addSp delSp modSp new mod ord modClrScheme chgLayout">
        <pc:chgData name="Clements, William" userId="cbdb0636-a496-422a-8d40-98c53d494d26" providerId="ADAL" clId="{3C22FBBD-FE80-464A-8186-7031CFE2379F}" dt="2022-02-02T20:31:28.570" v="1382" actId="20578"/>
        <pc:sldMkLst>
          <pc:docMk/>
          <pc:sldMk cId="3269093560" sldId="438"/>
        </pc:sldMkLst>
        <pc:spChg chg="add mod ord">
          <ac:chgData name="Clements, William" userId="cbdb0636-a496-422a-8d40-98c53d494d26" providerId="ADAL" clId="{3C22FBBD-FE80-464A-8186-7031CFE2379F}" dt="2022-02-02T20:23:48.830" v="594" actId="700"/>
          <ac:spMkLst>
            <pc:docMk/>
            <pc:sldMk cId="3269093560" sldId="438"/>
            <ac:spMk id="2" creationId="{852C61DA-8234-234D-AFDD-2BA1691E70CD}"/>
          </ac:spMkLst>
        </pc:spChg>
        <pc:spChg chg="add mod ord">
          <ac:chgData name="Clements, William" userId="cbdb0636-a496-422a-8d40-98c53d494d26" providerId="ADAL" clId="{3C22FBBD-FE80-464A-8186-7031CFE2379F}" dt="2022-02-02T20:31:08.147" v="1381" actId="20577"/>
          <ac:spMkLst>
            <pc:docMk/>
            <pc:sldMk cId="3269093560" sldId="438"/>
            <ac:spMk id="3" creationId="{209988F7-DC03-0146-AC3F-F6B738DD8031}"/>
          </ac:spMkLst>
        </pc:spChg>
        <pc:spChg chg="add del mod">
          <ac:chgData name="Clements, William" userId="cbdb0636-a496-422a-8d40-98c53d494d26" providerId="ADAL" clId="{3C22FBBD-FE80-464A-8186-7031CFE2379F}" dt="2022-02-02T20:22:51.418" v="530" actId="47"/>
          <ac:spMkLst>
            <pc:docMk/>
            <pc:sldMk cId="3269093560" sldId="438"/>
            <ac:spMk id="4" creationId="{E88A1B5A-28B6-354B-B78C-6E5A466B3C5F}"/>
          </ac:spMkLst>
        </pc:spChg>
        <pc:spChg chg="add del mod ord">
          <ac:chgData name="Clements, William" userId="cbdb0636-a496-422a-8d40-98c53d494d26" providerId="ADAL" clId="{3C22FBBD-FE80-464A-8186-7031CFE2379F}" dt="2022-02-02T20:30:30.676" v="1322" actId="20577"/>
          <ac:spMkLst>
            <pc:docMk/>
            <pc:sldMk cId="3269093560" sldId="438"/>
            <ac:spMk id="7" creationId="{D8690AAE-F5E6-2E4B-9619-43C6A859063A}"/>
          </ac:spMkLst>
        </pc:spChg>
        <pc:picChg chg="add mod">
          <ac:chgData name="Clements, William" userId="cbdb0636-a496-422a-8d40-98c53d494d26" providerId="ADAL" clId="{3C22FBBD-FE80-464A-8186-7031CFE2379F}" dt="2022-02-02T20:24:59.156" v="701" actId="14100"/>
          <ac:picMkLst>
            <pc:docMk/>
            <pc:sldMk cId="3269093560" sldId="438"/>
            <ac:picMk id="5" creationId="{F4393E68-C52C-284E-B033-9EA389765875}"/>
          </ac:picMkLst>
        </pc:picChg>
        <pc:picChg chg="add mod">
          <ac:chgData name="Clements, William" userId="cbdb0636-a496-422a-8d40-98c53d494d26" providerId="ADAL" clId="{3C22FBBD-FE80-464A-8186-7031CFE2379F}" dt="2022-02-02T20:25:02.597" v="702" actId="1076"/>
          <ac:picMkLst>
            <pc:docMk/>
            <pc:sldMk cId="3269093560" sldId="438"/>
            <ac:picMk id="6" creationId="{40B86305-4B4A-B149-869F-FE9E9AEDE82D}"/>
          </ac:picMkLst>
        </pc:picChg>
        <pc:picChg chg="add mod">
          <ac:chgData name="Clements, William" userId="cbdb0636-a496-422a-8d40-98c53d494d26" providerId="ADAL" clId="{3C22FBBD-FE80-464A-8186-7031CFE2379F}" dt="2022-02-02T20:26:39.804" v="882" actId="14100"/>
          <ac:picMkLst>
            <pc:docMk/>
            <pc:sldMk cId="3269093560" sldId="438"/>
            <ac:picMk id="8" creationId="{66A9B5B1-FCA8-5540-B101-D4F3F14DEB48}"/>
          </ac:picMkLst>
        </pc:picChg>
      </pc:sldChg>
      <pc:sldChg chg="addSp delSp modSp new mod">
        <pc:chgData name="Clements, William" userId="cbdb0636-a496-422a-8d40-98c53d494d26" providerId="ADAL" clId="{3C22FBBD-FE80-464A-8186-7031CFE2379F}" dt="2022-02-04T20:48:06.931" v="1643" actId="1076"/>
        <pc:sldMkLst>
          <pc:docMk/>
          <pc:sldMk cId="1024750991" sldId="439"/>
        </pc:sldMkLst>
        <pc:spChg chg="mod">
          <ac:chgData name="Clements, William" userId="cbdb0636-a496-422a-8d40-98c53d494d26" providerId="ADAL" clId="{3C22FBBD-FE80-464A-8186-7031CFE2379F}" dt="2022-02-04T20:42:45.611" v="1411" actId="20577"/>
          <ac:spMkLst>
            <pc:docMk/>
            <pc:sldMk cId="1024750991" sldId="439"/>
            <ac:spMk id="2" creationId="{B1B7D41A-684D-D94D-AB5D-C8567D225956}"/>
          </ac:spMkLst>
        </pc:spChg>
        <pc:spChg chg="mod">
          <ac:chgData name="Clements, William" userId="cbdb0636-a496-422a-8d40-98c53d494d26" providerId="ADAL" clId="{3C22FBBD-FE80-464A-8186-7031CFE2379F}" dt="2022-02-04T20:46:44.742" v="1636" actId="27636"/>
          <ac:spMkLst>
            <pc:docMk/>
            <pc:sldMk cId="1024750991" sldId="439"/>
            <ac:spMk id="3" creationId="{5B31E10F-6E39-8440-B110-CD9C2550F080}"/>
          </ac:spMkLst>
        </pc:spChg>
        <pc:spChg chg="add del">
          <ac:chgData name="Clements, William" userId="cbdb0636-a496-422a-8d40-98c53d494d26" providerId="ADAL" clId="{3C22FBBD-FE80-464A-8186-7031CFE2379F}" dt="2022-02-04T20:47:40.550" v="1638" actId="22"/>
          <ac:spMkLst>
            <pc:docMk/>
            <pc:sldMk cId="1024750991" sldId="439"/>
            <ac:spMk id="5" creationId="{31D6CA36-279D-FB42-9912-055358208661}"/>
          </ac:spMkLst>
        </pc:spChg>
        <pc:spChg chg="add del">
          <ac:chgData name="Clements, William" userId="cbdb0636-a496-422a-8d40-98c53d494d26" providerId="ADAL" clId="{3C22FBBD-FE80-464A-8186-7031CFE2379F}" dt="2022-02-04T20:47:48.056" v="1640" actId="22"/>
          <ac:spMkLst>
            <pc:docMk/>
            <pc:sldMk cId="1024750991" sldId="439"/>
            <ac:spMk id="7" creationId="{A34B0632-43ED-CB4F-BE62-457ADC52BEAC}"/>
          </ac:spMkLst>
        </pc:spChg>
        <pc:picChg chg="add mod">
          <ac:chgData name="Clements, William" userId="cbdb0636-a496-422a-8d40-98c53d494d26" providerId="ADAL" clId="{3C22FBBD-FE80-464A-8186-7031CFE2379F}" dt="2022-02-04T20:48:06.931" v="1643" actId="1076"/>
          <ac:picMkLst>
            <pc:docMk/>
            <pc:sldMk cId="1024750991" sldId="439"/>
            <ac:picMk id="1026" creationId="{7165FB8F-524C-DD49-9125-0B0FD3B17E4B}"/>
          </ac:picMkLst>
        </pc:picChg>
      </pc:sldChg>
      <pc:sldChg chg="addSp modSp new mod ord modClrScheme chgLayout">
        <pc:chgData name="Clements, William" userId="cbdb0636-a496-422a-8d40-98c53d494d26" providerId="ADAL" clId="{3C22FBBD-FE80-464A-8186-7031CFE2379F}" dt="2022-02-04T20:45:13.076" v="1586" actId="20578"/>
        <pc:sldMkLst>
          <pc:docMk/>
          <pc:sldMk cId="1000309725" sldId="440"/>
        </pc:sldMkLst>
        <pc:spChg chg="mod ord">
          <ac:chgData name="Clements, William" userId="cbdb0636-a496-422a-8d40-98c53d494d26" providerId="ADAL" clId="{3C22FBBD-FE80-464A-8186-7031CFE2379F}" dt="2022-02-04T20:44:38.188" v="1561" actId="700"/>
          <ac:spMkLst>
            <pc:docMk/>
            <pc:sldMk cId="1000309725" sldId="440"/>
            <ac:spMk id="2" creationId="{B4B29901-5710-D140-8563-87888B9BAFCD}"/>
          </ac:spMkLst>
        </pc:spChg>
        <pc:spChg chg="mod ord">
          <ac:chgData name="Clements, William" userId="cbdb0636-a496-422a-8d40-98c53d494d26" providerId="ADAL" clId="{3C22FBBD-FE80-464A-8186-7031CFE2379F}" dt="2022-02-04T20:45:08.966" v="1584" actId="27636"/>
          <ac:spMkLst>
            <pc:docMk/>
            <pc:sldMk cId="1000309725" sldId="440"/>
            <ac:spMk id="3" creationId="{04D8874A-B57A-014B-9815-79F60CF5DA3E}"/>
          </ac:spMkLst>
        </pc:spChg>
        <pc:spChg chg="add mod ord">
          <ac:chgData name="Clements, William" userId="cbdb0636-a496-422a-8d40-98c53d494d26" providerId="ADAL" clId="{3C22FBBD-FE80-464A-8186-7031CFE2379F}" dt="2022-02-04T20:44:50.137" v="1571" actId="20577"/>
          <ac:spMkLst>
            <pc:docMk/>
            <pc:sldMk cId="1000309725" sldId="440"/>
            <ac:spMk id="4" creationId="{D84606AC-6CC7-E241-AA0C-989D9FF4844C}"/>
          </ac:spMkLst>
        </pc:spChg>
        <pc:spChg chg="add mod ord">
          <ac:chgData name="Clements, William" userId="cbdb0636-a496-422a-8d40-98c53d494d26" providerId="ADAL" clId="{3C22FBBD-FE80-464A-8186-7031CFE2379F}" dt="2022-02-04T20:44:41.622" v="1564"/>
          <ac:spMkLst>
            <pc:docMk/>
            <pc:sldMk cId="1000309725" sldId="440"/>
            <ac:spMk id="5" creationId="{15360438-5820-CA4F-AEA0-37612B44ADAB}"/>
          </ac:spMkLst>
        </pc:spChg>
        <pc:spChg chg="add mod ord">
          <ac:chgData name="Clements, William" userId="cbdb0636-a496-422a-8d40-98c53d494d26" providerId="ADAL" clId="{3C22FBBD-FE80-464A-8186-7031CFE2379F}" dt="2022-02-04T20:45:08.977" v="1585" actId="27636"/>
          <ac:spMkLst>
            <pc:docMk/>
            <pc:sldMk cId="1000309725" sldId="440"/>
            <ac:spMk id="6" creationId="{B0EDC626-4540-F049-B31C-AF39EEDA91F4}"/>
          </ac:spMkLst>
        </pc:spChg>
      </pc:sldChg>
    </pc:docChg>
  </pc:docChgLst>
  <pc:docChgLst>
    <pc:chgData name="Clements, William" userId="cbdb0636-a496-422a-8d40-98c53d494d26" providerId="ADAL" clId="{847F93BE-4078-4578-BCA8-F273C768BE42}"/>
    <pc:docChg chg="modSld">
      <pc:chgData name="Clements, William" userId="cbdb0636-a496-422a-8d40-98c53d494d26" providerId="ADAL" clId="{847F93BE-4078-4578-BCA8-F273C768BE42}" dt="2022-01-31T20:55:03.240" v="0"/>
      <pc:docMkLst>
        <pc:docMk/>
      </pc:docMkLst>
      <pc:sldChg chg="modSp">
        <pc:chgData name="Clements, William" userId="cbdb0636-a496-422a-8d40-98c53d494d26" providerId="ADAL" clId="{847F93BE-4078-4578-BCA8-F273C768BE42}" dt="2022-01-31T20:55:03.240" v="0"/>
        <pc:sldMkLst>
          <pc:docMk/>
          <pc:sldMk cId="3996495400" sldId="257"/>
        </pc:sldMkLst>
        <pc:spChg chg="mod">
          <ac:chgData name="Clements, William" userId="cbdb0636-a496-422a-8d40-98c53d494d26" providerId="ADAL" clId="{847F93BE-4078-4578-BCA8-F273C768BE42}" dt="2022-01-31T20:55:03.240" v="0"/>
          <ac:spMkLst>
            <pc:docMk/>
            <pc:sldMk cId="3996495400" sldId="257"/>
            <ac:spMk id="2" creationId="{2EB7EB5D-C142-4242-B07F-72EB1ED1C4CE}"/>
          </ac:spMkLst>
        </pc:spChg>
        <pc:spChg chg="mod">
          <ac:chgData name="Clements, William" userId="cbdb0636-a496-422a-8d40-98c53d494d26" providerId="ADAL" clId="{847F93BE-4078-4578-BCA8-F273C768BE42}" dt="2022-01-31T20:55:03.240" v="0"/>
          <ac:spMkLst>
            <pc:docMk/>
            <pc:sldMk cId="3996495400" sldId="257"/>
            <ac:spMk id="3" creationId="{DDA35DD8-21C1-4CAE-AF3E-4C2758AC0753}"/>
          </ac:spMkLst>
        </pc:spChg>
      </pc:sldChg>
      <pc:sldChg chg="modSp">
        <pc:chgData name="Clements, William" userId="cbdb0636-a496-422a-8d40-98c53d494d26" providerId="ADAL" clId="{847F93BE-4078-4578-BCA8-F273C768BE42}" dt="2022-01-31T20:55:03.240" v="0"/>
        <pc:sldMkLst>
          <pc:docMk/>
          <pc:sldMk cId="901824081" sldId="259"/>
        </pc:sldMkLst>
        <pc:spChg chg="mod">
          <ac:chgData name="Clements, William" userId="cbdb0636-a496-422a-8d40-98c53d494d26" providerId="ADAL" clId="{847F93BE-4078-4578-BCA8-F273C768BE42}" dt="2022-01-31T20:55:03.240" v="0"/>
          <ac:spMkLst>
            <pc:docMk/>
            <pc:sldMk cId="901824081" sldId="259"/>
            <ac:spMk id="2" creationId="{42F7F2DE-3D4C-4632-BE78-B4414F92F498}"/>
          </ac:spMkLst>
        </pc:spChg>
        <pc:spChg chg="mod">
          <ac:chgData name="Clements, William" userId="cbdb0636-a496-422a-8d40-98c53d494d26" providerId="ADAL" clId="{847F93BE-4078-4578-BCA8-F273C768BE42}" dt="2022-01-31T20:55:03.240" v="0"/>
          <ac:spMkLst>
            <pc:docMk/>
            <pc:sldMk cId="901824081" sldId="259"/>
            <ac:spMk id="3" creationId="{48BB026B-E855-4CCE-A2AD-12B6D17645F6}"/>
          </ac:spMkLst>
        </pc:spChg>
      </pc:sldChg>
      <pc:sldChg chg="modSp">
        <pc:chgData name="Clements, William" userId="cbdb0636-a496-422a-8d40-98c53d494d26" providerId="ADAL" clId="{847F93BE-4078-4578-BCA8-F273C768BE42}" dt="2022-01-31T20:55:03.240" v="0"/>
        <pc:sldMkLst>
          <pc:docMk/>
          <pc:sldMk cId="1601993010" sldId="262"/>
        </pc:sldMkLst>
        <pc:spChg chg="mod">
          <ac:chgData name="Clements, William" userId="cbdb0636-a496-422a-8d40-98c53d494d26" providerId="ADAL" clId="{847F93BE-4078-4578-BCA8-F273C768BE42}" dt="2022-01-31T20:55:03.240" v="0"/>
          <ac:spMkLst>
            <pc:docMk/>
            <pc:sldMk cId="1601993010" sldId="262"/>
            <ac:spMk id="2" creationId="{00000000-0000-0000-0000-000000000000}"/>
          </ac:spMkLst>
        </pc:spChg>
      </pc:sldChg>
      <pc:sldChg chg="modSp">
        <pc:chgData name="Clements, William" userId="cbdb0636-a496-422a-8d40-98c53d494d26" providerId="ADAL" clId="{847F93BE-4078-4578-BCA8-F273C768BE42}" dt="2022-01-31T20:55:03.240" v="0"/>
        <pc:sldMkLst>
          <pc:docMk/>
          <pc:sldMk cId="964358445" sldId="267"/>
        </pc:sldMkLst>
        <pc:spChg chg="mod">
          <ac:chgData name="Clements, William" userId="cbdb0636-a496-422a-8d40-98c53d494d26" providerId="ADAL" clId="{847F93BE-4078-4578-BCA8-F273C768BE42}" dt="2022-01-31T20:55:03.240" v="0"/>
          <ac:spMkLst>
            <pc:docMk/>
            <pc:sldMk cId="964358445" sldId="267"/>
            <ac:spMk id="2" creationId="{00000000-0000-0000-0000-000000000000}"/>
          </ac:spMkLst>
        </pc:spChg>
      </pc:sldChg>
      <pc:sldChg chg="modSp">
        <pc:chgData name="Clements, William" userId="cbdb0636-a496-422a-8d40-98c53d494d26" providerId="ADAL" clId="{847F93BE-4078-4578-BCA8-F273C768BE42}" dt="2022-01-31T20:55:03.240" v="0"/>
        <pc:sldMkLst>
          <pc:docMk/>
          <pc:sldMk cId="1965779274" sldId="268"/>
        </pc:sldMkLst>
        <pc:spChg chg="mod">
          <ac:chgData name="Clements, William" userId="cbdb0636-a496-422a-8d40-98c53d494d26" providerId="ADAL" clId="{847F93BE-4078-4578-BCA8-F273C768BE42}" dt="2022-01-31T20:55:03.240" v="0"/>
          <ac:spMkLst>
            <pc:docMk/>
            <pc:sldMk cId="1965779274" sldId="268"/>
            <ac:spMk id="2" creationId="{00000000-0000-0000-0000-000000000000}"/>
          </ac:spMkLst>
        </pc:spChg>
        <pc:spChg chg="mod">
          <ac:chgData name="Clements, William" userId="cbdb0636-a496-422a-8d40-98c53d494d26" providerId="ADAL" clId="{847F93BE-4078-4578-BCA8-F273C768BE42}" dt="2022-01-31T20:55:03.240" v="0"/>
          <ac:spMkLst>
            <pc:docMk/>
            <pc:sldMk cId="1965779274" sldId="268"/>
            <ac:spMk id="3" creationId="{00000000-0000-0000-0000-000000000000}"/>
          </ac:spMkLst>
        </pc:spChg>
      </pc:sldChg>
      <pc:sldChg chg="modSp">
        <pc:chgData name="Clements, William" userId="cbdb0636-a496-422a-8d40-98c53d494d26" providerId="ADAL" clId="{847F93BE-4078-4578-BCA8-F273C768BE42}" dt="2022-01-31T20:55:03.240" v="0"/>
        <pc:sldMkLst>
          <pc:docMk/>
          <pc:sldMk cId="2699248214" sldId="269"/>
        </pc:sldMkLst>
        <pc:spChg chg="mod">
          <ac:chgData name="Clements, William" userId="cbdb0636-a496-422a-8d40-98c53d494d26" providerId="ADAL" clId="{847F93BE-4078-4578-BCA8-F273C768BE42}" dt="2022-01-31T20:55:03.240" v="0"/>
          <ac:spMkLst>
            <pc:docMk/>
            <pc:sldMk cId="2699248214" sldId="269"/>
            <ac:spMk id="2" creationId="{00000000-0000-0000-0000-000000000000}"/>
          </ac:spMkLst>
        </pc:spChg>
      </pc:sldChg>
      <pc:sldChg chg="modSp">
        <pc:chgData name="Clements, William" userId="cbdb0636-a496-422a-8d40-98c53d494d26" providerId="ADAL" clId="{847F93BE-4078-4578-BCA8-F273C768BE42}" dt="2022-01-31T20:55:03.240" v="0"/>
        <pc:sldMkLst>
          <pc:docMk/>
          <pc:sldMk cId="2673824055" sldId="270"/>
        </pc:sldMkLst>
        <pc:spChg chg="mod">
          <ac:chgData name="Clements, William" userId="cbdb0636-a496-422a-8d40-98c53d494d26" providerId="ADAL" clId="{847F93BE-4078-4578-BCA8-F273C768BE42}" dt="2022-01-31T20:55:03.240" v="0"/>
          <ac:spMkLst>
            <pc:docMk/>
            <pc:sldMk cId="2673824055" sldId="270"/>
            <ac:spMk id="2" creationId="{00000000-0000-0000-0000-000000000000}"/>
          </ac:spMkLst>
        </pc:spChg>
      </pc:sldChg>
      <pc:sldChg chg="modSp">
        <pc:chgData name="Clements, William" userId="cbdb0636-a496-422a-8d40-98c53d494d26" providerId="ADAL" clId="{847F93BE-4078-4578-BCA8-F273C768BE42}" dt="2022-01-31T20:55:03.240" v="0"/>
        <pc:sldMkLst>
          <pc:docMk/>
          <pc:sldMk cId="3629533090" sldId="271"/>
        </pc:sldMkLst>
        <pc:spChg chg="mod">
          <ac:chgData name="Clements, William" userId="cbdb0636-a496-422a-8d40-98c53d494d26" providerId="ADAL" clId="{847F93BE-4078-4578-BCA8-F273C768BE42}" dt="2022-01-31T20:55:03.240" v="0"/>
          <ac:spMkLst>
            <pc:docMk/>
            <pc:sldMk cId="3629533090" sldId="271"/>
            <ac:spMk id="2" creationId="{00000000-0000-0000-0000-000000000000}"/>
          </ac:spMkLst>
        </pc:spChg>
      </pc:sldChg>
      <pc:sldChg chg="modSp">
        <pc:chgData name="Clements, William" userId="cbdb0636-a496-422a-8d40-98c53d494d26" providerId="ADAL" clId="{847F93BE-4078-4578-BCA8-F273C768BE42}" dt="2022-01-31T20:55:03.240" v="0"/>
        <pc:sldMkLst>
          <pc:docMk/>
          <pc:sldMk cId="620574524" sldId="272"/>
        </pc:sldMkLst>
        <pc:spChg chg="mod">
          <ac:chgData name="Clements, William" userId="cbdb0636-a496-422a-8d40-98c53d494d26" providerId="ADAL" clId="{847F93BE-4078-4578-BCA8-F273C768BE42}" dt="2022-01-31T20:55:03.240" v="0"/>
          <ac:spMkLst>
            <pc:docMk/>
            <pc:sldMk cId="620574524" sldId="272"/>
            <ac:spMk id="2" creationId="{00000000-0000-0000-0000-000000000000}"/>
          </ac:spMkLst>
        </pc:spChg>
      </pc:sldChg>
      <pc:sldChg chg="modSp">
        <pc:chgData name="Clements, William" userId="cbdb0636-a496-422a-8d40-98c53d494d26" providerId="ADAL" clId="{847F93BE-4078-4578-BCA8-F273C768BE42}" dt="2022-01-31T20:55:03.240" v="0"/>
        <pc:sldMkLst>
          <pc:docMk/>
          <pc:sldMk cId="524304958" sldId="273"/>
        </pc:sldMkLst>
        <pc:spChg chg="mod">
          <ac:chgData name="Clements, William" userId="cbdb0636-a496-422a-8d40-98c53d494d26" providerId="ADAL" clId="{847F93BE-4078-4578-BCA8-F273C768BE42}" dt="2022-01-31T20:55:03.240" v="0"/>
          <ac:spMkLst>
            <pc:docMk/>
            <pc:sldMk cId="524304958" sldId="273"/>
            <ac:spMk id="7" creationId="{00000000-0000-0000-0000-000000000000}"/>
          </ac:spMkLst>
        </pc:spChg>
        <pc:spChg chg="mod">
          <ac:chgData name="Clements, William" userId="cbdb0636-a496-422a-8d40-98c53d494d26" providerId="ADAL" clId="{847F93BE-4078-4578-BCA8-F273C768BE42}" dt="2022-01-31T20:55:03.240" v="0"/>
          <ac:spMkLst>
            <pc:docMk/>
            <pc:sldMk cId="524304958" sldId="273"/>
            <ac:spMk id="8" creationId="{00000000-0000-0000-0000-000000000000}"/>
          </ac:spMkLst>
        </pc:spChg>
      </pc:sldChg>
      <pc:sldChg chg="modSp">
        <pc:chgData name="Clements, William" userId="cbdb0636-a496-422a-8d40-98c53d494d26" providerId="ADAL" clId="{847F93BE-4078-4578-BCA8-F273C768BE42}" dt="2022-01-31T20:55:03.240" v="0"/>
        <pc:sldMkLst>
          <pc:docMk/>
          <pc:sldMk cId="1596182000" sldId="274"/>
        </pc:sldMkLst>
        <pc:spChg chg="mod">
          <ac:chgData name="Clements, William" userId="cbdb0636-a496-422a-8d40-98c53d494d26" providerId="ADAL" clId="{847F93BE-4078-4578-BCA8-F273C768BE42}" dt="2022-01-31T20:55:03.240" v="0"/>
          <ac:spMkLst>
            <pc:docMk/>
            <pc:sldMk cId="1596182000" sldId="274"/>
            <ac:spMk id="2" creationId="{00000000-0000-0000-0000-000000000000}"/>
          </ac:spMkLst>
        </pc:spChg>
      </pc:sldChg>
      <pc:sldChg chg="modSp">
        <pc:chgData name="Clements, William" userId="cbdb0636-a496-422a-8d40-98c53d494d26" providerId="ADAL" clId="{847F93BE-4078-4578-BCA8-F273C768BE42}" dt="2022-01-31T20:55:03.240" v="0"/>
        <pc:sldMkLst>
          <pc:docMk/>
          <pc:sldMk cId="4022915744" sldId="293"/>
        </pc:sldMkLst>
        <pc:spChg chg="mod">
          <ac:chgData name="Clements, William" userId="cbdb0636-a496-422a-8d40-98c53d494d26" providerId="ADAL" clId="{847F93BE-4078-4578-BCA8-F273C768BE42}" dt="2022-01-31T20:55:03.240" v="0"/>
          <ac:spMkLst>
            <pc:docMk/>
            <pc:sldMk cId="4022915744" sldId="293"/>
            <ac:spMk id="2" creationId="{7B6C374D-3957-420A-942E-5ABB0CFFFEB7}"/>
          </ac:spMkLst>
        </pc:spChg>
      </pc:sldChg>
      <pc:sldChg chg="modSp">
        <pc:chgData name="Clements, William" userId="cbdb0636-a496-422a-8d40-98c53d494d26" providerId="ADAL" clId="{847F93BE-4078-4578-BCA8-F273C768BE42}" dt="2022-01-31T20:55:03.240" v="0"/>
        <pc:sldMkLst>
          <pc:docMk/>
          <pc:sldMk cId="3446348260" sldId="294"/>
        </pc:sldMkLst>
        <pc:spChg chg="mod">
          <ac:chgData name="Clements, William" userId="cbdb0636-a496-422a-8d40-98c53d494d26" providerId="ADAL" clId="{847F93BE-4078-4578-BCA8-F273C768BE42}" dt="2022-01-31T20:55:03.240" v="0"/>
          <ac:spMkLst>
            <pc:docMk/>
            <pc:sldMk cId="3446348260" sldId="294"/>
            <ac:spMk id="2" creationId="{1A4E3E38-1C05-42F7-981C-7A18A639C941}"/>
          </ac:spMkLst>
        </pc:spChg>
        <pc:spChg chg="mod">
          <ac:chgData name="Clements, William" userId="cbdb0636-a496-422a-8d40-98c53d494d26" providerId="ADAL" clId="{847F93BE-4078-4578-BCA8-F273C768BE42}" dt="2022-01-31T20:55:03.240" v="0"/>
          <ac:spMkLst>
            <pc:docMk/>
            <pc:sldMk cId="3446348260" sldId="294"/>
            <ac:spMk id="3" creationId="{C1BDF266-8510-4CFD-BB93-24E3B3286C30}"/>
          </ac:spMkLst>
        </pc:spChg>
      </pc:sldChg>
      <pc:sldChg chg="modSp">
        <pc:chgData name="Clements, William" userId="cbdb0636-a496-422a-8d40-98c53d494d26" providerId="ADAL" clId="{847F93BE-4078-4578-BCA8-F273C768BE42}" dt="2022-01-31T20:55:03.240" v="0"/>
        <pc:sldMkLst>
          <pc:docMk/>
          <pc:sldMk cId="3472645036" sldId="295"/>
        </pc:sldMkLst>
        <pc:spChg chg="mod">
          <ac:chgData name="Clements, William" userId="cbdb0636-a496-422a-8d40-98c53d494d26" providerId="ADAL" clId="{847F93BE-4078-4578-BCA8-F273C768BE42}" dt="2022-01-31T20:55:03.240" v="0"/>
          <ac:spMkLst>
            <pc:docMk/>
            <pc:sldMk cId="3472645036" sldId="295"/>
            <ac:spMk id="2" creationId="{3ABA0B4A-8366-4726-B814-750963E70D04}"/>
          </ac:spMkLst>
        </pc:spChg>
        <pc:spChg chg="mod">
          <ac:chgData name="Clements, William" userId="cbdb0636-a496-422a-8d40-98c53d494d26" providerId="ADAL" clId="{847F93BE-4078-4578-BCA8-F273C768BE42}" dt="2022-01-31T20:55:03.240" v="0"/>
          <ac:spMkLst>
            <pc:docMk/>
            <pc:sldMk cId="3472645036" sldId="295"/>
            <ac:spMk id="3" creationId="{E6058568-F79D-47D0-AB39-009F46373265}"/>
          </ac:spMkLst>
        </pc:spChg>
      </pc:sldChg>
      <pc:sldChg chg="modSp">
        <pc:chgData name="Clements, William" userId="cbdb0636-a496-422a-8d40-98c53d494d26" providerId="ADAL" clId="{847F93BE-4078-4578-BCA8-F273C768BE42}" dt="2022-01-31T20:55:03.240" v="0"/>
        <pc:sldMkLst>
          <pc:docMk/>
          <pc:sldMk cId="3760378797" sldId="296"/>
        </pc:sldMkLst>
        <pc:spChg chg="mod">
          <ac:chgData name="Clements, William" userId="cbdb0636-a496-422a-8d40-98c53d494d26" providerId="ADAL" clId="{847F93BE-4078-4578-BCA8-F273C768BE42}" dt="2022-01-31T20:55:03.240" v="0"/>
          <ac:spMkLst>
            <pc:docMk/>
            <pc:sldMk cId="3760378797" sldId="296"/>
            <ac:spMk id="2" creationId="{C19CE947-DF28-4838-935B-260674D006E0}"/>
          </ac:spMkLst>
        </pc:spChg>
        <pc:spChg chg="mod">
          <ac:chgData name="Clements, William" userId="cbdb0636-a496-422a-8d40-98c53d494d26" providerId="ADAL" clId="{847F93BE-4078-4578-BCA8-F273C768BE42}" dt="2022-01-31T20:55:03.240" v="0"/>
          <ac:spMkLst>
            <pc:docMk/>
            <pc:sldMk cId="3760378797" sldId="296"/>
            <ac:spMk id="3" creationId="{04ACF3E0-B867-4CCC-A4C3-2F8ED522AAE7}"/>
          </ac:spMkLst>
        </pc:spChg>
      </pc:sldChg>
      <pc:sldChg chg="modSp">
        <pc:chgData name="Clements, William" userId="cbdb0636-a496-422a-8d40-98c53d494d26" providerId="ADAL" clId="{847F93BE-4078-4578-BCA8-F273C768BE42}" dt="2022-01-31T20:55:03.240" v="0"/>
        <pc:sldMkLst>
          <pc:docMk/>
          <pc:sldMk cId="3449320803" sldId="313"/>
        </pc:sldMkLst>
        <pc:spChg chg="mod">
          <ac:chgData name="Clements, William" userId="cbdb0636-a496-422a-8d40-98c53d494d26" providerId="ADAL" clId="{847F93BE-4078-4578-BCA8-F273C768BE42}" dt="2022-01-31T20:55:03.240" v="0"/>
          <ac:spMkLst>
            <pc:docMk/>
            <pc:sldMk cId="3449320803" sldId="313"/>
            <ac:spMk id="2" creationId="{B420D55B-C351-4064-8BC2-15504E5185BA}"/>
          </ac:spMkLst>
        </pc:spChg>
        <pc:spChg chg="mod">
          <ac:chgData name="Clements, William" userId="cbdb0636-a496-422a-8d40-98c53d494d26" providerId="ADAL" clId="{847F93BE-4078-4578-BCA8-F273C768BE42}" dt="2022-01-31T20:55:03.240" v="0"/>
          <ac:spMkLst>
            <pc:docMk/>
            <pc:sldMk cId="3449320803" sldId="313"/>
            <ac:spMk id="3" creationId="{3C8C33FD-B249-4129-982A-A6615B1462DA}"/>
          </ac:spMkLst>
        </pc:spChg>
      </pc:sldChg>
      <pc:sldChg chg="modSp">
        <pc:chgData name="Clements, William" userId="cbdb0636-a496-422a-8d40-98c53d494d26" providerId="ADAL" clId="{847F93BE-4078-4578-BCA8-F273C768BE42}" dt="2022-01-31T20:55:03.240" v="0"/>
        <pc:sldMkLst>
          <pc:docMk/>
          <pc:sldMk cId="3487912157" sldId="314"/>
        </pc:sldMkLst>
        <pc:spChg chg="mod">
          <ac:chgData name="Clements, William" userId="cbdb0636-a496-422a-8d40-98c53d494d26" providerId="ADAL" clId="{847F93BE-4078-4578-BCA8-F273C768BE42}" dt="2022-01-31T20:55:03.240" v="0"/>
          <ac:spMkLst>
            <pc:docMk/>
            <pc:sldMk cId="3487912157" sldId="314"/>
            <ac:spMk id="2" creationId="{83317250-A9DB-4DC3-AFD2-61C7F074DC0B}"/>
          </ac:spMkLst>
        </pc:spChg>
        <pc:spChg chg="mod">
          <ac:chgData name="Clements, William" userId="cbdb0636-a496-422a-8d40-98c53d494d26" providerId="ADAL" clId="{847F93BE-4078-4578-BCA8-F273C768BE42}" dt="2022-01-31T20:55:03.240" v="0"/>
          <ac:spMkLst>
            <pc:docMk/>
            <pc:sldMk cId="3487912157" sldId="314"/>
            <ac:spMk id="3" creationId="{F67AE258-1EB1-46E9-9D3F-5D32FCB0F289}"/>
          </ac:spMkLst>
        </pc:spChg>
      </pc:sldChg>
      <pc:sldChg chg="modSp">
        <pc:chgData name="Clements, William" userId="cbdb0636-a496-422a-8d40-98c53d494d26" providerId="ADAL" clId="{847F93BE-4078-4578-BCA8-F273C768BE42}" dt="2022-01-31T20:55:03.240" v="0"/>
        <pc:sldMkLst>
          <pc:docMk/>
          <pc:sldMk cId="1692396915" sldId="315"/>
        </pc:sldMkLst>
        <pc:spChg chg="mod">
          <ac:chgData name="Clements, William" userId="cbdb0636-a496-422a-8d40-98c53d494d26" providerId="ADAL" clId="{847F93BE-4078-4578-BCA8-F273C768BE42}" dt="2022-01-31T20:55:03.240" v="0"/>
          <ac:spMkLst>
            <pc:docMk/>
            <pc:sldMk cId="1692396915" sldId="315"/>
            <ac:spMk id="2" creationId="{83317250-A9DB-4DC3-AFD2-61C7F074DC0B}"/>
          </ac:spMkLst>
        </pc:spChg>
        <pc:spChg chg="mod">
          <ac:chgData name="Clements, William" userId="cbdb0636-a496-422a-8d40-98c53d494d26" providerId="ADAL" clId="{847F93BE-4078-4578-BCA8-F273C768BE42}" dt="2022-01-31T20:55:03.240" v="0"/>
          <ac:spMkLst>
            <pc:docMk/>
            <pc:sldMk cId="1692396915" sldId="315"/>
            <ac:spMk id="3" creationId="{F67AE258-1EB1-46E9-9D3F-5D32FCB0F289}"/>
          </ac:spMkLst>
        </pc:spChg>
        <pc:spChg chg="mod">
          <ac:chgData name="Clements, William" userId="cbdb0636-a496-422a-8d40-98c53d494d26" providerId="ADAL" clId="{847F93BE-4078-4578-BCA8-F273C768BE42}" dt="2022-01-31T20:55:03.240" v="0"/>
          <ac:spMkLst>
            <pc:docMk/>
            <pc:sldMk cId="1692396915" sldId="315"/>
            <ac:spMk id="7" creationId="{2E80B380-EEE9-4EB9-8FF5-C47FCE04009C}"/>
          </ac:spMkLst>
        </pc:spChg>
      </pc:sldChg>
      <pc:sldChg chg="modSp">
        <pc:chgData name="Clements, William" userId="cbdb0636-a496-422a-8d40-98c53d494d26" providerId="ADAL" clId="{847F93BE-4078-4578-BCA8-F273C768BE42}" dt="2022-01-31T20:55:03.240" v="0"/>
        <pc:sldMkLst>
          <pc:docMk/>
          <pc:sldMk cId="1426646714" sldId="317"/>
        </pc:sldMkLst>
        <pc:spChg chg="mod">
          <ac:chgData name="Clements, William" userId="cbdb0636-a496-422a-8d40-98c53d494d26" providerId="ADAL" clId="{847F93BE-4078-4578-BCA8-F273C768BE42}" dt="2022-01-31T20:55:03.240" v="0"/>
          <ac:spMkLst>
            <pc:docMk/>
            <pc:sldMk cId="1426646714" sldId="317"/>
            <ac:spMk id="2" creationId="{27950B12-82C0-4608-917D-803E60FF972A}"/>
          </ac:spMkLst>
        </pc:spChg>
        <pc:spChg chg="mod">
          <ac:chgData name="Clements, William" userId="cbdb0636-a496-422a-8d40-98c53d494d26" providerId="ADAL" clId="{847F93BE-4078-4578-BCA8-F273C768BE42}" dt="2022-01-31T20:55:03.240" v="0"/>
          <ac:spMkLst>
            <pc:docMk/>
            <pc:sldMk cId="1426646714" sldId="317"/>
            <ac:spMk id="3" creationId="{8EA9C96C-E62F-4B4D-AE6C-017CCAE46139}"/>
          </ac:spMkLst>
        </pc:spChg>
        <pc:spChg chg="mod">
          <ac:chgData name="Clements, William" userId="cbdb0636-a496-422a-8d40-98c53d494d26" providerId="ADAL" clId="{847F93BE-4078-4578-BCA8-F273C768BE42}" dt="2022-01-31T20:55:03.240" v="0"/>
          <ac:spMkLst>
            <pc:docMk/>
            <pc:sldMk cId="1426646714" sldId="317"/>
            <ac:spMk id="4" creationId="{2474F97E-F3EE-4F34-AEB4-4420DE6B0B20}"/>
          </ac:spMkLst>
        </pc:spChg>
      </pc:sldChg>
      <pc:sldChg chg="modSp">
        <pc:chgData name="Clements, William" userId="cbdb0636-a496-422a-8d40-98c53d494d26" providerId="ADAL" clId="{847F93BE-4078-4578-BCA8-F273C768BE42}" dt="2022-01-31T20:55:03.240" v="0"/>
        <pc:sldMkLst>
          <pc:docMk/>
          <pc:sldMk cId="493620863" sldId="338"/>
        </pc:sldMkLst>
        <pc:spChg chg="mod">
          <ac:chgData name="Clements, William" userId="cbdb0636-a496-422a-8d40-98c53d494d26" providerId="ADAL" clId="{847F93BE-4078-4578-BCA8-F273C768BE42}" dt="2022-01-31T20:55:03.240" v="0"/>
          <ac:spMkLst>
            <pc:docMk/>
            <pc:sldMk cId="493620863" sldId="338"/>
            <ac:spMk id="2" creationId="{B56ECEA2-324F-4085-8388-CFDC033B41EB}"/>
          </ac:spMkLst>
        </pc:spChg>
        <pc:spChg chg="mod">
          <ac:chgData name="Clements, William" userId="cbdb0636-a496-422a-8d40-98c53d494d26" providerId="ADAL" clId="{847F93BE-4078-4578-BCA8-F273C768BE42}" dt="2022-01-31T20:55:03.240" v="0"/>
          <ac:spMkLst>
            <pc:docMk/>
            <pc:sldMk cId="493620863" sldId="338"/>
            <ac:spMk id="3" creationId="{357DBF45-F68A-4A5F-BAFB-181234E36650}"/>
          </ac:spMkLst>
        </pc:spChg>
      </pc:sldChg>
      <pc:sldChg chg="modSp">
        <pc:chgData name="Clements, William" userId="cbdb0636-a496-422a-8d40-98c53d494d26" providerId="ADAL" clId="{847F93BE-4078-4578-BCA8-F273C768BE42}" dt="2022-01-31T20:55:03.240" v="0"/>
        <pc:sldMkLst>
          <pc:docMk/>
          <pc:sldMk cId="3862411758" sldId="340"/>
        </pc:sldMkLst>
        <pc:spChg chg="mod">
          <ac:chgData name="Clements, William" userId="cbdb0636-a496-422a-8d40-98c53d494d26" providerId="ADAL" clId="{847F93BE-4078-4578-BCA8-F273C768BE42}" dt="2022-01-31T20:55:03.240" v="0"/>
          <ac:spMkLst>
            <pc:docMk/>
            <pc:sldMk cId="3862411758" sldId="340"/>
            <ac:spMk id="2" creationId="{55B1070C-761B-4113-A300-740E521A869D}"/>
          </ac:spMkLst>
        </pc:spChg>
        <pc:spChg chg="mod">
          <ac:chgData name="Clements, William" userId="cbdb0636-a496-422a-8d40-98c53d494d26" providerId="ADAL" clId="{847F93BE-4078-4578-BCA8-F273C768BE42}" dt="2022-01-31T20:55:03.240" v="0"/>
          <ac:spMkLst>
            <pc:docMk/>
            <pc:sldMk cId="3862411758" sldId="340"/>
            <ac:spMk id="5" creationId="{A86DD373-730B-4D13-A7B8-8C4CDAD1A226}"/>
          </ac:spMkLst>
        </pc:spChg>
      </pc:sldChg>
      <pc:sldChg chg="modSp">
        <pc:chgData name="Clements, William" userId="cbdb0636-a496-422a-8d40-98c53d494d26" providerId="ADAL" clId="{847F93BE-4078-4578-BCA8-F273C768BE42}" dt="2022-01-31T20:55:03.240" v="0"/>
        <pc:sldMkLst>
          <pc:docMk/>
          <pc:sldMk cId="3665113166" sldId="426"/>
        </pc:sldMkLst>
        <pc:spChg chg="mod">
          <ac:chgData name="Clements, William" userId="cbdb0636-a496-422a-8d40-98c53d494d26" providerId="ADAL" clId="{847F93BE-4078-4578-BCA8-F273C768BE42}" dt="2022-01-31T20:55:03.240" v="0"/>
          <ac:spMkLst>
            <pc:docMk/>
            <pc:sldMk cId="3665113166" sldId="426"/>
            <ac:spMk id="2" creationId="{4B8BD5F0-C8B7-4C74-9FDC-95D5D22E7022}"/>
          </ac:spMkLst>
        </pc:spChg>
        <pc:spChg chg="mod">
          <ac:chgData name="Clements, William" userId="cbdb0636-a496-422a-8d40-98c53d494d26" providerId="ADAL" clId="{847F93BE-4078-4578-BCA8-F273C768BE42}" dt="2022-01-31T20:55:03.240" v="0"/>
          <ac:spMkLst>
            <pc:docMk/>
            <pc:sldMk cId="3665113166" sldId="426"/>
            <ac:spMk id="3" creationId="{ABA0D9C5-4844-4C31-A34E-E09286107AD5}"/>
          </ac:spMkLst>
        </pc:spChg>
      </pc:sldChg>
      <pc:sldChg chg="modSp">
        <pc:chgData name="Clements, William" userId="cbdb0636-a496-422a-8d40-98c53d494d26" providerId="ADAL" clId="{847F93BE-4078-4578-BCA8-F273C768BE42}" dt="2022-01-31T20:55:03.240" v="0"/>
        <pc:sldMkLst>
          <pc:docMk/>
          <pc:sldMk cId="1774053897" sldId="437"/>
        </pc:sldMkLst>
        <pc:spChg chg="mod">
          <ac:chgData name="Clements, William" userId="cbdb0636-a496-422a-8d40-98c53d494d26" providerId="ADAL" clId="{847F93BE-4078-4578-BCA8-F273C768BE42}" dt="2022-01-31T20:55:03.240" v="0"/>
          <ac:spMkLst>
            <pc:docMk/>
            <pc:sldMk cId="1774053897" sldId="437"/>
            <ac:spMk id="2" creationId="{A04CBE4B-622B-46C2-A9A6-14B3A56A9572}"/>
          </ac:spMkLst>
        </pc:spChg>
        <pc:spChg chg="mod">
          <ac:chgData name="Clements, William" userId="cbdb0636-a496-422a-8d40-98c53d494d26" providerId="ADAL" clId="{847F93BE-4078-4578-BCA8-F273C768BE42}" dt="2022-01-31T20:55:03.240" v="0"/>
          <ac:spMkLst>
            <pc:docMk/>
            <pc:sldMk cId="1774053897" sldId="437"/>
            <ac:spMk id="3" creationId="{22F5DAAB-23C9-498E-A2D1-986738EA721C}"/>
          </ac:spMkLst>
        </pc:spChg>
      </pc:sldChg>
    </pc:docChg>
  </pc:docChgLst>
  <pc:docChgLst>
    <pc:chgData name="Clements, William" userId="cbdb0636-a496-422a-8d40-98c53d494d26" providerId="ADAL" clId="{CCEC6CB5-B463-43D1-A2B0-49FDC439D185}"/>
    <pc:docChg chg="custSel addSld delSld modSld">
      <pc:chgData name="Clements, William" userId="cbdb0636-a496-422a-8d40-98c53d494d26" providerId="ADAL" clId="{CCEC6CB5-B463-43D1-A2B0-49FDC439D185}" dt="2022-01-31T22:08:59.680" v="390" actId="6549"/>
      <pc:docMkLst>
        <pc:docMk/>
      </pc:docMkLst>
      <pc:sldChg chg="modSp new del">
        <pc:chgData name="Clements, William" userId="cbdb0636-a496-422a-8d40-98c53d494d26" providerId="ADAL" clId="{CCEC6CB5-B463-43D1-A2B0-49FDC439D185}" dt="2022-01-25T23:50:29.086" v="55" actId="47"/>
        <pc:sldMkLst>
          <pc:docMk/>
          <pc:sldMk cId="701069198" sldId="256"/>
        </pc:sldMkLst>
        <pc:spChg chg="mod">
          <ac:chgData name="Clements, William" userId="cbdb0636-a496-422a-8d40-98c53d494d26" providerId="ADAL" clId="{CCEC6CB5-B463-43D1-A2B0-49FDC439D185}" dt="2022-01-25T23:14:42.055" v="7"/>
          <ac:spMkLst>
            <pc:docMk/>
            <pc:sldMk cId="701069198" sldId="256"/>
            <ac:spMk id="2" creationId="{82217410-E234-4D60-B2FA-832D48823AFE}"/>
          </ac:spMkLst>
        </pc:spChg>
        <pc:spChg chg="mod">
          <ac:chgData name="Clements, William" userId="cbdb0636-a496-422a-8d40-98c53d494d26" providerId="ADAL" clId="{CCEC6CB5-B463-43D1-A2B0-49FDC439D185}" dt="2022-01-25T23:14:42.055" v="7"/>
          <ac:spMkLst>
            <pc:docMk/>
            <pc:sldMk cId="701069198" sldId="256"/>
            <ac:spMk id="3" creationId="{F8F2DDF7-1200-4CFA-9BD4-D676913B4ABC}"/>
          </ac:spMkLst>
        </pc:spChg>
      </pc:sldChg>
      <pc:sldChg chg="modSp add">
        <pc:chgData name="Clements, William" userId="cbdb0636-a496-422a-8d40-98c53d494d26" providerId="ADAL" clId="{CCEC6CB5-B463-43D1-A2B0-49FDC439D185}" dt="2022-01-25T23:14:42.055" v="7"/>
        <pc:sldMkLst>
          <pc:docMk/>
          <pc:sldMk cId="3996495400" sldId="257"/>
        </pc:sldMkLst>
        <pc:spChg chg="mod">
          <ac:chgData name="Clements, William" userId="cbdb0636-a496-422a-8d40-98c53d494d26" providerId="ADAL" clId="{CCEC6CB5-B463-43D1-A2B0-49FDC439D185}" dt="2022-01-25T23:14:42.055" v="7"/>
          <ac:spMkLst>
            <pc:docMk/>
            <pc:sldMk cId="3996495400" sldId="257"/>
            <ac:spMk id="2" creationId="{2EB7EB5D-C142-4242-B07F-72EB1ED1C4CE}"/>
          </ac:spMkLst>
        </pc:spChg>
        <pc:spChg chg="mod">
          <ac:chgData name="Clements, William" userId="cbdb0636-a496-422a-8d40-98c53d494d26" providerId="ADAL" clId="{CCEC6CB5-B463-43D1-A2B0-49FDC439D185}" dt="2022-01-25T23:14:42.055" v="7"/>
          <ac:spMkLst>
            <pc:docMk/>
            <pc:sldMk cId="3996495400" sldId="257"/>
            <ac:spMk id="3" creationId="{DDA35DD8-21C1-4CAE-AF3E-4C2758AC0753}"/>
          </ac:spMkLst>
        </pc:spChg>
      </pc:sldChg>
      <pc:sldChg chg="add">
        <pc:chgData name="Clements, William" userId="cbdb0636-a496-422a-8d40-98c53d494d26" providerId="ADAL" clId="{CCEC6CB5-B463-43D1-A2B0-49FDC439D185}" dt="2022-01-25T23:14:59.372" v="8"/>
        <pc:sldMkLst>
          <pc:docMk/>
          <pc:sldMk cId="1274580937" sldId="258"/>
        </pc:sldMkLst>
      </pc:sldChg>
      <pc:sldChg chg="modSp add mod">
        <pc:chgData name="Clements, William" userId="cbdb0636-a496-422a-8d40-98c53d494d26" providerId="ADAL" clId="{CCEC6CB5-B463-43D1-A2B0-49FDC439D185}" dt="2022-01-31T20:43:24.006" v="238" actId="6549"/>
        <pc:sldMkLst>
          <pc:docMk/>
          <pc:sldMk cId="901824081" sldId="259"/>
        </pc:sldMkLst>
        <pc:spChg chg="mod">
          <ac:chgData name="Clements, William" userId="cbdb0636-a496-422a-8d40-98c53d494d26" providerId="ADAL" clId="{CCEC6CB5-B463-43D1-A2B0-49FDC439D185}" dt="2022-01-31T20:43:24.006" v="238" actId="6549"/>
          <ac:spMkLst>
            <pc:docMk/>
            <pc:sldMk cId="901824081" sldId="259"/>
            <ac:spMk id="3" creationId="{48BB026B-E855-4CCE-A2AD-12B6D17645F6}"/>
          </ac:spMkLst>
        </pc:spChg>
      </pc:sldChg>
      <pc:sldChg chg="modSp add mod">
        <pc:chgData name="Clements, William" userId="cbdb0636-a496-422a-8d40-98c53d494d26" providerId="ADAL" clId="{CCEC6CB5-B463-43D1-A2B0-49FDC439D185}" dt="2022-01-25T23:15:13.499" v="14" actId="27636"/>
        <pc:sldMkLst>
          <pc:docMk/>
          <pc:sldMk cId="1601993010" sldId="262"/>
        </pc:sldMkLst>
        <pc:spChg chg="mod">
          <ac:chgData name="Clements, William" userId="cbdb0636-a496-422a-8d40-98c53d494d26" providerId="ADAL" clId="{CCEC6CB5-B463-43D1-A2B0-49FDC439D185}" dt="2022-01-25T23:15:13.499" v="14" actId="27636"/>
          <ac:spMkLst>
            <pc:docMk/>
            <pc:sldMk cId="1601993010" sldId="262"/>
            <ac:spMk id="3" creationId="{00000000-0000-0000-0000-000000000000}"/>
          </ac:spMkLst>
        </pc:spChg>
      </pc:sldChg>
      <pc:sldChg chg="modSp add del mod">
        <pc:chgData name="Clements, William" userId="cbdb0636-a496-422a-8d40-98c53d494d26" providerId="ADAL" clId="{CCEC6CB5-B463-43D1-A2B0-49FDC439D185}" dt="2022-01-31T20:49:21.365" v="318" actId="47"/>
        <pc:sldMkLst>
          <pc:docMk/>
          <pc:sldMk cId="1663252284" sldId="263"/>
        </pc:sldMkLst>
        <pc:spChg chg="mod">
          <ac:chgData name="Clements, William" userId="cbdb0636-a496-422a-8d40-98c53d494d26" providerId="ADAL" clId="{CCEC6CB5-B463-43D1-A2B0-49FDC439D185}" dt="2022-01-31T20:48:59.563" v="312"/>
          <ac:spMkLst>
            <pc:docMk/>
            <pc:sldMk cId="1663252284" sldId="263"/>
            <ac:spMk id="3" creationId="{00000000-0000-0000-0000-000000000000}"/>
          </ac:spMkLst>
        </pc:spChg>
      </pc:sldChg>
      <pc:sldChg chg="add">
        <pc:chgData name="Clements, William" userId="cbdb0636-a496-422a-8d40-98c53d494d26" providerId="ADAL" clId="{CCEC6CB5-B463-43D1-A2B0-49FDC439D185}" dt="2022-01-25T23:14:59.372" v="8"/>
        <pc:sldMkLst>
          <pc:docMk/>
          <pc:sldMk cId="964358445" sldId="267"/>
        </pc:sldMkLst>
      </pc:sldChg>
      <pc:sldChg chg="modSp add">
        <pc:chgData name="Clements, William" userId="cbdb0636-a496-422a-8d40-98c53d494d26" providerId="ADAL" clId="{CCEC6CB5-B463-43D1-A2B0-49FDC439D185}" dt="2022-01-25T23:14:42.055" v="7"/>
        <pc:sldMkLst>
          <pc:docMk/>
          <pc:sldMk cId="1965779274" sldId="268"/>
        </pc:sldMkLst>
        <pc:spChg chg="mod">
          <ac:chgData name="Clements, William" userId="cbdb0636-a496-422a-8d40-98c53d494d26" providerId="ADAL" clId="{CCEC6CB5-B463-43D1-A2B0-49FDC439D185}" dt="2022-01-25T23:14:42.055" v="7"/>
          <ac:spMkLst>
            <pc:docMk/>
            <pc:sldMk cId="1965779274" sldId="268"/>
            <ac:spMk id="2" creationId="{00000000-0000-0000-0000-000000000000}"/>
          </ac:spMkLst>
        </pc:spChg>
        <pc:spChg chg="mod">
          <ac:chgData name="Clements, William" userId="cbdb0636-a496-422a-8d40-98c53d494d26" providerId="ADAL" clId="{CCEC6CB5-B463-43D1-A2B0-49FDC439D185}" dt="2022-01-25T23:14:42.055" v="7"/>
          <ac:spMkLst>
            <pc:docMk/>
            <pc:sldMk cId="1965779274" sldId="268"/>
            <ac:spMk id="3" creationId="{00000000-0000-0000-0000-000000000000}"/>
          </ac:spMkLst>
        </pc:spChg>
      </pc:sldChg>
      <pc:sldChg chg="delSp add mod delAnim">
        <pc:chgData name="Clements, William" userId="cbdb0636-a496-422a-8d40-98c53d494d26" providerId="ADAL" clId="{CCEC6CB5-B463-43D1-A2B0-49FDC439D185}" dt="2022-01-31T22:05:48.259" v="354" actId="478"/>
        <pc:sldMkLst>
          <pc:docMk/>
          <pc:sldMk cId="2699248214" sldId="269"/>
        </pc:sldMkLst>
        <pc:spChg chg="del">
          <ac:chgData name="Clements, William" userId="cbdb0636-a496-422a-8d40-98c53d494d26" providerId="ADAL" clId="{CCEC6CB5-B463-43D1-A2B0-49FDC439D185}" dt="2022-01-31T22:05:48.259" v="354" actId="478"/>
          <ac:spMkLst>
            <pc:docMk/>
            <pc:sldMk cId="2699248214" sldId="269"/>
            <ac:spMk id="4" creationId="{00000000-0000-0000-0000-000000000000}"/>
          </ac:spMkLst>
        </pc:spChg>
        <pc:spChg chg="del">
          <ac:chgData name="Clements, William" userId="cbdb0636-a496-422a-8d40-98c53d494d26" providerId="ADAL" clId="{CCEC6CB5-B463-43D1-A2B0-49FDC439D185}" dt="2022-01-31T22:05:48.259" v="354" actId="478"/>
          <ac:spMkLst>
            <pc:docMk/>
            <pc:sldMk cId="2699248214" sldId="269"/>
            <ac:spMk id="5" creationId="{00000000-0000-0000-0000-000000000000}"/>
          </ac:spMkLst>
        </pc:spChg>
      </pc:sldChg>
      <pc:sldChg chg="addSp modSp add mod">
        <pc:chgData name="Clements, William" userId="cbdb0636-a496-422a-8d40-98c53d494d26" providerId="ADAL" clId="{CCEC6CB5-B463-43D1-A2B0-49FDC439D185}" dt="2022-01-31T20:39:43.233" v="73" actId="1076"/>
        <pc:sldMkLst>
          <pc:docMk/>
          <pc:sldMk cId="2673824055" sldId="270"/>
        </pc:sldMkLst>
        <pc:spChg chg="add mod">
          <ac:chgData name="Clements, William" userId="cbdb0636-a496-422a-8d40-98c53d494d26" providerId="ADAL" clId="{CCEC6CB5-B463-43D1-A2B0-49FDC439D185}" dt="2022-01-31T20:39:43.233" v="73" actId="1076"/>
          <ac:spMkLst>
            <pc:docMk/>
            <pc:sldMk cId="2673824055" sldId="270"/>
            <ac:spMk id="6" creationId="{86DB1B6F-BE4F-4388-8277-A0F460EB45BF}"/>
          </ac:spMkLst>
        </pc:spChg>
      </pc:sldChg>
      <pc:sldChg chg="add">
        <pc:chgData name="Clements, William" userId="cbdb0636-a496-422a-8d40-98c53d494d26" providerId="ADAL" clId="{CCEC6CB5-B463-43D1-A2B0-49FDC439D185}" dt="2022-01-25T23:15:13.340" v="9"/>
        <pc:sldMkLst>
          <pc:docMk/>
          <pc:sldMk cId="3629533090" sldId="271"/>
        </pc:sldMkLst>
      </pc:sldChg>
      <pc:sldChg chg="modSp add mod">
        <pc:chgData name="Clements, William" userId="cbdb0636-a496-422a-8d40-98c53d494d26" providerId="ADAL" clId="{CCEC6CB5-B463-43D1-A2B0-49FDC439D185}" dt="2022-01-25T23:15:13.434" v="12" actId="27636"/>
        <pc:sldMkLst>
          <pc:docMk/>
          <pc:sldMk cId="620574524" sldId="272"/>
        </pc:sldMkLst>
        <pc:spChg chg="mod">
          <ac:chgData name="Clements, William" userId="cbdb0636-a496-422a-8d40-98c53d494d26" providerId="ADAL" clId="{CCEC6CB5-B463-43D1-A2B0-49FDC439D185}" dt="2022-01-25T23:15:13.434" v="11" actId="27636"/>
          <ac:spMkLst>
            <pc:docMk/>
            <pc:sldMk cId="620574524" sldId="272"/>
            <ac:spMk id="5" creationId="{00000000-0000-0000-0000-000000000000}"/>
          </ac:spMkLst>
        </pc:spChg>
        <pc:spChg chg="mod">
          <ac:chgData name="Clements, William" userId="cbdb0636-a496-422a-8d40-98c53d494d26" providerId="ADAL" clId="{CCEC6CB5-B463-43D1-A2B0-49FDC439D185}" dt="2022-01-25T23:15:13.434" v="12" actId="27636"/>
          <ac:spMkLst>
            <pc:docMk/>
            <pc:sldMk cId="620574524" sldId="272"/>
            <ac:spMk id="6" creationId="{00000000-0000-0000-0000-000000000000}"/>
          </ac:spMkLst>
        </pc:spChg>
      </pc:sldChg>
      <pc:sldChg chg="modSp add mod">
        <pc:chgData name="Clements, William" userId="cbdb0636-a496-422a-8d40-98c53d494d26" providerId="ADAL" clId="{CCEC6CB5-B463-43D1-A2B0-49FDC439D185}" dt="2022-01-25T23:15:13.484" v="13" actId="27636"/>
        <pc:sldMkLst>
          <pc:docMk/>
          <pc:sldMk cId="524304958" sldId="273"/>
        </pc:sldMkLst>
        <pc:spChg chg="mod">
          <ac:chgData name="Clements, William" userId="cbdb0636-a496-422a-8d40-98c53d494d26" providerId="ADAL" clId="{CCEC6CB5-B463-43D1-A2B0-49FDC439D185}" dt="2022-01-25T23:15:13.484" v="13" actId="27636"/>
          <ac:spMkLst>
            <pc:docMk/>
            <pc:sldMk cId="524304958" sldId="273"/>
            <ac:spMk id="8" creationId="{00000000-0000-0000-0000-000000000000}"/>
          </ac:spMkLst>
        </pc:spChg>
      </pc:sldChg>
      <pc:sldChg chg="addSp modSp add mod">
        <pc:chgData name="Clements, William" userId="cbdb0636-a496-422a-8d40-98c53d494d26" providerId="ADAL" clId="{CCEC6CB5-B463-43D1-A2B0-49FDC439D185}" dt="2022-01-31T20:50:01.220" v="353" actId="20577"/>
        <pc:sldMkLst>
          <pc:docMk/>
          <pc:sldMk cId="1596182000" sldId="274"/>
        </pc:sldMkLst>
        <pc:spChg chg="mod">
          <ac:chgData name="Clements, William" userId="cbdb0636-a496-422a-8d40-98c53d494d26" providerId="ADAL" clId="{CCEC6CB5-B463-43D1-A2B0-49FDC439D185}" dt="2022-01-25T23:15:13.536" v="15" actId="27636"/>
          <ac:spMkLst>
            <pc:docMk/>
            <pc:sldMk cId="1596182000" sldId="274"/>
            <ac:spMk id="3" creationId="{00000000-0000-0000-0000-000000000000}"/>
          </ac:spMkLst>
        </pc:spChg>
        <pc:spChg chg="add mod">
          <ac:chgData name="Clements, William" userId="cbdb0636-a496-422a-8d40-98c53d494d26" providerId="ADAL" clId="{CCEC6CB5-B463-43D1-A2B0-49FDC439D185}" dt="2022-01-31T20:50:01.220" v="353" actId="20577"/>
          <ac:spMkLst>
            <pc:docMk/>
            <pc:sldMk cId="1596182000" sldId="274"/>
            <ac:spMk id="8" creationId="{674DC673-C968-4E25-B337-E80302EC641A}"/>
          </ac:spMkLst>
        </pc:spChg>
        <pc:picChg chg="mod">
          <ac:chgData name="Clements, William" userId="cbdb0636-a496-422a-8d40-98c53d494d26" providerId="ADAL" clId="{CCEC6CB5-B463-43D1-A2B0-49FDC439D185}" dt="2022-01-31T20:49:15.218" v="315" actId="1076"/>
          <ac:picMkLst>
            <pc:docMk/>
            <pc:sldMk cId="1596182000" sldId="274"/>
            <ac:picMk id="6" creationId="{00000000-0000-0000-0000-000000000000}"/>
          </ac:picMkLst>
        </pc:picChg>
        <pc:picChg chg="add mod">
          <ac:chgData name="Clements, William" userId="cbdb0636-a496-422a-8d40-98c53d494d26" providerId="ADAL" clId="{CCEC6CB5-B463-43D1-A2B0-49FDC439D185}" dt="2022-01-31T20:49:18.981" v="317" actId="1076"/>
          <ac:picMkLst>
            <pc:docMk/>
            <pc:sldMk cId="1596182000" sldId="274"/>
            <ac:picMk id="7" creationId="{E9CF5AE9-FC7B-490E-87AB-10F3B26F317C}"/>
          </ac:picMkLst>
        </pc:picChg>
      </pc:sldChg>
      <pc:sldChg chg="delSp add del setBg delDesignElem">
        <pc:chgData name="Clements, William" userId="cbdb0636-a496-422a-8d40-98c53d494d26" providerId="ADAL" clId="{CCEC6CB5-B463-43D1-A2B0-49FDC439D185}" dt="2022-01-25T23:14:27.714" v="6" actId="47"/>
        <pc:sldMkLst>
          <pc:docMk/>
          <pc:sldMk cId="3238191477" sldId="292"/>
        </pc:sldMkLst>
        <pc:spChg chg="del">
          <ac:chgData name="Clements, William" userId="cbdb0636-a496-422a-8d40-98c53d494d26" providerId="ADAL" clId="{CCEC6CB5-B463-43D1-A2B0-49FDC439D185}" dt="2022-01-25T23:14:03.222" v="2"/>
          <ac:spMkLst>
            <pc:docMk/>
            <pc:sldMk cId="3238191477" sldId="292"/>
            <ac:spMk id="20" creationId="{EE362070-691D-44DB-98D4-BC61774B0E61}"/>
          </ac:spMkLst>
        </pc:spChg>
        <pc:spChg chg="del">
          <ac:chgData name="Clements, William" userId="cbdb0636-a496-422a-8d40-98c53d494d26" providerId="ADAL" clId="{CCEC6CB5-B463-43D1-A2B0-49FDC439D185}" dt="2022-01-25T23:14:03.222" v="2"/>
          <ac:spMkLst>
            <pc:docMk/>
            <pc:sldMk cId="3238191477" sldId="292"/>
            <ac:spMk id="22" creationId="{3F0CE275-BAEC-48E9-B00C-1B635C68FF8C}"/>
          </ac:spMkLst>
        </pc:spChg>
        <pc:spChg chg="del">
          <ac:chgData name="Clements, William" userId="cbdb0636-a496-422a-8d40-98c53d494d26" providerId="ADAL" clId="{CCEC6CB5-B463-43D1-A2B0-49FDC439D185}" dt="2022-01-25T23:14:03.222" v="2"/>
          <ac:spMkLst>
            <pc:docMk/>
            <pc:sldMk cId="3238191477" sldId="292"/>
            <ac:spMk id="23" creationId="{A22C524A-01E1-4209-AE20-DA64F7CB1824}"/>
          </ac:spMkLst>
        </pc:spChg>
        <pc:cxnChg chg="del">
          <ac:chgData name="Clements, William" userId="cbdb0636-a496-422a-8d40-98c53d494d26" providerId="ADAL" clId="{CCEC6CB5-B463-43D1-A2B0-49FDC439D185}" dt="2022-01-25T23:14:03.222" v="2"/>
          <ac:cxnSpMkLst>
            <pc:docMk/>
            <pc:sldMk cId="3238191477" sldId="292"/>
            <ac:cxnSpMk id="21" creationId="{5A7EFE9C-DAE7-4ECA-BDB2-34E2534B8AB7}"/>
          </ac:cxnSpMkLst>
        </pc:cxnChg>
      </pc:sldChg>
      <pc:sldChg chg="modSp add">
        <pc:chgData name="Clements, William" userId="cbdb0636-a496-422a-8d40-98c53d494d26" providerId="ADAL" clId="{CCEC6CB5-B463-43D1-A2B0-49FDC439D185}" dt="2022-01-25T23:14:42.055" v="7"/>
        <pc:sldMkLst>
          <pc:docMk/>
          <pc:sldMk cId="4022915744" sldId="293"/>
        </pc:sldMkLst>
        <pc:spChg chg="mod">
          <ac:chgData name="Clements, William" userId="cbdb0636-a496-422a-8d40-98c53d494d26" providerId="ADAL" clId="{CCEC6CB5-B463-43D1-A2B0-49FDC439D185}" dt="2022-01-25T23:14:42.055" v="7"/>
          <ac:spMkLst>
            <pc:docMk/>
            <pc:sldMk cId="4022915744" sldId="293"/>
            <ac:spMk id="2" creationId="{7B6C374D-3957-420A-942E-5ABB0CFFFEB7}"/>
          </ac:spMkLst>
        </pc:spChg>
      </pc:sldChg>
      <pc:sldChg chg="modSp add mod">
        <pc:chgData name="Clements, William" userId="cbdb0636-a496-422a-8d40-98c53d494d26" providerId="ADAL" clId="{CCEC6CB5-B463-43D1-A2B0-49FDC439D185}" dt="2022-01-25T23:50:36.447" v="67" actId="20577"/>
        <pc:sldMkLst>
          <pc:docMk/>
          <pc:sldMk cId="3446348260" sldId="294"/>
        </pc:sldMkLst>
        <pc:spChg chg="mod">
          <ac:chgData name="Clements, William" userId="cbdb0636-a496-422a-8d40-98c53d494d26" providerId="ADAL" clId="{CCEC6CB5-B463-43D1-A2B0-49FDC439D185}" dt="2022-01-25T23:50:36.447" v="67" actId="20577"/>
          <ac:spMkLst>
            <pc:docMk/>
            <pc:sldMk cId="3446348260" sldId="294"/>
            <ac:spMk id="2" creationId="{1A4E3E38-1C05-42F7-981C-7A18A639C941}"/>
          </ac:spMkLst>
        </pc:spChg>
        <pc:spChg chg="mod">
          <ac:chgData name="Clements, William" userId="cbdb0636-a496-422a-8d40-98c53d494d26" providerId="ADAL" clId="{CCEC6CB5-B463-43D1-A2B0-49FDC439D185}" dt="2022-01-25T23:14:42.055" v="7"/>
          <ac:spMkLst>
            <pc:docMk/>
            <pc:sldMk cId="3446348260" sldId="294"/>
            <ac:spMk id="3" creationId="{C1BDF266-8510-4CFD-BB93-24E3B3286C30}"/>
          </ac:spMkLst>
        </pc:spChg>
      </pc:sldChg>
      <pc:sldChg chg="modSp new mod">
        <pc:chgData name="Clements, William" userId="cbdb0636-a496-422a-8d40-98c53d494d26" providerId="ADAL" clId="{CCEC6CB5-B463-43D1-A2B0-49FDC439D185}" dt="2022-01-25T23:16:33.073" v="24"/>
        <pc:sldMkLst>
          <pc:docMk/>
          <pc:sldMk cId="3472645036" sldId="295"/>
        </pc:sldMkLst>
        <pc:spChg chg="mod">
          <ac:chgData name="Clements, William" userId="cbdb0636-a496-422a-8d40-98c53d494d26" providerId="ADAL" clId="{CCEC6CB5-B463-43D1-A2B0-49FDC439D185}" dt="2022-01-25T23:16:18.071" v="23" actId="20577"/>
          <ac:spMkLst>
            <pc:docMk/>
            <pc:sldMk cId="3472645036" sldId="295"/>
            <ac:spMk id="2" creationId="{3ABA0B4A-8366-4726-B814-750963E70D04}"/>
          </ac:spMkLst>
        </pc:spChg>
        <pc:spChg chg="mod">
          <ac:chgData name="Clements, William" userId="cbdb0636-a496-422a-8d40-98c53d494d26" providerId="ADAL" clId="{CCEC6CB5-B463-43D1-A2B0-49FDC439D185}" dt="2022-01-25T23:16:33.073" v="24"/>
          <ac:spMkLst>
            <pc:docMk/>
            <pc:sldMk cId="3472645036" sldId="295"/>
            <ac:spMk id="3" creationId="{E6058568-F79D-47D0-AB39-009F46373265}"/>
          </ac:spMkLst>
        </pc:spChg>
      </pc:sldChg>
      <pc:sldChg chg="addSp delSp modSp new mod">
        <pc:chgData name="Clements, William" userId="cbdb0636-a496-422a-8d40-98c53d494d26" providerId="ADAL" clId="{CCEC6CB5-B463-43D1-A2B0-49FDC439D185}" dt="2022-01-25T23:17:23.113" v="54" actId="20577"/>
        <pc:sldMkLst>
          <pc:docMk/>
          <pc:sldMk cId="3760378797" sldId="296"/>
        </pc:sldMkLst>
        <pc:spChg chg="add del mod">
          <ac:chgData name="Clements, William" userId="cbdb0636-a496-422a-8d40-98c53d494d26" providerId="ADAL" clId="{CCEC6CB5-B463-43D1-A2B0-49FDC439D185}" dt="2022-01-25T23:17:23.113" v="54" actId="20577"/>
          <ac:spMkLst>
            <pc:docMk/>
            <pc:sldMk cId="3760378797" sldId="296"/>
            <ac:spMk id="3" creationId="{04ACF3E0-B867-4CCC-A4C3-2F8ED522AAE7}"/>
          </ac:spMkLst>
        </pc:spChg>
        <pc:spChg chg="add del mod">
          <ac:chgData name="Clements, William" userId="cbdb0636-a496-422a-8d40-98c53d494d26" providerId="ADAL" clId="{CCEC6CB5-B463-43D1-A2B0-49FDC439D185}" dt="2022-01-25T23:16:59.772" v="27"/>
          <ac:spMkLst>
            <pc:docMk/>
            <pc:sldMk cId="3760378797" sldId="296"/>
            <ac:spMk id="4" creationId="{FF175711-841C-4644-AD6B-1E269581A8CB}"/>
          </ac:spMkLst>
        </pc:spChg>
      </pc:sldChg>
      <pc:sldChg chg="modSp add mod">
        <pc:chgData name="Clements, William" userId="cbdb0636-a496-422a-8d40-98c53d494d26" providerId="ADAL" clId="{CCEC6CB5-B463-43D1-A2B0-49FDC439D185}" dt="2022-01-31T22:08:59.680" v="390" actId="6549"/>
        <pc:sldMkLst>
          <pc:docMk/>
          <pc:sldMk cId="3449320803" sldId="313"/>
        </pc:sldMkLst>
        <pc:spChg chg="mod">
          <ac:chgData name="Clements, William" userId="cbdb0636-a496-422a-8d40-98c53d494d26" providerId="ADAL" clId="{CCEC6CB5-B463-43D1-A2B0-49FDC439D185}" dt="2022-01-31T22:08:59.680" v="390" actId="6549"/>
          <ac:spMkLst>
            <pc:docMk/>
            <pc:sldMk cId="3449320803" sldId="313"/>
            <ac:spMk id="3" creationId="{3C8C33FD-B249-4129-982A-A6615B1462DA}"/>
          </ac:spMkLst>
        </pc:spChg>
      </pc:sldChg>
      <pc:sldChg chg="modSp add mod modShow">
        <pc:chgData name="Clements, William" userId="cbdb0636-a496-422a-8d40-98c53d494d26" providerId="ADAL" clId="{CCEC6CB5-B463-43D1-A2B0-49FDC439D185}" dt="2022-01-31T20:43:45.689" v="239" actId="729"/>
        <pc:sldMkLst>
          <pc:docMk/>
          <pc:sldMk cId="3487912157" sldId="314"/>
        </pc:sldMkLst>
        <pc:spChg chg="mod">
          <ac:chgData name="Clements, William" userId="cbdb0636-a496-422a-8d40-98c53d494d26" providerId="ADAL" clId="{CCEC6CB5-B463-43D1-A2B0-49FDC439D185}" dt="2022-01-25T23:53:59.511" v="69" actId="27636"/>
          <ac:spMkLst>
            <pc:docMk/>
            <pc:sldMk cId="3487912157" sldId="314"/>
            <ac:spMk id="3" creationId="{F67AE258-1EB1-46E9-9D3F-5D32FCB0F289}"/>
          </ac:spMkLst>
        </pc:spChg>
      </pc:sldChg>
      <pc:sldChg chg="modSp add mod modShow">
        <pc:chgData name="Clements, William" userId="cbdb0636-a496-422a-8d40-98c53d494d26" providerId="ADAL" clId="{CCEC6CB5-B463-43D1-A2B0-49FDC439D185}" dt="2022-01-31T20:43:45.689" v="239" actId="729"/>
        <pc:sldMkLst>
          <pc:docMk/>
          <pc:sldMk cId="1692396915" sldId="315"/>
        </pc:sldMkLst>
        <pc:spChg chg="mod">
          <ac:chgData name="Clements, William" userId="cbdb0636-a496-422a-8d40-98c53d494d26" providerId="ADAL" clId="{CCEC6CB5-B463-43D1-A2B0-49FDC439D185}" dt="2022-01-25T23:53:59.542" v="70" actId="27636"/>
          <ac:spMkLst>
            <pc:docMk/>
            <pc:sldMk cId="1692396915" sldId="315"/>
            <ac:spMk id="3" creationId="{F67AE258-1EB1-46E9-9D3F-5D32FCB0F289}"/>
          </ac:spMkLst>
        </pc:spChg>
        <pc:spChg chg="mod">
          <ac:chgData name="Clements, William" userId="cbdb0636-a496-422a-8d40-98c53d494d26" providerId="ADAL" clId="{CCEC6CB5-B463-43D1-A2B0-49FDC439D185}" dt="2022-01-25T23:53:59.544" v="71" actId="27636"/>
          <ac:spMkLst>
            <pc:docMk/>
            <pc:sldMk cId="1692396915" sldId="315"/>
            <ac:spMk id="7" creationId="{2E80B380-EEE9-4EB9-8FF5-C47FCE04009C}"/>
          </ac:spMkLst>
        </pc:spChg>
      </pc:sldChg>
      <pc:sldChg chg="add setBg">
        <pc:chgData name="Clements, William" userId="cbdb0636-a496-422a-8d40-98c53d494d26" providerId="ADAL" clId="{CCEC6CB5-B463-43D1-A2B0-49FDC439D185}" dt="2022-01-25T23:53:59.429" v="68"/>
        <pc:sldMkLst>
          <pc:docMk/>
          <pc:sldMk cId="2033361219" sldId="316"/>
        </pc:sldMkLst>
      </pc:sldChg>
      <pc:sldChg chg="modSp new mod">
        <pc:chgData name="Clements, William" userId="cbdb0636-a496-422a-8d40-98c53d494d26" providerId="ADAL" clId="{CCEC6CB5-B463-43D1-A2B0-49FDC439D185}" dt="2022-01-31T20:44:11.895" v="294" actId="20577"/>
        <pc:sldMkLst>
          <pc:docMk/>
          <pc:sldMk cId="1426646714" sldId="317"/>
        </pc:sldMkLst>
        <pc:spChg chg="mod">
          <ac:chgData name="Clements, William" userId="cbdb0636-a496-422a-8d40-98c53d494d26" providerId="ADAL" clId="{CCEC6CB5-B463-43D1-A2B0-49FDC439D185}" dt="2022-01-31T20:41:45.869" v="232" actId="20577"/>
          <ac:spMkLst>
            <pc:docMk/>
            <pc:sldMk cId="1426646714" sldId="317"/>
            <ac:spMk id="2" creationId="{27950B12-82C0-4608-917D-803E60FF972A}"/>
          </ac:spMkLst>
        </pc:spChg>
        <pc:spChg chg="mod">
          <ac:chgData name="Clements, William" userId="cbdb0636-a496-422a-8d40-98c53d494d26" providerId="ADAL" clId="{CCEC6CB5-B463-43D1-A2B0-49FDC439D185}" dt="2022-01-31T20:41:40.109" v="212" actId="20577"/>
          <ac:spMkLst>
            <pc:docMk/>
            <pc:sldMk cId="1426646714" sldId="317"/>
            <ac:spMk id="3" creationId="{8EA9C96C-E62F-4B4D-AE6C-017CCAE46139}"/>
          </ac:spMkLst>
        </pc:spChg>
        <pc:spChg chg="mod">
          <ac:chgData name="Clements, William" userId="cbdb0636-a496-422a-8d40-98c53d494d26" providerId="ADAL" clId="{CCEC6CB5-B463-43D1-A2B0-49FDC439D185}" dt="2022-01-31T20:44:11.895" v="294" actId="20577"/>
          <ac:spMkLst>
            <pc:docMk/>
            <pc:sldMk cId="1426646714" sldId="317"/>
            <ac:spMk id="4" creationId="{2474F97E-F3EE-4F34-AEB4-4420DE6B0B20}"/>
          </ac:spMkLst>
        </pc:spChg>
      </pc:sldChg>
      <pc:sldChg chg="add">
        <pc:chgData name="Clements, William" userId="cbdb0636-a496-422a-8d40-98c53d494d26" providerId="ADAL" clId="{CCEC6CB5-B463-43D1-A2B0-49FDC439D185}" dt="2022-01-31T20:46:03.139" v="298"/>
        <pc:sldMkLst>
          <pc:docMk/>
          <pc:sldMk cId="493620863" sldId="338"/>
        </pc:sldMkLst>
      </pc:sldChg>
      <pc:sldChg chg="add">
        <pc:chgData name="Clements, William" userId="cbdb0636-a496-422a-8d40-98c53d494d26" providerId="ADAL" clId="{CCEC6CB5-B463-43D1-A2B0-49FDC439D185}" dt="2022-01-31T20:45:34.314" v="295"/>
        <pc:sldMkLst>
          <pc:docMk/>
          <pc:sldMk cId="3862411758" sldId="340"/>
        </pc:sldMkLst>
      </pc:sldChg>
      <pc:sldChg chg="add">
        <pc:chgData name="Clements, William" userId="cbdb0636-a496-422a-8d40-98c53d494d26" providerId="ADAL" clId="{CCEC6CB5-B463-43D1-A2B0-49FDC439D185}" dt="2022-01-31T20:45:49.410" v="296"/>
        <pc:sldMkLst>
          <pc:docMk/>
          <pc:sldMk cId="3665113166" sldId="426"/>
        </pc:sldMkLst>
      </pc:sldChg>
      <pc:sldChg chg="add">
        <pc:chgData name="Clements, William" userId="cbdb0636-a496-422a-8d40-98c53d494d26" providerId="ADAL" clId="{CCEC6CB5-B463-43D1-A2B0-49FDC439D185}" dt="2022-01-31T20:45:56.125" v="297"/>
        <pc:sldMkLst>
          <pc:docMk/>
          <pc:sldMk cId="1774053897" sldId="437"/>
        </pc:sldMkLst>
      </pc:sldChg>
      <pc:sldMasterChg chg="addSldLayout">
        <pc:chgData name="Clements, William" userId="cbdb0636-a496-422a-8d40-98c53d494d26" providerId="ADAL" clId="{CCEC6CB5-B463-43D1-A2B0-49FDC439D185}" dt="2022-01-25T23:13:38.409" v="0" actId="680"/>
        <pc:sldMasterMkLst>
          <pc:docMk/>
          <pc:sldMasterMk cId="2552394584" sldId="2147483648"/>
        </pc:sldMasterMkLst>
        <pc:sldLayoutChg chg="add">
          <pc:chgData name="Clements, William" userId="cbdb0636-a496-422a-8d40-98c53d494d26" providerId="ADAL" clId="{CCEC6CB5-B463-43D1-A2B0-49FDC439D185}" dt="2022-01-25T23:13:38.409" v="0" actId="680"/>
          <pc:sldLayoutMkLst>
            <pc:docMk/>
            <pc:sldMasterMk cId="2552394584" sldId="2147483648"/>
            <pc:sldLayoutMk cId="2066580461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021B1-411D-40DF-BDA2-F8C196AEB895}" type="datetimeFigureOut">
              <a:rPr lang="en-US" smtClean="0"/>
              <a:t>2/4/22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1C56A-DAB0-440F-9E99-2FC32735E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3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  <a:p>
            <a:r>
              <a:rPr lang="en-US" dirty="0"/>
              <a:t>http://www.professionalqa.com/comparison-quality-models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D0BD1-443C-4A25-BC07-7AF87A30D0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46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2232-16B3-44A4-9EB5-45CA8B4C75FD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3FEB-AA7D-48E5-A868-D50D70CAC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3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2232-16B3-44A4-9EB5-45CA8B4C75FD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3FEB-AA7D-48E5-A868-D50D70CAC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8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2232-16B3-44A4-9EB5-45CA8B4C75FD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3FEB-AA7D-48E5-A868-D50D70CAC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5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2B5D-836A-4DA8-B4FE-EC8682A3215C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488C-D272-4D4A-B1F2-70BB44C5F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2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2232-16B3-44A4-9EB5-45CA8B4C75FD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3FEB-AA7D-48E5-A868-D50D70CAC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3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2232-16B3-44A4-9EB5-45CA8B4C75FD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3FEB-AA7D-48E5-A868-D50D70CAC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4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2232-16B3-44A4-9EB5-45CA8B4C75FD}" type="datetimeFigureOut">
              <a:rPr lang="en-US" smtClean="0"/>
              <a:t>2/4/22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3FEB-AA7D-48E5-A868-D50D70CAC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2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2232-16B3-44A4-9EB5-45CA8B4C75FD}" type="datetimeFigureOut">
              <a:rPr lang="en-US" smtClean="0"/>
              <a:t>2/4/22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3FEB-AA7D-48E5-A868-D50D70CAC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8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2232-16B3-44A4-9EB5-45CA8B4C75FD}" type="datetimeFigureOut">
              <a:rPr lang="en-US" smtClean="0"/>
              <a:t>2/4/22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3FEB-AA7D-48E5-A868-D50D70CAC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2232-16B3-44A4-9EB5-45CA8B4C75FD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3FEB-AA7D-48E5-A868-D50D70CAC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4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2232-16B3-44A4-9EB5-45CA8B4C75FD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3FEB-AA7D-48E5-A868-D50D70CAC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42232-16B3-44A4-9EB5-45CA8B4C75FD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13FEB-AA7D-48E5-A868-D50D70CAC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90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irccse.org/journal/ijsea/papers/5614ijsea03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yui-cse.github.io/cse270-course/Prove/CSE270M05ProveQAMeasurements.html" TargetMode="External"/><Relationship Id="rId2" Type="http://schemas.openxmlformats.org/officeDocument/2006/relationships/hyperlink" Target="https://byui-cse.github.io/cse270-course/Teach/CSE270M05TeachQAMeasurements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Relationship Id="rId9" Type="http://schemas.openxmlformats.org/officeDocument/2006/relationships/image" Target="../media/image28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3E38-1C05-42F7-981C-7A18A639C9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05 Testing and Quality Assurance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DF266-8510-4CFD-BB93-24E3B3286C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CSE 270</a:t>
            </a:r>
          </a:p>
          <a:p>
            <a:r>
              <a:rPr lang="en-US" dirty="0"/>
              <a:t>W. Clements</a:t>
            </a:r>
          </a:p>
          <a:p>
            <a:r>
              <a:rPr lang="en-US" dirty="0"/>
              <a:t>BYU-Idaho</a:t>
            </a:r>
          </a:p>
        </p:txBody>
      </p:sp>
    </p:spTree>
    <p:extLst>
      <p:ext uri="{BB962C8B-B14F-4D97-AF65-F5344CB8AC3E}">
        <p14:creationId xmlns:p14="http://schemas.microsoft.com/office/powerpoint/2010/main" val="3446348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Who is responsible for quality?</a:t>
            </a:r>
          </a:p>
        </p:txBody>
      </p:sp>
      <p:sp>
        <p:nvSpPr>
          <p:cNvPr id="3" name="Rectangle 2"/>
          <p:cNvSpPr/>
          <p:nvPr/>
        </p:nvSpPr>
        <p:spPr>
          <a:xfrm>
            <a:off x="2667000" y="2414707"/>
            <a:ext cx="4114800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“If you want more effective programmers, you will discover that they should not waste their time debugging, they should not introduce the bugs to start with.”</a:t>
            </a:r>
          </a:p>
          <a:p>
            <a:pPr algn="r"/>
            <a:r>
              <a:rPr lang="en-US" sz="1200" dirty="0"/>
              <a:t>	               - </a:t>
            </a:r>
            <a:r>
              <a:rPr lang="en-US" sz="1200" dirty="0" err="1"/>
              <a:t>Edsger</a:t>
            </a:r>
            <a:r>
              <a:rPr lang="en-US" sz="1200" dirty="0"/>
              <a:t> W. </a:t>
            </a:r>
            <a:r>
              <a:rPr lang="en-US" sz="1200" dirty="0" err="1"/>
              <a:t>Dijkstra</a:t>
            </a:r>
            <a:endParaRPr lang="en-US" sz="1200" dirty="0"/>
          </a:p>
          <a:p>
            <a:pPr algn="r"/>
            <a:r>
              <a:rPr lang="en-US" sz="1200" dirty="0"/>
              <a:t>Founder of Quality</a:t>
            </a:r>
          </a:p>
        </p:txBody>
      </p:sp>
      <p:pic>
        <p:nvPicPr>
          <p:cNvPr id="4" name="Content Placeholder 6" descr="edsger_w_dijkstra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" r="1714"/>
          <a:stretch/>
        </p:blipFill>
        <p:spPr>
          <a:xfrm flipH="1">
            <a:off x="7162800" y="1858169"/>
            <a:ext cx="2971801" cy="40560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B1B6F-BE4F-4388-8277-A0F460EB45BF}"/>
              </a:ext>
            </a:extLst>
          </p:cNvPr>
          <p:cNvSpPr txBox="1"/>
          <p:nvPr/>
        </p:nvSpPr>
        <p:spPr>
          <a:xfrm>
            <a:off x="475488" y="139650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Limitations: Dijkstra aphorism that “program testing can be used to show the presence of bugs, but never to show their absence</a:t>
            </a:r>
          </a:p>
        </p:txBody>
      </p:sp>
    </p:spTree>
    <p:extLst>
      <p:ext uri="{BB962C8B-B14F-4D97-AF65-F5344CB8AC3E}">
        <p14:creationId xmlns:p14="http://schemas.microsoft.com/office/powerpoint/2010/main" val="267382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Assurance (QA)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1097280" y="1823132"/>
            <a:ext cx="8534400" cy="60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What is “Quality Assurance?”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2438400" y="2567874"/>
            <a:ext cx="6629400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51510" indent="-514350">
              <a:buSzPct val="100000"/>
              <a:buFont typeface="+mj-lt"/>
              <a:buAutoNum type="arabicParenR"/>
            </a:pPr>
            <a:r>
              <a:rPr lang="en-US" sz="2000" dirty="0"/>
              <a:t>A planned and systematic pattern of </a:t>
            </a:r>
            <a:br>
              <a:rPr lang="en-US" sz="2000" dirty="0"/>
            </a:br>
            <a:r>
              <a:rPr lang="en-US" sz="2000" dirty="0"/>
              <a:t>all actions necessary </a:t>
            </a:r>
            <a:br>
              <a:rPr lang="en-US" sz="2000" dirty="0"/>
            </a:br>
            <a:r>
              <a:rPr lang="en-US" sz="2000" dirty="0"/>
              <a:t>to provide adequate confidence </a:t>
            </a:r>
            <a:br>
              <a:rPr lang="en-US" sz="2000" dirty="0"/>
            </a:br>
            <a:r>
              <a:rPr lang="en-US" sz="2000" dirty="0"/>
              <a:t>that an item or product conforms </a:t>
            </a:r>
            <a:br>
              <a:rPr lang="en-US" sz="2000" dirty="0"/>
            </a:br>
            <a:r>
              <a:rPr lang="en-US" sz="2000" dirty="0"/>
              <a:t>to established technical requirements.</a:t>
            </a:r>
          </a:p>
          <a:p>
            <a:pPr marL="651510" indent="-514350">
              <a:buSzPct val="100000"/>
              <a:buFont typeface="+mj-lt"/>
              <a:buAutoNum type="arabicParenR"/>
            </a:pPr>
            <a:r>
              <a:rPr lang="en-US" sz="2000" dirty="0"/>
              <a:t>A set of activities designed </a:t>
            </a:r>
            <a:br>
              <a:rPr lang="en-US" sz="2000" dirty="0"/>
            </a:br>
            <a:r>
              <a:rPr lang="en-US" sz="2000" dirty="0"/>
              <a:t>to evaluate the process </a:t>
            </a:r>
            <a:br>
              <a:rPr lang="en-US" sz="2000" dirty="0"/>
            </a:br>
            <a:r>
              <a:rPr lang="en-US" sz="2000" dirty="0"/>
              <a:t>by which products are developed or manufactured. Contrast with: quality control.</a:t>
            </a:r>
          </a:p>
          <a:p>
            <a:pPr marL="137160" algn="r">
              <a:buSzPct val="100000"/>
            </a:pPr>
            <a:r>
              <a:rPr lang="en-US" dirty="0"/>
              <a:t>IEEE Std 610.12-1990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5842337"/>
            <a:ext cx="6629400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quality control (QC).</a:t>
            </a:r>
            <a:r>
              <a:rPr lang="en-US" sz="2000" dirty="0"/>
              <a:t> (1) A set of activities designed to evaluate the quality of developed or manufactured products.</a:t>
            </a:r>
          </a:p>
        </p:txBody>
      </p:sp>
    </p:spTree>
    <p:extLst>
      <p:ext uri="{BB962C8B-B14F-4D97-AF65-F5344CB8AC3E}">
        <p14:creationId xmlns:p14="http://schemas.microsoft.com/office/powerpoint/2010/main" val="362953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BD5F0-C8B7-4C74-9FDC-95D5D22E7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Create WBS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0D9C5-4844-4C31-A34E-E09286107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i="0" u="none" strike="noStrike" baseline="0" dirty="0">
                <a:latin typeface="HelveticaNeue-BoldCond"/>
              </a:rPr>
              <a:t>5.4.1 Create WBS: Inputs</a:t>
            </a:r>
          </a:p>
          <a:p>
            <a:pPr lvl="1"/>
            <a:r>
              <a:rPr lang="en-US" sz="1400" b="1" i="0" u="none" strike="noStrike" baseline="0" dirty="0">
                <a:latin typeface="HelveticaNeue-BoldCond"/>
              </a:rPr>
              <a:t>5.4.1.2 Project Scope Statement</a:t>
            </a:r>
            <a:endParaRPr lang="en-US" sz="1400" b="1" dirty="0">
              <a:latin typeface="HelveticaNeue-BoldCond"/>
            </a:endParaRPr>
          </a:p>
          <a:p>
            <a:pPr lvl="1"/>
            <a:r>
              <a:rPr lang="en-US" sz="1400" b="1" i="0" u="none" strike="noStrike" baseline="0" dirty="0">
                <a:latin typeface="HelveticaNeue-BoldCond"/>
              </a:rPr>
              <a:t>5.4.1.3 Requirements Documentation</a:t>
            </a:r>
          </a:p>
          <a:p>
            <a:pPr lvl="1"/>
            <a:r>
              <a:rPr lang="en-US" sz="1400" b="1" i="0" u="none" strike="noStrike" baseline="0" dirty="0">
                <a:latin typeface="HelveticaNeue-BoldCond"/>
              </a:rPr>
              <a:t>5.4.1.4 Enterprise Environmental Factors</a:t>
            </a:r>
          </a:p>
          <a:p>
            <a:pPr lvl="1"/>
            <a:r>
              <a:rPr lang="en-US" sz="1400" b="1" i="0" u="none" strike="noStrike" baseline="0" dirty="0">
                <a:latin typeface="HelveticaNeue-BoldCond"/>
              </a:rPr>
              <a:t>5.4.1.5 Organizational Process Assets</a:t>
            </a:r>
            <a:endParaRPr lang="en-US" sz="1400" b="1" dirty="0">
              <a:latin typeface="HelveticaNeue-BoldCond"/>
            </a:endParaRPr>
          </a:p>
          <a:p>
            <a:r>
              <a:rPr lang="en-US" sz="1800" b="1" i="0" u="none" strike="noStrike" baseline="0" dirty="0">
                <a:latin typeface="HelveticaNeue-BoldCond"/>
              </a:rPr>
              <a:t>5.4.2 Create WBS: Tools and Techniques</a:t>
            </a:r>
          </a:p>
          <a:p>
            <a:pPr lvl="1"/>
            <a:r>
              <a:rPr lang="en-US" sz="1400" b="1" i="0" u="none" strike="noStrike" baseline="0" dirty="0">
                <a:latin typeface="HelveticaNeue-BoldCond"/>
              </a:rPr>
              <a:t>5.4.2.1 Decomposition</a:t>
            </a:r>
          </a:p>
          <a:p>
            <a:pPr lvl="1"/>
            <a:r>
              <a:rPr lang="en-US" sz="1400" b="1" i="0" u="sng" strike="noStrike" baseline="0" dirty="0">
                <a:latin typeface="HelveticaNeue-BoldCond"/>
              </a:rPr>
              <a:t>5.4.2.2 Expert Judgment</a:t>
            </a:r>
            <a:endParaRPr lang="en-US" sz="1400" b="1" u="sng" dirty="0">
              <a:latin typeface="HelveticaNeue-BoldCond"/>
            </a:endParaRPr>
          </a:p>
          <a:p>
            <a:r>
              <a:rPr lang="en-US" sz="1800" b="1" i="0" u="none" strike="noStrike" baseline="0" dirty="0">
                <a:latin typeface="HelveticaNeue-BoldCond"/>
              </a:rPr>
              <a:t>5.4.3 Create WBS: Outputs</a:t>
            </a:r>
          </a:p>
          <a:p>
            <a:pPr lvl="1"/>
            <a:r>
              <a:rPr lang="en-US" sz="1400" b="1" i="0" u="none" strike="noStrike" baseline="0" dirty="0">
                <a:latin typeface="HelveticaNeue-BoldCond"/>
              </a:rPr>
              <a:t>5.4.3.1 Scope Baseline</a:t>
            </a:r>
            <a:endParaRPr lang="en-US" sz="1400" b="1" dirty="0">
              <a:latin typeface="HelveticaNeue-BoldCond"/>
            </a:endParaRPr>
          </a:p>
          <a:p>
            <a:pPr lvl="1"/>
            <a:r>
              <a:rPr lang="en-US" sz="1400" b="1" i="0" u="none" strike="noStrike" baseline="0" dirty="0">
                <a:latin typeface="HelveticaNeue-BoldCond"/>
              </a:rPr>
              <a:t>5.4.3.2 Project Documents Updates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2068BD-E160-4B99-9E31-E4A8A7817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0" y="0"/>
            <a:ext cx="5372100" cy="1971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82F821-A12A-44CF-B896-E63607E74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403" y="2055813"/>
            <a:ext cx="4637093" cy="4677276"/>
          </a:xfrm>
          <a:prstGeom prst="rect">
            <a:avLst/>
          </a:prstGeom>
        </p:spPr>
      </p:pic>
      <p:pic>
        <p:nvPicPr>
          <p:cNvPr id="8" name="Picture 2" descr="Amazon.com: A Guide to the Project Management Body of Knowledge (PMBOK®  Guide)–Fifth Edition: 9781935589679: Project Management Institute: Books">
            <a:extLst>
              <a:ext uri="{FF2B5EF4-FFF2-40B4-BE49-F238E27FC236}">
                <a16:creationId xmlns:a16="http://schemas.microsoft.com/office/drawing/2014/main" id="{18AC9783-3F40-454C-8E8E-7CB38A633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17206"/>
            <a:ext cx="957326" cy="124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113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BE4B-622B-46C2-A9A6-14B3A56A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372: Requirements Elicitation Techniques</a:t>
            </a:r>
            <a:br>
              <a:rPr lang="en-US" dirty="0"/>
            </a:br>
            <a:r>
              <a:rPr lang="en-US" dirty="0"/>
              <a:t>(CS 364 SWE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5DAAB-23C9-498E-A2D1-986738EA7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Discovery &amp; Empathizing</a:t>
            </a:r>
          </a:p>
          <a:p>
            <a:pPr lvl="1"/>
            <a:r>
              <a:rPr lang="en-US" dirty="0"/>
              <a:t>Stakeholders: Interviews: Introspection</a:t>
            </a:r>
          </a:p>
          <a:p>
            <a:pPr lvl="1"/>
            <a:r>
              <a:rPr lang="en-US" dirty="0"/>
              <a:t>Stakeholders: Structured: Questionnaires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Stakeholders: </a:t>
            </a:r>
            <a:r>
              <a:rPr lang="en-US" dirty="0"/>
              <a:t>Group Work: Brainstorming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Analysis &amp; Designing</a:t>
            </a:r>
          </a:p>
          <a:p>
            <a:pPr lvl="1"/>
            <a:r>
              <a:rPr lang="en-US" dirty="0"/>
              <a:t>User: Ethnography: Scenarios, Profiles</a:t>
            </a:r>
          </a:p>
          <a:p>
            <a:pPr lvl="1"/>
            <a:r>
              <a:rPr lang="en-US" dirty="0"/>
              <a:t>User: Card Sort</a:t>
            </a:r>
          </a:p>
          <a:p>
            <a:pPr lvl="1"/>
            <a:r>
              <a:rPr lang="en-US" dirty="0"/>
              <a:t>User: Repertory Grid</a:t>
            </a:r>
          </a:p>
          <a:p>
            <a:r>
              <a:rPr lang="en-US" dirty="0"/>
              <a:t>Documentation and Prototyping</a:t>
            </a:r>
          </a:p>
          <a:p>
            <a:pPr lvl="1"/>
            <a:r>
              <a:rPr lang="en-US" dirty="0"/>
              <a:t>User: Prototyping</a:t>
            </a:r>
          </a:p>
          <a:p>
            <a:pPr lvl="1"/>
            <a:r>
              <a:rPr lang="en-US" dirty="0"/>
              <a:t>Domain: Card Sort: CRC</a:t>
            </a:r>
          </a:p>
          <a:p>
            <a:pPr lvl="1"/>
            <a:r>
              <a:rPr lang="en-US" dirty="0"/>
              <a:t>Domain: Laddering</a:t>
            </a:r>
          </a:p>
          <a:p>
            <a:pPr lvl="1"/>
            <a:r>
              <a:rPr lang="en-US" dirty="0"/>
              <a:t>Domain: Viewpoints: Goal-Based Approach</a:t>
            </a:r>
          </a:p>
          <a:p>
            <a:pPr lvl="1"/>
            <a:r>
              <a:rPr lang="en-US" dirty="0"/>
              <a:t>Domain: Viewpoints: Top Down: Task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2D03F3-1552-4B62-AAE3-E83778BBA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889" y="1690688"/>
            <a:ext cx="5069067" cy="361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6C81ADD-E611-4BEF-ABCF-BE81132E6D1C}"/>
              </a:ext>
            </a:extLst>
          </p:cNvPr>
          <p:cNvSpPr/>
          <p:nvPr/>
        </p:nvSpPr>
        <p:spPr>
          <a:xfrm>
            <a:off x="5827309" y="6311900"/>
            <a:ext cx="63646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4"/>
                </a:solidFill>
              </a:rPr>
              <a:t>Expert Judgement Tool #1: Requirements </a:t>
            </a:r>
          </a:p>
        </p:txBody>
      </p:sp>
    </p:spTree>
    <p:extLst>
      <p:ext uri="{BB962C8B-B14F-4D97-AF65-F5344CB8AC3E}">
        <p14:creationId xmlns:p14="http://schemas.microsoft.com/office/powerpoint/2010/main" val="1774053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ECEA2-324F-4085-8388-CFDC033B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PMBoK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BF45-F68A-4A5F-BAFB-181234E36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EBBB68B-7CF6-44C3-99B9-A6070077A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0"/>
            <a:ext cx="5486400" cy="3293601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C9C2A36-E1C2-4B55-9051-1AC39C47C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428538"/>
            <a:ext cx="5486400" cy="3718271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1A6A983-94A9-4914-A377-D13B7112A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3631474"/>
          </a:xfrm>
          <a:prstGeom prst="rect">
            <a:avLst/>
          </a:prstGeom>
        </p:spPr>
      </p:pic>
      <p:pic>
        <p:nvPicPr>
          <p:cNvPr id="9" name="Picture 2" descr="Amazon.com: A Guide to the Project Management Body of Knowledge (PMBOK®  Guide)–Fifth Edition: 9781935589679: Project Management Institute: Books">
            <a:extLst>
              <a:ext uri="{FF2B5EF4-FFF2-40B4-BE49-F238E27FC236}">
                <a16:creationId xmlns:a16="http://schemas.microsoft.com/office/drawing/2014/main" id="{89EA32C7-CACE-48D1-9DBB-7AD0CC46E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17206"/>
            <a:ext cx="957326" cy="124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620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1070C-761B-4113-A300-740E521A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SWEBOK: Chapter 17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6DD373-730B-4D13-A7B8-8C4CDAD1A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SW Characteristics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4AD71D4-C95E-4058-B860-F1D4A394B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072" y="2347929"/>
            <a:ext cx="10060928" cy="4510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2766BD-B662-43F0-B0E0-A6D8AAB96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5235" y="18256"/>
            <a:ext cx="1616765" cy="8698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87E786E-E5C6-421F-A4E0-534BD95294DF}"/>
              </a:ext>
            </a:extLst>
          </p:cNvPr>
          <p:cNvSpPr/>
          <p:nvPr/>
        </p:nvSpPr>
        <p:spPr>
          <a:xfrm>
            <a:off x="5827309" y="6311900"/>
            <a:ext cx="63646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4"/>
                </a:solidFill>
              </a:rPr>
              <a:t>Expert Judgement Tool #2: Requirements </a:t>
            </a:r>
          </a:p>
        </p:txBody>
      </p:sp>
    </p:spTree>
    <p:extLst>
      <p:ext uri="{BB962C8B-B14F-4D97-AF65-F5344CB8AC3E}">
        <p14:creationId xmlns:p14="http://schemas.microsoft.com/office/powerpoint/2010/main" val="3862411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517" y="0"/>
            <a:ext cx="4320483" cy="4360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SWEBOK v3.0: Appx B</a:t>
            </a:r>
            <a:br>
              <a:rPr lang="en-US" dirty="0"/>
            </a:br>
            <a:r>
              <a:rPr lang="en-US" dirty="0"/>
              <a:t>Chap 10: Software Quality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7949" y="1737360"/>
            <a:ext cx="2740408" cy="4351338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BREAKDOWN OF TOPICS FOR SOFTWARE QUALITY</a:t>
            </a:r>
          </a:p>
          <a:p>
            <a:r>
              <a:rPr lang="en-US" b="1" dirty="0"/>
              <a:t>1. Software Quality Fundamentals</a:t>
            </a:r>
          </a:p>
          <a:p>
            <a:r>
              <a:rPr lang="en-US" i="1" dirty="0"/>
              <a:t>1.1. Software Engineering Culture and Ethics</a:t>
            </a:r>
          </a:p>
          <a:p>
            <a:r>
              <a:rPr lang="en-US" i="1" dirty="0"/>
              <a:t>1.2. Value and Costs of Quality</a:t>
            </a:r>
          </a:p>
          <a:p>
            <a:r>
              <a:rPr lang="en-US" i="1" dirty="0">
                <a:solidFill>
                  <a:srgbClr val="FF0000"/>
                </a:solidFill>
              </a:rPr>
              <a:t>1.3. Models and Quality Characteristics</a:t>
            </a:r>
          </a:p>
          <a:p>
            <a:r>
              <a:rPr lang="en-US" i="1" dirty="0"/>
              <a:t>1.3.1. Software Process Quality</a:t>
            </a:r>
          </a:p>
          <a:p>
            <a:r>
              <a:rPr lang="en-US" i="1" dirty="0"/>
              <a:t>1.3.2. Software Product Quality</a:t>
            </a:r>
          </a:p>
          <a:p>
            <a:r>
              <a:rPr lang="en-US" i="1" dirty="0"/>
              <a:t>1.4. Software Quality Improvement</a:t>
            </a:r>
          </a:p>
          <a:p>
            <a:r>
              <a:rPr lang="en-US" i="1" dirty="0"/>
              <a:t>1.5. Software Safety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181599" y="1825625"/>
            <a:ext cx="2923823" cy="4351338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3. Practical Considerations</a:t>
            </a:r>
          </a:p>
          <a:p>
            <a:r>
              <a:rPr lang="en-US" i="1" dirty="0"/>
              <a:t>3.1. Software Quality Requirements</a:t>
            </a:r>
          </a:p>
          <a:p>
            <a:r>
              <a:rPr lang="en-US" i="1" dirty="0"/>
              <a:t>3.1.1. Influence Factors</a:t>
            </a:r>
          </a:p>
          <a:p>
            <a:r>
              <a:rPr lang="en-US" i="1" dirty="0"/>
              <a:t>3.1.2. Dependability</a:t>
            </a:r>
          </a:p>
          <a:p>
            <a:r>
              <a:rPr lang="en-US" i="1" dirty="0"/>
              <a:t>3.1.3. Integrity Levels of Software</a:t>
            </a:r>
          </a:p>
          <a:p>
            <a:r>
              <a:rPr lang="en-US" i="1" dirty="0"/>
              <a:t>3.2. Defect Characterization</a:t>
            </a:r>
          </a:p>
          <a:p>
            <a:r>
              <a:rPr lang="en-US" i="1" dirty="0"/>
              <a:t>3.3.1. Static Techniques</a:t>
            </a:r>
          </a:p>
          <a:p>
            <a:r>
              <a:rPr lang="en-US" i="1" dirty="0"/>
              <a:t>3.3.2. Dynamic Techniques</a:t>
            </a:r>
          </a:p>
          <a:p>
            <a:r>
              <a:rPr lang="en-US" i="1" dirty="0"/>
              <a:t>3.3.3. Testing</a:t>
            </a:r>
          </a:p>
          <a:p>
            <a:r>
              <a:rPr lang="en-US" i="1" dirty="0"/>
              <a:t>3.4. Software Quality Measurement</a:t>
            </a:r>
          </a:p>
          <a:p>
            <a:r>
              <a:rPr lang="en-US" b="1" dirty="0"/>
              <a:t>4. Software Quality Tools</a:t>
            </a:r>
            <a:endParaRPr lang="en-US" dirty="0"/>
          </a:p>
          <a:p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788357" y="1737360"/>
            <a:ext cx="2393243" cy="4351338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2. Software Quality Management Processes</a:t>
            </a:r>
          </a:p>
          <a:p>
            <a:r>
              <a:rPr lang="en-US" i="1" dirty="0"/>
              <a:t>2.1. Software Quality Assurance</a:t>
            </a:r>
          </a:p>
          <a:p>
            <a:r>
              <a:rPr lang="en-US" i="1" dirty="0"/>
              <a:t>2.2. Verification &amp; Validation</a:t>
            </a:r>
          </a:p>
          <a:p>
            <a:r>
              <a:rPr lang="en-US" i="1" dirty="0"/>
              <a:t>2.3. Reviews and Audits</a:t>
            </a:r>
          </a:p>
          <a:p>
            <a:r>
              <a:rPr lang="en-US" i="1" dirty="0"/>
              <a:t>2.3.1. Management Reviews</a:t>
            </a:r>
          </a:p>
          <a:p>
            <a:r>
              <a:rPr lang="en-US" i="1" dirty="0"/>
              <a:t>2.3.2. Technical Reviews</a:t>
            </a:r>
          </a:p>
          <a:p>
            <a:r>
              <a:rPr lang="en-US" i="1" dirty="0"/>
              <a:t>2.3.3. Inspections</a:t>
            </a:r>
          </a:p>
          <a:p>
            <a:r>
              <a:rPr lang="en-US" i="1" dirty="0"/>
              <a:t>2.3.4. Walkthroughs</a:t>
            </a:r>
          </a:p>
        </p:txBody>
      </p:sp>
    </p:spTree>
    <p:extLst>
      <p:ext uri="{BB962C8B-B14F-4D97-AF65-F5344CB8AC3E}">
        <p14:creationId xmlns:p14="http://schemas.microsoft.com/office/powerpoint/2010/main" val="620574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SWEBOK v3.0: Appx B</a:t>
            </a:r>
            <a:br>
              <a:rPr lang="en-US" dirty="0"/>
            </a:br>
            <a:r>
              <a:rPr lang="en-US" i="1" dirty="0"/>
              <a:t>1.3. Models and Quality Characteristics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Terminology for software quality characteristics differs from one taxonomy (or model of software quality) to another, each model perhaps having a different number of hierarchical levels and a different total number of characteristics. </a:t>
            </a:r>
          </a:p>
          <a:p>
            <a:r>
              <a:rPr lang="en-US" b="1" dirty="0"/>
              <a:t>Various authors have produced models of software quality characteristics or attributes that can be useful for discussing, planning, and rating the quality of software products. </a:t>
            </a:r>
          </a:p>
          <a:p>
            <a:r>
              <a:rPr lang="en-US" dirty="0"/>
              <a:t>ISO/IEC 25010: 2011 [4] defines product quality and quality in use as two </a:t>
            </a:r>
            <a:r>
              <a:rPr lang="en-US" b="1" dirty="0"/>
              <a:t>related quality models</a:t>
            </a:r>
            <a:r>
              <a:rPr lang="en-US" dirty="0"/>
              <a:t>. Appendix B in the </a:t>
            </a:r>
            <a:r>
              <a:rPr lang="en-US" i="1" dirty="0"/>
              <a:t>SWEBOK Guide </a:t>
            </a:r>
            <a:r>
              <a:rPr lang="en-US" dirty="0"/>
              <a:t>provides a list of applicable standards for each KA. Standards for this KA cover various ways of characterizing software quality.</a:t>
            </a:r>
          </a:p>
        </p:txBody>
      </p:sp>
    </p:spTree>
    <p:extLst>
      <p:ext uri="{BB962C8B-B14F-4D97-AF65-F5344CB8AC3E}">
        <p14:creationId xmlns:p14="http://schemas.microsoft.com/office/powerpoint/2010/main" val="524304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SWEBOK v3.0: Appx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97487" cy="435133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ISO/IEC 25010:2011 Systems and Software Engineering— Systems and Software Quality Requirements and Evaluation (</a:t>
            </a:r>
            <a:r>
              <a:rPr lang="en-US" b="1" dirty="0" err="1"/>
              <a:t>SQuaRE</a:t>
            </a:r>
            <a:r>
              <a:rPr lang="en-US" b="1" dirty="0"/>
              <a:t>)—System and Software Quality Models</a:t>
            </a:r>
          </a:p>
          <a:p>
            <a:r>
              <a:rPr lang="en-US" b="1" dirty="0"/>
              <a:t>ISO/IEC 25010:2011 </a:t>
            </a:r>
            <a:r>
              <a:rPr lang="en-US" dirty="0"/>
              <a:t>defines the following:</a:t>
            </a:r>
          </a:p>
          <a:p>
            <a:r>
              <a:rPr lang="en-US" dirty="0"/>
              <a:t>1. A quality in-use model composed of </a:t>
            </a:r>
            <a:r>
              <a:rPr lang="en-US" b="1" dirty="0"/>
              <a:t>five characteristics </a:t>
            </a:r>
            <a:r>
              <a:rPr lang="en-US" dirty="0"/>
              <a:t>(some of which are further subdivided into </a:t>
            </a:r>
            <a:r>
              <a:rPr lang="en-US" dirty="0" err="1"/>
              <a:t>subcharacteristics</a:t>
            </a:r>
            <a:r>
              <a:rPr lang="en-US" dirty="0"/>
              <a:t>) that relate to the outcome of interaction when a product is used in a particular context of use. This system model is applicable to the </a:t>
            </a:r>
            <a:r>
              <a:rPr lang="en-US" b="1" dirty="0"/>
              <a:t>complete human-computer system</a:t>
            </a:r>
            <a:r>
              <a:rPr lang="en-US" dirty="0"/>
              <a:t>, including both computer systems in use and software products in use.</a:t>
            </a:r>
          </a:p>
          <a:p>
            <a:r>
              <a:rPr lang="en-US" dirty="0"/>
              <a:t>2. A product quality model composed of eight characteristics (which are further subdivided into </a:t>
            </a:r>
            <a:r>
              <a:rPr lang="en-US" dirty="0" err="1"/>
              <a:t>subcharacteristics</a:t>
            </a:r>
            <a:r>
              <a:rPr lang="en-US" dirty="0"/>
              <a:t>) that relate to static properties of software and dynamic properties of the computer system. </a:t>
            </a:r>
            <a:r>
              <a:rPr lang="en-US" b="1" dirty="0"/>
              <a:t>The model is applicable to both computer systems and software products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687" y="1737360"/>
            <a:ext cx="4990582" cy="343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93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review of software quality models for the evaluation of software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845734"/>
            <a:ext cx="2386149" cy="4521199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1. Introduction</a:t>
            </a:r>
          </a:p>
          <a:p>
            <a:r>
              <a:rPr lang="en-US" b="1" dirty="0"/>
              <a:t>2. Methodology</a:t>
            </a:r>
          </a:p>
          <a:p>
            <a:pPr lvl="1"/>
            <a:r>
              <a:rPr lang="en-US" b="1" dirty="0"/>
              <a:t>2.1 Search strategies</a:t>
            </a:r>
          </a:p>
          <a:p>
            <a:pPr lvl="1"/>
            <a:r>
              <a:rPr lang="en-US" b="1" dirty="0"/>
              <a:t>2.2 Inclusion and exclusion criteria</a:t>
            </a:r>
          </a:p>
          <a:p>
            <a:r>
              <a:rPr lang="en-US" b="1" dirty="0"/>
              <a:t>3. Basic quality models</a:t>
            </a:r>
          </a:p>
          <a:p>
            <a:pPr lvl="1"/>
            <a:r>
              <a:rPr lang="en-US" b="1" dirty="0"/>
              <a:t>3.1 Mc Call Model</a:t>
            </a:r>
          </a:p>
          <a:p>
            <a:pPr lvl="1"/>
            <a:r>
              <a:rPr lang="en-US" b="1" dirty="0"/>
              <a:t>3.2 Boehm Model</a:t>
            </a:r>
          </a:p>
          <a:p>
            <a:pPr lvl="1"/>
            <a:r>
              <a:rPr lang="en-US" b="1" dirty="0"/>
              <a:t>3.3 </a:t>
            </a:r>
            <a:r>
              <a:rPr lang="en-US" b="1" dirty="0" err="1"/>
              <a:t>Dromey</a:t>
            </a:r>
            <a:r>
              <a:rPr lang="en-US" b="1" dirty="0"/>
              <a:t> Model</a:t>
            </a:r>
          </a:p>
          <a:p>
            <a:pPr lvl="1"/>
            <a:r>
              <a:rPr lang="en-US" b="1" dirty="0"/>
              <a:t>3.4 FURPS Model</a:t>
            </a:r>
          </a:p>
          <a:p>
            <a:pPr lvl="1"/>
            <a:r>
              <a:rPr lang="en-US" b="1" dirty="0"/>
              <a:t>3.5 ISO 9126 Model</a:t>
            </a:r>
          </a:p>
          <a:p>
            <a:pPr lvl="1"/>
            <a:r>
              <a:rPr lang="en-US" b="1" dirty="0"/>
              <a:t>3.6 ISO 25010Model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69280" y="1909742"/>
            <a:ext cx="5266944" cy="328342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5C31D0-25BD-46C2-9617-19328F314522}"/>
              </a:ext>
            </a:extLst>
          </p:cNvPr>
          <p:cNvSpPr txBox="1">
            <a:spLocks/>
          </p:cNvSpPr>
          <p:nvPr/>
        </p:nvSpPr>
        <p:spPr>
          <a:xfrm>
            <a:off x="2775857" y="1845734"/>
            <a:ext cx="2775857" cy="4521199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4. Tailored Quality Models</a:t>
            </a:r>
          </a:p>
          <a:p>
            <a:pPr lvl="1"/>
            <a:r>
              <a:rPr lang="en-US" b="1" dirty="0"/>
              <a:t>4.1 </a:t>
            </a:r>
            <a:r>
              <a:rPr lang="en-US" b="1" dirty="0" err="1"/>
              <a:t>Bertoa</a:t>
            </a:r>
            <a:r>
              <a:rPr lang="en-US" b="1" dirty="0"/>
              <a:t> Model</a:t>
            </a:r>
          </a:p>
          <a:p>
            <a:pPr lvl="1"/>
            <a:r>
              <a:rPr lang="en-US" b="1" dirty="0"/>
              <a:t>4.2 GEQUAMO</a:t>
            </a:r>
          </a:p>
          <a:p>
            <a:pPr lvl="1"/>
            <a:r>
              <a:rPr lang="en-US" b="1" dirty="0"/>
              <a:t>4.3 Alvaro Model</a:t>
            </a:r>
          </a:p>
          <a:p>
            <a:pPr lvl="1"/>
            <a:r>
              <a:rPr lang="en-US" b="1" dirty="0"/>
              <a:t>4.4 </a:t>
            </a:r>
            <a:r>
              <a:rPr lang="en-US" b="1" dirty="0" err="1"/>
              <a:t>Rawashdeh</a:t>
            </a:r>
            <a:r>
              <a:rPr lang="en-US" b="1" dirty="0"/>
              <a:t> Model</a:t>
            </a:r>
          </a:p>
          <a:p>
            <a:r>
              <a:rPr lang="en-US" b="1" dirty="0"/>
              <a:t>5. Open Source Models</a:t>
            </a:r>
          </a:p>
          <a:p>
            <a:pPr lvl="1"/>
            <a:r>
              <a:rPr lang="en-US" b="1" dirty="0"/>
              <a:t>5.1 </a:t>
            </a:r>
            <a:r>
              <a:rPr lang="en-US" b="1" dirty="0" err="1"/>
              <a:t>CapGemini</a:t>
            </a:r>
            <a:r>
              <a:rPr lang="en-US" b="1" dirty="0"/>
              <a:t> Open Source Maturity Model</a:t>
            </a:r>
          </a:p>
          <a:p>
            <a:pPr lvl="1"/>
            <a:r>
              <a:rPr lang="en-US" b="1" dirty="0"/>
              <a:t>5.2 </a:t>
            </a:r>
            <a:r>
              <a:rPr lang="en-US" b="1" dirty="0" err="1"/>
              <a:t>OpenBRR</a:t>
            </a:r>
            <a:r>
              <a:rPr lang="en-US" b="1" dirty="0"/>
              <a:t> Model</a:t>
            </a:r>
          </a:p>
          <a:p>
            <a:pPr lvl="1"/>
            <a:r>
              <a:rPr lang="en-US" b="1" dirty="0"/>
              <a:t>5.3 SQO-OSS Model.</a:t>
            </a:r>
          </a:p>
          <a:p>
            <a:pPr lvl="1"/>
            <a:r>
              <a:rPr lang="en-US" b="1" dirty="0"/>
              <a:t>5.4 </a:t>
            </a:r>
            <a:r>
              <a:rPr lang="en-US" b="1" dirty="0" err="1"/>
              <a:t>QualOSS</a:t>
            </a:r>
            <a:r>
              <a:rPr lang="en-US" b="1" dirty="0"/>
              <a:t> Model</a:t>
            </a:r>
          </a:p>
          <a:p>
            <a:r>
              <a:rPr lang="en-US" b="1" dirty="0"/>
              <a:t>6. Model Comparison</a:t>
            </a:r>
          </a:p>
          <a:p>
            <a:r>
              <a:rPr lang="en-US" b="1" dirty="0"/>
              <a:t>7. Conclusions</a:t>
            </a:r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E9CF5AE9-FC7B-490E-87AB-10F3B26F3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5984" y="4106333"/>
            <a:ext cx="4735612" cy="40227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4DC673-C968-4E25-B337-E80302EC641A}"/>
              </a:ext>
            </a:extLst>
          </p:cNvPr>
          <p:cNvSpPr/>
          <p:nvPr/>
        </p:nvSpPr>
        <p:spPr>
          <a:xfrm>
            <a:off x="1881250" y="6324377"/>
            <a:ext cx="64783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4"/>
                </a:solidFill>
              </a:rPr>
              <a:t>Expert Judgement Tool #3: Quality Models</a:t>
            </a:r>
          </a:p>
        </p:txBody>
      </p:sp>
    </p:spTree>
    <p:extLst>
      <p:ext uri="{BB962C8B-B14F-4D97-AF65-F5344CB8AC3E}">
        <p14:creationId xmlns:p14="http://schemas.microsoft.com/office/powerpoint/2010/main" val="159618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0B4A-8366-4726-B814-750963E70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58568-F79D-47D0-AB39-009F46373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J. Miguel et al. "A Review of Software Quality Models for the Evaluation of Software Products," International Journal of Software Engineering &amp; Applications, vol. 5, no. 6, pp. 31-54, Nov. 2014, [Online] Available: </a:t>
            </a:r>
            <a:r>
              <a:rPr lang="en-US" dirty="0">
                <a:hlinkClick r:id="rId2"/>
              </a:rPr>
              <a:t>http://airccse.org/journal/ijsea/papers/5614ijsea03.pdf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45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50B12-82C0-4608-917D-803E60FF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Activities – Consumer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9C96C-E62F-4B4D-AE6C-017CCAE461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Pick a product!?</a:t>
            </a:r>
          </a:p>
          <a:p>
            <a:pPr lvl="1"/>
            <a:r>
              <a:rPr lang="en-US" dirty="0"/>
              <a:t>Root beer (soda)</a:t>
            </a:r>
          </a:p>
          <a:p>
            <a:pPr lvl="1"/>
            <a:r>
              <a:rPr lang="en-US" dirty="0"/>
              <a:t>Pizza</a:t>
            </a:r>
          </a:p>
          <a:p>
            <a:pPr lvl="1"/>
            <a:r>
              <a:rPr lang="en-US" dirty="0"/>
              <a:t>Bread</a:t>
            </a:r>
          </a:p>
          <a:p>
            <a:r>
              <a:rPr lang="en-US" dirty="0"/>
              <a:t>Build a Quality Model</a:t>
            </a:r>
          </a:p>
          <a:p>
            <a:pPr lvl="1"/>
            <a:r>
              <a:rPr lang="en-US" dirty="0"/>
              <a:t>Characteristics</a:t>
            </a:r>
          </a:p>
          <a:p>
            <a:pPr lvl="1"/>
            <a:r>
              <a:rPr lang="en-US" dirty="0"/>
              <a:t>Categories</a:t>
            </a:r>
          </a:p>
          <a:p>
            <a:r>
              <a:rPr lang="en-US" dirty="0"/>
              <a:t>Taste Test</a:t>
            </a:r>
          </a:p>
          <a:p>
            <a:pPr lvl="1"/>
            <a:r>
              <a:rPr lang="en-US" dirty="0"/>
              <a:t>Rate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4F97E-F3EE-4F34-AEB4-4420DE6B0B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Bring Food Wednesday</a:t>
            </a:r>
          </a:p>
          <a:p>
            <a:r>
              <a:rPr lang="en-US" dirty="0"/>
              <a:t>Bring Phone Wednesday and Friday</a:t>
            </a:r>
          </a:p>
        </p:txBody>
      </p:sp>
    </p:spTree>
    <p:extLst>
      <p:ext uri="{BB962C8B-B14F-4D97-AF65-F5344CB8AC3E}">
        <p14:creationId xmlns:p14="http://schemas.microsoft.com/office/powerpoint/2010/main" val="1426646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F2DE-3D4C-4632-BE78-B4414F92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B026B-E855-4CCE-A2AD-12B6D1764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W05 Plan: Quality Measurements (Links to an external site.)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Define Quality</a:t>
            </a:r>
          </a:p>
          <a:p>
            <a:pPr lvl="1"/>
            <a:r>
              <a:rPr lang="en-US" b="1" dirty="0"/>
              <a:t>Test Cases</a:t>
            </a:r>
            <a:endParaRPr lang="en-US" dirty="0"/>
          </a:p>
          <a:p>
            <a:r>
              <a:rPr lang="en-US" dirty="0">
                <a:hlinkClick r:id="rId3"/>
              </a:rPr>
              <a:t>W05 Lab: Quality Measurements (Links to an external site.)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Conduct the Quality Plan- with in group.</a:t>
            </a:r>
          </a:p>
          <a:p>
            <a:pPr lvl="1"/>
            <a:r>
              <a:rPr lang="en-US" b="1" dirty="0"/>
              <a:t>Report on Your Findings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24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9901-5710-D140-8563-87888B9B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CSE 270: W05 Plan: Quality Measurements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606AC-6CC7-E241-AA0C-989D9FF484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1: Determining 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8874A-B57A-014B-9815-79F60CF5DA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Determine a feature of a phone.</a:t>
            </a:r>
          </a:p>
          <a:p>
            <a:r>
              <a:rPr lang="en-US" dirty="0"/>
              <a:t>Determine a quality characteristic</a:t>
            </a:r>
          </a:p>
          <a:p>
            <a:pPr lvl="1"/>
            <a:r>
              <a:rPr lang="en-US" dirty="0"/>
              <a:t>How would you measure the characteristic? Nominal, Ordinal, Interval, or Ratio scale.</a:t>
            </a:r>
          </a:p>
          <a:p>
            <a:pPr lvl="1"/>
            <a:r>
              <a:rPr lang="en-US" dirty="0"/>
              <a:t>How accurate must it be?</a:t>
            </a:r>
          </a:p>
          <a:p>
            <a:pPr lvl="1"/>
            <a:r>
              <a:rPr lang="en-US" dirty="0"/>
              <a:t>What type of inputs does it need?</a:t>
            </a:r>
          </a:p>
          <a:p>
            <a:pPr lvl="1"/>
            <a:r>
              <a:rPr lang="en-US" dirty="0"/>
              <a:t>What type of conditions (environmental, internal state, non-human instrument, </a:t>
            </a:r>
            <a:r>
              <a:rPr lang="en-US" dirty="0" err="1"/>
              <a:t>etc</a:t>
            </a:r>
            <a:r>
              <a:rPr lang="en-US" dirty="0"/>
              <a:t>) might affect the measurement? </a:t>
            </a:r>
          </a:p>
          <a:p>
            <a:r>
              <a:rPr lang="en-US" dirty="0"/>
              <a:t>Write a requirement for the quality characteristic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360438-5820-CA4F-AEA0-37612B44A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Part 2: Create Test Cases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EDC626-4540-F049-B31C-AF39EEDA91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Name</a:t>
            </a:r>
            <a:r>
              <a:rPr lang="en-US" dirty="0"/>
              <a:t>: The name of the test.</a:t>
            </a:r>
          </a:p>
          <a:p>
            <a:r>
              <a:rPr lang="en-US" b="1" dirty="0"/>
              <a:t>Quality Requirement</a:t>
            </a:r>
            <a:r>
              <a:rPr lang="en-US" dirty="0"/>
              <a:t>: The name of the quality requirement this test is meant to verify.</a:t>
            </a:r>
          </a:p>
          <a:p>
            <a:r>
              <a:rPr lang="en-US" b="1" dirty="0"/>
              <a:t>Steps</a:t>
            </a:r>
            <a:r>
              <a:rPr lang="en-US" dirty="0"/>
              <a:t>: The steps one must perform to carry out the test. These steps must be precise, so anyone can conduct the test the way you envision. Remember to use the Action/Result or Action/Verify pattern. </a:t>
            </a:r>
          </a:p>
          <a:p>
            <a:r>
              <a:rPr lang="en-US" b="1" dirty="0"/>
              <a:t>Outcome</a:t>
            </a:r>
            <a:r>
              <a:rPr lang="en-US" dirty="0"/>
              <a:t>: What is the expected outcome? What should the person conducting the test look for?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09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61DA-8234-234D-AFDD-2BA1691E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Writing Tests Format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988F7-DC03-0146-AC3F-F6B738DD8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" y="1846834"/>
            <a:ext cx="3941064" cy="233184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Purpose: How to register for the internship class</a:t>
            </a:r>
          </a:p>
          <a:p>
            <a:r>
              <a:rPr lang="en-US" dirty="0"/>
              <a:t>Requirements: Students shall request approval for a job in order to register for CSE 398</a:t>
            </a:r>
          </a:p>
          <a:p>
            <a:r>
              <a:rPr lang="en-US" dirty="0"/>
              <a:t>Story: As a student, I want my internship job to be approved , so that I can register for CSE 398 Internship</a:t>
            </a:r>
          </a:p>
          <a:p>
            <a:r>
              <a:rPr lang="en-US" dirty="0"/>
              <a:t>Pre-conditions: </a:t>
            </a:r>
          </a:p>
          <a:p>
            <a:pPr lvl="1"/>
            <a:r>
              <a:rPr lang="en-US" dirty="0"/>
              <a:t>Web Browser with connection to </a:t>
            </a:r>
            <a:r>
              <a:rPr lang="en-US" dirty="0" err="1"/>
              <a:t>byui.edu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Identical request has not been made.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690AAE-F5E6-2E4B-9619-43C6A8590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87831" y="1716989"/>
            <a:ext cx="4251496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Steps:</a:t>
            </a:r>
          </a:p>
          <a:p>
            <a:pPr lvl="1"/>
            <a:r>
              <a:rPr lang="en-US" dirty="0"/>
              <a:t>Action: Log into </a:t>
            </a:r>
            <a:r>
              <a:rPr lang="en-US" dirty="0" err="1"/>
              <a:t>iPlan.byui.edu</a:t>
            </a:r>
            <a:endParaRPr lang="en-US" dirty="0"/>
          </a:p>
          <a:p>
            <a:pPr lvl="2"/>
            <a:r>
              <a:rPr lang="en-US" dirty="0"/>
              <a:t>Results: </a:t>
            </a:r>
            <a:r>
              <a:rPr lang="en-US" dirty="0" err="1"/>
              <a:t>Browswer</a:t>
            </a:r>
            <a:r>
              <a:rPr lang="en-US" dirty="0"/>
              <a:t> is open with web page </a:t>
            </a:r>
          </a:p>
          <a:p>
            <a:pPr lvl="1"/>
            <a:r>
              <a:rPr lang="en-US" dirty="0"/>
              <a:t>Action: Click on Internship Approval panel link</a:t>
            </a:r>
          </a:p>
          <a:p>
            <a:pPr lvl="2"/>
            <a:r>
              <a:rPr lang="en-US" dirty="0"/>
              <a:t>Results: Internship Approval page show up</a:t>
            </a:r>
          </a:p>
          <a:p>
            <a:pPr lvl="1"/>
            <a:r>
              <a:rPr lang="en-US" dirty="0"/>
              <a:t>Action: Click on “Create an Internship Request” link</a:t>
            </a:r>
          </a:p>
          <a:p>
            <a:pPr lvl="2"/>
            <a:r>
              <a:rPr lang="en-US" dirty="0"/>
              <a:t>Results: Internship Registration Information page appears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Action: Look over  the form to see that you have fill out all of required fields, then press the Submit button. </a:t>
            </a:r>
          </a:p>
          <a:p>
            <a:pPr lvl="2"/>
            <a:r>
              <a:rPr lang="en-US" dirty="0"/>
              <a:t>Verify: Form is submitted and shows up in the Internship Approval page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Action: In two days, check back to see if the request has been approved.</a:t>
            </a:r>
          </a:p>
          <a:p>
            <a:pPr lvl="2"/>
            <a:r>
              <a:rPr lang="en-US" dirty="0"/>
              <a:t>Verify: When time for registration occurs, it is possible to register for CSE 398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8A1B5A-28B6-354B-B78C-6E5A466B3C5F}"/>
              </a:ext>
            </a:extLst>
          </p:cNvPr>
          <p:cNvSpPr txBox="1"/>
          <p:nvPr/>
        </p:nvSpPr>
        <p:spPr>
          <a:xfrm>
            <a:off x="11814048" y="6364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Google Shape;68;p15">
            <a:extLst>
              <a:ext uri="{FF2B5EF4-FFF2-40B4-BE49-F238E27FC236}">
                <a16:creationId xmlns:a16="http://schemas.microsoft.com/office/drawing/2014/main" id="{F4393E68-C52C-284E-B033-9EA38976587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9327" y="1592545"/>
            <a:ext cx="3567085" cy="1711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5;p16">
            <a:extLst>
              <a:ext uri="{FF2B5EF4-FFF2-40B4-BE49-F238E27FC236}">
                <a16:creationId xmlns:a16="http://schemas.microsoft.com/office/drawing/2014/main" id="{40B86305-4B4A-B149-869F-FE9E9AEDE82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6896" y="3218714"/>
            <a:ext cx="3339516" cy="1615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2;p17">
            <a:extLst>
              <a:ext uri="{FF2B5EF4-FFF2-40B4-BE49-F238E27FC236}">
                <a16:creationId xmlns:a16="http://schemas.microsoft.com/office/drawing/2014/main" id="{66A9B5B1-FCA8-5540-B101-D4F3F14DEB4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6895" y="4930200"/>
            <a:ext cx="3431883" cy="1811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9093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0D55B-C351-4064-8BC2-15504E51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 Sensor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C33FD-B249-4129-982A-A6615B146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Activate the hidden hardware diagnose program.</a:t>
            </a:r>
          </a:p>
          <a:p>
            <a:pPr lvl="1"/>
            <a:r>
              <a:rPr lang="en-US" dirty="0"/>
              <a:t>From Phone keypad type: *#0*#</a:t>
            </a:r>
          </a:p>
          <a:p>
            <a:r>
              <a:rPr lang="en-US" dirty="0"/>
              <a:t>Download a sensor app that will show the different sensor available on your phone</a:t>
            </a:r>
          </a:p>
          <a:p>
            <a:pPr lvl="1"/>
            <a:r>
              <a:rPr lang="en-US" dirty="0"/>
              <a:t>    Android: Google Play: Sensor Lab or Phone Check and Test</a:t>
            </a:r>
          </a:p>
          <a:p>
            <a:pPr lvl="1"/>
            <a:r>
              <a:rPr lang="en-US" dirty="0"/>
              <a:t>    iOS: Phone Diagnostics, Phone Doctor Plus, </a:t>
            </a:r>
          </a:p>
          <a:p>
            <a:pPr lvl="1"/>
            <a:r>
              <a:rPr lang="en-US" dirty="0"/>
              <a:t>    Both: </a:t>
            </a:r>
            <a:r>
              <a:rPr lang="en-US" dirty="0" err="1"/>
              <a:t>TestM</a:t>
            </a:r>
            <a:r>
              <a:rPr lang="en-US" dirty="0"/>
              <a:t> Hardware (warning likes </a:t>
            </a:r>
            <a:r>
              <a:rPr lang="en-US" dirty="0" err="1"/>
              <a:t>facebook</a:t>
            </a:r>
            <a:r>
              <a:rPr lang="en-US" dirty="0"/>
              <a:t> info)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20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7D41A-684D-D94D-AB5D-C8567D225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CSE 270: W05 Lab: Quality Measurements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E10F-6E39-8440-B110-CD9C2550F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Conduct the Quality Plan</a:t>
            </a:r>
          </a:p>
          <a:p>
            <a:pPr lvl="1"/>
            <a:r>
              <a:rPr lang="en-US" dirty="0"/>
              <a:t>Test other’s phones</a:t>
            </a:r>
          </a:p>
          <a:p>
            <a:r>
              <a:rPr lang="en-US" b="1" dirty="0"/>
              <a:t>Report on Your Findings</a:t>
            </a:r>
          </a:p>
          <a:p>
            <a:pPr lvl="1"/>
            <a:r>
              <a:rPr lang="en-US" b="1" dirty="0"/>
              <a:t>Quality Requirement</a:t>
            </a:r>
            <a:r>
              <a:rPr lang="en-US" dirty="0"/>
              <a:t>: The quality requirement being tested.</a:t>
            </a:r>
          </a:p>
          <a:p>
            <a:pPr lvl="1"/>
            <a:r>
              <a:rPr lang="en-US" b="1" dirty="0"/>
              <a:t>Citation</a:t>
            </a:r>
            <a:r>
              <a:rPr lang="en-US" dirty="0"/>
              <a:t>: A citation linking to any external source pertaining to your requirement. State "N/A" for not applicable is no sources were needed for this test case.</a:t>
            </a:r>
          </a:p>
          <a:p>
            <a:pPr lvl="1"/>
            <a:r>
              <a:rPr lang="en-US" b="1" dirty="0"/>
              <a:t>Steps</a:t>
            </a:r>
            <a:r>
              <a:rPr lang="en-US" dirty="0"/>
              <a:t>: The steps one must perform to carry out the test. These steps must be precise, so anyone can conduct the test the way you envision.</a:t>
            </a:r>
          </a:p>
          <a:p>
            <a:pPr lvl="1"/>
            <a:r>
              <a:rPr lang="en-US" b="1" dirty="0"/>
              <a:t>Variations</a:t>
            </a:r>
            <a:r>
              <a:rPr lang="en-US" dirty="0"/>
              <a:t>: If a tester varied from the intended steps, what did he/she do 	instead? Why?</a:t>
            </a:r>
          </a:p>
          <a:p>
            <a:pPr lvl="1"/>
            <a:r>
              <a:rPr lang="en-US" b="1" dirty="0"/>
              <a:t>Expected Outcome</a:t>
            </a:r>
            <a:r>
              <a:rPr lang="en-US" dirty="0"/>
              <a:t>: The expected outcome according to the research.</a:t>
            </a:r>
          </a:p>
          <a:p>
            <a:pPr lvl="1"/>
            <a:r>
              <a:rPr lang="en-US" b="1" dirty="0"/>
              <a:t>Actual Outcome</a:t>
            </a:r>
            <a:r>
              <a:rPr lang="en-US" dirty="0"/>
              <a:t>: What actually happened during the test.</a:t>
            </a:r>
          </a:p>
          <a:p>
            <a:pPr lvl="1"/>
            <a:r>
              <a:rPr lang="en-US" b="1" dirty="0"/>
              <a:t>Verdict</a:t>
            </a:r>
            <a:r>
              <a:rPr lang="en-US" dirty="0"/>
              <a:t>: Did each test subject meet the requirements? Why or why not?</a:t>
            </a:r>
          </a:p>
          <a:p>
            <a:pPr lvl="1"/>
            <a:endParaRPr lang="en-US" dirty="0"/>
          </a:p>
          <a:p>
            <a:pPr lvl="5"/>
            <a:endParaRPr lang="en-US" dirty="0"/>
          </a:p>
        </p:txBody>
      </p:sp>
      <p:pic>
        <p:nvPicPr>
          <p:cNvPr id="1026" name="Picture 2" descr="Scientific method - Wikipedia">
            <a:extLst>
              <a:ext uri="{FF2B5EF4-FFF2-40B4-BE49-F238E27FC236}">
                <a16:creationId xmlns:a16="http://schemas.microsoft.com/office/drawing/2014/main" id="{7165FB8F-524C-DD49-9125-0B0FD3B17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800" y="1294090"/>
            <a:ext cx="2113417" cy="200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750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3ECAA4BB-803D-43B6-8450-11430043A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44488"/>
            <a:ext cx="2054225" cy="1520825"/>
          </a:xfrm>
          <a:prstGeom prst="rect">
            <a:avLst/>
          </a:prstGeom>
        </p:spPr>
      </p:pic>
      <p:pic>
        <p:nvPicPr>
          <p:cNvPr id="21" name="Picture 20" descr="A picture containing shape&#10;&#10;Description automatically generated">
            <a:extLst>
              <a:ext uri="{FF2B5EF4-FFF2-40B4-BE49-F238E27FC236}">
                <a16:creationId xmlns:a16="http://schemas.microsoft.com/office/drawing/2014/main" id="{6E31E6AC-0047-48E8-9843-9D5F2128D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44488"/>
            <a:ext cx="2054225" cy="1520825"/>
          </a:xfrm>
          <a:prstGeom prst="rect">
            <a:avLst/>
          </a:prstGeom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3D320DE-9AAF-4BE2-ABB0-911D503A4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44688"/>
            <a:ext cx="4187825" cy="3122613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396C4AEF-AB33-4F06-98ED-403F4A6825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44488"/>
            <a:ext cx="4189413" cy="3121025"/>
          </a:xfrm>
          <a:prstGeom prst="rect">
            <a:avLst/>
          </a:prstGeom>
        </p:spPr>
      </p:pic>
      <p:pic>
        <p:nvPicPr>
          <p:cNvPr id="15" name="Picture 1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64F6A6B2-56E2-40A7-A997-F6EC0E412A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544888"/>
            <a:ext cx="2055813" cy="1522413"/>
          </a:xfrm>
          <a:prstGeom prst="rect">
            <a:avLst/>
          </a:prstGeom>
        </p:spPr>
      </p:pic>
      <p:pic>
        <p:nvPicPr>
          <p:cNvPr id="17" name="Picture 16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66F2D430-5883-4D62-A545-C8DAE95557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575" y="3544888"/>
            <a:ext cx="2055813" cy="1522413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974296D-86B2-46DF-8678-BEBF0CFFE1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175" y="344488"/>
            <a:ext cx="3121025" cy="2320925"/>
          </a:xfrm>
          <a:prstGeom prst="rect">
            <a:avLst/>
          </a:prstGeom>
        </p:spPr>
      </p:pic>
      <p:pic>
        <p:nvPicPr>
          <p:cNvPr id="13" name="Picture 12" descr="Chart&#10;&#10;Description automatically generated with medium confidence">
            <a:extLst>
              <a:ext uri="{FF2B5EF4-FFF2-40B4-BE49-F238E27FC236}">
                <a16:creationId xmlns:a16="http://schemas.microsoft.com/office/drawing/2014/main" id="{A084F00B-AA9D-4795-947B-F643A30254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175" y="2746375"/>
            <a:ext cx="3121025" cy="232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61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7250-A9DB-4DC3-AFD2-61C7F074D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AE258-1EB1-46E9-9D3F-5D32FCB0F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Observe SENSOR</a:t>
            </a:r>
          </a:p>
          <a:p>
            <a:pPr lvl="1"/>
            <a:r>
              <a:rPr lang="en-US" dirty="0"/>
              <a:t>What is it measuring?</a:t>
            </a:r>
          </a:p>
          <a:p>
            <a:pPr lvl="1"/>
            <a:r>
              <a:rPr lang="en-US" dirty="0"/>
              <a:t>Determine the normal sensory?</a:t>
            </a:r>
          </a:p>
          <a:p>
            <a:pPr lvl="1"/>
            <a:r>
              <a:rPr lang="en-US" dirty="0"/>
              <a:t>Determine abnormal, change, or detection state? What caused it?</a:t>
            </a:r>
          </a:p>
          <a:p>
            <a:r>
              <a:rPr lang="en-US" b="1" dirty="0"/>
              <a:t>Create Three Scenarios</a:t>
            </a:r>
          </a:p>
          <a:p>
            <a:pPr lvl="1"/>
            <a:r>
              <a:rPr lang="en-US" dirty="0"/>
              <a:t>Come up with three different ways, activities, or scenarios that you would use the sensor. </a:t>
            </a:r>
          </a:p>
          <a:p>
            <a:pPr lvl="1"/>
            <a:r>
              <a:rPr lang="en-US" dirty="0"/>
              <a:t>Determine the measurement criteria, write them down.</a:t>
            </a:r>
          </a:p>
          <a:p>
            <a:pPr lvl="1"/>
            <a:r>
              <a:rPr lang="en-US" dirty="0"/>
              <a:t>Write down your prediction of what will happen during the activity.</a:t>
            </a:r>
          </a:p>
          <a:p>
            <a:pPr lvl="2"/>
            <a:r>
              <a:rPr lang="en-US" dirty="0"/>
              <a:t>What are some risks? What side effects could happen?</a:t>
            </a:r>
          </a:p>
          <a:p>
            <a:pPr lvl="2"/>
            <a:r>
              <a:rPr lang="en-US" dirty="0"/>
              <a:t>What would be considered a successful pass of your scenario? What would be an almost? And not quite?</a:t>
            </a:r>
          </a:p>
        </p:txBody>
      </p:sp>
    </p:spTree>
    <p:extLst>
      <p:ext uri="{BB962C8B-B14F-4D97-AF65-F5344CB8AC3E}">
        <p14:creationId xmlns:p14="http://schemas.microsoft.com/office/powerpoint/2010/main" val="3487912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7250-A9DB-4DC3-AFD2-61C7F074D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AE258-1EB1-46E9-9D3F-5D32FCB0F2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Test SCENARIOS</a:t>
            </a:r>
          </a:p>
          <a:p>
            <a:pPr lvl="1"/>
            <a:r>
              <a:rPr lang="en-US" dirty="0"/>
              <a:t>Using your observer sensor, test the device in your three scenarios. </a:t>
            </a:r>
          </a:p>
          <a:p>
            <a:pPr lvl="1"/>
            <a:r>
              <a:rPr lang="en-US" dirty="0"/>
              <a:t>Repeat your scenario until you get all successes. </a:t>
            </a:r>
          </a:p>
          <a:p>
            <a:pPr lvl="1"/>
            <a:r>
              <a:rPr lang="en-US" dirty="0"/>
              <a:t>Repeat your scenario until you get the almost successes</a:t>
            </a:r>
          </a:p>
          <a:p>
            <a:pPr lvl="1"/>
            <a:r>
              <a:rPr lang="en-US" dirty="0"/>
              <a:t>Repeat your scenario for not entirely.</a:t>
            </a:r>
          </a:p>
          <a:p>
            <a:pPr lvl="1"/>
            <a:r>
              <a:rPr lang="en-US" dirty="0"/>
              <a:t>Did you have to change the test, your expectation, or the technique? </a:t>
            </a:r>
          </a:p>
          <a:p>
            <a:pPr lvl="1"/>
            <a:endParaRPr lang="en-US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80B380-EEE9-4EB9-8FF5-C47FCE0400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SUMMARY</a:t>
            </a:r>
          </a:p>
          <a:p>
            <a:pPr lvl="1"/>
            <a:r>
              <a:rPr lang="en-US" dirty="0"/>
              <a:t>Write an overview of what you learned.</a:t>
            </a:r>
          </a:p>
          <a:p>
            <a:pPr lvl="1"/>
            <a:r>
              <a:rPr lang="en-US" dirty="0"/>
              <a:t>    Include what you used to test the sensor you are testing (What software)</a:t>
            </a:r>
          </a:p>
          <a:p>
            <a:pPr lvl="1"/>
            <a:r>
              <a:rPr lang="en-US" dirty="0"/>
              <a:t>    Include your scenarios and how you tried it</a:t>
            </a:r>
          </a:p>
          <a:p>
            <a:pPr lvl="1"/>
            <a:r>
              <a:rPr lang="en-US" dirty="0"/>
              <a:t>    Include what you determined was successful and what was not.</a:t>
            </a:r>
          </a:p>
          <a:p>
            <a:pPr lvl="1"/>
            <a:r>
              <a:rPr lang="en-US" dirty="0"/>
              <a:t>    Include data or proof that you completed the test: measurements, screen captured,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b="1" dirty="0"/>
              <a:t>Peer Testing </a:t>
            </a:r>
          </a:p>
          <a:p>
            <a:pPr lvl="1"/>
            <a:r>
              <a:rPr lang="en-US" dirty="0"/>
              <a:t>Read over two of your classmates' scenario summaries. Run the tests as they described them. </a:t>
            </a:r>
          </a:p>
          <a:p>
            <a:pPr lvl="1"/>
            <a:r>
              <a:rPr lang="en-US" dirty="0"/>
              <a:t>Did you get the same results as your classmate?</a:t>
            </a:r>
          </a:p>
          <a:p>
            <a:pPr lvl="2"/>
            <a:r>
              <a:rPr lang="en-US" dirty="0"/>
              <a:t>    If you didn't, what was the difference?</a:t>
            </a:r>
          </a:p>
          <a:p>
            <a:pPr lvl="2"/>
            <a:r>
              <a:rPr lang="en-US" dirty="0"/>
              <a:t>    If you did, what could be improved?</a:t>
            </a:r>
          </a:p>
          <a:p>
            <a:pPr lvl="2"/>
            <a:r>
              <a:rPr lang="en-US" dirty="0"/>
              <a:t>Suggest another scenario to test. Provide predictions as to the results.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39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CE947-DF28-4838-935B-260674D0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CF3E0-B867-4CCC-A4C3-2F8ED522A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Sensor App</a:t>
            </a:r>
          </a:p>
          <a:p>
            <a:pPr lvl="1"/>
            <a:r>
              <a:rPr lang="en-US" dirty="0"/>
              <a:t>Download a sensor app that will show the different sensor available on your phone.</a:t>
            </a:r>
          </a:p>
          <a:p>
            <a:pPr lvl="2"/>
            <a:r>
              <a:rPr lang="en-US" dirty="0"/>
              <a:t>Android: On Google Play, search for Sensor Lab, Phone Check and Test, or </a:t>
            </a:r>
            <a:r>
              <a:rPr lang="en-US" dirty="0" err="1"/>
              <a:t>TestM</a:t>
            </a:r>
            <a:r>
              <a:rPr lang="en-US" dirty="0"/>
              <a:t>.</a:t>
            </a:r>
          </a:p>
          <a:p>
            <a:pPr lvl="2"/>
            <a:r>
              <a:rPr lang="en-US"/>
              <a:t>iOS</a:t>
            </a:r>
            <a:r>
              <a:rPr lang="en-US" dirty="0"/>
              <a:t>: On the Apple app store, search for Phone Diagnostics or </a:t>
            </a:r>
            <a:r>
              <a:rPr lang="en-US" dirty="0" err="1"/>
              <a:t>TestM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Any of these apps will work for this week's lab.</a:t>
            </a:r>
          </a:p>
        </p:txBody>
      </p:sp>
    </p:spTree>
    <p:extLst>
      <p:ext uri="{BB962C8B-B14F-4D97-AF65-F5344CB8AC3E}">
        <p14:creationId xmlns:p14="http://schemas.microsoft.com/office/powerpoint/2010/main" val="376037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C374D-3957-420A-942E-5ABB0CFF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9BC41-928A-4CF3-A45F-41EAEB027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r>
              <a:rPr lang="en-US" dirty="0"/>
              <a:t>Assignments</a:t>
            </a:r>
          </a:p>
          <a:p>
            <a:pPr lvl="1"/>
            <a:r>
              <a:rPr lang="en-US" dirty="0"/>
              <a:t>Research a SW Methodology</a:t>
            </a:r>
          </a:p>
          <a:p>
            <a:pPr lvl="2"/>
            <a:r>
              <a:rPr lang="en-US" dirty="0"/>
              <a:t>How does a QA-Tester role play in the Methodology?</a:t>
            </a:r>
          </a:p>
          <a:p>
            <a:r>
              <a:rPr lang="en-US" dirty="0"/>
              <a:t>Overview of Software Lifecycle (CSE 272) &amp; Methodologies</a:t>
            </a:r>
          </a:p>
          <a:p>
            <a:r>
              <a:rPr lang="en-US" dirty="0"/>
              <a:t>Work on Testing Methodology Plan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890460E-6668-2B44-A966-FFE09AE0D257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3600" y="0"/>
            <a:ext cx="6248400" cy="4023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291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7EB5D-C142-4242-B07F-72EB1ED1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Assurance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35DD8-21C1-4CAE-AF3E-4C2758AC0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Day 1: Quality Assurance Models and Metrics</a:t>
            </a:r>
          </a:p>
          <a:p>
            <a:pPr lvl="1"/>
            <a:r>
              <a:rPr lang="en-US" dirty="0"/>
              <a:t>Day 2: CMM</a:t>
            </a:r>
          </a:p>
          <a:p>
            <a:pPr lvl="1"/>
            <a:r>
              <a:rPr lang="en-US" dirty="0"/>
              <a:t>Day 3: Teach Activity</a:t>
            </a:r>
          </a:p>
          <a:p>
            <a:r>
              <a:rPr lang="en-US" dirty="0"/>
              <a:t>Teach Lab</a:t>
            </a:r>
          </a:p>
          <a:p>
            <a:r>
              <a:rPr lang="en-US" dirty="0"/>
              <a:t>Prove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95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quality?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I evaluate?</a:t>
            </a:r>
          </a:p>
          <a:p>
            <a:r>
              <a:rPr lang="en-US" dirty="0"/>
              <a:t>Flaws vs Failures</a:t>
            </a:r>
          </a:p>
          <a:p>
            <a:r>
              <a:rPr lang="en-US" dirty="0"/>
              <a:t>Perceptions</a:t>
            </a:r>
          </a:p>
          <a:p>
            <a:r>
              <a:rPr lang="en-US" dirty="0"/>
              <a:t>Why is it hard to define?</a:t>
            </a:r>
          </a:p>
        </p:txBody>
      </p:sp>
    </p:spTree>
    <p:extLst>
      <p:ext uri="{BB962C8B-B14F-4D97-AF65-F5344CB8AC3E}">
        <p14:creationId xmlns:p14="http://schemas.microsoft.com/office/powerpoint/2010/main" val="196577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565AE339-3E02-4D74-807E-21D69AB53DBD}"/>
              </a:ext>
            </a:extLst>
          </p:cNvPr>
          <p:cNvSpPr/>
          <p:nvPr/>
        </p:nvSpPr>
        <p:spPr>
          <a:xfrm>
            <a:off x="262246" y="1833417"/>
            <a:ext cx="11182612" cy="4256560"/>
          </a:xfrm>
          <a:prstGeom prst="rect">
            <a:avLst/>
          </a:prstGeom>
          <a:solidFill>
            <a:schemeClr val="accent4">
              <a:alpha val="3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E07061-9B90-45C6-88EA-49993A0DC241}"/>
              </a:ext>
            </a:extLst>
          </p:cNvPr>
          <p:cNvSpPr/>
          <p:nvPr/>
        </p:nvSpPr>
        <p:spPr>
          <a:xfrm>
            <a:off x="262247" y="2091333"/>
            <a:ext cx="1541804" cy="700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Concept of Operations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9A61C7-D4C2-4370-9B51-FBBB43885DCB}"/>
              </a:ext>
            </a:extLst>
          </p:cNvPr>
          <p:cNvSpPr/>
          <p:nvPr/>
        </p:nvSpPr>
        <p:spPr>
          <a:xfrm>
            <a:off x="535378" y="2888811"/>
            <a:ext cx="1541804" cy="7006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5AE339-3E02-4D74-807E-21D69AB53DBD}"/>
              </a:ext>
            </a:extLst>
          </p:cNvPr>
          <p:cNvSpPr/>
          <p:nvPr/>
        </p:nvSpPr>
        <p:spPr>
          <a:xfrm>
            <a:off x="867887" y="3676230"/>
            <a:ext cx="1541804" cy="7006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3F0815-FDB3-4DC9-B3A5-55D69181E5D0}"/>
              </a:ext>
            </a:extLst>
          </p:cNvPr>
          <p:cNvSpPr/>
          <p:nvPr/>
        </p:nvSpPr>
        <p:spPr>
          <a:xfrm>
            <a:off x="1342900" y="4473702"/>
            <a:ext cx="1541804" cy="7006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4DB199-B9C3-4525-8F18-F07ACE3C90BB}"/>
              </a:ext>
            </a:extLst>
          </p:cNvPr>
          <p:cNvSpPr/>
          <p:nvPr/>
        </p:nvSpPr>
        <p:spPr>
          <a:xfrm>
            <a:off x="1687283" y="5281228"/>
            <a:ext cx="1541804" cy="7006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Implementation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D8DDCD-4FC2-4339-B3EC-B944BDEE7318}"/>
              </a:ext>
            </a:extLst>
          </p:cNvPr>
          <p:cNvSpPr/>
          <p:nvPr/>
        </p:nvSpPr>
        <p:spPr>
          <a:xfrm>
            <a:off x="1675409" y="5281228"/>
            <a:ext cx="1541804" cy="7006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Implementation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E2ED1E-5CD8-4B9D-A8BA-9215DB5C5054}"/>
              </a:ext>
            </a:extLst>
          </p:cNvPr>
          <p:cNvSpPr/>
          <p:nvPr/>
        </p:nvSpPr>
        <p:spPr>
          <a:xfrm>
            <a:off x="4877795" y="5281228"/>
            <a:ext cx="1541804" cy="700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Test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A5724B-F134-4B1F-9EAC-A0CF47EDEE8B}"/>
              </a:ext>
            </a:extLst>
          </p:cNvPr>
          <p:cNvSpPr/>
          <p:nvPr/>
        </p:nvSpPr>
        <p:spPr>
          <a:xfrm>
            <a:off x="5315202" y="4473702"/>
            <a:ext cx="1541804" cy="700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Test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9A03F4-7BBC-4BCF-B851-7357AA0ED16E}"/>
              </a:ext>
            </a:extLst>
          </p:cNvPr>
          <p:cNvSpPr/>
          <p:nvPr/>
        </p:nvSpPr>
        <p:spPr>
          <a:xfrm>
            <a:off x="5895114" y="3676230"/>
            <a:ext cx="1541804" cy="700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Test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3DB640-59B1-4830-B5FB-F80158CFC6D7}"/>
              </a:ext>
            </a:extLst>
          </p:cNvPr>
          <p:cNvSpPr/>
          <p:nvPr/>
        </p:nvSpPr>
        <p:spPr>
          <a:xfrm>
            <a:off x="6439404" y="2888811"/>
            <a:ext cx="1541804" cy="700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 Test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E881FD-E537-4597-9793-938CD0F97206}"/>
              </a:ext>
            </a:extLst>
          </p:cNvPr>
          <p:cNvSpPr/>
          <p:nvPr/>
        </p:nvSpPr>
        <p:spPr>
          <a:xfrm>
            <a:off x="6829311" y="2091333"/>
            <a:ext cx="1541804" cy="700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Acceptance  Test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CC572B1-7988-40CA-B04D-C206146D8350}"/>
              </a:ext>
            </a:extLst>
          </p:cNvPr>
          <p:cNvCxnSpPr>
            <a:stCxn id="14" idx="1"/>
            <a:endCxn id="4" idx="3"/>
          </p:cNvCxnSpPr>
          <p:nvPr/>
        </p:nvCxnSpPr>
        <p:spPr>
          <a:xfrm flipH="1">
            <a:off x="1804051" y="2441655"/>
            <a:ext cx="5025260" cy="0"/>
          </a:xfrm>
          <a:prstGeom prst="straightConnector1">
            <a:avLst/>
          </a:prstGeom>
          <a:ln w="1016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D60D68-48FA-4CA4-A069-571CB102BE80}"/>
              </a:ext>
            </a:extLst>
          </p:cNvPr>
          <p:cNvSpPr txBox="1"/>
          <p:nvPr/>
        </p:nvSpPr>
        <p:spPr>
          <a:xfrm>
            <a:off x="3960341" y="2256989"/>
            <a:ext cx="112351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Validation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7E019B-711E-4EBC-B1C1-CAC7F79C124C}"/>
              </a:ext>
            </a:extLst>
          </p:cNvPr>
          <p:cNvCxnSpPr>
            <a:cxnSpLocks/>
            <a:stCxn id="13" idx="1"/>
            <a:endCxn id="5" idx="3"/>
          </p:cNvCxnSpPr>
          <p:nvPr/>
        </p:nvCxnSpPr>
        <p:spPr>
          <a:xfrm flipH="1">
            <a:off x="2077182" y="3239133"/>
            <a:ext cx="4362222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A8C9732-04E8-49F8-8C47-4BE39A9B38FC}"/>
              </a:ext>
            </a:extLst>
          </p:cNvPr>
          <p:cNvSpPr/>
          <p:nvPr/>
        </p:nvSpPr>
        <p:spPr>
          <a:xfrm>
            <a:off x="8411520" y="1947986"/>
            <a:ext cx="1845815" cy="4118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u="sng" dirty="0"/>
              <a:t>QA-Tester</a:t>
            </a:r>
            <a:endParaRPr lang="en-US" b="1" u="sng" dirty="0"/>
          </a:p>
          <a:p>
            <a:r>
              <a:rPr lang="en-US" dirty="0"/>
              <a:t>Acceptance Tester</a:t>
            </a:r>
          </a:p>
          <a:p>
            <a:endParaRPr lang="en-US" dirty="0"/>
          </a:p>
          <a:p>
            <a:r>
              <a:rPr lang="en-US" dirty="0"/>
              <a:t>System Tester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 Tester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Regression Tester</a:t>
            </a:r>
          </a:p>
          <a:p>
            <a:endParaRPr lang="en-US" dirty="0"/>
          </a:p>
          <a:p>
            <a:r>
              <a:rPr lang="en-US" dirty="0"/>
              <a:t>Unit Tester</a:t>
            </a:r>
          </a:p>
          <a:p>
            <a:r>
              <a:rPr lang="en-US" sz="1400" dirty="0"/>
              <a:t>(Sometime Developer)</a:t>
            </a:r>
          </a:p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EF7C43-7A90-4E5B-8CDE-3F9D36A556C3}"/>
              </a:ext>
            </a:extLst>
          </p:cNvPr>
          <p:cNvSpPr/>
          <p:nvPr/>
        </p:nvSpPr>
        <p:spPr>
          <a:xfrm>
            <a:off x="262248" y="1483751"/>
            <a:ext cx="11182612" cy="36933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Program/Project Manager</a:t>
            </a:r>
          </a:p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5BA115-3DD2-45F6-9C8F-7196AEAF4E18}"/>
              </a:ext>
            </a:extLst>
          </p:cNvPr>
          <p:cNvSpPr/>
          <p:nvPr/>
        </p:nvSpPr>
        <p:spPr>
          <a:xfrm>
            <a:off x="262247" y="1129800"/>
            <a:ext cx="11182611" cy="36933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Support Roles (CM, DM, Code </a:t>
            </a:r>
            <a:r>
              <a:rPr lang="en-US" dirty="0" err="1"/>
              <a:t>Mngr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B0BFEB-E81E-49E5-8733-A8D86A5A480F}"/>
              </a:ext>
            </a:extLst>
          </p:cNvPr>
          <p:cNvSpPr/>
          <p:nvPr/>
        </p:nvSpPr>
        <p:spPr>
          <a:xfrm flipH="1">
            <a:off x="262246" y="6089977"/>
            <a:ext cx="11182612" cy="31168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/>
              <a:t>Dev Ops</a:t>
            </a:r>
          </a:p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AABF4D-9AAC-415A-A5F9-5483B378ED8B}"/>
              </a:ext>
            </a:extLst>
          </p:cNvPr>
          <p:cNvSpPr/>
          <p:nvPr/>
        </p:nvSpPr>
        <p:spPr>
          <a:xfrm>
            <a:off x="262246" y="383355"/>
            <a:ext cx="11182612" cy="369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/>
              <a:t>Quality Assurances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D9C245-D71B-4CAD-9A15-55DE7DD309DB}"/>
              </a:ext>
            </a:extLst>
          </p:cNvPr>
          <p:cNvSpPr/>
          <p:nvPr/>
        </p:nvSpPr>
        <p:spPr>
          <a:xfrm>
            <a:off x="262247" y="753282"/>
            <a:ext cx="1541804" cy="369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Process -&gt;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F5D9B2-61AA-40FE-94D8-7495FF320961}"/>
              </a:ext>
            </a:extLst>
          </p:cNvPr>
          <p:cNvSpPr/>
          <p:nvPr/>
        </p:nvSpPr>
        <p:spPr>
          <a:xfrm>
            <a:off x="9903055" y="753282"/>
            <a:ext cx="1541804" cy="369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&lt;- Product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B9F94B-466E-46C2-96BB-5462B9674D3D}"/>
              </a:ext>
            </a:extLst>
          </p:cNvPr>
          <p:cNvSpPr/>
          <p:nvPr/>
        </p:nvSpPr>
        <p:spPr>
          <a:xfrm>
            <a:off x="1788812" y="753282"/>
            <a:ext cx="1541804" cy="369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Q-</a:t>
            </a:r>
            <a:r>
              <a:rPr lang="en-US" sz="1600" dirty="0" err="1"/>
              <a:t>Contrl</a:t>
            </a:r>
            <a:r>
              <a:rPr lang="en-US" sz="1600" dirty="0"/>
              <a:t>/HMI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F14A29-A718-42F9-AC51-7D7531DBACF2}"/>
              </a:ext>
            </a:extLst>
          </p:cNvPr>
          <p:cNvSpPr/>
          <p:nvPr/>
        </p:nvSpPr>
        <p:spPr>
          <a:xfrm>
            <a:off x="3345855" y="753282"/>
            <a:ext cx="1541804" cy="369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Value/Cost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A09695-3DD3-45A3-B6AC-FDB8D40C7E76}"/>
              </a:ext>
            </a:extLst>
          </p:cNvPr>
          <p:cNvSpPr/>
          <p:nvPr/>
        </p:nvSpPr>
        <p:spPr>
          <a:xfrm>
            <a:off x="6804208" y="753282"/>
            <a:ext cx="1541804" cy="369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Integrity/Sec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8BB134-75FC-47F1-A9F0-F953AB6B03A0}"/>
              </a:ext>
            </a:extLst>
          </p:cNvPr>
          <p:cNvSpPr/>
          <p:nvPr/>
        </p:nvSpPr>
        <p:spPr>
          <a:xfrm>
            <a:off x="8353631" y="753282"/>
            <a:ext cx="1541804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7FB7A6-89E7-47CC-AB99-E4B7F8225943}"/>
              </a:ext>
            </a:extLst>
          </p:cNvPr>
          <p:cNvSpPr/>
          <p:nvPr/>
        </p:nvSpPr>
        <p:spPr>
          <a:xfrm>
            <a:off x="4902898" y="753282"/>
            <a:ext cx="1901310" cy="369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Audit/Review/</a:t>
            </a:r>
            <a:r>
              <a:rPr lang="en-US" dirty="0" err="1"/>
              <a:t>Std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0B6B69-F1CC-424E-BADB-F4CD9AFA360A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>
            <a:off x="2409691" y="4026552"/>
            <a:ext cx="3485423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91F98E1-980F-4568-B28E-0627F83461C9}"/>
              </a:ext>
            </a:extLst>
          </p:cNvPr>
          <p:cNvSpPr/>
          <p:nvPr/>
        </p:nvSpPr>
        <p:spPr>
          <a:xfrm>
            <a:off x="262247" y="14022"/>
            <a:ext cx="11182612" cy="3693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Continuous Improvement</a:t>
            </a:r>
          </a:p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D9C245-D71B-4CAD-9A15-55DE7DD309DB}"/>
              </a:ext>
            </a:extLst>
          </p:cNvPr>
          <p:cNvSpPr/>
          <p:nvPr/>
        </p:nvSpPr>
        <p:spPr>
          <a:xfrm>
            <a:off x="262247" y="6393146"/>
            <a:ext cx="1541804" cy="369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5D9B2-61AA-40FE-94D8-7495FF320961}"/>
              </a:ext>
            </a:extLst>
          </p:cNvPr>
          <p:cNvSpPr/>
          <p:nvPr/>
        </p:nvSpPr>
        <p:spPr>
          <a:xfrm>
            <a:off x="9903055" y="6393146"/>
            <a:ext cx="1541804" cy="369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B9F94B-466E-46C2-96BB-5462B9674D3D}"/>
              </a:ext>
            </a:extLst>
          </p:cNvPr>
          <p:cNvSpPr/>
          <p:nvPr/>
        </p:nvSpPr>
        <p:spPr>
          <a:xfrm>
            <a:off x="1788812" y="6393146"/>
            <a:ext cx="1541804" cy="369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Tools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F14A29-A718-42F9-AC51-7D7531DBACF2}"/>
              </a:ext>
            </a:extLst>
          </p:cNvPr>
          <p:cNvSpPr/>
          <p:nvPr/>
        </p:nvSpPr>
        <p:spPr>
          <a:xfrm>
            <a:off x="3345855" y="6393146"/>
            <a:ext cx="1541804" cy="369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A09695-3DD3-45A3-B6AC-FDB8D40C7E76}"/>
              </a:ext>
            </a:extLst>
          </p:cNvPr>
          <p:cNvSpPr/>
          <p:nvPr/>
        </p:nvSpPr>
        <p:spPr>
          <a:xfrm>
            <a:off x="6804208" y="6393146"/>
            <a:ext cx="1541804" cy="369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Infrastructure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8BB134-75FC-47F1-A9F0-F953AB6B03A0}"/>
              </a:ext>
            </a:extLst>
          </p:cNvPr>
          <p:cNvSpPr/>
          <p:nvPr/>
        </p:nvSpPr>
        <p:spPr>
          <a:xfrm>
            <a:off x="8353631" y="6393146"/>
            <a:ext cx="1541804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 Zone (sandboxes)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7FB7A6-89E7-47CC-AB99-E4B7F8225943}"/>
              </a:ext>
            </a:extLst>
          </p:cNvPr>
          <p:cNvSpPr/>
          <p:nvPr/>
        </p:nvSpPr>
        <p:spPr>
          <a:xfrm>
            <a:off x="4902898" y="6393146"/>
            <a:ext cx="1901310" cy="369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0B6B69-F1CC-424E-BADB-F4CD9AFA360A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2884705" y="4809146"/>
            <a:ext cx="2430497" cy="14878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6526FB-1895-4BED-A6A4-A721B71FF526}"/>
              </a:ext>
            </a:extLst>
          </p:cNvPr>
          <p:cNvSpPr txBox="1"/>
          <p:nvPr/>
        </p:nvSpPr>
        <p:spPr>
          <a:xfrm>
            <a:off x="3886199" y="3212237"/>
            <a:ext cx="1254382" cy="1611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r>
              <a:rPr lang="en-US" dirty="0"/>
              <a:t>Verification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876694" y="5804893"/>
            <a:ext cx="255057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/>
              <a:t>(Built the Right Product)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924345" y="390540"/>
            <a:ext cx="2497671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/>
              <a:t>(Built the Product Right)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1F98E1-980F-4568-B28E-0627F83461C9}"/>
              </a:ext>
            </a:extLst>
          </p:cNvPr>
          <p:cNvSpPr/>
          <p:nvPr/>
        </p:nvSpPr>
        <p:spPr>
          <a:xfrm>
            <a:off x="10264954" y="1109537"/>
            <a:ext cx="1927046" cy="469535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/>
              <a:t>Software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QA vs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Test vs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DevOp</a:t>
            </a:r>
            <a:r>
              <a:rPr lang="en-US" sz="2400" b="1" dirty="0"/>
              <a:t> vs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Cont. Improvement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8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100320" cy="4023360"/>
          </a:xfrm>
        </p:spPr>
        <p:txBody>
          <a:bodyPr/>
          <a:lstStyle/>
          <a:p>
            <a:r>
              <a:rPr lang="en-US" dirty="0"/>
              <a:t>CMM</a:t>
            </a:r>
          </a:p>
          <a:p>
            <a:r>
              <a:rPr lang="en-US" dirty="0"/>
              <a:t>Lifecycle</a:t>
            </a:r>
          </a:p>
          <a:p>
            <a:endParaRPr lang="en-US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992" y="0"/>
            <a:ext cx="5791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58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“Software Quality”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2133600" y="1910646"/>
            <a:ext cx="5867400" cy="14927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sz="1400" dirty="0"/>
              <a:t>The degree to which a system, component, or process meets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specified requirements: “conformance to requirements”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customer or user needs or expectations: “fitness for use”</a:t>
            </a:r>
          </a:p>
          <a:p>
            <a:pPr algn="r"/>
            <a:r>
              <a:rPr lang="en-US" sz="1200" dirty="0"/>
              <a:t>IEEE Standard Glossary of</a:t>
            </a:r>
            <a:br>
              <a:rPr lang="en-US" sz="1200" dirty="0"/>
            </a:br>
            <a:r>
              <a:rPr lang="en-US" sz="1200" dirty="0"/>
              <a:t>Software Engineering Terminology</a:t>
            </a:r>
            <a:br>
              <a:rPr lang="en-US" sz="1400" dirty="0"/>
            </a:br>
            <a:r>
              <a:rPr lang="en-US" sz="1100" dirty="0"/>
              <a:t>IEEE Std 610.12-1990</a:t>
            </a:r>
            <a:endParaRPr lang="en-US" sz="1400" dirty="0"/>
          </a:p>
          <a:p>
            <a:r>
              <a:rPr lang="en-US" sz="1400" dirty="0"/>
              <a:t>These are not necessarily the same thing</a:t>
            </a:r>
          </a:p>
        </p:txBody>
      </p:sp>
    </p:spTree>
    <p:extLst>
      <p:ext uri="{BB962C8B-B14F-4D97-AF65-F5344CB8AC3E}">
        <p14:creationId xmlns:p14="http://schemas.microsoft.com/office/powerpoint/2010/main" val="269924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2168</Words>
  <Application>Microsoft Macintosh PowerPoint</Application>
  <PresentationFormat>Widescreen</PresentationFormat>
  <Paragraphs>306</Paragraphs>
  <Slides>28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HelveticaNeue-BoldCond</vt:lpstr>
      <vt:lpstr>Office Theme</vt:lpstr>
      <vt:lpstr>Week 05 Testing and Quality Assurance</vt:lpstr>
      <vt:lpstr>Reading</vt:lpstr>
      <vt:lpstr>PowerPoint Presentation</vt:lpstr>
      <vt:lpstr>Agenda</vt:lpstr>
      <vt:lpstr>Quality Assurance</vt:lpstr>
      <vt:lpstr>What is quality?</vt:lpstr>
      <vt:lpstr>PowerPoint Presentation</vt:lpstr>
      <vt:lpstr>Quality Management</vt:lpstr>
      <vt:lpstr>What is “Software Quality”</vt:lpstr>
      <vt:lpstr>Who is responsible for quality?</vt:lpstr>
      <vt:lpstr>Quality Assurance (QA)</vt:lpstr>
      <vt:lpstr>5.4 Create WBS</vt:lpstr>
      <vt:lpstr>CSE 372: Requirements Elicitation Techniques (CS 364 SWE 1)</vt:lpstr>
      <vt:lpstr>PMBoK</vt:lpstr>
      <vt:lpstr>SWEBOK: Chapter 17</vt:lpstr>
      <vt:lpstr>SWEBOK v3.0: Appx B Chap 10: Software Quality</vt:lpstr>
      <vt:lpstr>SWEBOK v3.0: Appx B 1.3. Models and Quality Characteristics</vt:lpstr>
      <vt:lpstr>SWEBOK v3.0: Appx B</vt:lpstr>
      <vt:lpstr>A review of software quality models for the evaluation of software products</vt:lpstr>
      <vt:lpstr>Class Activities – Consumer Reports</vt:lpstr>
      <vt:lpstr>Teach Activity</vt:lpstr>
      <vt:lpstr>CSE 270: W05 Plan: Quality Measurements</vt:lpstr>
      <vt:lpstr>Remember Writing Tests Format Example</vt:lpstr>
      <vt:lpstr>Phone Sensor Information</vt:lpstr>
      <vt:lpstr>CSE 270: W05 Lab: Quality Measurements</vt:lpstr>
      <vt:lpstr>PowerPoint Presentation</vt:lpstr>
      <vt:lpstr>Assignment </vt:lpstr>
      <vt:lpstr>Assignment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Clements, William</dc:creator>
  <cp:lastModifiedBy>Clements, William</cp:lastModifiedBy>
  <cp:revision>1</cp:revision>
  <dcterms:created xsi:type="dcterms:W3CDTF">2022-01-25T23:13:34Z</dcterms:created>
  <dcterms:modified xsi:type="dcterms:W3CDTF">2022-02-04T20:48:09Z</dcterms:modified>
</cp:coreProperties>
</file>