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5" r:id="rId5"/>
    <p:sldId id="264" r:id="rId6"/>
    <p:sldId id="266" r:id="rId7"/>
    <p:sldId id="267"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F605A1-1C39-C24D-A611-DDC23789C4B4}" v="1" dt="2022-04-18T19:36:41.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6327"/>
  </p:normalViewPr>
  <p:slideViewPr>
    <p:cSldViewPr snapToGrid="0" snapToObjects="1">
      <p:cViewPr varScale="1">
        <p:scale>
          <a:sx n="119" d="100"/>
          <a:sy n="119" d="100"/>
        </p:scale>
        <p:origin x="4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7EF605A1-1C39-C24D-A611-DDC23789C4B4}"/>
    <pc:docChg chg="modSld">
      <pc:chgData name="Clements, William" userId="cbdb0636-a496-422a-8d40-98c53d494d26" providerId="ADAL" clId="{7EF605A1-1C39-C24D-A611-DDC23789C4B4}" dt="2022-04-18T19:36:41.438" v="0" actId="1076"/>
      <pc:docMkLst>
        <pc:docMk/>
      </pc:docMkLst>
      <pc:sldChg chg="modSp">
        <pc:chgData name="Clements, William" userId="cbdb0636-a496-422a-8d40-98c53d494d26" providerId="ADAL" clId="{7EF605A1-1C39-C24D-A611-DDC23789C4B4}" dt="2022-04-18T19:36:41.438" v="0" actId="1076"/>
        <pc:sldMkLst>
          <pc:docMk/>
          <pc:sldMk cId="4273286545" sldId="265"/>
        </pc:sldMkLst>
        <pc:picChg chg="mod">
          <ac:chgData name="Clements, William" userId="cbdb0636-a496-422a-8d40-98c53d494d26" providerId="ADAL" clId="{7EF605A1-1C39-C24D-A611-DDC23789C4B4}" dt="2022-04-18T19:36:41.438" v="0" actId="1076"/>
          <ac:picMkLst>
            <pc:docMk/>
            <pc:sldMk cId="4273286545" sldId="265"/>
            <ac:picMk id="1036" creationId="{B51AEAA8-6638-1E48-8279-E35BB9C1533A}"/>
          </ac:picMkLst>
        </pc:picChg>
      </pc:sldChg>
    </pc:docChg>
  </pc:docChgLst>
  <pc:docChgLst>
    <pc:chgData name="Clements, William" userId="cbdb0636-a496-422a-8d40-98c53d494d26" providerId="ADAL" clId="{91985470-CFA4-4F6C-8BA0-A0A0AA311874}"/>
    <pc:docChg chg="modSld">
      <pc:chgData name="Clements, William" userId="cbdb0636-a496-422a-8d40-98c53d494d26" providerId="ADAL" clId="{91985470-CFA4-4F6C-8BA0-A0A0AA311874}" dt="2022-02-09T20:56:56.655" v="89" actId="20577"/>
      <pc:docMkLst>
        <pc:docMk/>
      </pc:docMkLst>
      <pc:sldChg chg="modSp mod">
        <pc:chgData name="Clements, William" userId="cbdb0636-a496-422a-8d40-98c53d494d26" providerId="ADAL" clId="{91985470-CFA4-4F6C-8BA0-A0A0AA311874}" dt="2022-02-09T20:56:56.655" v="89" actId="20577"/>
        <pc:sldMkLst>
          <pc:docMk/>
          <pc:sldMk cId="314279077" sldId="267"/>
        </pc:sldMkLst>
        <pc:spChg chg="mod">
          <ac:chgData name="Clements, William" userId="cbdb0636-a496-422a-8d40-98c53d494d26" providerId="ADAL" clId="{91985470-CFA4-4F6C-8BA0-A0A0AA311874}" dt="2022-02-09T20:56:56.655" v="89" actId="20577"/>
          <ac:spMkLst>
            <pc:docMk/>
            <pc:sldMk cId="314279077" sldId="267"/>
            <ac:spMk id="3" creationId="{AA1C37F1-84D0-9140-AB03-792B670B3872}"/>
          </ac:spMkLst>
        </pc:spChg>
      </pc:sldChg>
    </pc:docChg>
  </pc:docChgLst>
  <pc:docChgLst>
    <pc:chgData name="Clements, William" userId="cbdb0636-a496-422a-8d40-98c53d494d26" providerId="ADAL" clId="{DB4A1929-1118-924D-8C55-E7BA9628D17E}"/>
    <pc:docChg chg="undo custSel addSld delSld modSld sldOrd">
      <pc:chgData name="Clements, William" userId="cbdb0636-a496-422a-8d40-98c53d494d26" providerId="ADAL" clId="{DB4A1929-1118-924D-8C55-E7BA9628D17E}" dt="2022-02-07T20:05:41.111" v="334" actId="20578"/>
      <pc:docMkLst>
        <pc:docMk/>
      </pc:docMkLst>
      <pc:sldChg chg="modSp">
        <pc:chgData name="Clements, William" userId="cbdb0636-a496-422a-8d40-98c53d494d26" providerId="ADAL" clId="{DB4A1929-1118-924D-8C55-E7BA9628D17E}" dt="2022-02-02T19:57:11.950" v="265"/>
        <pc:sldMkLst>
          <pc:docMk/>
          <pc:sldMk cId="3851234693" sldId="256"/>
        </pc:sldMkLst>
        <pc:spChg chg="mod">
          <ac:chgData name="Clements, William" userId="cbdb0636-a496-422a-8d40-98c53d494d26" providerId="ADAL" clId="{DB4A1929-1118-924D-8C55-E7BA9628D17E}" dt="2022-02-02T19:57:11.950" v="265"/>
          <ac:spMkLst>
            <pc:docMk/>
            <pc:sldMk cId="3851234693" sldId="256"/>
            <ac:spMk id="2" creationId="{16C38A51-B004-514D-B32A-840DCAFC7787}"/>
          </ac:spMkLst>
        </pc:spChg>
        <pc:spChg chg="mod">
          <ac:chgData name="Clements, William" userId="cbdb0636-a496-422a-8d40-98c53d494d26" providerId="ADAL" clId="{DB4A1929-1118-924D-8C55-E7BA9628D17E}" dt="2022-02-02T19:57:11.950" v="265"/>
          <ac:spMkLst>
            <pc:docMk/>
            <pc:sldMk cId="3851234693" sldId="256"/>
            <ac:spMk id="3" creationId="{D102A86B-D6CB-5E4E-AEE1-4A1DAAD9DF46}"/>
          </ac:spMkLst>
        </pc:spChg>
      </pc:sldChg>
      <pc:sldChg chg="addSp modSp add mod">
        <pc:chgData name="Clements, William" userId="cbdb0636-a496-422a-8d40-98c53d494d26" providerId="ADAL" clId="{DB4A1929-1118-924D-8C55-E7BA9628D17E}" dt="2022-02-02T19:57:11.950" v="265"/>
        <pc:sldMkLst>
          <pc:docMk/>
          <pc:sldMk cId="2582777184" sldId="257"/>
        </pc:sldMkLst>
        <pc:spChg chg="mod">
          <ac:chgData name="Clements, William" userId="cbdb0636-a496-422a-8d40-98c53d494d26" providerId="ADAL" clId="{DB4A1929-1118-924D-8C55-E7BA9628D17E}" dt="2022-02-02T19:57:11.950" v="265"/>
          <ac:spMkLst>
            <pc:docMk/>
            <pc:sldMk cId="2582777184" sldId="257"/>
            <ac:spMk id="2" creationId="{37D42757-1812-4CE1-9FF2-9CA676830107}"/>
          </ac:spMkLst>
        </pc:spChg>
        <pc:spChg chg="mod">
          <ac:chgData name="Clements, William" userId="cbdb0636-a496-422a-8d40-98c53d494d26" providerId="ADAL" clId="{DB4A1929-1118-924D-8C55-E7BA9628D17E}" dt="2022-02-02T19:57:11.950" v="265"/>
          <ac:spMkLst>
            <pc:docMk/>
            <pc:sldMk cId="2582777184" sldId="257"/>
            <ac:spMk id="3" creationId="{9514C5C0-232C-4D59-B26C-3E5B5BDD8793}"/>
          </ac:spMkLst>
        </pc:spChg>
        <pc:spChg chg="add mod">
          <ac:chgData name="Clements, William" userId="cbdb0636-a496-422a-8d40-98c53d494d26" providerId="ADAL" clId="{DB4A1929-1118-924D-8C55-E7BA9628D17E}" dt="2022-02-02T17:23:35.013" v="30" actId="113"/>
          <ac:spMkLst>
            <pc:docMk/>
            <pc:sldMk cId="2582777184" sldId="257"/>
            <ac:spMk id="5" creationId="{80195249-08D0-2C40-A07D-8BC7A1339D23}"/>
          </ac:spMkLst>
        </pc:spChg>
      </pc:sldChg>
      <pc:sldChg chg="modSp new mod ord">
        <pc:chgData name="Clements, William" userId="cbdb0636-a496-422a-8d40-98c53d494d26" providerId="ADAL" clId="{DB4A1929-1118-924D-8C55-E7BA9628D17E}" dt="2022-02-02T19:58:51.465" v="318" actId="20577"/>
        <pc:sldMkLst>
          <pc:docMk/>
          <pc:sldMk cId="1049634682" sldId="258"/>
        </pc:sldMkLst>
        <pc:spChg chg="mod">
          <ac:chgData name="Clements, William" userId="cbdb0636-a496-422a-8d40-98c53d494d26" providerId="ADAL" clId="{DB4A1929-1118-924D-8C55-E7BA9628D17E}" dt="2022-02-02T19:58:46.817" v="316" actId="20577"/>
          <ac:spMkLst>
            <pc:docMk/>
            <pc:sldMk cId="1049634682" sldId="258"/>
            <ac:spMk id="2" creationId="{D13D0565-6F1B-DB42-9771-E3DB4EC35E35}"/>
          </ac:spMkLst>
        </pc:spChg>
        <pc:spChg chg="mod">
          <ac:chgData name="Clements, William" userId="cbdb0636-a496-422a-8d40-98c53d494d26" providerId="ADAL" clId="{DB4A1929-1118-924D-8C55-E7BA9628D17E}" dt="2022-02-02T19:58:51.465" v="318" actId="20577"/>
          <ac:spMkLst>
            <pc:docMk/>
            <pc:sldMk cId="1049634682" sldId="258"/>
            <ac:spMk id="3" creationId="{7AEC59FB-CD61-644D-80B8-792ED8F95580}"/>
          </ac:spMkLst>
        </pc:spChg>
      </pc:sldChg>
      <pc:sldChg chg="modSp add del mod">
        <pc:chgData name="Clements, William" userId="cbdb0636-a496-422a-8d40-98c53d494d26" providerId="ADAL" clId="{DB4A1929-1118-924D-8C55-E7BA9628D17E}" dt="2022-02-02T18:52:04.865" v="172" actId="2696"/>
        <pc:sldMkLst>
          <pc:docMk/>
          <pc:sldMk cId="2562014518" sldId="263"/>
        </pc:sldMkLst>
        <pc:spChg chg="mod">
          <ac:chgData name="Clements, William" userId="cbdb0636-a496-422a-8d40-98c53d494d26" providerId="ADAL" clId="{DB4A1929-1118-924D-8C55-E7BA9628D17E}" dt="2022-02-02T18:51:08.829" v="106" actId="6549"/>
          <ac:spMkLst>
            <pc:docMk/>
            <pc:sldMk cId="2562014518" sldId="263"/>
            <ac:spMk id="3" creationId="{09AC6337-D2D5-4389-ADCC-35D71918031B}"/>
          </ac:spMkLst>
        </pc:spChg>
      </pc:sldChg>
      <pc:sldChg chg="addSp delSp modSp new mod modClrScheme chgLayout">
        <pc:chgData name="Clements, William" userId="cbdb0636-a496-422a-8d40-98c53d494d26" providerId="ADAL" clId="{DB4A1929-1118-924D-8C55-E7BA9628D17E}" dt="2022-02-02T19:57:11.950" v="265"/>
        <pc:sldMkLst>
          <pc:docMk/>
          <pc:sldMk cId="2907911460" sldId="264"/>
        </pc:sldMkLst>
        <pc:spChg chg="mod ord">
          <ac:chgData name="Clements, William" userId="cbdb0636-a496-422a-8d40-98c53d494d26" providerId="ADAL" clId="{DB4A1929-1118-924D-8C55-E7BA9628D17E}" dt="2022-02-02T19:57:11.950" v="265"/>
          <ac:spMkLst>
            <pc:docMk/>
            <pc:sldMk cId="2907911460" sldId="264"/>
            <ac:spMk id="2" creationId="{9E044212-9ADA-5A40-BF5B-3A6A1ABFF12E}"/>
          </ac:spMkLst>
        </pc:spChg>
        <pc:spChg chg="mod ord">
          <ac:chgData name="Clements, William" userId="cbdb0636-a496-422a-8d40-98c53d494d26" providerId="ADAL" clId="{DB4A1929-1118-924D-8C55-E7BA9628D17E}" dt="2022-02-02T19:57:11.950" v="265"/>
          <ac:spMkLst>
            <pc:docMk/>
            <pc:sldMk cId="2907911460" sldId="264"/>
            <ac:spMk id="3" creationId="{306D10F5-9368-9A4B-A4F4-1370120D66B1}"/>
          </ac:spMkLst>
        </pc:spChg>
        <pc:spChg chg="add mod ord">
          <ac:chgData name="Clements, William" userId="cbdb0636-a496-422a-8d40-98c53d494d26" providerId="ADAL" clId="{DB4A1929-1118-924D-8C55-E7BA9628D17E}" dt="2022-02-02T19:57:11.950" v="265"/>
          <ac:spMkLst>
            <pc:docMk/>
            <pc:sldMk cId="2907911460" sldId="264"/>
            <ac:spMk id="4" creationId="{1CEB8CCC-CA24-C241-927A-2EE64C84B2C9}"/>
          </ac:spMkLst>
        </pc:spChg>
        <pc:spChg chg="add mod ord">
          <ac:chgData name="Clements, William" userId="cbdb0636-a496-422a-8d40-98c53d494d26" providerId="ADAL" clId="{DB4A1929-1118-924D-8C55-E7BA9628D17E}" dt="2022-02-02T19:57:11.950" v="265"/>
          <ac:spMkLst>
            <pc:docMk/>
            <pc:sldMk cId="2907911460" sldId="264"/>
            <ac:spMk id="5" creationId="{C4D9BBE5-09D8-AE4B-B1D8-3D818402F368}"/>
          </ac:spMkLst>
        </pc:spChg>
        <pc:spChg chg="add mod ord">
          <ac:chgData name="Clements, William" userId="cbdb0636-a496-422a-8d40-98c53d494d26" providerId="ADAL" clId="{DB4A1929-1118-924D-8C55-E7BA9628D17E}" dt="2022-02-02T19:57:11.950" v="265"/>
          <ac:spMkLst>
            <pc:docMk/>
            <pc:sldMk cId="2907911460" sldId="264"/>
            <ac:spMk id="6" creationId="{90B95F26-B63F-0E40-8EF4-566B3A94CC85}"/>
          </ac:spMkLst>
        </pc:spChg>
        <pc:picChg chg="add del">
          <ac:chgData name="Clements, William" userId="cbdb0636-a496-422a-8d40-98c53d494d26" providerId="ADAL" clId="{DB4A1929-1118-924D-8C55-E7BA9628D17E}" dt="2022-02-02T18:48:06.434" v="93"/>
          <ac:picMkLst>
            <pc:docMk/>
            <pc:sldMk cId="2907911460" sldId="264"/>
            <ac:picMk id="2050" creationId="{46C6A84B-0FF8-DF49-9240-57BBB7CF5B5A}"/>
          </ac:picMkLst>
        </pc:picChg>
      </pc:sldChg>
      <pc:sldChg chg="addSp delSp modSp new mod ord">
        <pc:chgData name="Clements, William" userId="cbdb0636-a496-422a-8d40-98c53d494d26" providerId="ADAL" clId="{DB4A1929-1118-924D-8C55-E7BA9628D17E}" dt="2022-02-07T20:05:41.111" v="334" actId="20578"/>
        <pc:sldMkLst>
          <pc:docMk/>
          <pc:sldMk cId="4273286545" sldId="265"/>
        </pc:sldMkLst>
        <pc:spChg chg="mod">
          <ac:chgData name="Clements, William" userId="cbdb0636-a496-422a-8d40-98c53d494d26" providerId="ADAL" clId="{DB4A1929-1118-924D-8C55-E7BA9628D17E}" dt="2022-02-02T19:57:43.754" v="274" actId="14100"/>
          <ac:spMkLst>
            <pc:docMk/>
            <pc:sldMk cId="4273286545" sldId="265"/>
            <ac:spMk id="2" creationId="{0C569376-855B-E143-BA85-D396E69D9312}"/>
          </ac:spMkLst>
        </pc:spChg>
        <pc:spChg chg="mod">
          <ac:chgData name="Clements, William" userId="cbdb0636-a496-422a-8d40-98c53d494d26" providerId="ADAL" clId="{DB4A1929-1118-924D-8C55-E7BA9628D17E}" dt="2022-02-07T20:04:11.704" v="326"/>
          <ac:spMkLst>
            <pc:docMk/>
            <pc:sldMk cId="4273286545" sldId="265"/>
            <ac:spMk id="3" creationId="{B308E65A-1B7E-E942-A1F6-F2F1BD8DBB62}"/>
          </ac:spMkLst>
        </pc:spChg>
        <pc:spChg chg="mod">
          <ac:chgData name="Clements, William" userId="cbdb0636-a496-422a-8d40-98c53d494d26" providerId="ADAL" clId="{DB4A1929-1118-924D-8C55-E7BA9628D17E}" dt="2022-02-07T20:04:11.272" v="324" actId="27636"/>
          <ac:spMkLst>
            <pc:docMk/>
            <pc:sldMk cId="4273286545" sldId="265"/>
            <ac:spMk id="4" creationId="{1FA31E3F-7E58-E544-A364-C39B1BB124A9}"/>
          </ac:spMkLst>
        </pc:spChg>
        <pc:spChg chg="add del">
          <ac:chgData name="Clements, William" userId="cbdb0636-a496-422a-8d40-98c53d494d26" providerId="ADAL" clId="{DB4A1929-1118-924D-8C55-E7BA9628D17E}" dt="2022-02-02T17:24:49.903" v="48" actId="22"/>
          <ac:spMkLst>
            <pc:docMk/>
            <pc:sldMk cId="4273286545" sldId="265"/>
            <ac:spMk id="6" creationId="{BF9A9926-412C-AC44-9011-C66030EE0A67}"/>
          </ac:spMkLst>
        </pc:spChg>
        <pc:spChg chg="add del">
          <ac:chgData name="Clements, William" userId="cbdb0636-a496-422a-8d40-98c53d494d26" providerId="ADAL" clId="{DB4A1929-1118-924D-8C55-E7BA9628D17E}" dt="2022-02-02T17:24:57.326" v="50" actId="22"/>
          <ac:spMkLst>
            <pc:docMk/>
            <pc:sldMk cId="4273286545" sldId="265"/>
            <ac:spMk id="8" creationId="{904C4168-9560-2744-B6DD-3D6432343C89}"/>
          </ac:spMkLst>
        </pc:spChg>
        <pc:spChg chg="add mod">
          <ac:chgData name="Clements, William" userId="cbdb0636-a496-422a-8d40-98c53d494d26" providerId="ADAL" clId="{DB4A1929-1118-924D-8C55-E7BA9628D17E}" dt="2022-02-07T20:04:57.958" v="333" actId="14100"/>
          <ac:spMkLst>
            <pc:docMk/>
            <pc:sldMk cId="4273286545" sldId="265"/>
            <ac:spMk id="10" creationId="{D9CD8579-042A-FB45-9F90-83A6F3E91AA2}"/>
          </ac:spMkLst>
        </pc:spChg>
        <pc:picChg chg="add mod">
          <ac:chgData name="Clements, William" userId="cbdb0636-a496-422a-8d40-98c53d494d26" providerId="ADAL" clId="{DB4A1929-1118-924D-8C55-E7BA9628D17E}" dt="2022-02-02T18:51:32.419" v="135" actId="1076"/>
          <ac:picMkLst>
            <pc:docMk/>
            <pc:sldMk cId="4273286545" sldId="265"/>
            <ac:picMk id="1026" creationId="{5EAF3375-CBFC-0940-BC73-C3626CB00FA9}"/>
          </ac:picMkLst>
        </pc:picChg>
        <pc:picChg chg="add del">
          <ac:chgData name="Clements, William" userId="cbdb0636-a496-422a-8d40-98c53d494d26" providerId="ADAL" clId="{DB4A1929-1118-924D-8C55-E7BA9628D17E}" dt="2022-02-02T17:25:20.241" v="55" actId="478"/>
          <ac:picMkLst>
            <pc:docMk/>
            <pc:sldMk cId="4273286545" sldId="265"/>
            <ac:picMk id="1028" creationId="{2A753C03-899B-8847-A8BC-3409A1C15120}"/>
          </ac:picMkLst>
        </pc:picChg>
        <pc:picChg chg="add del">
          <ac:chgData name="Clements, William" userId="cbdb0636-a496-422a-8d40-98c53d494d26" providerId="ADAL" clId="{DB4A1929-1118-924D-8C55-E7BA9628D17E}" dt="2022-02-02T17:25:28.610" v="59"/>
          <ac:picMkLst>
            <pc:docMk/>
            <pc:sldMk cId="4273286545" sldId="265"/>
            <ac:picMk id="1030" creationId="{ED6787D8-D62E-3F47-BB8C-6A48FF1B5A88}"/>
          </ac:picMkLst>
        </pc:picChg>
        <pc:picChg chg="add mod">
          <ac:chgData name="Clements, William" userId="cbdb0636-a496-422a-8d40-98c53d494d26" providerId="ADAL" clId="{DB4A1929-1118-924D-8C55-E7BA9628D17E}" dt="2022-02-02T17:25:48.112" v="62" actId="1076"/>
          <ac:picMkLst>
            <pc:docMk/>
            <pc:sldMk cId="4273286545" sldId="265"/>
            <ac:picMk id="1032" creationId="{EEA0B234-3DB8-F54B-894E-21FBFD493E60}"/>
          </ac:picMkLst>
        </pc:picChg>
        <pc:picChg chg="add mod">
          <ac:chgData name="Clements, William" userId="cbdb0636-a496-422a-8d40-98c53d494d26" providerId="ADAL" clId="{DB4A1929-1118-924D-8C55-E7BA9628D17E}" dt="2022-02-02T17:26:16.783" v="68" actId="14100"/>
          <ac:picMkLst>
            <pc:docMk/>
            <pc:sldMk cId="4273286545" sldId="265"/>
            <ac:picMk id="1034" creationId="{24215486-9C39-2E46-9120-D9E367337DFB}"/>
          </ac:picMkLst>
        </pc:picChg>
        <pc:picChg chg="add mod">
          <ac:chgData name="Clements, William" userId="cbdb0636-a496-422a-8d40-98c53d494d26" providerId="ADAL" clId="{DB4A1929-1118-924D-8C55-E7BA9628D17E}" dt="2022-02-02T17:26:21.414" v="70" actId="1076"/>
          <ac:picMkLst>
            <pc:docMk/>
            <pc:sldMk cId="4273286545" sldId="265"/>
            <ac:picMk id="1036" creationId="{B51AEAA8-6638-1E48-8279-E35BB9C1533A}"/>
          </ac:picMkLst>
        </pc:picChg>
      </pc:sldChg>
      <pc:sldChg chg="addSp delSp modSp new mod">
        <pc:chgData name="Clements, William" userId="cbdb0636-a496-422a-8d40-98c53d494d26" providerId="ADAL" clId="{DB4A1929-1118-924D-8C55-E7BA9628D17E}" dt="2022-02-03T22:44:50.588" v="322" actId="20577"/>
        <pc:sldMkLst>
          <pc:docMk/>
          <pc:sldMk cId="3142933564" sldId="266"/>
        </pc:sldMkLst>
        <pc:spChg chg="mod">
          <ac:chgData name="Clements, William" userId="cbdb0636-a496-422a-8d40-98c53d494d26" providerId="ADAL" clId="{DB4A1929-1118-924D-8C55-E7BA9628D17E}" dt="2022-02-03T22:44:50.588" v="322" actId="20577"/>
          <ac:spMkLst>
            <pc:docMk/>
            <pc:sldMk cId="3142933564" sldId="266"/>
            <ac:spMk id="2" creationId="{B10FA7BB-BFEE-8C45-817C-051B83747D21}"/>
          </ac:spMkLst>
        </pc:spChg>
        <pc:spChg chg="del">
          <ac:chgData name="Clements, William" userId="cbdb0636-a496-422a-8d40-98c53d494d26" providerId="ADAL" clId="{DB4A1929-1118-924D-8C55-E7BA9628D17E}" dt="2022-02-02T18:59:11.102" v="176"/>
          <ac:spMkLst>
            <pc:docMk/>
            <pc:sldMk cId="3142933564" sldId="266"/>
            <ac:spMk id="3" creationId="{BC01A29B-321B-B543-BDE4-8D2D8FDC55A8}"/>
          </ac:spMkLst>
        </pc:spChg>
        <pc:spChg chg="mod">
          <ac:chgData name="Clements, William" userId="cbdb0636-a496-422a-8d40-98c53d494d26" providerId="ADAL" clId="{DB4A1929-1118-924D-8C55-E7BA9628D17E}" dt="2022-02-02T19:57:11.950" v="265"/>
          <ac:spMkLst>
            <pc:docMk/>
            <pc:sldMk cId="3142933564" sldId="266"/>
            <ac:spMk id="4" creationId="{008E5850-DB59-A041-86E0-52FD91FF7FA5}"/>
          </ac:spMkLst>
        </pc:spChg>
        <pc:picChg chg="add mod">
          <ac:chgData name="Clements, William" userId="cbdb0636-a496-422a-8d40-98c53d494d26" providerId="ADAL" clId="{DB4A1929-1118-924D-8C55-E7BA9628D17E}" dt="2022-02-02T19:57:11.950" v="265"/>
          <ac:picMkLst>
            <pc:docMk/>
            <pc:sldMk cId="3142933564" sldId="266"/>
            <ac:picMk id="5" creationId="{442D5A7A-6C09-834B-B644-E64C82F1E8A0}"/>
          </ac:picMkLst>
        </pc:picChg>
      </pc:sldChg>
      <pc:sldChg chg="modSp new mod">
        <pc:chgData name="Clements, William" userId="cbdb0636-a496-422a-8d40-98c53d494d26" providerId="ADAL" clId="{DB4A1929-1118-924D-8C55-E7BA9628D17E}" dt="2022-02-02T19:57:11.950" v="265"/>
        <pc:sldMkLst>
          <pc:docMk/>
          <pc:sldMk cId="314279077" sldId="267"/>
        </pc:sldMkLst>
        <pc:spChg chg="mod">
          <ac:chgData name="Clements, William" userId="cbdb0636-a496-422a-8d40-98c53d494d26" providerId="ADAL" clId="{DB4A1929-1118-924D-8C55-E7BA9628D17E}" dt="2022-02-02T19:57:11.950" v="265"/>
          <ac:spMkLst>
            <pc:docMk/>
            <pc:sldMk cId="314279077" sldId="267"/>
            <ac:spMk id="2" creationId="{BB01EF1A-4507-EC40-965E-21B2E0351C61}"/>
          </ac:spMkLst>
        </pc:spChg>
        <pc:spChg chg="mod">
          <ac:chgData name="Clements, William" userId="cbdb0636-a496-422a-8d40-98c53d494d26" providerId="ADAL" clId="{DB4A1929-1118-924D-8C55-E7BA9628D17E}" dt="2022-02-02T19:57:11.950" v="265"/>
          <ac:spMkLst>
            <pc:docMk/>
            <pc:sldMk cId="314279077" sldId="267"/>
            <ac:spMk id="3" creationId="{AA1C37F1-84D0-9140-AB03-792B670B3872}"/>
          </ac:spMkLst>
        </pc:spChg>
        <pc:spChg chg="mod">
          <ac:chgData name="Clements, William" userId="cbdb0636-a496-422a-8d40-98c53d494d26" providerId="ADAL" clId="{DB4A1929-1118-924D-8C55-E7BA9628D17E}" dt="2022-02-02T19:57:11.950" v="265"/>
          <ac:spMkLst>
            <pc:docMk/>
            <pc:sldMk cId="314279077" sldId="267"/>
            <ac:spMk id="4" creationId="{39955080-ADA3-1943-B04A-73EE3134DDB3}"/>
          </ac:spMkLst>
        </pc:spChg>
      </pc:sldChg>
      <pc:sldChg chg="addSp modSp new mod modClrScheme chgLayout">
        <pc:chgData name="Clements, William" userId="cbdb0636-a496-422a-8d40-98c53d494d26" providerId="ADAL" clId="{DB4A1929-1118-924D-8C55-E7BA9628D17E}" dt="2022-02-02T19:58:08.582" v="292" actId="20577"/>
        <pc:sldMkLst>
          <pc:docMk/>
          <pc:sldMk cId="514403645" sldId="268"/>
        </pc:sldMkLst>
        <pc:spChg chg="mod ord">
          <ac:chgData name="Clements, William" userId="cbdb0636-a496-422a-8d40-98c53d494d26" providerId="ADAL" clId="{DB4A1929-1118-924D-8C55-E7BA9628D17E}" dt="2022-02-02T19:58:08.582" v="292" actId="20577"/>
          <ac:spMkLst>
            <pc:docMk/>
            <pc:sldMk cId="514403645" sldId="268"/>
            <ac:spMk id="2" creationId="{E48D6BA3-2547-DF4E-BE2D-AA4852DA3A0E}"/>
          </ac:spMkLst>
        </pc:spChg>
        <pc:spChg chg="mod ord">
          <ac:chgData name="Clements, William" userId="cbdb0636-a496-422a-8d40-98c53d494d26" providerId="ADAL" clId="{DB4A1929-1118-924D-8C55-E7BA9628D17E}" dt="2022-02-02T19:57:11.950" v="265"/>
          <ac:spMkLst>
            <pc:docMk/>
            <pc:sldMk cId="514403645" sldId="268"/>
            <ac:spMk id="3" creationId="{2E5A3654-ABD2-F244-94E9-DB065CA08B1B}"/>
          </ac:spMkLst>
        </pc:spChg>
        <pc:spChg chg="mod ord">
          <ac:chgData name="Clements, William" userId="cbdb0636-a496-422a-8d40-98c53d494d26" providerId="ADAL" clId="{DB4A1929-1118-924D-8C55-E7BA9628D17E}" dt="2022-02-02T19:57:11.950" v="265"/>
          <ac:spMkLst>
            <pc:docMk/>
            <pc:sldMk cId="514403645" sldId="268"/>
            <ac:spMk id="4" creationId="{4B2EFAB7-A2AB-D348-8C37-CA78E3555D16}"/>
          </ac:spMkLst>
        </pc:spChg>
        <pc:spChg chg="add mod ord">
          <ac:chgData name="Clements, William" userId="cbdb0636-a496-422a-8d40-98c53d494d26" providerId="ADAL" clId="{DB4A1929-1118-924D-8C55-E7BA9628D17E}" dt="2022-02-02T19:57:11.950" v="265"/>
          <ac:spMkLst>
            <pc:docMk/>
            <pc:sldMk cId="514403645" sldId="268"/>
            <ac:spMk id="5" creationId="{DA407437-4606-C541-8423-0C55D21288F4}"/>
          </ac:spMkLst>
        </pc:spChg>
        <pc:spChg chg="add mod ord">
          <ac:chgData name="Clements, William" userId="cbdb0636-a496-422a-8d40-98c53d494d26" providerId="ADAL" clId="{DB4A1929-1118-924D-8C55-E7BA9628D17E}" dt="2022-02-02T19:57:11.950" v="265"/>
          <ac:spMkLst>
            <pc:docMk/>
            <pc:sldMk cId="514403645" sldId="268"/>
            <ac:spMk id="6" creationId="{BD2F9B54-025C-8948-87EE-5EBA00BAAFC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3E62AC-3F9B-094B-A4B8-A35DAD9B121D}" type="datetimeFigureOut">
              <a:rPr lang="en-US" smtClean="0"/>
              <a:t>4/18/22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626D8-0871-AF42-A149-4991B0B45E73}" type="slidenum">
              <a:rPr lang="en-US" smtClean="0"/>
              <a:t>‹#›</a:t>
            </a:fld>
            <a:endParaRPr lang="en-US"/>
          </a:p>
        </p:txBody>
      </p:sp>
    </p:spTree>
    <p:extLst>
      <p:ext uri="{BB962C8B-B14F-4D97-AF65-F5344CB8AC3E}">
        <p14:creationId xmlns:p14="http://schemas.microsoft.com/office/powerpoint/2010/main" val="14037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E62AC-3F9B-094B-A4B8-A35DAD9B121D}" type="datetimeFigureOut">
              <a:rPr lang="en-US" smtClean="0"/>
              <a:t>4/18/22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626D8-0871-AF42-A149-4991B0B45E73}" type="slidenum">
              <a:rPr lang="en-US" smtClean="0"/>
              <a:t>‹#›</a:t>
            </a:fld>
            <a:endParaRPr lang="en-US"/>
          </a:p>
        </p:txBody>
      </p:sp>
    </p:spTree>
    <p:extLst>
      <p:ext uri="{BB962C8B-B14F-4D97-AF65-F5344CB8AC3E}">
        <p14:creationId xmlns:p14="http://schemas.microsoft.com/office/powerpoint/2010/main" val="689781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E62AC-3F9B-094B-A4B8-A35DAD9B121D}" type="datetimeFigureOut">
              <a:rPr lang="en-US" smtClean="0"/>
              <a:t>4/18/22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626D8-0871-AF42-A149-4991B0B45E73}" type="slidenum">
              <a:rPr lang="en-US" smtClean="0"/>
              <a:t>‹#›</a:t>
            </a:fld>
            <a:endParaRPr lang="en-US"/>
          </a:p>
        </p:txBody>
      </p:sp>
    </p:spTree>
    <p:extLst>
      <p:ext uri="{BB962C8B-B14F-4D97-AF65-F5344CB8AC3E}">
        <p14:creationId xmlns:p14="http://schemas.microsoft.com/office/powerpoint/2010/main" val="2225905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E62AC-3F9B-094B-A4B8-A35DAD9B121D}" type="datetimeFigureOut">
              <a:rPr lang="en-US" smtClean="0"/>
              <a:t>4/18/22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626D8-0871-AF42-A149-4991B0B45E73}" type="slidenum">
              <a:rPr lang="en-US" smtClean="0"/>
              <a:t>‹#›</a:t>
            </a:fld>
            <a:endParaRPr lang="en-US"/>
          </a:p>
        </p:txBody>
      </p:sp>
    </p:spTree>
    <p:extLst>
      <p:ext uri="{BB962C8B-B14F-4D97-AF65-F5344CB8AC3E}">
        <p14:creationId xmlns:p14="http://schemas.microsoft.com/office/powerpoint/2010/main" val="808444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E62AC-3F9B-094B-A4B8-A35DAD9B121D}" type="datetimeFigureOut">
              <a:rPr lang="en-US" smtClean="0"/>
              <a:t>4/18/22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626D8-0871-AF42-A149-4991B0B45E73}" type="slidenum">
              <a:rPr lang="en-US" smtClean="0"/>
              <a:t>‹#›</a:t>
            </a:fld>
            <a:endParaRPr lang="en-US"/>
          </a:p>
        </p:txBody>
      </p:sp>
    </p:spTree>
    <p:extLst>
      <p:ext uri="{BB962C8B-B14F-4D97-AF65-F5344CB8AC3E}">
        <p14:creationId xmlns:p14="http://schemas.microsoft.com/office/powerpoint/2010/main" val="4198282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3E62AC-3F9B-094B-A4B8-A35DAD9B121D}" type="datetimeFigureOut">
              <a:rPr lang="en-US" smtClean="0"/>
              <a:t>4/18/22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626D8-0871-AF42-A149-4991B0B45E73}" type="slidenum">
              <a:rPr lang="en-US" smtClean="0"/>
              <a:t>‹#›</a:t>
            </a:fld>
            <a:endParaRPr lang="en-US"/>
          </a:p>
        </p:txBody>
      </p:sp>
    </p:spTree>
    <p:extLst>
      <p:ext uri="{BB962C8B-B14F-4D97-AF65-F5344CB8AC3E}">
        <p14:creationId xmlns:p14="http://schemas.microsoft.com/office/powerpoint/2010/main" val="1670921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3E62AC-3F9B-094B-A4B8-A35DAD9B121D}" type="datetimeFigureOut">
              <a:rPr lang="en-US" smtClean="0"/>
              <a:t>4/18/22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F626D8-0871-AF42-A149-4991B0B45E73}" type="slidenum">
              <a:rPr lang="en-US" smtClean="0"/>
              <a:t>‹#›</a:t>
            </a:fld>
            <a:endParaRPr lang="en-US"/>
          </a:p>
        </p:txBody>
      </p:sp>
    </p:spTree>
    <p:extLst>
      <p:ext uri="{BB962C8B-B14F-4D97-AF65-F5344CB8AC3E}">
        <p14:creationId xmlns:p14="http://schemas.microsoft.com/office/powerpoint/2010/main" val="2712218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3E62AC-3F9B-094B-A4B8-A35DAD9B121D}" type="datetimeFigureOut">
              <a:rPr lang="en-US" smtClean="0"/>
              <a:t>4/18/22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F626D8-0871-AF42-A149-4991B0B45E73}" type="slidenum">
              <a:rPr lang="en-US" smtClean="0"/>
              <a:t>‹#›</a:t>
            </a:fld>
            <a:endParaRPr lang="en-US"/>
          </a:p>
        </p:txBody>
      </p:sp>
    </p:spTree>
    <p:extLst>
      <p:ext uri="{BB962C8B-B14F-4D97-AF65-F5344CB8AC3E}">
        <p14:creationId xmlns:p14="http://schemas.microsoft.com/office/powerpoint/2010/main" val="2982238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E62AC-3F9B-094B-A4B8-A35DAD9B121D}" type="datetimeFigureOut">
              <a:rPr lang="en-US" smtClean="0"/>
              <a:t>4/18/22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F626D8-0871-AF42-A149-4991B0B45E73}" type="slidenum">
              <a:rPr lang="en-US" smtClean="0"/>
              <a:t>‹#›</a:t>
            </a:fld>
            <a:endParaRPr lang="en-US"/>
          </a:p>
        </p:txBody>
      </p:sp>
    </p:spTree>
    <p:extLst>
      <p:ext uri="{BB962C8B-B14F-4D97-AF65-F5344CB8AC3E}">
        <p14:creationId xmlns:p14="http://schemas.microsoft.com/office/powerpoint/2010/main" val="486079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3E62AC-3F9B-094B-A4B8-A35DAD9B121D}" type="datetimeFigureOut">
              <a:rPr lang="en-US" smtClean="0"/>
              <a:t>4/18/22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626D8-0871-AF42-A149-4991B0B45E73}" type="slidenum">
              <a:rPr lang="en-US" smtClean="0"/>
              <a:t>‹#›</a:t>
            </a:fld>
            <a:endParaRPr lang="en-US"/>
          </a:p>
        </p:txBody>
      </p:sp>
    </p:spTree>
    <p:extLst>
      <p:ext uri="{BB962C8B-B14F-4D97-AF65-F5344CB8AC3E}">
        <p14:creationId xmlns:p14="http://schemas.microsoft.com/office/powerpoint/2010/main" val="2307289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3E62AC-3F9B-094B-A4B8-A35DAD9B121D}" type="datetimeFigureOut">
              <a:rPr lang="en-US" smtClean="0"/>
              <a:t>4/18/22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626D8-0871-AF42-A149-4991B0B45E73}" type="slidenum">
              <a:rPr lang="en-US" smtClean="0"/>
              <a:t>‹#›</a:t>
            </a:fld>
            <a:endParaRPr lang="en-US"/>
          </a:p>
        </p:txBody>
      </p:sp>
    </p:spTree>
    <p:extLst>
      <p:ext uri="{BB962C8B-B14F-4D97-AF65-F5344CB8AC3E}">
        <p14:creationId xmlns:p14="http://schemas.microsoft.com/office/powerpoint/2010/main" val="3918411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E62AC-3F9B-094B-A4B8-A35DAD9B121D}" type="datetimeFigureOut">
              <a:rPr lang="en-US" smtClean="0"/>
              <a:t>4/18/22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626D8-0871-AF42-A149-4991B0B45E73}" type="slidenum">
              <a:rPr lang="en-US" smtClean="0"/>
              <a:t>‹#›</a:t>
            </a:fld>
            <a:endParaRPr lang="en-US"/>
          </a:p>
        </p:txBody>
      </p:sp>
    </p:spTree>
    <p:extLst>
      <p:ext uri="{BB962C8B-B14F-4D97-AF65-F5344CB8AC3E}">
        <p14:creationId xmlns:p14="http://schemas.microsoft.com/office/powerpoint/2010/main" val="31767348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hyperlink" Target="https://www.selenium.dev/documentation/getting_started/" TargetMode="External"/><Relationship Id="rId13" Type="http://schemas.openxmlformats.org/officeDocument/2006/relationships/hyperlink" Target="https://www.selenium.dev/documentation/guidelines/on_test_automation/" TargetMode="External"/><Relationship Id="rId3" Type="http://schemas.openxmlformats.org/officeDocument/2006/relationships/hyperlink" Target="https://www.selenium.dev/documentation/overview/a_deeper_look/" TargetMode="External"/><Relationship Id="rId7" Type="http://schemas.openxmlformats.org/officeDocument/2006/relationships/hyperlink" Target="https://www.selenium.dev/selenium-ide/docs/en/introduction/code-export" TargetMode="External"/><Relationship Id="rId12" Type="http://schemas.openxmlformats.org/officeDocument/2006/relationships/hyperlink" Target="https://www.selenium.dev/documentation/guidelines/" TargetMode="External"/><Relationship Id="rId2" Type="http://schemas.openxmlformats.org/officeDocument/2006/relationships/hyperlink" Target="https://www.selenium.dev/documentation/overview/" TargetMode="External"/><Relationship Id="rId1" Type="http://schemas.openxmlformats.org/officeDocument/2006/relationships/slideLayout" Target="../slideLayouts/slideLayout5.xml"/><Relationship Id="rId6" Type="http://schemas.openxmlformats.org/officeDocument/2006/relationships/hyperlink" Target="https://www.selenium.dev/selenium-ide/docs/en/api/commands" TargetMode="External"/><Relationship Id="rId11" Type="http://schemas.openxmlformats.org/officeDocument/2006/relationships/hyperlink" Target="https://www.selenium.dev/documentation/webdriver/locating_elements/" TargetMode="External"/><Relationship Id="rId5" Type="http://schemas.openxmlformats.org/officeDocument/2006/relationships/hyperlink" Target="https://www.seleniumhq.org/selenium-ide/docs/en/introduction/getting-started/" TargetMode="External"/><Relationship Id="rId15" Type="http://schemas.openxmlformats.org/officeDocument/2006/relationships/hyperlink" Target="https://www.selenium.dev/documentation/guidelines/page_object_models/" TargetMode="External"/><Relationship Id="rId10" Type="http://schemas.openxmlformats.org/officeDocument/2006/relationships/hyperlink" Target="https://www.selenium.dev/documentation/webdriver/understanding_the_components/" TargetMode="External"/><Relationship Id="rId4" Type="http://schemas.openxmlformats.org/officeDocument/2006/relationships/hyperlink" Target="https://www.selenium.dev/documentation/webdriver/getting_started/first_script/" TargetMode="External"/><Relationship Id="rId9" Type="http://schemas.openxmlformats.org/officeDocument/2006/relationships/hyperlink" Target="https://www.selenium.dev/documentation/webdriver/" TargetMode="External"/><Relationship Id="rId14" Type="http://schemas.openxmlformats.org/officeDocument/2006/relationships/hyperlink" Target="https://www.selenium.dev/documentation/guidelines/types_of_testin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byui-cse.github.io/cse270-course/Teach/CSE270M06TeachAutomation.side" TargetMode="External"/><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38A51-B004-514D-B32A-840DCAFC7787}"/>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D102A86B-D6CB-5E4E-AEE1-4A1DAAD9DF4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123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42757-1812-4CE1-9FF2-9CA676830107}"/>
              </a:ext>
            </a:extLst>
          </p:cNvPr>
          <p:cNvSpPr>
            <a:spLocks noGrp="1"/>
          </p:cNvSpPr>
          <p:nvPr>
            <p:ph type="ctrTitle"/>
          </p:nvPr>
        </p:nvSpPr>
        <p:spPr/>
        <p:txBody>
          <a:bodyPr/>
          <a:lstStyle/>
          <a:p>
            <a:r>
              <a:rPr lang="en-US" dirty="0"/>
              <a:t>Week 06 Software Tools</a:t>
            </a:r>
          </a:p>
        </p:txBody>
      </p:sp>
      <p:sp>
        <p:nvSpPr>
          <p:cNvPr id="3" name="Subtitle 2">
            <a:extLst>
              <a:ext uri="{FF2B5EF4-FFF2-40B4-BE49-F238E27FC236}">
                <a16:creationId xmlns:a16="http://schemas.microsoft.com/office/drawing/2014/main" id="{9514C5C0-232C-4D59-B26C-3E5B5BDD8793}"/>
              </a:ext>
            </a:extLst>
          </p:cNvPr>
          <p:cNvSpPr>
            <a:spLocks noGrp="1"/>
          </p:cNvSpPr>
          <p:nvPr>
            <p:ph type="subTitle" idx="1"/>
          </p:nvPr>
        </p:nvSpPr>
        <p:spPr/>
        <p:txBody>
          <a:bodyPr/>
          <a:lstStyle/>
          <a:p>
            <a:r>
              <a:rPr lang="en-US" dirty="0"/>
              <a:t>CSE 270 QA-Testing</a:t>
            </a:r>
          </a:p>
          <a:p>
            <a:endParaRPr lang="en-US" dirty="0"/>
          </a:p>
        </p:txBody>
      </p:sp>
      <p:sp>
        <p:nvSpPr>
          <p:cNvPr id="5" name="TextBox 4">
            <a:extLst>
              <a:ext uri="{FF2B5EF4-FFF2-40B4-BE49-F238E27FC236}">
                <a16:creationId xmlns:a16="http://schemas.microsoft.com/office/drawing/2014/main" id="{80195249-08D0-2C40-A07D-8BC7A1339D23}"/>
              </a:ext>
            </a:extLst>
          </p:cNvPr>
          <p:cNvSpPr txBox="1"/>
          <p:nvPr/>
        </p:nvSpPr>
        <p:spPr>
          <a:xfrm>
            <a:off x="6179654" y="4858474"/>
            <a:ext cx="6097656" cy="1754326"/>
          </a:xfrm>
          <a:prstGeom prst="rect">
            <a:avLst/>
          </a:prstGeom>
          <a:noFill/>
        </p:spPr>
        <p:txBody>
          <a:bodyPr wrap="square">
            <a:spAutoFit/>
          </a:bodyPr>
          <a:lstStyle/>
          <a:p>
            <a:r>
              <a:rPr lang="en-US" b="1" dirty="0"/>
              <a:t>Objectives</a:t>
            </a:r>
          </a:p>
          <a:p>
            <a:r>
              <a:rPr lang="en-US" dirty="0"/>
              <a:t>By the end of the week, each student will be able to: </a:t>
            </a:r>
          </a:p>
          <a:p>
            <a:pPr>
              <a:buFont typeface="Arial" panose="020B0604020202020204" pitchFamily="34" charset="0"/>
              <a:buChar char="•"/>
            </a:pPr>
            <a:r>
              <a:rPr lang="en-US" dirty="0"/>
              <a:t>Appreciate how testing </a:t>
            </a:r>
            <a:r>
              <a:rPr lang="en-US" b="1" dirty="0"/>
              <a:t>automation tools </a:t>
            </a:r>
            <a:r>
              <a:rPr lang="en-US" dirty="0"/>
              <a:t>enable testers to more effectively test a product.</a:t>
            </a:r>
          </a:p>
          <a:p>
            <a:pPr>
              <a:buFont typeface="Arial" panose="020B0604020202020204" pitchFamily="34" charset="0"/>
              <a:buChar char="•"/>
            </a:pPr>
            <a:r>
              <a:rPr lang="en-US" dirty="0"/>
              <a:t>Understand how </a:t>
            </a:r>
            <a:r>
              <a:rPr lang="en-US" b="1" dirty="0"/>
              <a:t>testing automation tools work</a:t>
            </a:r>
            <a:r>
              <a:rPr lang="en-US" dirty="0"/>
              <a:t>.</a:t>
            </a:r>
          </a:p>
          <a:p>
            <a:pPr>
              <a:buFont typeface="Arial" panose="020B0604020202020204" pitchFamily="34" charset="0"/>
              <a:buChar char="•"/>
            </a:pPr>
            <a:r>
              <a:rPr lang="en-US" dirty="0"/>
              <a:t>Automate testing using </a:t>
            </a:r>
            <a:r>
              <a:rPr lang="en-US" b="1" dirty="0"/>
              <a:t>testing automation software</a:t>
            </a:r>
            <a:r>
              <a:rPr lang="en-US" dirty="0"/>
              <a:t>.</a:t>
            </a:r>
          </a:p>
        </p:txBody>
      </p:sp>
    </p:spTree>
    <p:extLst>
      <p:ext uri="{BB962C8B-B14F-4D97-AF65-F5344CB8AC3E}">
        <p14:creationId xmlns:p14="http://schemas.microsoft.com/office/powerpoint/2010/main" val="2582777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D0565-6F1B-DB42-9771-E3DB4EC35E35}"/>
              </a:ext>
            </a:extLst>
          </p:cNvPr>
          <p:cNvSpPr>
            <a:spLocks noGrp="1"/>
          </p:cNvSpPr>
          <p:nvPr>
            <p:ph type="title"/>
          </p:nvPr>
        </p:nvSpPr>
        <p:spPr/>
        <p:txBody>
          <a:bodyPr/>
          <a:lstStyle/>
          <a:p>
            <a:r>
              <a:rPr lang="en-US" b="1" dirty="0"/>
              <a:t>Plan of the Week</a:t>
            </a:r>
            <a:endParaRPr lang="en-US" dirty="0"/>
          </a:p>
        </p:txBody>
      </p:sp>
      <p:sp>
        <p:nvSpPr>
          <p:cNvPr id="3" name="Content Placeholder 2">
            <a:extLst>
              <a:ext uri="{FF2B5EF4-FFF2-40B4-BE49-F238E27FC236}">
                <a16:creationId xmlns:a16="http://schemas.microsoft.com/office/drawing/2014/main" id="{7AEC59FB-CD61-644D-80B8-792ED8F95580}"/>
              </a:ext>
            </a:extLst>
          </p:cNvPr>
          <p:cNvSpPr>
            <a:spLocks noGrp="1"/>
          </p:cNvSpPr>
          <p:nvPr>
            <p:ph idx="1"/>
          </p:nvPr>
        </p:nvSpPr>
        <p:spPr/>
        <p:txBody>
          <a:bodyPr/>
          <a:lstStyle/>
          <a:p>
            <a:pPr marL="457200" lvl="1" indent="0">
              <a:buNone/>
            </a:pPr>
            <a:r>
              <a:rPr lang="en-US" dirty="0"/>
              <a:t>This week, we will complete the following activities:</a:t>
            </a:r>
          </a:p>
          <a:p>
            <a:pPr lvl="1"/>
            <a:r>
              <a:rPr lang="en-US" b="1" dirty="0"/>
              <a:t>(M)Reading &amp; Install</a:t>
            </a:r>
            <a:r>
              <a:rPr lang="en-US" dirty="0"/>
              <a:t>: Read about the Selenium automation software and install it on your computer.</a:t>
            </a:r>
          </a:p>
          <a:p>
            <a:pPr lvl="1"/>
            <a:r>
              <a:rPr lang="en-US" b="1" dirty="0"/>
              <a:t>(W) Create Automation</a:t>
            </a:r>
            <a:r>
              <a:rPr lang="en-US" dirty="0"/>
              <a:t>: Using Selenium, create automation to perform a dozen tests.</a:t>
            </a:r>
          </a:p>
          <a:p>
            <a:pPr lvl="1"/>
            <a:r>
              <a:rPr lang="en-US" b="1" dirty="0"/>
              <a:t>(F) Demonstration</a:t>
            </a:r>
            <a:r>
              <a:rPr lang="en-US" dirty="0"/>
              <a:t>: Create a video demonstrating your automation.</a:t>
            </a:r>
          </a:p>
          <a:p>
            <a:endParaRPr lang="en-US" dirty="0"/>
          </a:p>
        </p:txBody>
      </p:sp>
    </p:spTree>
    <p:extLst>
      <p:ext uri="{BB962C8B-B14F-4D97-AF65-F5344CB8AC3E}">
        <p14:creationId xmlns:p14="http://schemas.microsoft.com/office/powerpoint/2010/main" val="1049634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69376-855B-E143-BA85-D396E69D9312}"/>
              </a:ext>
            </a:extLst>
          </p:cNvPr>
          <p:cNvSpPr>
            <a:spLocks noGrp="1"/>
          </p:cNvSpPr>
          <p:nvPr>
            <p:ph type="title"/>
          </p:nvPr>
        </p:nvSpPr>
        <p:spPr>
          <a:xfrm>
            <a:off x="838200" y="365125"/>
            <a:ext cx="5801139" cy="1325563"/>
          </a:xfrm>
        </p:spPr>
        <p:txBody>
          <a:bodyPr/>
          <a:lstStyle/>
          <a:p>
            <a:r>
              <a:rPr lang="en-US" dirty="0"/>
              <a:t>(Mon) Installing Selenium IDE</a:t>
            </a:r>
          </a:p>
        </p:txBody>
      </p:sp>
      <p:sp>
        <p:nvSpPr>
          <p:cNvPr id="3" name="Content Placeholder 2">
            <a:extLst>
              <a:ext uri="{FF2B5EF4-FFF2-40B4-BE49-F238E27FC236}">
                <a16:creationId xmlns:a16="http://schemas.microsoft.com/office/drawing/2014/main" id="{B308E65A-1B7E-E942-A1F6-F2F1BD8DBB62}"/>
              </a:ext>
            </a:extLst>
          </p:cNvPr>
          <p:cNvSpPr>
            <a:spLocks noGrp="1"/>
          </p:cNvSpPr>
          <p:nvPr>
            <p:ph sz="half" idx="1"/>
          </p:nvPr>
        </p:nvSpPr>
        <p:spPr/>
        <p:txBody>
          <a:bodyPr>
            <a:normAutofit fontScale="92500" lnSpcReduction="20000"/>
          </a:bodyPr>
          <a:lstStyle/>
          <a:p>
            <a:r>
              <a:rPr lang="en-US" b="1" dirty="0"/>
              <a:t>Add the Selenium IDE plug in.</a:t>
            </a:r>
          </a:p>
          <a:p>
            <a:r>
              <a:rPr lang="en-US" b="1" dirty="0"/>
              <a:t>  </a:t>
            </a:r>
          </a:p>
          <a:p>
            <a:pPr lvl="1"/>
            <a:r>
              <a:rPr lang="en-US" dirty="0"/>
              <a:t>The Selenium IDE work for Firefox and for Chrome. For the sake of the lab, I will be giving directions for downloading Chrome’s </a:t>
            </a:r>
            <a:r>
              <a:rPr lang="en-US" dirty="0" err="1"/>
              <a:t>extention</a:t>
            </a:r>
            <a:r>
              <a:rPr lang="en-US" dirty="0"/>
              <a:t>. </a:t>
            </a:r>
            <a:r>
              <a:rPr lang="en-US" dirty="0" err="1"/>
              <a:t>Goto</a:t>
            </a:r>
            <a:r>
              <a:rPr lang="en-US" dirty="0"/>
              <a:t> Chromes web store and select Selenium IDE.</a:t>
            </a:r>
          </a:p>
          <a:p>
            <a:r>
              <a:rPr lang="en-US" dirty="0"/>
              <a:t>Add the Selenium IDE extension, by selecting Add to Chrome.</a:t>
            </a:r>
          </a:p>
          <a:p>
            <a:r>
              <a:rPr lang="en-US" dirty="0"/>
              <a:t>Agree to the permissions, by clicking Add Extension:</a:t>
            </a:r>
          </a:p>
          <a:p>
            <a:r>
              <a:rPr lang="en-US" dirty="0"/>
              <a:t>Reading information box</a:t>
            </a:r>
            <a:endParaRPr lang="en-US" b="1" dirty="0"/>
          </a:p>
        </p:txBody>
      </p:sp>
      <p:sp>
        <p:nvSpPr>
          <p:cNvPr id="4" name="Content Placeholder 3">
            <a:extLst>
              <a:ext uri="{FF2B5EF4-FFF2-40B4-BE49-F238E27FC236}">
                <a16:creationId xmlns:a16="http://schemas.microsoft.com/office/drawing/2014/main" id="{1FA31E3F-7E58-E544-A364-C39B1BB124A9}"/>
              </a:ext>
            </a:extLst>
          </p:cNvPr>
          <p:cNvSpPr>
            <a:spLocks noGrp="1"/>
          </p:cNvSpPr>
          <p:nvPr>
            <p:ph sz="half" idx="2"/>
          </p:nvPr>
        </p:nvSpPr>
        <p:spPr/>
        <p:txBody>
          <a:bodyPr>
            <a:normAutofit fontScale="92500" lnSpcReduction="20000"/>
          </a:bodyPr>
          <a:lstStyle/>
          <a:p>
            <a:endParaRPr lang="en-US" dirty="0"/>
          </a:p>
        </p:txBody>
      </p:sp>
      <p:pic>
        <p:nvPicPr>
          <p:cNvPr id="1026" name="Picture 2">
            <a:extLst>
              <a:ext uri="{FF2B5EF4-FFF2-40B4-BE49-F238E27FC236}">
                <a16:creationId xmlns:a16="http://schemas.microsoft.com/office/drawing/2014/main" id="{5EAF3375-CBFC-0940-BC73-C3626CB00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4443" y="19039"/>
            <a:ext cx="4962939" cy="20440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EA0B234-3DB8-F54B-894E-21FBFD493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8035" y="2300516"/>
            <a:ext cx="3707295" cy="119417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24215486-9C39-2E46-9120-D9E367337D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6413" y="3779854"/>
            <a:ext cx="3013222" cy="18392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B51AEAA8-6638-1E48-8279-E35BB9C153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8852" y="4543391"/>
            <a:ext cx="2847561" cy="194948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9CD8579-042A-FB45-9F90-83A6F3E91AA2}"/>
              </a:ext>
            </a:extLst>
          </p:cNvPr>
          <p:cNvSpPr txBox="1"/>
          <p:nvPr/>
        </p:nvSpPr>
        <p:spPr>
          <a:xfrm>
            <a:off x="201715" y="6508451"/>
            <a:ext cx="7965540" cy="369332"/>
          </a:xfrm>
          <a:prstGeom prst="rect">
            <a:avLst/>
          </a:prstGeom>
          <a:noFill/>
        </p:spPr>
        <p:txBody>
          <a:bodyPr wrap="square">
            <a:spAutoFit/>
          </a:bodyPr>
          <a:lstStyle/>
          <a:p>
            <a:r>
              <a:rPr lang="en-US" i="1" dirty="0"/>
              <a:t>You can use </a:t>
            </a:r>
            <a:r>
              <a:rPr lang="en-US" i="1" dirty="0" err="1"/>
              <a:t>Katalon</a:t>
            </a:r>
            <a:r>
              <a:rPr lang="en-US" i="1" dirty="0"/>
              <a:t> Recorder for Firefox. Edge and Safari has not been researched</a:t>
            </a:r>
            <a:r>
              <a:rPr lang="en-US" dirty="0"/>
              <a:t>)</a:t>
            </a:r>
          </a:p>
        </p:txBody>
      </p:sp>
    </p:spTree>
    <p:extLst>
      <p:ext uri="{BB962C8B-B14F-4D97-AF65-F5344CB8AC3E}">
        <p14:creationId xmlns:p14="http://schemas.microsoft.com/office/powerpoint/2010/main" val="427328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44212-9ADA-5A40-BF5B-3A6A1ABFF12E}"/>
              </a:ext>
            </a:extLst>
          </p:cNvPr>
          <p:cNvSpPr>
            <a:spLocks noGrp="1"/>
          </p:cNvSpPr>
          <p:nvPr>
            <p:ph type="title"/>
          </p:nvPr>
        </p:nvSpPr>
        <p:spPr/>
        <p:txBody>
          <a:bodyPr/>
          <a:lstStyle/>
          <a:p>
            <a:r>
              <a:rPr lang="en-US" dirty="0"/>
              <a:t>Reading – For more programming details</a:t>
            </a:r>
          </a:p>
        </p:txBody>
      </p:sp>
      <p:sp>
        <p:nvSpPr>
          <p:cNvPr id="5" name="Text Placeholder 4">
            <a:extLst>
              <a:ext uri="{FF2B5EF4-FFF2-40B4-BE49-F238E27FC236}">
                <a16:creationId xmlns:a16="http://schemas.microsoft.com/office/drawing/2014/main" id="{C4D9BBE5-09D8-AE4B-B1D8-3D818402F368}"/>
              </a:ext>
            </a:extLst>
          </p:cNvPr>
          <p:cNvSpPr>
            <a:spLocks noGrp="1"/>
          </p:cNvSpPr>
          <p:nvPr>
            <p:ph type="body" idx="1"/>
          </p:nvPr>
        </p:nvSpPr>
        <p:spPr/>
        <p:txBody>
          <a:bodyPr/>
          <a:lstStyle/>
          <a:p>
            <a:endParaRPr lang="en-US"/>
          </a:p>
        </p:txBody>
      </p:sp>
      <p:sp>
        <p:nvSpPr>
          <p:cNvPr id="3" name="Content Placeholder 2">
            <a:extLst>
              <a:ext uri="{FF2B5EF4-FFF2-40B4-BE49-F238E27FC236}">
                <a16:creationId xmlns:a16="http://schemas.microsoft.com/office/drawing/2014/main" id="{306D10F5-9368-9A4B-A4F4-1370120D66B1}"/>
              </a:ext>
            </a:extLst>
          </p:cNvPr>
          <p:cNvSpPr>
            <a:spLocks noGrp="1"/>
          </p:cNvSpPr>
          <p:nvPr>
            <p:ph sz="half" idx="2"/>
          </p:nvPr>
        </p:nvSpPr>
        <p:spPr/>
        <p:txBody>
          <a:bodyPr>
            <a:normAutofit fontScale="32500" lnSpcReduction="20000"/>
          </a:bodyPr>
          <a:lstStyle/>
          <a:p>
            <a:r>
              <a:rPr lang="en-US" b="1" dirty="0"/>
              <a:t>Selenium : Overview</a:t>
            </a:r>
          </a:p>
          <a:p>
            <a:pPr lvl="1"/>
            <a:r>
              <a:rPr lang="en-US" dirty="0"/>
              <a:t>Read the following page: </a:t>
            </a:r>
            <a:r>
              <a:rPr lang="en-US" dirty="0">
                <a:hlinkClick r:id="rId2"/>
              </a:rPr>
              <a:t>Selenium : Overview</a:t>
            </a:r>
            <a:r>
              <a:rPr lang="en-US" dirty="0"/>
              <a:t>.</a:t>
            </a:r>
          </a:p>
          <a:p>
            <a:r>
              <a:rPr lang="en-US" b="1" dirty="0"/>
              <a:t>Selenium : A Deeper Look</a:t>
            </a:r>
          </a:p>
          <a:p>
            <a:pPr lvl="1"/>
            <a:r>
              <a:rPr lang="en-US" dirty="0"/>
              <a:t>Read the following page: </a:t>
            </a:r>
            <a:r>
              <a:rPr lang="en-US" dirty="0">
                <a:hlinkClick r:id="rId3"/>
              </a:rPr>
              <a:t>Selenium : A Deeper Look</a:t>
            </a:r>
            <a:r>
              <a:rPr lang="en-US" dirty="0"/>
              <a:t>.</a:t>
            </a:r>
          </a:p>
          <a:p>
            <a:pPr lvl="1"/>
            <a:r>
              <a:rPr lang="en-US" b="1" dirty="0">
                <a:hlinkClick r:id="rId4"/>
              </a:rPr>
              <a:t>Write your first Selenium script</a:t>
            </a:r>
            <a:endParaRPr lang="en-US" dirty="0"/>
          </a:p>
          <a:p>
            <a:r>
              <a:rPr lang="en-US" b="1" dirty="0"/>
              <a:t>Getting Started with IDE</a:t>
            </a:r>
          </a:p>
          <a:p>
            <a:pPr lvl="1"/>
            <a:r>
              <a:rPr lang="en-US" dirty="0"/>
              <a:t>Read the following: </a:t>
            </a:r>
            <a:r>
              <a:rPr lang="en-US" dirty="0">
                <a:hlinkClick r:id="rId5"/>
              </a:rPr>
              <a:t>Installing and lauching Selenlium IDE</a:t>
            </a:r>
            <a:r>
              <a:rPr lang="en-US" dirty="0"/>
              <a:t>: </a:t>
            </a:r>
          </a:p>
          <a:p>
            <a:r>
              <a:rPr lang="en-US" b="1" dirty="0"/>
              <a:t>Selenium IDE API Commands</a:t>
            </a:r>
          </a:p>
          <a:p>
            <a:pPr lvl="1"/>
            <a:r>
              <a:rPr lang="en-US" dirty="0"/>
              <a:t>Learn about the different </a:t>
            </a:r>
            <a:r>
              <a:rPr lang="en-US" dirty="0">
                <a:hlinkClick r:id="rId6"/>
              </a:rPr>
              <a:t>commands</a:t>
            </a:r>
            <a:r>
              <a:rPr lang="en-US" dirty="0"/>
              <a:t> that can be used with the API</a:t>
            </a:r>
          </a:p>
          <a:p>
            <a:r>
              <a:rPr lang="en-US" b="1" dirty="0"/>
              <a:t>Selenium IDE Code Export</a:t>
            </a:r>
          </a:p>
          <a:p>
            <a:pPr lvl="1"/>
            <a:r>
              <a:rPr lang="en-US" dirty="0"/>
              <a:t>Read the following: </a:t>
            </a:r>
            <a:r>
              <a:rPr lang="en-US" dirty="0">
                <a:hlinkClick r:id="rId7"/>
              </a:rPr>
              <a:t>Exporting IDE to different languages</a:t>
            </a:r>
            <a:r>
              <a:rPr lang="en-US" dirty="0"/>
              <a:t> </a:t>
            </a:r>
          </a:p>
          <a:p>
            <a:endParaRPr lang="en-US" dirty="0"/>
          </a:p>
        </p:txBody>
      </p:sp>
      <p:sp>
        <p:nvSpPr>
          <p:cNvPr id="6" name="Text Placeholder 5">
            <a:extLst>
              <a:ext uri="{FF2B5EF4-FFF2-40B4-BE49-F238E27FC236}">
                <a16:creationId xmlns:a16="http://schemas.microsoft.com/office/drawing/2014/main" id="{90B95F26-B63F-0E40-8EF4-566B3A94CC85}"/>
              </a:ext>
            </a:extLst>
          </p:cNvPr>
          <p:cNvSpPr>
            <a:spLocks noGrp="1"/>
          </p:cNvSpPr>
          <p:nvPr>
            <p:ph type="body" sz="quarter" idx="3"/>
          </p:nvPr>
        </p:nvSpPr>
        <p:spPr/>
        <p:txBody>
          <a:bodyPr/>
          <a:lstStyle/>
          <a:p>
            <a:r>
              <a:rPr lang="en-US" dirty="0"/>
              <a:t>What to learn more about programming using Selenium?</a:t>
            </a:r>
          </a:p>
        </p:txBody>
      </p:sp>
      <p:sp>
        <p:nvSpPr>
          <p:cNvPr id="4" name="Content Placeholder 3">
            <a:extLst>
              <a:ext uri="{FF2B5EF4-FFF2-40B4-BE49-F238E27FC236}">
                <a16:creationId xmlns:a16="http://schemas.microsoft.com/office/drawing/2014/main" id="{1CEB8CCC-CA24-C241-927A-2EE64C84B2C9}"/>
              </a:ext>
            </a:extLst>
          </p:cNvPr>
          <p:cNvSpPr>
            <a:spLocks noGrp="1"/>
          </p:cNvSpPr>
          <p:nvPr>
            <p:ph sz="quarter" idx="4"/>
          </p:nvPr>
        </p:nvSpPr>
        <p:spPr/>
        <p:txBody>
          <a:bodyPr>
            <a:normAutofit fontScale="32500" lnSpcReduction="20000"/>
          </a:bodyPr>
          <a:lstStyle/>
          <a:p>
            <a:r>
              <a:rPr lang="en-US" b="1" dirty="0"/>
              <a:t>Selenium : Getting Started</a:t>
            </a:r>
          </a:p>
          <a:p>
            <a:pPr lvl="1"/>
            <a:r>
              <a:rPr lang="en-US" dirty="0"/>
              <a:t>Carefully read the following page </a:t>
            </a:r>
            <a:r>
              <a:rPr lang="en-US" dirty="0">
                <a:hlinkClick r:id="rId8"/>
              </a:rPr>
              <a:t>Selenium : Getting Started</a:t>
            </a:r>
            <a:r>
              <a:rPr lang="en-US" dirty="0"/>
              <a:t>. Follow the instructions precisely.</a:t>
            </a:r>
          </a:p>
          <a:p>
            <a:r>
              <a:rPr lang="en-US" b="1" dirty="0"/>
              <a:t>Install Selenium</a:t>
            </a:r>
          </a:p>
          <a:p>
            <a:pPr lvl="1"/>
            <a:r>
              <a:rPr lang="en-US" dirty="0"/>
              <a:t>On your computer, install Selenium by following the above "Getting Started" instructions.</a:t>
            </a:r>
          </a:p>
          <a:p>
            <a:r>
              <a:rPr lang="en-US" b="1" dirty="0"/>
              <a:t>Selenium : WebDriver</a:t>
            </a:r>
          </a:p>
          <a:p>
            <a:pPr lvl="1"/>
            <a:r>
              <a:rPr lang="en-US" dirty="0"/>
              <a:t>Read the following page: </a:t>
            </a:r>
            <a:r>
              <a:rPr lang="en-US" dirty="0">
                <a:hlinkClick r:id="rId9"/>
              </a:rPr>
              <a:t>Selenium : WebDriver</a:t>
            </a:r>
            <a:r>
              <a:rPr lang="en-US" dirty="0"/>
              <a:t>.</a:t>
            </a:r>
          </a:p>
          <a:p>
            <a:r>
              <a:rPr lang="en-US" b="1" dirty="0"/>
              <a:t>Selenium : Understanding the Components</a:t>
            </a:r>
          </a:p>
          <a:p>
            <a:pPr lvl="1"/>
            <a:r>
              <a:rPr lang="en-US" dirty="0"/>
              <a:t>This is perhaps the most technical page of this week's reading but also one of the most important. You may need to read this more than once: </a:t>
            </a:r>
            <a:r>
              <a:rPr lang="en-US" dirty="0">
                <a:hlinkClick r:id="rId10"/>
              </a:rPr>
              <a:t>Selenium : Understanding the Components</a:t>
            </a:r>
            <a:r>
              <a:rPr lang="en-US" dirty="0"/>
              <a:t>.</a:t>
            </a:r>
          </a:p>
          <a:p>
            <a:r>
              <a:rPr lang="en-US" b="1" dirty="0"/>
              <a:t>Selenium : Locating Elements</a:t>
            </a:r>
          </a:p>
          <a:p>
            <a:pPr lvl="1"/>
            <a:r>
              <a:rPr lang="en-US" dirty="0"/>
              <a:t>Another super important and somewhat technical page. You may need to read this more than once: </a:t>
            </a:r>
            <a:r>
              <a:rPr lang="en-US" dirty="0">
                <a:hlinkClick r:id="rId11"/>
              </a:rPr>
              <a:t>Selenium : Locating Elements</a:t>
            </a:r>
            <a:r>
              <a:rPr lang="en-US" dirty="0"/>
              <a:t>.</a:t>
            </a:r>
          </a:p>
          <a:p>
            <a:r>
              <a:rPr lang="en-US" b="1" dirty="0"/>
              <a:t>Selenium : Guidelines and recommendations</a:t>
            </a:r>
          </a:p>
          <a:p>
            <a:pPr lvl="1"/>
            <a:r>
              <a:rPr lang="en-US" dirty="0"/>
              <a:t>Read the following page: </a:t>
            </a:r>
            <a:r>
              <a:rPr lang="en-US" dirty="0">
                <a:hlinkClick r:id="rId12"/>
              </a:rPr>
              <a:t>Selenium : Guidelines and recommendations</a:t>
            </a:r>
            <a:r>
              <a:rPr lang="en-US" dirty="0"/>
              <a:t>.</a:t>
            </a:r>
          </a:p>
          <a:p>
            <a:r>
              <a:rPr lang="en-US" b="1" dirty="0"/>
              <a:t>Selenium : On test automation</a:t>
            </a:r>
          </a:p>
          <a:p>
            <a:pPr lvl="1"/>
            <a:r>
              <a:rPr lang="en-US" dirty="0"/>
              <a:t>This is a very important page which really cuts to the heart of the matter. Please read every word carefully: </a:t>
            </a:r>
            <a:r>
              <a:rPr lang="en-US" dirty="0">
                <a:hlinkClick r:id="rId13"/>
              </a:rPr>
              <a:t>Selenium : On test automation</a:t>
            </a:r>
            <a:r>
              <a:rPr lang="en-US" dirty="0"/>
              <a:t>.</a:t>
            </a:r>
          </a:p>
          <a:p>
            <a:r>
              <a:rPr lang="en-US" b="1" dirty="0"/>
              <a:t>Selenium : Types of testing</a:t>
            </a:r>
          </a:p>
          <a:p>
            <a:pPr lvl="1"/>
            <a:r>
              <a:rPr lang="en-US" dirty="0"/>
              <a:t>Hopefully, this is a review: </a:t>
            </a:r>
            <a:r>
              <a:rPr lang="en-US" dirty="0">
                <a:hlinkClick r:id="rId14"/>
              </a:rPr>
              <a:t>Selenium : Types of testing</a:t>
            </a:r>
            <a:r>
              <a:rPr lang="en-US" dirty="0"/>
              <a:t>.</a:t>
            </a:r>
          </a:p>
          <a:p>
            <a:r>
              <a:rPr lang="en-US" b="1" dirty="0"/>
              <a:t>Selenium : Page object models</a:t>
            </a:r>
          </a:p>
          <a:p>
            <a:pPr lvl="1"/>
            <a:r>
              <a:rPr lang="en-US" dirty="0"/>
              <a:t>Anther very technical page. You might need to step through this one very carefully: </a:t>
            </a:r>
            <a:r>
              <a:rPr lang="en-US" dirty="0">
                <a:hlinkClick r:id="rId15"/>
              </a:rPr>
              <a:t>Selenium : Page object models</a:t>
            </a:r>
            <a:r>
              <a:rPr lang="en-US" dirty="0"/>
              <a:t>.</a:t>
            </a:r>
          </a:p>
          <a:p>
            <a:endParaRPr lang="en-US" dirty="0"/>
          </a:p>
        </p:txBody>
      </p:sp>
    </p:spTree>
    <p:extLst>
      <p:ext uri="{BB962C8B-B14F-4D97-AF65-F5344CB8AC3E}">
        <p14:creationId xmlns:p14="http://schemas.microsoft.com/office/powerpoint/2010/main" val="2907911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A7BB-BFEE-8C45-817C-051B83747D21}"/>
              </a:ext>
            </a:extLst>
          </p:cNvPr>
          <p:cNvSpPr>
            <a:spLocks noGrp="1"/>
          </p:cNvSpPr>
          <p:nvPr>
            <p:ph type="title"/>
          </p:nvPr>
        </p:nvSpPr>
        <p:spPr/>
        <p:txBody>
          <a:bodyPr/>
          <a:lstStyle/>
          <a:p>
            <a:r>
              <a:rPr lang="en-US" dirty="0"/>
              <a:t>(W) Create automated tests</a:t>
            </a:r>
          </a:p>
        </p:txBody>
      </p:sp>
      <p:pic>
        <p:nvPicPr>
          <p:cNvPr id="5" name="Content Placeholder 4">
            <a:extLst>
              <a:ext uri="{FF2B5EF4-FFF2-40B4-BE49-F238E27FC236}">
                <a16:creationId xmlns:a16="http://schemas.microsoft.com/office/drawing/2014/main" id="{442D5A7A-6C09-834B-B644-E64C82F1E8A0}"/>
              </a:ext>
            </a:extLst>
          </p:cNvPr>
          <p:cNvPicPr>
            <a:picLocks noGrp="1" noChangeAspect="1"/>
          </p:cNvPicPr>
          <p:nvPr>
            <p:ph sz="half" idx="1"/>
          </p:nvPr>
        </p:nvPicPr>
        <p:blipFill>
          <a:blip r:embed="rId2"/>
          <a:stretch>
            <a:fillRect/>
          </a:stretch>
        </p:blipFill>
        <p:spPr>
          <a:xfrm>
            <a:off x="1243872" y="1825625"/>
            <a:ext cx="4370256" cy="4351338"/>
          </a:xfrm>
          <a:prstGeom prst="rect">
            <a:avLst/>
          </a:prstGeom>
        </p:spPr>
      </p:pic>
      <p:sp>
        <p:nvSpPr>
          <p:cNvPr id="4" name="Content Placeholder 3">
            <a:extLst>
              <a:ext uri="{FF2B5EF4-FFF2-40B4-BE49-F238E27FC236}">
                <a16:creationId xmlns:a16="http://schemas.microsoft.com/office/drawing/2014/main" id="{008E5850-DB59-A041-86E0-52FD91FF7FA5}"/>
              </a:ext>
            </a:extLst>
          </p:cNvPr>
          <p:cNvSpPr>
            <a:spLocks noGrp="1"/>
          </p:cNvSpPr>
          <p:nvPr>
            <p:ph sz="half" idx="2"/>
          </p:nvPr>
        </p:nvSpPr>
        <p:spPr/>
        <p:txBody>
          <a:bodyPr>
            <a:normAutofit fontScale="55000" lnSpcReduction="20000"/>
          </a:bodyPr>
          <a:lstStyle/>
          <a:p>
            <a:r>
              <a:rPr lang="en-US" dirty="0">
                <a:hlinkClick r:id="rId3"/>
              </a:rPr>
              <a:t>Automation.side</a:t>
            </a:r>
            <a:endParaRPr lang="en-US" dirty="0"/>
          </a:p>
          <a:p>
            <a:r>
              <a:rPr lang="en-US" b="1" dirty="0"/>
              <a:t>Creating a Test</a:t>
            </a:r>
          </a:p>
          <a:p>
            <a:pPr lvl="1"/>
            <a:r>
              <a:rPr lang="en-US" dirty="0"/>
              <a:t>This automation was created using the following steps:</a:t>
            </a:r>
          </a:p>
          <a:p>
            <a:pPr lvl="2"/>
            <a:r>
              <a:rPr lang="en-US" dirty="0"/>
              <a:t>Click on Brower’s plug in Selenium.</a:t>
            </a:r>
          </a:p>
          <a:p>
            <a:pPr lvl="2"/>
            <a:r>
              <a:rPr lang="en-US" dirty="0"/>
              <a:t>From the "Welcome to Selenium IDE" window, select Record a new test in a new project.</a:t>
            </a:r>
          </a:p>
          <a:p>
            <a:pPr lvl="2"/>
            <a:r>
              <a:rPr lang="en-US" dirty="0"/>
              <a:t>From the "Name your new project", enter Lab 6.</a:t>
            </a:r>
          </a:p>
          <a:p>
            <a:pPr lvl="2"/>
            <a:r>
              <a:rPr lang="en-US" dirty="0"/>
              <a:t>From the "Set your project’s base URL", enter: https://</a:t>
            </a:r>
            <a:r>
              <a:rPr lang="en-US" dirty="0" err="1"/>
              <a:t>www.theonlinecalculator.com</a:t>
            </a:r>
            <a:r>
              <a:rPr lang="en-US" dirty="0"/>
              <a:t>/.</a:t>
            </a:r>
          </a:p>
          <a:p>
            <a:pPr lvl="2"/>
            <a:r>
              <a:rPr lang="en-US" dirty="0"/>
              <a:t>Press the value "6" by pressing the key, the number six shows up in the results text box. Indicate multiplication by pressing the key, no change. Press the value "7" by pressing the key, the number seven shows up in the results text box. Indicate that computation is complete by pressing the key, the number 42 shows up in the results box. Create a verification (assert) step, by clicking on the last row (empty). From the Command drop-down, select assert value.</a:t>
            </a:r>
          </a:p>
          <a:p>
            <a:pPr lvl="2"/>
            <a:r>
              <a:rPr lang="en-US" dirty="0"/>
              <a:t>From the Target’s "Select Target" button, the results text frame was selected, before you press it it should indicate by changing light-blue.</a:t>
            </a:r>
          </a:p>
          <a:p>
            <a:pPr lvl="2"/>
            <a:r>
              <a:rPr lang="en-US" dirty="0"/>
              <a:t>From the Value’s text box, 42 was entered.</a:t>
            </a:r>
          </a:p>
          <a:p>
            <a:pPr lvl="2"/>
            <a:r>
              <a:rPr lang="en-US" dirty="0"/>
              <a:t>Stop the recording by pressing the red circle with a square in the top right corner. From the “Name your new test”, enter What is 6*7? 42. Verify that the test works by pressing the play button in the second menu on the right, just above the </a:t>
            </a:r>
            <a:r>
              <a:rPr lang="en-US" dirty="0" err="1"/>
              <a:t>url</a:t>
            </a:r>
            <a:r>
              <a:rPr lang="en-US" dirty="0"/>
              <a:t>. Save your test suite. </a:t>
            </a:r>
          </a:p>
        </p:txBody>
      </p:sp>
    </p:spTree>
    <p:extLst>
      <p:ext uri="{BB962C8B-B14F-4D97-AF65-F5344CB8AC3E}">
        <p14:creationId xmlns:p14="http://schemas.microsoft.com/office/powerpoint/2010/main" val="3142933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1EF1A-4507-EC40-965E-21B2E0351C61}"/>
              </a:ext>
            </a:extLst>
          </p:cNvPr>
          <p:cNvSpPr>
            <a:spLocks noGrp="1"/>
          </p:cNvSpPr>
          <p:nvPr>
            <p:ph type="title"/>
          </p:nvPr>
        </p:nvSpPr>
        <p:spPr/>
        <p:txBody>
          <a:bodyPr/>
          <a:lstStyle/>
          <a:p>
            <a:r>
              <a:rPr lang="en-US" b="1" dirty="0"/>
              <a:t>CSE 270: W06 Lab: Automation</a:t>
            </a:r>
            <a:endParaRPr lang="en-US" dirty="0"/>
          </a:p>
        </p:txBody>
      </p:sp>
      <p:sp>
        <p:nvSpPr>
          <p:cNvPr id="3" name="Content Placeholder 2">
            <a:extLst>
              <a:ext uri="{FF2B5EF4-FFF2-40B4-BE49-F238E27FC236}">
                <a16:creationId xmlns:a16="http://schemas.microsoft.com/office/drawing/2014/main" id="{AA1C37F1-84D0-9140-AB03-792B670B3872}"/>
              </a:ext>
            </a:extLst>
          </p:cNvPr>
          <p:cNvSpPr>
            <a:spLocks noGrp="1"/>
          </p:cNvSpPr>
          <p:nvPr>
            <p:ph sz="half" idx="1"/>
          </p:nvPr>
        </p:nvSpPr>
        <p:spPr/>
        <p:txBody>
          <a:bodyPr/>
          <a:lstStyle/>
          <a:p>
            <a:r>
              <a:rPr lang="en-US" b="1" dirty="0"/>
              <a:t>Generate Automation</a:t>
            </a:r>
          </a:p>
          <a:p>
            <a:r>
              <a:rPr lang="en-US" dirty="0"/>
              <a:t>Using Selenium, automate your twelve test cases. This involves creating twelve individual test script</a:t>
            </a:r>
          </a:p>
          <a:p>
            <a:r>
              <a:rPr lang="en-US" dirty="0"/>
              <a:t>Screen capture each successful run and submit in </a:t>
            </a:r>
            <a:r>
              <a:rPr lang="en-US"/>
              <a:t>a word doc or pdf.</a:t>
            </a:r>
            <a:endParaRPr lang="en-US" dirty="0"/>
          </a:p>
          <a:p>
            <a:endParaRPr lang="en-US" dirty="0"/>
          </a:p>
        </p:txBody>
      </p:sp>
      <p:sp>
        <p:nvSpPr>
          <p:cNvPr id="4" name="Content Placeholder 3">
            <a:extLst>
              <a:ext uri="{FF2B5EF4-FFF2-40B4-BE49-F238E27FC236}">
                <a16:creationId xmlns:a16="http://schemas.microsoft.com/office/drawing/2014/main" id="{39955080-ADA3-1943-B04A-73EE3134DDB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14279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6BA3-2547-DF4E-BE2D-AA4852DA3A0E}"/>
              </a:ext>
            </a:extLst>
          </p:cNvPr>
          <p:cNvSpPr>
            <a:spLocks noGrp="1"/>
          </p:cNvSpPr>
          <p:nvPr>
            <p:ph type="title"/>
          </p:nvPr>
        </p:nvSpPr>
        <p:spPr/>
        <p:txBody>
          <a:bodyPr/>
          <a:lstStyle/>
          <a:p>
            <a:r>
              <a:rPr lang="en-US" b="1" dirty="0"/>
              <a:t>(F)CSE 270: W06 Demonstration: Automation</a:t>
            </a:r>
            <a:endParaRPr lang="en-US" dirty="0"/>
          </a:p>
        </p:txBody>
      </p:sp>
      <p:sp>
        <p:nvSpPr>
          <p:cNvPr id="5" name="Text Placeholder 4">
            <a:extLst>
              <a:ext uri="{FF2B5EF4-FFF2-40B4-BE49-F238E27FC236}">
                <a16:creationId xmlns:a16="http://schemas.microsoft.com/office/drawing/2014/main" id="{DA407437-4606-C541-8423-0C55D21288F4}"/>
              </a:ext>
            </a:extLst>
          </p:cNvPr>
          <p:cNvSpPr>
            <a:spLocks noGrp="1"/>
          </p:cNvSpPr>
          <p:nvPr>
            <p:ph type="body" idx="1"/>
          </p:nvPr>
        </p:nvSpPr>
        <p:spPr/>
        <p:txBody>
          <a:bodyPr/>
          <a:lstStyle/>
          <a:p>
            <a:r>
              <a:rPr lang="en-US" dirty="0"/>
              <a:t>Script</a:t>
            </a:r>
          </a:p>
        </p:txBody>
      </p:sp>
      <p:sp>
        <p:nvSpPr>
          <p:cNvPr id="3" name="Content Placeholder 2">
            <a:extLst>
              <a:ext uri="{FF2B5EF4-FFF2-40B4-BE49-F238E27FC236}">
                <a16:creationId xmlns:a16="http://schemas.microsoft.com/office/drawing/2014/main" id="{2E5A3654-ABD2-F244-94E9-DB065CA08B1B}"/>
              </a:ext>
            </a:extLst>
          </p:cNvPr>
          <p:cNvSpPr>
            <a:spLocks noGrp="1"/>
          </p:cNvSpPr>
          <p:nvPr>
            <p:ph sz="half" idx="2"/>
          </p:nvPr>
        </p:nvSpPr>
        <p:spPr/>
        <p:txBody>
          <a:bodyPr>
            <a:normAutofit fontScale="70000" lnSpcReduction="20000"/>
          </a:bodyPr>
          <a:lstStyle/>
          <a:p>
            <a:r>
              <a:rPr lang="en-US" dirty="0"/>
              <a:t>Once you are confident you have your script figured out, then record it using some type of screen-capture software. Your recording must include the faces of all members of the team. One of the easiest ways to do this is to record a meeting using Zoom.</a:t>
            </a:r>
          </a:p>
          <a:p>
            <a:r>
              <a:rPr lang="en-US" dirty="0"/>
              <a:t>Your recording must be posted online somewhere. It could be on YouTube, Loom, or the Zoom servers. It is up to you. Just make sure that the instructor has permission to view your video.</a:t>
            </a:r>
          </a:p>
          <a:p>
            <a:r>
              <a:rPr lang="en-US" dirty="0"/>
              <a:t>The entire video must be no more than one minute in length. Please provide a voice-over explaining what is happening in the video.</a:t>
            </a:r>
          </a:p>
          <a:p>
            <a:endParaRPr lang="en-US" dirty="0"/>
          </a:p>
        </p:txBody>
      </p:sp>
      <p:sp>
        <p:nvSpPr>
          <p:cNvPr id="6" name="Text Placeholder 5">
            <a:extLst>
              <a:ext uri="{FF2B5EF4-FFF2-40B4-BE49-F238E27FC236}">
                <a16:creationId xmlns:a16="http://schemas.microsoft.com/office/drawing/2014/main" id="{BD2F9B54-025C-8948-87EE-5EBA00BAAFCF}"/>
              </a:ext>
            </a:extLst>
          </p:cNvPr>
          <p:cNvSpPr>
            <a:spLocks noGrp="1"/>
          </p:cNvSpPr>
          <p:nvPr>
            <p:ph type="body" sz="quarter" idx="3"/>
          </p:nvPr>
        </p:nvSpPr>
        <p:spPr/>
        <p:txBody>
          <a:bodyPr/>
          <a:lstStyle/>
          <a:p>
            <a:r>
              <a:rPr lang="en-US" dirty="0"/>
              <a:t>Recording</a:t>
            </a:r>
          </a:p>
        </p:txBody>
      </p:sp>
      <p:sp>
        <p:nvSpPr>
          <p:cNvPr id="4" name="Content Placeholder 3">
            <a:extLst>
              <a:ext uri="{FF2B5EF4-FFF2-40B4-BE49-F238E27FC236}">
                <a16:creationId xmlns:a16="http://schemas.microsoft.com/office/drawing/2014/main" id="{4B2EFAB7-A2AB-D348-8C37-CA78E3555D16}"/>
              </a:ext>
            </a:extLst>
          </p:cNvPr>
          <p:cNvSpPr>
            <a:spLocks noGrp="1"/>
          </p:cNvSpPr>
          <p:nvPr>
            <p:ph sz="quarter" idx="4"/>
          </p:nvPr>
        </p:nvSpPr>
        <p:spPr/>
        <p:txBody>
          <a:bodyPr>
            <a:normAutofit fontScale="70000" lnSpcReduction="20000"/>
          </a:bodyPr>
          <a:lstStyle/>
          <a:p>
            <a:r>
              <a:rPr lang="en-US" dirty="0"/>
              <a:t>Before you create your video, make a plan for what will it contain. You may want to consider the following questions:</a:t>
            </a:r>
          </a:p>
          <a:p>
            <a:pPr lvl="1"/>
            <a:r>
              <a:rPr lang="en-US" dirty="0"/>
              <a:t>What will you say?</a:t>
            </a:r>
          </a:p>
          <a:p>
            <a:pPr lvl="1"/>
            <a:r>
              <a:rPr lang="en-US" dirty="0"/>
              <a:t>What will be on the screen?</a:t>
            </a:r>
          </a:p>
          <a:p>
            <a:pPr lvl="1"/>
            <a:r>
              <a:rPr lang="en-US" dirty="0"/>
              <a:t>How long do you expect it to take?</a:t>
            </a:r>
          </a:p>
          <a:p>
            <a:r>
              <a:rPr lang="en-US" dirty="0"/>
              <a:t>It would be a good idea to run through your script a few times before recording the video. </a:t>
            </a:r>
            <a:r>
              <a:rPr lang="en-US" b="1" dirty="0"/>
              <a:t>The video needs to demonstrate all twelve test cases.</a:t>
            </a:r>
          </a:p>
          <a:p>
            <a:endParaRPr lang="en-US" dirty="0"/>
          </a:p>
        </p:txBody>
      </p:sp>
    </p:spTree>
    <p:extLst>
      <p:ext uri="{BB962C8B-B14F-4D97-AF65-F5344CB8AC3E}">
        <p14:creationId xmlns:p14="http://schemas.microsoft.com/office/powerpoint/2010/main" val="514403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283</TotalTime>
  <Words>1021</Words>
  <Application>Microsoft Macintosh PowerPoint</Application>
  <PresentationFormat>Widescreen</PresentationFormat>
  <Paragraphs>78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Week 06 Software Tools</vt:lpstr>
      <vt:lpstr>Plan of the Week</vt:lpstr>
      <vt:lpstr>(Mon) Installing Selenium IDE</vt:lpstr>
      <vt:lpstr>Reading – For more programming details</vt:lpstr>
      <vt:lpstr>(W) Create automated tests</vt:lpstr>
      <vt:lpstr>CSE 270: W06 Lab: Automation</vt:lpstr>
      <vt:lpstr>(F)CSE 270: W06 Demonstration: Automation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Clements, William</dc:creator>
  <cp:lastModifiedBy>Clements, William</cp:lastModifiedBy>
  <cp:revision>1</cp:revision>
  <dcterms:created xsi:type="dcterms:W3CDTF">2022-02-01T23:52:47Z</dcterms:created>
  <dcterms:modified xsi:type="dcterms:W3CDTF">2022-04-18T19:36:47Z</dcterms:modified>
</cp:coreProperties>
</file>