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8" r:id="rId9"/>
    <p:sldId id="322" r:id="rId10"/>
    <p:sldId id="318" r:id="rId11"/>
    <p:sldId id="319" r:id="rId12"/>
    <p:sldId id="324" r:id="rId13"/>
    <p:sldId id="325" r:id="rId14"/>
    <p:sldId id="327" r:id="rId15"/>
    <p:sldId id="321" r:id="rId16"/>
    <p:sldId id="323" r:id="rId17"/>
    <p:sldId id="315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D4EC6-D349-6E4B-93F1-DEAF191BD3D5}" v="1" dt="2022-03-24T22:06:55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E4A0B294-6180-184D-AB0C-2ABCE4D57317}"/>
    <pc:docChg chg="undo custSel addSld delSld modSld">
      <pc:chgData name="Clements, William" userId="cbdb0636-a496-422a-8d40-98c53d494d26" providerId="ADAL" clId="{E4A0B294-6180-184D-AB0C-2ABCE4D57317}" dt="2022-02-15T19:42:00.672" v="1869" actId="1076"/>
      <pc:docMkLst>
        <pc:docMk/>
      </pc:docMkLst>
      <pc:sldChg chg="add">
        <pc:chgData name="Clements, William" userId="cbdb0636-a496-422a-8d40-98c53d494d26" providerId="ADAL" clId="{E4A0B294-6180-184D-AB0C-2ABCE4D57317}" dt="2022-02-14T20:45:11.492" v="13"/>
        <pc:sldMkLst>
          <pc:docMk/>
          <pc:sldMk cId="4269026877" sldId="315"/>
        </pc:sldMkLst>
      </pc:sldChg>
      <pc:sldChg chg="addSp delSp modSp add mod">
        <pc:chgData name="Clements, William" userId="cbdb0636-a496-422a-8d40-98c53d494d26" providerId="ADAL" clId="{E4A0B294-6180-184D-AB0C-2ABCE4D57317}" dt="2022-02-14T20:48:56.208" v="521" actId="14100"/>
        <pc:sldMkLst>
          <pc:docMk/>
          <pc:sldMk cId="2222711775" sldId="323"/>
        </pc:sldMkLst>
        <pc:spChg chg="mod">
          <ac:chgData name="Clements, William" userId="cbdb0636-a496-422a-8d40-98c53d494d26" providerId="ADAL" clId="{E4A0B294-6180-184D-AB0C-2ABCE4D57317}" dt="2022-02-14T20:43:16.025" v="7" actId="20577"/>
          <ac:spMkLst>
            <pc:docMk/>
            <pc:sldMk cId="2222711775" sldId="323"/>
            <ac:spMk id="4" creationId="{BE194566-442F-400A-A854-3E2228BE01EB}"/>
          </ac:spMkLst>
        </pc:spChg>
        <pc:spChg chg="mod">
          <ac:chgData name="Clements, William" userId="cbdb0636-a496-422a-8d40-98c53d494d26" providerId="ADAL" clId="{E4A0B294-6180-184D-AB0C-2ABCE4D57317}" dt="2022-02-14T20:48:44.221" v="517" actId="6549"/>
          <ac:spMkLst>
            <pc:docMk/>
            <pc:sldMk cId="2222711775" sldId="323"/>
            <ac:spMk id="7" creationId="{7710EB23-1E77-5942-996E-0277AE7F06FE}"/>
          </ac:spMkLst>
        </pc:spChg>
        <pc:spChg chg="add mod">
          <ac:chgData name="Clements, William" userId="cbdb0636-a496-422a-8d40-98c53d494d26" providerId="ADAL" clId="{E4A0B294-6180-184D-AB0C-2ABCE4D57317}" dt="2022-02-14T20:48:46.713" v="519" actId="27636"/>
          <ac:spMkLst>
            <pc:docMk/>
            <pc:sldMk cId="2222711775" sldId="323"/>
            <ac:spMk id="8" creationId="{85F66C6A-12FF-9A45-8711-CEA462455A60}"/>
          </ac:spMkLst>
        </pc:spChg>
        <pc:picChg chg="add mod">
          <ac:chgData name="Clements, William" userId="cbdb0636-a496-422a-8d40-98c53d494d26" providerId="ADAL" clId="{E4A0B294-6180-184D-AB0C-2ABCE4D57317}" dt="2022-02-14T20:48:56.208" v="521" actId="14100"/>
          <ac:picMkLst>
            <pc:docMk/>
            <pc:sldMk cId="2222711775" sldId="323"/>
            <ac:picMk id="6" creationId="{935F23EE-35A6-6E43-8330-F77A4C79A195}"/>
          </ac:picMkLst>
        </pc:picChg>
        <pc:picChg chg="del">
          <ac:chgData name="Clements, William" userId="cbdb0636-a496-422a-8d40-98c53d494d26" providerId="ADAL" clId="{E4A0B294-6180-184D-AB0C-2ABCE4D57317}" dt="2022-02-14T20:43:21.552" v="8" actId="478"/>
          <ac:picMkLst>
            <pc:docMk/>
            <pc:sldMk cId="2222711775" sldId="323"/>
            <ac:picMk id="9" creationId="{0470C76B-C62F-1F4F-B1F8-C3181D35E583}"/>
          </ac:picMkLst>
        </pc:picChg>
      </pc:sldChg>
      <pc:sldChg chg="addSp delSp modSp new mod modClrScheme chgLayout">
        <pc:chgData name="Clements, William" userId="cbdb0636-a496-422a-8d40-98c53d494d26" providerId="ADAL" clId="{E4A0B294-6180-184D-AB0C-2ABCE4D57317}" dt="2022-02-15T19:41:44.596" v="1867" actId="20577"/>
        <pc:sldMkLst>
          <pc:docMk/>
          <pc:sldMk cId="960751146" sldId="324"/>
        </pc:sldMkLst>
        <pc:spChg chg="add mod">
          <ac:chgData name="Clements, William" userId="cbdb0636-a496-422a-8d40-98c53d494d26" providerId="ADAL" clId="{E4A0B294-6180-184D-AB0C-2ABCE4D57317}" dt="2022-02-15T16:09:59.705" v="1788" actId="313"/>
          <ac:spMkLst>
            <pc:docMk/>
            <pc:sldMk cId="960751146" sldId="324"/>
            <ac:spMk id="2" creationId="{24605C00-2F52-6D4C-A702-4BB1FAD71258}"/>
          </ac:spMkLst>
        </pc:spChg>
        <pc:spChg chg="add mod">
          <ac:chgData name="Clements, William" userId="cbdb0636-a496-422a-8d40-98c53d494d26" providerId="ADAL" clId="{E4A0B294-6180-184D-AB0C-2ABCE4D57317}" dt="2022-02-15T19:41:44.596" v="1867" actId="20577"/>
          <ac:spMkLst>
            <pc:docMk/>
            <pc:sldMk cId="960751146" sldId="324"/>
            <ac:spMk id="3" creationId="{E5BDF99C-C06D-8544-B49C-B62206E60C7D}"/>
          </ac:spMkLst>
        </pc:spChg>
        <pc:spChg chg="add del mod">
          <ac:chgData name="Clements, William" userId="cbdb0636-a496-422a-8d40-98c53d494d26" providerId="ADAL" clId="{E4A0B294-6180-184D-AB0C-2ABCE4D57317}" dt="2022-02-15T15:48:27.649" v="1285" actId="478"/>
          <ac:spMkLst>
            <pc:docMk/>
            <pc:sldMk cId="960751146" sldId="324"/>
            <ac:spMk id="5" creationId="{19734B3E-C9E7-C342-8A93-146F20D727CC}"/>
          </ac:spMkLst>
        </pc:spChg>
        <pc:spChg chg="add del mod">
          <ac:chgData name="Clements, William" userId="cbdb0636-a496-422a-8d40-98c53d494d26" providerId="ADAL" clId="{E4A0B294-6180-184D-AB0C-2ABCE4D57317}" dt="2022-02-15T15:48:27.649" v="1285" actId="478"/>
          <ac:spMkLst>
            <pc:docMk/>
            <pc:sldMk cId="960751146" sldId="324"/>
            <ac:spMk id="6" creationId="{421583EC-9956-0247-BDC4-3F8919D5C736}"/>
          </ac:spMkLst>
        </pc:spChg>
        <pc:spChg chg="add del mod">
          <ac:chgData name="Clements, William" userId="cbdb0636-a496-422a-8d40-98c53d494d26" providerId="ADAL" clId="{E4A0B294-6180-184D-AB0C-2ABCE4D57317}" dt="2022-02-15T15:48:27.649" v="1285" actId="478"/>
          <ac:spMkLst>
            <pc:docMk/>
            <pc:sldMk cId="960751146" sldId="324"/>
            <ac:spMk id="7" creationId="{6281546E-392A-954A-B27F-4A528E52F12A}"/>
          </ac:spMkLst>
        </pc:spChg>
        <pc:spChg chg="add del mod">
          <ac:chgData name="Clements, William" userId="cbdb0636-a496-422a-8d40-98c53d494d26" providerId="ADAL" clId="{E4A0B294-6180-184D-AB0C-2ABCE4D57317}" dt="2022-02-15T15:48:27.649" v="1285" actId="478"/>
          <ac:spMkLst>
            <pc:docMk/>
            <pc:sldMk cId="960751146" sldId="324"/>
            <ac:spMk id="8" creationId="{2C5E75D6-5302-4946-A226-CB358BAA1F60}"/>
          </ac:spMkLst>
        </pc:spChg>
        <pc:picChg chg="add del mod">
          <ac:chgData name="Clements, William" userId="cbdb0636-a496-422a-8d40-98c53d494d26" providerId="ADAL" clId="{E4A0B294-6180-184D-AB0C-2ABCE4D57317}" dt="2022-02-15T15:33:47.430" v="633" actId="478"/>
          <ac:picMkLst>
            <pc:docMk/>
            <pc:sldMk cId="960751146" sldId="324"/>
            <ac:picMk id="4" creationId="{42CFA2CC-0286-D84A-9C2A-50C25BBDB325}"/>
          </ac:picMkLst>
        </pc:picChg>
      </pc:sldChg>
      <pc:sldChg chg="addSp delSp modSp add mod">
        <pc:chgData name="Clements, William" userId="cbdb0636-a496-422a-8d40-98c53d494d26" providerId="ADAL" clId="{E4A0B294-6180-184D-AB0C-2ABCE4D57317}" dt="2022-02-15T16:10:29.612" v="1792" actId="113"/>
        <pc:sldMkLst>
          <pc:docMk/>
          <pc:sldMk cId="1046164645" sldId="325"/>
        </pc:sldMkLst>
        <pc:spChg chg="mod">
          <ac:chgData name="Clements, William" userId="cbdb0636-a496-422a-8d40-98c53d494d26" providerId="ADAL" clId="{E4A0B294-6180-184D-AB0C-2ABCE4D57317}" dt="2022-02-15T16:10:29.612" v="1792" actId="113"/>
          <ac:spMkLst>
            <pc:docMk/>
            <pc:sldMk cId="1046164645" sldId="325"/>
            <ac:spMk id="3" creationId="{E5BDF99C-C06D-8544-B49C-B62206E60C7D}"/>
          </ac:spMkLst>
        </pc:spChg>
        <pc:spChg chg="mod">
          <ac:chgData name="Clements, William" userId="cbdb0636-a496-422a-8d40-98c53d494d26" providerId="ADAL" clId="{E4A0B294-6180-184D-AB0C-2ABCE4D57317}" dt="2022-02-15T16:08:54.889" v="1732" actId="164"/>
          <ac:spMkLst>
            <pc:docMk/>
            <pc:sldMk cId="1046164645" sldId="325"/>
            <ac:spMk id="5" creationId="{19734B3E-C9E7-C342-8A93-146F20D727CC}"/>
          </ac:spMkLst>
        </pc:spChg>
        <pc:spChg chg="mod">
          <ac:chgData name="Clements, William" userId="cbdb0636-a496-422a-8d40-98c53d494d26" providerId="ADAL" clId="{E4A0B294-6180-184D-AB0C-2ABCE4D57317}" dt="2022-02-15T16:08:54.889" v="1732" actId="164"/>
          <ac:spMkLst>
            <pc:docMk/>
            <pc:sldMk cId="1046164645" sldId="325"/>
            <ac:spMk id="6" creationId="{421583EC-9956-0247-BDC4-3F8919D5C736}"/>
          </ac:spMkLst>
        </pc:spChg>
        <pc:spChg chg="mod">
          <ac:chgData name="Clements, William" userId="cbdb0636-a496-422a-8d40-98c53d494d26" providerId="ADAL" clId="{E4A0B294-6180-184D-AB0C-2ABCE4D57317}" dt="2022-02-15T16:08:54.889" v="1732" actId="164"/>
          <ac:spMkLst>
            <pc:docMk/>
            <pc:sldMk cId="1046164645" sldId="325"/>
            <ac:spMk id="7" creationId="{6281546E-392A-954A-B27F-4A528E52F12A}"/>
          </ac:spMkLst>
        </pc:spChg>
        <pc:spChg chg="mod">
          <ac:chgData name="Clements, William" userId="cbdb0636-a496-422a-8d40-98c53d494d26" providerId="ADAL" clId="{E4A0B294-6180-184D-AB0C-2ABCE4D57317}" dt="2022-02-15T16:08:54.889" v="1732" actId="164"/>
          <ac:spMkLst>
            <pc:docMk/>
            <pc:sldMk cId="1046164645" sldId="325"/>
            <ac:spMk id="8" creationId="{2C5E75D6-5302-4946-A226-CB358BAA1F60}"/>
          </ac:spMkLst>
        </pc:spChg>
        <pc:grpChg chg="add del mod">
          <ac:chgData name="Clements, William" userId="cbdb0636-a496-422a-8d40-98c53d494d26" providerId="ADAL" clId="{E4A0B294-6180-184D-AB0C-2ABCE4D57317}" dt="2022-02-15T16:10:06.046" v="1789" actId="478"/>
          <ac:grpSpMkLst>
            <pc:docMk/>
            <pc:sldMk cId="1046164645" sldId="325"/>
            <ac:grpSpMk id="4" creationId="{B3EF467E-DB63-184B-B35C-5E762BE9586C}"/>
          </ac:grpSpMkLst>
        </pc:grpChg>
      </pc:sldChg>
      <pc:sldChg chg="new del">
        <pc:chgData name="Clements, William" userId="cbdb0636-a496-422a-8d40-98c53d494d26" providerId="ADAL" clId="{E4A0B294-6180-184D-AB0C-2ABCE4D57317}" dt="2022-02-15T15:52:45.674" v="1381" actId="2696"/>
        <pc:sldMkLst>
          <pc:docMk/>
          <pc:sldMk cId="586909239" sldId="326"/>
        </pc:sldMkLst>
      </pc:sldChg>
      <pc:sldChg chg="addSp delSp modSp new mod modClrScheme chgLayout">
        <pc:chgData name="Clements, William" userId="cbdb0636-a496-422a-8d40-98c53d494d26" providerId="ADAL" clId="{E4A0B294-6180-184D-AB0C-2ABCE4D57317}" dt="2022-02-15T19:42:00.672" v="1869" actId="1076"/>
        <pc:sldMkLst>
          <pc:docMk/>
          <pc:sldMk cId="897934427" sldId="327"/>
        </pc:sldMkLst>
        <pc:spChg chg="del">
          <ac:chgData name="Clements, William" userId="cbdb0636-a496-422a-8d40-98c53d494d26" providerId="ADAL" clId="{E4A0B294-6180-184D-AB0C-2ABCE4D57317}" dt="2022-02-15T16:05:05.898" v="1675" actId="478"/>
          <ac:spMkLst>
            <pc:docMk/>
            <pc:sldMk cId="897934427" sldId="327"/>
            <ac:spMk id="2" creationId="{868BC16D-BB7E-7943-8C26-A4498742400A}"/>
          </ac:spMkLst>
        </pc:spChg>
        <pc:spChg chg="add mod topLvl">
          <ac:chgData name="Clements, William" userId="cbdb0636-a496-422a-8d40-98c53d494d26" providerId="ADAL" clId="{E4A0B294-6180-184D-AB0C-2ABCE4D57317}" dt="2022-02-15T16:07:42.527" v="1711" actId="20577"/>
          <ac:spMkLst>
            <pc:docMk/>
            <pc:sldMk cId="897934427" sldId="327"/>
            <ac:spMk id="4" creationId="{242EE61A-BADE-0B40-8D37-2D75E49121BA}"/>
          </ac:spMkLst>
        </pc:spChg>
        <pc:spChg chg="add mod">
          <ac:chgData name="Clements, William" userId="cbdb0636-a496-422a-8d40-98c53d494d26" providerId="ADAL" clId="{E4A0B294-6180-184D-AB0C-2ABCE4D57317}" dt="2022-02-15T16:11:19.925" v="1800" actId="12788"/>
          <ac:spMkLst>
            <pc:docMk/>
            <pc:sldMk cId="897934427" sldId="327"/>
            <ac:spMk id="6" creationId="{9E4F815F-4737-2346-BF43-686ECD8CC276}"/>
          </ac:spMkLst>
        </pc:spChg>
        <pc:spChg chg="add mod">
          <ac:chgData name="Clements, William" userId="cbdb0636-a496-422a-8d40-98c53d494d26" providerId="ADAL" clId="{E4A0B294-6180-184D-AB0C-2ABCE4D57317}" dt="2022-02-15T16:11:19.925" v="1800" actId="12788"/>
          <ac:spMkLst>
            <pc:docMk/>
            <pc:sldMk cId="897934427" sldId="327"/>
            <ac:spMk id="8" creationId="{08D456EE-FA3B-F54B-888E-C50C4760724C}"/>
          </ac:spMkLst>
        </pc:spChg>
        <pc:spChg chg="add mod topLvl">
          <ac:chgData name="Clements, William" userId="cbdb0636-a496-422a-8d40-98c53d494d26" providerId="ADAL" clId="{E4A0B294-6180-184D-AB0C-2ABCE4D57317}" dt="2022-02-15T16:06:20.914" v="1697" actId="1076"/>
          <ac:spMkLst>
            <pc:docMk/>
            <pc:sldMk cId="897934427" sldId="327"/>
            <ac:spMk id="9" creationId="{0720E937-7DA8-8F4B-9F0E-FD95E96A189F}"/>
          </ac:spMkLst>
        </pc:spChg>
        <pc:spChg chg="add mod topLvl">
          <ac:chgData name="Clements, William" userId="cbdb0636-a496-422a-8d40-98c53d494d26" providerId="ADAL" clId="{E4A0B294-6180-184D-AB0C-2ABCE4D57317}" dt="2022-02-15T16:06:20.914" v="1697" actId="1076"/>
          <ac:spMkLst>
            <pc:docMk/>
            <pc:sldMk cId="897934427" sldId="327"/>
            <ac:spMk id="10" creationId="{C47FEB3C-E552-A14C-9548-3B351B2C88A4}"/>
          </ac:spMkLst>
        </pc:spChg>
        <pc:spChg chg="add mod topLvl">
          <ac:chgData name="Clements, William" userId="cbdb0636-a496-422a-8d40-98c53d494d26" providerId="ADAL" clId="{E4A0B294-6180-184D-AB0C-2ABCE4D57317}" dt="2022-02-15T16:06:20.914" v="1697" actId="1076"/>
          <ac:spMkLst>
            <pc:docMk/>
            <pc:sldMk cId="897934427" sldId="327"/>
            <ac:spMk id="11" creationId="{AE4D4C8C-6B3B-AB44-B7E3-482E22C2A2D8}"/>
          </ac:spMkLst>
        </pc:spChg>
        <pc:spChg chg="add mod">
          <ac:chgData name="Clements, William" userId="cbdb0636-a496-422a-8d40-98c53d494d26" providerId="ADAL" clId="{E4A0B294-6180-184D-AB0C-2ABCE4D57317}" dt="2022-02-15T16:11:19.925" v="1800" actId="12788"/>
          <ac:spMkLst>
            <pc:docMk/>
            <pc:sldMk cId="897934427" sldId="327"/>
            <ac:spMk id="27" creationId="{7DD1EF83-303E-CA4B-BEC8-7C7AF4DDDC48}"/>
          </ac:spMkLst>
        </pc:spChg>
        <pc:spChg chg="add mod">
          <ac:chgData name="Clements, William" userId="cbdb0636-a496-422a-8d40-98c53d494d26" providerId="ADAL" clId="{E4A0B294-6180-184D-AB0C-2ABCE4D57317}" dt="2022-02-15T16:11:19.925" v="1800" actId="12788"/>
          <ac:spMkLst>
            <pc:docMk/>
            <pc:sldMk cId="897934427" sldId="327"/>
            <ac:spMk id="28" creationId="{EB668CFC-499E-094E-95B7-4E30A68F07C4}"/>
          </ac:spMkLst>
        </pc:spChg>
        <pc:spChg chg="add mod">
          <ac:chgData name="Clements, William" userId="cbdb0636-a496-422a-8d40-98c53d494d26" providerId="ADAL" clId="{E4A0B294-6180-184D-AB0C-2ABCE4D57317}" dt="2022-02-15T19:42:00.672" v="1869" actId="1076"/>
          <ac:spMkLst>
            <pc:docMk/>
            <pc:sldMk cId="897934427" sldId="327"/>
            <ac:spMk id="30" creationId="{BFE3C9E4-04DD-D649-BDC6-9AF5A275E6A9}"/>
          </ac:spMkLst>
        </pc:spChg>
        <pc:spChg chg="add mod">
          <ac:chgData name="Clements, William" userId="cbdb0636-a496-422a-8d40-98c53d494d26" providerId="ADAL" clId="{E4A0B294-6180-184D-AB0C-2ABCE4D57317}" dt="2022-02-15T16:06:20.914" v="1697" actId="1076"/>
          <ac:spMkLst>
            <pc:docMk/>
            <pc:sldMk cId="897934427" sldId="327"/>
            <ac:spMk id="34" creationId="{B1DC5ED6-91F3-CC45-BB82-A03EE029C051}"/>
          </ac:spMkLst>
        </pc:spChg>
        <pc:spChg chg="add mod">
          <ac:chgData name="Clements, William" userId="cbdb0636-a496-422a-8d40-98c53d494d26" providerId="ADAL" clId="{E4A0B294-6180-184D-AB0C-2ABCE4D57317}" dt="2022-02-15T16:06:20.914" v="1697" actId="1076"/>
          <ac:spMkLst>
            <pc:docMk/>
            <pc:sldMk cId="897934427" sldId="327"/>
            <ac:spMk id="38" creationId="{5A77CFFD-6406-8C48-8949-36B8AE9F973A}"/>
          </ac:spMkLst>
        </pc:spChg>
        <pc:spChg chg="add mod">
          <ac:chgData name="Clements, William" userId="cbdb0636-a496-422a-8d40-98c53d494d26" providerId="ADAL" clId="{E4A0B294-6180-184D-AB0C-2ABCE4D57317}" dt="2022-02-15T16:06:20.914" v="1697" actId="1076"/>
          <ac:spMkLst>
            <pc:docMk/>
            <pc:sldMk cId="897934427" sldId="327"/>
            <ac:spMk id="42" creationId="{00E9D405-DAA5-9448-B4E0-939D77E45DCC}"/>
          </ac:spMkLst>
        </pc:spChg>
        <pc:spChg chg="add mod">
          <ac:chgData name="Clements, William" userId="cbdb0636-a496-422a-8d40-98c53d494d26" providerId="ADAL" clId="{E4A0B294-6180-184D-AB0C-2ABCE4D57317}" dt="2022-02-15T16:08:12.266" v="1728" actId="1076"/>
          <ac:spMkLst>
            <pc:docMk/>
            <pc:sldMk cId="897934427" sldId="327"/>
            <ac:spMk id="100" creationId="{E9316860-4E34-2E49-AD7A-646D3105B665}"/>
          </ac:spMkLst>
        </pc:spChg>
        <pc:spChg chg="mod">
          <ac:chgData name="Clements, William" userId="cbdb0636-a496-422a-8d40-98c53d494d26" providerId="ADAL" clId="{E4A0B294-6180-184D-AB0C-2ABCE4D57317}" dt="2022-02-15T16:09:02.341" v="1733"/>
          <ac:spMkLst>
            <pc:docMk/>
            <pc:sldMk cId="897934427" sldId="327"/>
            <ac:spMk id="105" creationId="{F9DDAF31-3299-1A49-BFC2-6E37FB77584E}"/>
          </ac:spMkLst>
        </pc:spChg>
        <pc:spChg chg="mod">
          <ac:chgData name="Clements, William" userId="cbdb0636-a496-422a-8d40-98c53d494d26" providerId="ADAL" clId="{E4A0B294-6180-184D-AB0C-2ABCE4D57317}" dt="2022-02-15T16:09:02.341" v="1733"/>
          <ac:spMkLst>
            <pc:docMk/>
            <pc:sldMk cId="897934427" sldId="327"/>
            <ac:spMk id="106" creationId="{19D9D273-F1BC-AA49-A70C-77FD7CE8B413}"/>
          </ac:spMkLst>
        </pc:spChg>
        <pc:spChg chg="mod">
          <ac:chgData name="Clements, William" userId="cbdb0636-a496-422a-8d40-98c53d494d26" providerId="ADAL" clId="{E4A0B294-6180-184D-AB0C-2ABCE4D57317}" dt="2022-02-15T16:09:02.341" v="1733"/>
          <ac:spMkLst>
            <pc:docMk/>
            <pc:sldMk cId="897934427" sldId="327"/>
            <ac:spMk id="107" creationId="{7815E8A4-CA4A-A245-AF61-D536C7174D68}"/>
          </ac:spMkLst>
        </pc:spChg>
        <pc:spChg chg="mod">
          <ac:chgData name="Clements, William" userId="cbdb0636-a496-422a-8d40-98c53d494d26" providerId="ADAL" clId="{E4A0B294-6180-184D-AB0C-2ABCE4D57317}" dt="2022-02-15T16:09:02.341" v="1733"/>
          <ac:spMkLst>
            <pc:docMk/>
            <pc:sldMk cId="897934427" sldId="327"/>
            <ac:spMk id="108" creationId="{0CE10910-63C6-CF46-91B6-E42038A91D89}"/>
          </ac:spMkLst>
        </pc:spChg>
        <pc:spChg chg="add del mod ord">
          <ac:chgData name="Clements, William" userId="cbdb0636-a496-422a-8d40-98c53d494d26" providerId="ADAL" clId="{E4A0B294-6180-184D-AB0C-2ABCE4D57317}" dt="2022-02-15T16:09:26.812" v="1737" actId="700"/>
          <ac:spMkLst>
            <pc:docMk/>
            <pc:sldMk cId="897934427" sldId="327"/>
            <ac:spMk id="109" creationId="{BC788A0B-91E3-0A44-A5C9-B047AAE2AB5A}"/>
          </ac:spMkLst>
        </pc:spChg>
        <pc:spChg chg="add del mod ord">
          <ac:chgData name="Clements, William" userId="cbdb0636-a496-422a-8d40-98c53d494d26" providerId="ADAL" clId="{E4A0B294-6180-184D-AB0C-2ABCE4D57317}" dt="2022-02-15T16:09:26.812" v="1737" actId="700"/>
          <ac:spMkLst>
            <pc:docMk/>
            <pc:sldMk cId="897934427" sldId="327"/>
            <ac:spMk id="110" creationId="{181C63BB-19FF-6E43-99B0-783D315ECD52}"/>
          </ac:spMkLst>
        </pc:spChg>
        <pc:spChg chg="add mod ord">
          <ac:chgData name="Clements, William" userId="cbdb0636-a496-422a-8d40-98c53d494d26" providerId="ADAL" clId="{E4A0B294-6180-184D-AB0C-2ABCE4D57317}" dt="2022-02-15T16:09:46.621" v="1775" actId="20577"/>
          <ac:spMkLst>
            <pc:docMk/>
            <pc:sldMk cId="897934427" sldId="327"/>
            <ac:spMk id="111" creationId="{F730E457-3C76-144E-BAED-14C3C579CDBF}"/>
          </ac:spMkLst>
        </pc:spChg>
        <pc:grpChg chg="add del mod">
          <ac:chgData name="Clements, William" userId="cbdb0636-a496-422a-8d40-98c53d494d26" providerId="ADAL" clId="{E4A0B294-6180-184D-AB0C-2ABCE4D57317}" dt="2022-02-15T15:59:04.805" v="1489" actId="165"/>
          <ac:grpSpMkLst>
            <pc:docMk/>
            <pc:sldMk cId="897934427" sldId="327"/>
            <ac:grpSpMk id="12" creationId="{7E30DC82-555C-344B-B756-575F93BC0732}"/>
          </ac:grpSpMkLst>
        </pc:grpChg>
        <pc:grpChg chg="add mod">
          <ac:chgData name="Clements, William" userId="cbdb0636-a496-422a-8d40-98c53d494d26" providerId="ADAL" clId="{E4A0B294-6180-184D-AB0C-2ABCE4D57317}" dt="2022-02-15T16:09:09.490" v="1735" actId="14100"/>
          <ac:grpSpMkLst>
            <pc:docMk/>
            <pc:sldMk cId="897934427" sldId="327"/>
            <ac:grpSpMk id="104" creationId="{3553BCAF-2351-5342-8B0C-BBF2D7ECD264}"/>
          </ac:grpSpMkLst>
        </pc:grpChg>
        <pc:cxnChg chg="add mod">
          <ac:chgData name="Clements, William" userId="cbdb0636-a496-422a-8d40-98c53d494d26" providerId="ADAL" clId="{E4A0B294-6180-184D-AB0C-2ABCE4D57317}" dt="2022-02-15T19:41:07.646" v="1811" actId="692"/>
          <ac:cxnSpMkLst>
            <pc:docMk/>
            <pc:sldMk cId="897934427" sldId="327"/>
            <ac:cxnSpMk id="14" creationId="{2E668BB7-19A6-5A44-BD70-C79C8F6002E8}"/>
          </ac:cxnSpMkLst>
        </pc:cxnChg>
        <pc:cxnChg chg="add mod">
          <ac:chgData name="Clements, William" userId="cbdb0636-a496-422a-8d40-98c53d494d26" providerId="ADAL" clId="{E4A0B294-6180-184D-AB0C-2ABCE4D57317}" dt="2022-02-15T19:41:07.646" v="1811" actId="692"/>
          <ac:cxnSpMkLst>
            <pc:docMk/>
            <pc:sldMk cId="897934427" sldId="327"/>
            <ac:cxnSpMk id="15" creationId="{FD9DB50D-166E-1746-91DA-1D9F33A644D2}"/>
          </ac:cxnSpMkLst>
        </pc:cxnChg>
        <pc:cxnChg chg="add mod">
          <ac:chgData name="Clements, William" userId="cbdb0636-a496-422a-8d40-98c53d494d26" providerId="ADAL" clId="{E4A0B294-6180-184D-AB0C-2ABCE4D57317}" dt="2022-02-15T19:42:00.672" v="1869" actId="1076"/>
          <ac:cxnSpMkLst>
            <pc:docMk/>
            <pc:sldMk cId="897934427" sldId="327"/>
            <ac:cxnSpMk id="35" creationId="{79172F1D-00ED-F242-B87C-C6DE325CDD8D}"/>
          </ac:cxnSpMkLst>
        </pc:cxnChg>
        <pc:cxnChg chg="add mod">
          <ac:chgData name="Clements, William" userId="cbdb0636-a496-422a-8d40-98c53d494d26" providerId="ADAL" clId="{E4A0B294-6180-184D-AB0C-2ABCE4D57317}" dt="2022-02-15T19:42:00.672" v="1869" actId="1076"/>
          <ac:cxnSpMkLst>
            <pc:docMk/>
            <pc:sldMk cId="897934427" sldId="327"/>
            <ac:cxnSpMk id="39" creationId="{FB4648A2-A44C-B049-AF6D-52C167C5A24B}"/>
          </ac:cxnSpMkLst>
        </pc:cxnChg>
        <pc:cxnChg chg="add mod">
          <ac:chgData name="Clements, William" userId="cbdb0636-a496-422a-8d40-98c53d494d26" providerId="ADAL" clId="{E4A0B294-6180-184D-AB0C-2ABCE4D57317}" dt="2022-02-15T16:11:19.925" v="1800" actId="12788"/>
          <ac:cxnSpMkLst>
            <pc:docMk/>
            <pc:sldMk cId="897934427" sldId="327"/>
            <ac:cxnSpMk id="43" creationId="{8B5DBBE9-33E3-DF41-A90B-41A60D50F159}"/>
          </ac:cxnSpMkLst>
        </pc:cxnChg>
        <pc:cxnChg chg="add mod">
          <ac:chgData name="Clements, William" userId="cbdb0636-a496-422a-8d40-98c53d494d26" providerId="ADAL" clId="{E4A0B294-6180-184D-AB0C-2ABCE4D57317}" dt="2022-02-15T16:11:19.925" v="1800" actId="12788"/>
          <ac:cxnSpMkLst>
            <pc:docMk/>
            <pc:sldMk cId="897934427" sldId="327"/>
            <ac:cxnSpMk id="74" creationId="{94F18CA1-8F0A-5541-9FF0-F0CD69474F62}"/>
          </ac:cxnSpMkLst>
        </pc:cxnChg>
        <pc:cxnChg chg="add mod">
          <ac:chgData name="Clements, William" userId="cbdb0636-a496-422a-8d40-98c53d494d26" providerId="ADAL" clId="{E4A0B294-6180-184D-AB0C-2ABCE4D57317}" dt="2022-02-15T16:11:19.925" v="1800" actId="12788"/>
          <ac:cxnSpMkLst>
            <pc:docMk/>
            <pc:sldMk cId="897934427" sldId="327"/>
            <ac:cxnSpMk id="81" creationId="{6FF36382-6614-E947-AE7E-8C847E27B70E}"/>
          </ac:cxnSpMkLst>
        </pc:cxnChg>
        <pc:cxnChg chg="add mod">
          <ac:chgData name="Clements, William" userId="cbdb0636-a496-422a-8d40-98c53d494d26" providerId="ADAL" clId="{E4A0B294-6180-184D-AB0C-2ABCE4D57317}" dt="2022-02-15T19:42:00.672" v="1869" actId="1076"/>
          <ac:cxnSpMkLst>
            <pc:docMk/>
            <pc:sldMk cId="897934427" sldId="327"/>
            <ac:cxnSpMk id="86" creationId="{BE5A65E2-9783-144B-BF9A-B4102DC6FA9D}"/>
          </ac:cxnSpMkLst>
        </pc:cxnChg>
        <pc:cxnChg chg="add mod">
          <ac:chgData name="Clements, William" userId="cbdb0636-a496-422a-8d40-98c53d494d26" providerId="ADAL" clId="{E4A0B294-6180-184D-AB0C-2ABCE4D57317}" dt="2022-02-15T16:12:18.869" v="1810" actId="692"/>
          <ac:cxnSpMkLst>
            <pc:docMk/>
            <pc:sldMk cId="897934427" sldId="327"/>
            <ac:cxnSpMk id="97" creationId="{5A5C6DE5-D5A9-F240-9424-0AC1ED81E969}"/>
          </ac:cxnSpMkLst>
        </pc:cxnChg>
        <pc:cxnChg chg="add mod">
          <ac:chgData name="Clements, William" userId="cbdb0636-a496-422a-8d40-98c53d494d26" providerId="ADAL" clId="{E4A0B294-6180-184D-AB0C-2ABCE4D57317}" dt="2022-02-15T19:42:00.672" v="1869" actId="1076"/>
          <ac:cxnSpMkLst>
            <pc:docMk/>
            <pc:sldMk cId="897934427" sldId="327"/>
            <ac:cxnSpMk id="101" creationId="{CA92515D-2FCE-A941-A06B-12A4882040EE}"/>
          </ac:cxnSpMkLst>
        </pc:cxnChg>
        <pc:cxnChg chg="add mod">
          <ac:chgData name="Clements, William" userId="cbdb0636-a496-422a-8d40-98c53d494d26" providerId="ADAL" clId="{E4A0B294-6180-184D-AB0C-2ABCE4D57317}" dt="2022-02-15T19:41:07.646" v="1811" actId="692"/>
          <ac:cxnSpMkLst>
            <pc:docMk/>
            <pc:sldMk cId="897934427" sldId="327"/>
            <ac:cxnSpMk id="137" creationId="{02FE83DA-282F-9D4A-B5C4-64DB9EC13C29}"/>
          </ac:cxnSpMkLst>
        </pc:cxnChg>
        <pc:cxnChg chg="add mod">
          <ac:chgData name="Clements, William" userId="cbdb0636-a496-422a-8d40-98c53d494d26" providerId="ADAL" clId="{E4A0B294-6180-184D-AB0C-2ABCE4D57317}" dt="2022-02-15T19:41:07.646" v="1811" actId="692"/>
          <ac:cxnSpMkLst>
            <pc:docMk/>
            <pc:sldMk cId="897934427" sldId="327"/>
            <ac:cxnSpMk id="141" creationId="{C4211B41-B834-7745-B302-149A77E69926}"/>
          </ac:cxnSpMkLst>
        </pc:cxnChg>
      </pc:sldChg>
    </pc:docChg>
  </pc:docChgLst>
  <pc:docChgLst>
    <pc:chgData name="Clements, William" userId="cbdb0636-a496-422a-8d40-98c53d494d26" providerId="ADAL" clId="{991D4EC6-D349-6E4B-93F1-DEAF191BD3D5}"/>
    <pc:docChg chg="addSld modSld">
      <pc:chgData name="Clements, William" userId="cbdb0636-a496-422a-8d40-98c53d494d26" providerId="ADAL" clId="{991D4EC6-D349-6E4B-93F1-DEAF191BD3D5}" dt="2022-03-24T22:06:55.016" v="66"/>
      <pc:docMkLst>
        <pc:docMk/>
      </pc:docMkLst>
      <pc:sldChg chg="modSp mod">
        <pc:chgData name="Clements, William" userId="cbdb0636-a496-422a-8d40-98c53d494d26" providerId="ADAL" clId="{991D4EC6-D349-6E4B-93F1-DEAF191BD3D5}" dt="2022-03-22T17:26:43.690" v="65" actId="14100"/>
        <pc:sldMkLst>
          <pc:docMk/>
          <pc:sldMk cId="897934427" sldId="327"/>
        </pc:sldMkLst>
        <pc:spChg chg="mod">
          <ac:chgData name="Clements, William" userId="cbdb0636-a496-422a-8d40-98c53d494d26" providerId="ADAL" clId="{991D4EC6-D349-6E4B-93F1-DEAF191BD3D5}" dt="2022-03-22T17:26:28.758" v="61" actId="1076"/>
          <ac:spMkLst>
            <pc:docMk/>
            <pc:sldMk cId="897934427" sldId="327"/>
            <ac:spMk id="6" creationId="{9E4F815F-4737-2346-BF43-686ECD8CC276}"/>
          </ac:spMkLst>
        </pc:spChg>
        <pc:spChg chg="mod">
          <ac:chgData name="Clements, William" userId="cbdb0636-a496-422a-8d40-98c53d494d26" providerId="ADAL" clId="{991D4EC6-D349-6E4B-93F1-DEAF191BD3D5}" dt="2022-03-22T17:26:36.578" v="63" actId="1076"/>
          <ac:spMkLst>
            <pc:docMk/>
            <pc:sldMk cId="897934427" sldId="327"/>
            <ac:spMk id="27" creationId="{7DD1EF83-303E-CA4B-BEC8-7C7AF4DDDC48}"/>
          </ac:spMkLst>
        </pc:spChg>
        <pc:spChg chg="mod">
          <ac:chgData name="Clements, William" userId="cbdb0636-a496-422a-8d40-98c53d494d26" providerId="ADAL" clId="{991D4EC6-D349-6E4B-93F1-DEAF191BD3D5}" dt="2022-03-22T17:26:39.541" v="64" actId="1076"/>
          <ac:spMkLst>
            <pc:docMk/>
            <pc:sldMk cId="897934427" sldId="327"/>
            <ac:spMk id="28" creationId="{EB668CFC-499E-094E-95B7-4E30A68F07C4}"/>
          </ac:spMkLst>
        </pc:spChg>
        <pc:cxnChg chg="mod">
          <ac:chgData name="Clements, William" userId="cbdb0636-a496-422a-8d40-98c53d494d26" providerId="ADAL" clId="{991D4EC6-D349-6E4B-93F1-DEAF191BD3D5}" dt="2022-03-22T17:26:32.497" v="62" actId="14100"/>
          <ac:cxnSpMkLst>
            <pc:docMk/>
            <pc:sldMk cId="897934427" sldId="327"/>
            <ac:cxnSpMk id="15" creationId="{FD9DB50D-166E-1746-91DA-1D9F33A644D2}"/>
          </ac:cxnSpMkLst>
        </pc:cxnChg>
        <pc:cxnChg chg="mod">
          <ac:chgData name="Clements, William" userId="cbdb0636-a496-422a-8d40-98c53d494d26" providerId="ADAL" clId="{991D4EC6-D349-6E4B-93F1-DEAF191BD3D5}" dt="2022-03-22T17:26:28.758" v="61" actId="1076"/>
          <ac:cxnSpMkLst>
            <pc:docMk/>
            <pc:sldMk cId="897934427" sldId="327"/>
            <ac:cxnSpMk id="43" creationId="{8B5DBBE9-33E3-DF41-A90B-41A60D50F159}"/>
          </ac:cxnSpMkLst>
        </pc:cxnChg>
        <pc:cxnChg chg="mod">
          <ac:chgData name="Clements, William" userId="cbdb0636-a496-422a-8d40-98c53d494d26" providerId="ADAL" clId="{991D4EC6-D349-6E4B-93F1-DEAF191BD3D5}" dt="2022-03-22T17:26:36.578" v="63" actId="1076"/>
          <ac:cxnSpMkLst>
            <pc:docMk/>
            <pc:sldMk cId="897934427" sldId="327"/>
            <ac:cxnSpMk id="74" creationId="{94F18CA1-8F0A-5541-9FF0-F0CD69474F62}"/>
          </ac:cxnSpMkLst>
        </pc:cxnChg>
        <pc:cxnChg chg="mod">
          <ac:chgData name="Clements, William" userId="cbdb0636-a496-422a-8d40-98c53d494d26" providerId="ADAL" clId="{991D4EC6-D349-6E4B-93F1-DEAF191BD3D5}" dt="2022-03-22T17:26:39.541" v="64" actId="1076"/>
          <ac:cxnSpMkLst>
            <pc:docMk/>
            <pc:sldMk cId="897934427" sldId="327"/>
            <ac:cxnSpMk id="81" creationId="{6FF36382-6614-E947-AE7E-8C847E27B70E}"/>
          </ac:cxnSpMkLst>
        </pc:cxnChg>
        <pc:cxnChg chg="mod">
          <ac:chgData name="Clements, William" userId="cbdb0636-a496-422a-8d40-98c53d494d26" providerId="ADAL" clId="{991D4EC6-D349-6E4B-93F1-DEAF191BD3D5}" dt="2022-03-22T17:26:39.541" v="64" actId="1076"/>
          <ac:cxnSpMkLst>
            <pc:docMk/>
            <pc:sldMk cId="897934427" sldId="327"/>
            <ac:cxnSpMk id="86" creationId="{BE5A65E2-9783-144B-BF9A-B4102DC6FA9D}"/>
          </ac:cxnSpMkLst>
        </pc:cxnChg>
        <pc:cxnChg chg="mod">
          <ac:chgData name="Clements, William" userId="cbdb0636-a496-422a-8d40-98c53d494d26" providerId="ADAL" clId="{991D4EC6-D349-6E4B-93F1-DEAF191BD3D5}" dt="2022-03-22T17:26:36.578" v="63" actId="1076"/>
          <ac:cxnSpMkLst>
            <pc:docMk/>
            <pc:sldMk cId="897934427" sldId="327"/>
            <ac:cxnSpMk id="137" creationId="{02FE83DA-282F-9D4A-B5C4-64DB9EC13C29}"/>
          </ac:cxnSpMkLst>
        </pc:cxnChg>
        <pc:cxnChg chg="mod">
          <ac:chgData name="Clements, William" userId="cbdb0636-a496-422a-8d40-98c53d494d26" providerId="ADAL" clId="{991D4EC6-D349-6E4B-93F1-DEAF191BD3D5}" dt="2022-03-22T17:26:43.690" v="65" actId="14100"/>
          <ac:cxnSpMkLst>
            <pc:docMk/>
            <pc:sldMk cId="897934427" sldId="327"/>
            <ac:cxnSpMk id="141" creationId="{C4211B41-B834-7745-B302-149A77E69926}"/>
          </ac:cxnSpMkLst>
        </pc:cxnChg>
      </pc:sldChg>
      <pc:sldChg chg="add">
        <pc:chgData name="Clements, William" userId="cbdb0636-a496-422a-8d40-98c53d494d26" providerId="ADAL" clId="{991D4EC6-D349-6E4B-93F1-DEAF191BD3D5}" dt="2022-03-24T22:06:55.016" v="66"/>
        <pc:sldMkLst>
          <pc:docMk/>
          <pc:sldMk cId="2956604519" sldId="328"/>
        </pc:sldMkLst>
      </pc:sldChg>
    </pc:docChg>
  </pc:docChgLst>
  <pc:docChgLst>
    <pc:chgData name="Clements, William" userId="cbdb0636-a496-422a-8d40-98c53d494d26" providerId="ADAL" clId="{71F5B9C2-8B78-4B5D-82A2-EF8EF7BB2AC8}"/>
    <pc:docChg chg="custSel modSld">
      <pc:chgData name="Clements, William" userId="cbdb0636-a496-422a-8d40-98c53d494d26" providerId="ADAL" clId="{71F5B9C2-8B78-4B5D-82A2-EF8EF7BB2AC8}" dt="2022-02-18T21:57:20.873" v="82" actId="6549"/>
      <pc:docMkLst>
        <pc:docMk/>
      </pc:docMkLst>
      <pc:sldChg chg="modSp mod">
        <pc:chgData name="Clements, William" userId="cbdb0636-a496-422a-8d40-98c53d494d26" providerId="ADAL" clId="{71F5B9C2-8B78-4B5D-82A2-EF8EF7BB2AC8}" dt="2022-02-18T21:46:09.743" v="32" actId="27636"/>
        <pc:sldMkLst>
          <pc:docMk/>
          <pc:sldMk cId="1063566672" sldId="259"/>
        </pc:sldMkLst>
        <pc:spChg chg="mod">
          <ac:chgData name="Clements, William" userId="cbdb0636-a496-422a-8d40-98c53d494d26" providerId="ADAL" clId="{71F5B9C2-8B78-4B5D-82A2-EF8EF7BB2AC8}" dt="2022-02-18T21:46:09.743" v="32" actId="27636"/>
          <ac:spMkLst>
            <pc:docMk/>
            <pc:sldMk cId="1063566672" sldId="259"/>
            <ac:spMk id="3" creationId="{EC64A2F0-4C10-8A4C-8475-8A8571BBA582}"/>
          </ac:spMkLst>
        </pc:spChg>
        <pc:spChg chg="mod">
          <ac:chgData name="Clements, William" userId="cbdb0636-a496-422a-8d40-98c53d494d26" providerId="ADAL" clId="{71F5B9C2-8B78-4B5D-82A2-EF8EF7BB2AC8}" dt="2022-02-18T21:46:09.739" v="31" actId="27636"/>
          <ac:spMkLst>
            <pc:docMk/>
            <pc:sldMk cId="1063566672" sldId="259"/>
            <ac:spMk id="4" creationId="{70EDF91B-F819-324C-A19A-D80AFB911499}"/>
          </ac:spMkLst>
        </pc:spChg>
      </pc:sldChg>
      <pc:sldChg chg="modSp mod">
        <pc:chgData name="Clements, William" userId="cbdb0636-a496-422a-8d40-98c53d494d26" providerId="ADAL" clId="{71F5B9C2-8B78-4B5D-82A2-EF8EF7BB2AC8}" dt="2022-02-18T21:57:20.873" v="82" actId="6549"/>
        <pc:sldMkLst>
          <pc:docMk/>
          <pc:sldMk cId="2473439853" sldId="261"/>
        </pc:sldMkLst>
        <pc:graphicFrameChg chg="mod modGraphic">
          <ac:chgData name="Clements, William" userId="cbdb0636-a496-422a-8d40-98c53d494d26" providerId="ADAL" clId="{71F5B9C2-8B78-4B5D-82A2-EF8EF7BB2AC8}" dt="2022-02-18T21:57:20.873" v="82" actId="6549"/>
          <ac:graphicFrameMkLst>
            <pc:docMk/>
            <pc:sldMk cId="2473439853" sldId="261"/>
            <ac:graphicFrameMk id="4" creationId="{FF347BDC-CBA4-4226-B1BF-76BEC30EC969}"/>
          </ac:graphicFrameMkLst>
        </pc:graphicFrameChg>
      </pc:sldChg>
      <pc:sldChg chg="modSp mod">
        <pc:chgData name="Clements, William" userId="cbdb0636-a496-422a-8d40-98c53d494d26" providerId="ADAL" clId="{71F5B9C2-8B78-4B5D-82A2-EF8EF7BB2AC8}" dt="2022-02-18T21:53:18.320" v="64" actId="20577"/>
        <pc:sldMkLst>
          <pc:docMk/>
          <pc:sldMk cId="1323804269" sldId="262"/>
        </pc:sldMkLst>
        <pc:spChg chg="mod">
          <ac:chgData name="Clements, William" userId="cbdb0636-a496-422a-8d40-98c53d494d26" providerId="ADAL" clId="{71F5B9C2-8B78-4B5D-82A2-EF8EF7BB2AC8}" dt="2022-02-18T21:53:18.320" v="64" actId="20577"/>
          <ac:spMkLst>
            <pc:docMk/>
            <pc:sldMk cId="1323804269" sldId="262"/>
            <ac:spMk id="3" creationId="{BF1190AE-0BBC-4AF2-B418-CFDFA3763241}"/>
          </ac:spMkLst>
        </pc:spChg>
      </pc:sldChg>
      <pc:sldChg chg="addSp modSp mod">
        <pc:chgData name="Clements, William" userId="cbdb0636-a496-422a-8d40-98c53d494d26" providerId="ADAL" clId="{71F5B9C2-8B78-4B5D-82A2-EF8EF7BB2AC8}" dt="2022-02-18T21:47:02.896" v="35" actId="1076"/>
        <pc:sldMkLst>
          <pc:docMk/>
          <pc:sldMk cId="662648249" sldId="320"/>
        </pc:sldMkLst>
        <pc:spChg chg="mod">
          <ac:chgData name="Clements, William" userId="cbdb0636-a496-422a-8d40-98c53d494d26" providerId="ADAL" clId="{71F5B9C2-8B78-4B5D-82A2-EF8EF7BB2AC8}" dt="2022-02-14T21:51:24.181" v="11" actId="20577"/>
          <ac:spMkLst>
            <pc:docMk/>
            <pc:sldMk cId="662648249" sldId="320"/>
            <ac:spMk id="4" creationId="{BE194566-442F-400A-A854-3E2228BE01EB}"/>
          </ac:spMkLst>
        </pc:spChg>
        <pc:spChg chg="add mod">
          <ac:chgData name="Clements, William" userId="cbdb0636-a496-422a-8d40-98c53d494d26" providerId="ADAL" clId="{71F5B9C2-8B78-4B5D-82A2-EF8EF7BB2AC8}" dt="2022-02-18T21:47:02.896" v="35" actId="1076"/>
          <ac:spMkLst>
            <pc:docMk/>
            <pc:sldMk cId="662648249" sldId="320"/>
            <ac:spMk id="7" creationId="{8745CEE5-F310-4D0E-961A-D0C4CA1FAB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A31F4-E2E2-9742-91BD-BDCB2E55928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51208-38A6-0B4B-8C18-12A33593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https://static.complianceonline.com/images/articles/4_types_of_verification.PNG</a:t>
            </a:r>
          </a:p>
          <a:p>
            <a:endParaRPr lang="en-US" dirty="0"/>
          </a:p>
          <a:p>
            <a:r>
              <a:rPr lang="en-US" dirty="0"/>
              <a:t>https://base2s.com/4541-2/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85D7-2189-4C01-B11B-0E08758AD6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764B-6202-B14D-BA42-30A362B8741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4710-CB38-A64A-8901-93BB4672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publisher/sams/" TargetMode="External"/><Relationship Id="rId2" Type="http://schemas.openxmlformats.org/officeDocument/2006/relationships/hyperlink" Target="https://learning.oreilly.com/library/view/software-testing-second/067232798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1592-7A9A-9140-B1D5-CFC415186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270 Software QA-Testing</a:t>
            </a:r>
            <a:br>
              <a:rPr lang="en-US" dirty="0"/>
            </a:br>
            <a:r>
              <a:rPr lang="en-US" dirty="0"/>
              <a:t>Week 07: Writing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C6C7-CB0C-B04F-9223-70640A042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09807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873B-9382-4E6E-A68F-C3FD0154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Testing (2</a:t>
            </a:r>
            <a:r>
              <a:rPr lang="en-US" baseline="30000" dirty="0"/>
              <a:t>nd</a:t>
            </a:r>
            <a:r>
              <a:rPr lang="en-US" dirty="0"/>
              <a:t> Edition) Chap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FA10-38CC-4B0E-A66B-34A82409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01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Organization, Repeatability, Tracking, Proof</a:t>
            </a:r>
          </a:p>
          <a:p>
            <a:r>
              <a:rPr lang="en-US" dirty="0"/>
              <a:t>Design: Identifiers, Features/Requirements, Approach, ID, </a:t>
            </a:r>
          </a:p>
          <a:p>
            <a:pPr lvl="1"/>
            <a:r>
              <a:rPr lang="en-US" dirty="0"/>
              <a:t>Verification – Pass/Fail</a:t>
            </a:r>
          </a:p>
          <a:p>
            <a:r>
              <a:rPr lang="en-US" dirty="0"/>
              <a:t>Cases: Id, Item, Specification – I/O, Environment Needs, requirements,</a:t>
            </a:r>
            <a:br>
              <a:rPr lang="en-US" dirty="0"/>
            </a:br>
            <a:r>
              <a:rPr lang="en-US" dirty="0"/>
              <a:t>Dependencies</a:t>
            </a:r>
          </a:p>
          <a:p>
            <a:r>
              <a:rPr lang="en-US" dirty="0"/>
              <a:t>Procedure: ID, Purpose, Requirement,</a:t>
            </a:r>
          </a:p>
          <a:p>
            <a:pPr lvl="1"/>
            <a:r>
              <a:rPr lang="en-US" dirty="0"/>
              <a:t>Steps: Log, Setup, Start, Procedure, Measure, Shutdown, restart, Stop, Wrap-up, Contingencies </a:t>
            </a:r>
          </a:p>
          <a:p>
            <a:r>
              <a:rPr lang="en-US" dirty="0"/>
              <a:t>Detail vs Reality</a:t>
            </a:r>
          </a:p>
          <a:p>
            <a:r>
              <a:rPr lang="en-US" dirty="0"/>
              <a:t>Tracking: Spreadsheet, Database, Application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2E6A0F-A491-4BE3-814C-78792FA6B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48" y="2019137"/>
            <a:ext cx="3558051" cy="39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7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92DFF-1DB9-499A-BA6C-0220896B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69" y="0"/>
            <a:ext cx="5448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C00-2F52-6D4C-A702-4BB1FAD7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software engineers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F99C-C06D-8544-B49C-B62206E6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five w’s and how</a:t>
            </a:r>
          </a:p>
          <a:p>
            <a:r>
              <a:rPr lang="en-US" b="1" dirty="0"/>
              <a:t>Who?	Stakeholders		Who is going to use the software?</a:t>
            </a:r>
          </a:p>
          <a:p>
            <a:pPr lvl="1"/>
            <a:r>
              <a:rPr lang="en-US" dirty="0"/>
              <a:t>Types: 	Elicitation, User, (user type), Customer, Investors, Suppliers, Personas, </a:t>
            </a:r>
          </a:p>
          <a:p>
            <a:r>
              <a:rPr lang="en-US" b="1" dirty="0"/>
              <a:t>What?	Requirements	 	What does the software do?</a:t>
            </a:r>
          </a:p>
          <a:p>
            <a:pPr lvl="1"/>
            <a:r>
              <a:rPr lang="en-US" dirty="0"/>
              <a:t>Format: 	[subject] shall [action][constraint]</a:t>
            </a:r>
          </a:p>
          <a:p>
            <a:r>
              <a:rPr lang="en-US" b="1" dirty="0"/>
              <a:t>Why?	Story			Why should the software work?</a:t>
            </a:r>
          </a:p>
          <a:p>
            <a:pPr lvl="1"/>
            <a:r>
              <a:rPr lang="en-US" dirty="0"/>
              <a:t>Format: 	As a &lt;stakeholder&gt;, I want &lt;behavior&gt; so that &lt;business value&gt; </a:t>
            </a:r>
          </a:p>
          <a:p>
            <a:r>
              <a:rPr lang="en-US" b="1" dirty="0"/>
              <a:t>Where?	Architecture		Where is the software going to run?</a:t>
            </a:r>
          </a:p>
          <a:p>
            <a:pPr lvl="1"/>
            <a:r>
              <a:rPr lang="en-US" dirty="0"/>
              <a:t>Tools: 	System, HW and SW architectures, Design Patterns</a:t>
            </a:r>
          </a:p>
          <a:p>
            <a:r>
              <a:rPr lang="en-US" b="1" dirty="0"/>
              <a:t>How?	Design			How does the software work?</a:t>
            </a:r>
          </a:p>
          <a:p>
            <a:pPr lvl="1"/>
            <a:r>
              <a:rPr lang="en-US" dirty="0"/>
              <a:t>Tools:	UML, Workflow, Data Structures, Interfaces, Top-Down, Bottom-Up, Quality</a:t>
            </a:r>
          </a:p>
          <a:p>
            <a:r>
              <a:rPr lang="en-US" b="1" dirty="0"/>
              <a:t>When?	Management		When is the software dev, used, </a:t>
            </a:r>
            <a:r>
              <a:rPr lang="en-US" b="1" dirty="0" err="1"/>
              <a:t>etc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Tools:	Schedule [Estimation (i.e. Planning Poker)], Resource Availability, Budget, CI/CD, Lifecycle, Maintenance, DevOps</a:t>
            </a:r>
          </a:p>
        </p:txBody>
      </p:sp>
    </p:spTree>
    <p:extLst>
      <p:ext uri="{BB962C8B-B14F-4D97-AF65-F5344CB8AC3E}">
        <p14:creationId xmlns:p14="http://schemas.microsoft.com/office/powerpoint/2010/main" val="96075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C00-2F52-6D4C-A702-4BB1FAD7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a requirement and a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F99C-C06D-8544-B49C-B62206E6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five w’s and how</a:t>
            </a:r>
          </a:p>
          <a:p>
            <a:r>
              <a:rPr lang="en-US" dirty="0"/>
              <a:t>Who?	Stakeholders		Who is going to use the software?</a:t>
            </a:r>
          </a:p>
          <a:p>
            <a:pPr lvl="1"/>
            <a:r>
              <a:rPr lang="en-US" dirty="0"/>
              <a:t>Types: 	User, (user type), Customer, Investors, Suppliers, Personas, </a:t>
            </a:r>
          </a:p>
          <a:p>
            <a:r>
              <a:rPr lang="en-US" dirty="0"/>
              <a:t>What?	Requirements	 	What does the software do?</a:t>
            </a:r>
          </a:p>
          <a:p>
            <a:pPr lvl="1"/>
            <a:r>
              <a:rPr lang="en-US" dirty="0"/>
              <a:t>Format: [subject] shall [action][constraint]</a:t>
            </a:r>
          </a:p>
          <a:p>
            <a:r>
              <a:rPr lang="en-US" dirty="0"/>
              <a:t>Why?	Story			Why should the software work?</a:t>
            </a:r>
          </a:p>
          <a:p>
            <a:pPr lvl="1"/>
            <a:r>
              <a:rPr lang="en-US" dirty="0"/>
              <a:t>Format: 	As a &lt;</a:t>
            </a:r>
            <a:r>
              <a:rPr lang="en-US" b="1" dirty="0"/>
              <a:t>stakeholder</a:t>
            </a:r>
            <a:r>
              <a:rPr lang="en-US" dirty="0"/>
              <a:t>&gt;, I want &lt;behavior | </a:t>
            </a:r>
            <a:r>
              <a:rPr lang="en-US" b="1" dirty="0"/>
              <a:t>requirement</a:t>
            </a:r>
            <a:r>
              <a:rPr lang="en-US" dirty="0"/>
              <a:t>&gt; so that &lt;business value&gt; </a:t>
            </a:r>
          </a:p>
        </p:txBody>
      </p:sp>
    </p:spTree>
    <p:extLst>
      <p:ext uri="{BB962C8B-B14F-4D97-AF65-F5344CB8AC3E}">
        <p14:creationId xmlns:p14="http://schemas.microsoft.com/office/powerpoint/2010/main" val="104616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4F815F-4737-2346-BF43-686ECD8CC276}"/>
              </a:ext>
            </a:extLst>
          </p:cNvPr>
          <p:cNvSpPr txBox="1"/>
          <p:nvPr/>
        </p:nvSpPr>
        <p:spPr>
          <a:xfrm>
            <a:off x="72886" y="1650319"/>
            <a:ext cx="345366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What? Requirement: </a:t>
            </a:r>
            <a:br>
              <a:rPr lang="en-US" dirty="0"/>
            </a:br>
            <a:r>
              <a:rPr lang="en-US" dirty="0"/>
              <a:t>[subject] shall [action][constraint]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456EE-FA3B-F54B-888E-C50C4760724C}"/>
              </a:ext>
            </a:extLst>
          </p:cNvPr>
          <p:cNvSpPr txBox="1"/>
          <p:nvPr/>
        </p:nvSpPr>
        <p:spPr>
          <a:xfrm>
            <a:off x="85319" y="199304"/>
            <a:ext cx="345366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Who? Stakeholder: </a:t>
            </a:r>
            <a:br>
              <a:rPr lang="en-US" dirty="0"/>
            </a:br>
            <a:r>
              <a:rPr lang="en-US" dirty="0"/>
              <a:t>Elicitation, User, (user type), Customer, Investors, Suppliers, Personas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E61A-BADE-0B40-8D37-2D75E49121BA}"/>
              </a:ext>
            </a:extLst>
          </p:cNvPr>
          <p:cNvSpPr txBox="1"/>
          <p:nvPr/>
        </p:nvSpPr>
        <p:spPr>
          <a:xfrm>
            <a:off x="6092031" y="2029179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Why? Story: Validation?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0E937-7DA8-8F4B-9F0E-FD95E96A189F}"/>
              </a:ext>
            </a:extLst>
          </p:cNvPr>
          <p:cNvSpPr txBox="1"/>
          <p:nvPr/>
        </p:nvSpPr>
        <p:spPr>
          <a:xfrm>
            <a:off x="6092031" y="2398511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a &lt;stakeholder&gt;,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FEB3C-E552-A14C-9548-3B351B2C88A4}"/>
              </a:ext>
            </a:extLst>
          </p:cNvPr>
          <p:cNvSpPr txBox="1"/>
          <p:nvPr/>
        </p:nvSpPr>
        <p:spPr>
          <a:xfrm>
            <a:off x="6092031" y="2767843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 want &lt;behavior | requirement&gt;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D4C8C-6B3B-AB44-B7E3-482E22C2A2D8}"/>
              </a:ext>
            </a:extLst>
          </p:cNvPr>
          <p:cNvSpPr txBox="1"/>
          <p:nvPr/>
        </p:nvSpPr>
        <p:spPr>
          <a:xfrm>
            <a:off x="6092031" y="3094060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so that &lt;business value&gt;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E668BB7-19A6-5A44-BD70-C79C8F6002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38980" y="799469"/>
            <a:ext cx="2553051" cy="1783708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D9DB50D-166E-1746-91DA-1D9F33A644D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526548" y="1973485"/>
            <a:ext cx="2565483" cy="979024"/>
          </a:xfrm>
          <a:prstGeom prst="bentConnector3">
            <a:avLst>
              <a:gd name="adj1" fmla="val 44060"/>
            </a:avLst>
          </a:prstGeom>
          <a:ln w="508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1EF83-303E-CA4B-BEC8-7C7AF4DDDC48}"/>
              </a:ext>
            </a:extLst>
          </p:cNvPr>
          <p:cNvSpPr txBox="1"/>
          <p:nvPr/>
        </p:nvSpPr>
        <p:spPr>
          <a:xfrm>
            <a:off x="68917" y="2492241"/>
            <a:ext cx="345366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Where? Architecture : </a:t>
            </a:r>
            <a:br>
              <a:rPr lang="en-US" dirty="0"/>
            </a:br>
            <a:r>
              <a:rPr lang="en-US" dirty="0"/>
              <a:t>System, HW and SW architectures, Design Patterns: MVC &amp; 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68CFC-499E-094E-95B7-4E30A68F07C4}"/>
              </a:ext>
            </a:extLst>
          </p:cNvPr>
          <p:cNvSpPr txBox="1"/>
          <p:nvPr/>
        </p:nvSpPr>
        <p:spPr>
          <a:xfrm>
            <a:off x="73460" y="3686979"/>
            <a:ext cx="345366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How? Design : </a:t>
            </a:r>
            <a:br>
              <a:rPr lang="en-US" dirty="0"/>
            </a:br>
            <a:r>
              <a:rPr lang="en-US" dirty="0"/>
              <a:t>UML, Workflow, Data Structures, Interfaces, Top-Down, Bottom-Up, Quality, Design Patterns: Create &amp; 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3C9E4-04DD-D649-BDC6-9AF5A275E6A9}"/>
              </a:ext>
            </a:extLst>
          </p:cNvPr>
          <p:cNvSpPr txBox="1"/>
          <p:nvPr/>
        </p:nvSpPr>
        <p:spPr>
          <a:xfrm>
            <a:off x="72886" y="5380672"/>
            <a:ext cx="346582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When? Management : </a:t>
            </a:r>
            <a:br>
              <a:rPr lang="en-US" dirty="0"/>
            </a:br>
            <a:r>
              <a:rPr lang="en-US" dirty="0"/>
              <a:t>Schedule [Estimation (i.e. Planning Poker)], Resource Availability, Budget, CI/CD, Lifecycle, Maintenance, DevOps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C5ED6-91F3-CC45-BB82-A03EE029C051}"/>
              </a:ext>
            </a:extLst>
          </p:cNvPr>
          <p:cNvSpPr txBox="1"/>
          <p:nvPr/>
        </p:nvSpPr>
        <p:spPr>
          <a:xfrm>
            <a:off x="6092031" y="3450529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Story Points: &lt;Complexity&gt;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9172F1D-00ED-F242-B87C-C6DE325CDD8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538711" y="3635195"/>
            <a:ext cx="2553320" cy="248414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77CFFD-6406-8C48-8949-36B8AE9F973A}"/>
              </a:ext>
            </a:extLst>
          </p:cNvPr>
          <p:cNvSpPr txBox="1"/>
          <p:nvPr/>
        </p:nvSpPr>
        <p:spPr>
          <a:xfrm>
            <a:off x="6092031" y="3819861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Definition of Done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B4648A2-A44C-B049-AF6D-52C167C5A24B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3538711" y="4004527"/>
            <a:ext cx="2553320" cy="211480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9D405-DAA5-9448-B4E0-939D77E45DCC}"/>
              </a:ext>
            </a:extLst>
          </p:cNvPr>
          <p:cNvSpPr txBox="1"/>
          <p:nvPr/>
        </p:nvSpPr>
        <p:spPr>
          <a:xfrm>
            <a:off x="6096000" y="4176330"/>
            <a:ext cx="34242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Test Driven Development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B5DBBE9-33E3-DF41-A90B-41A60D50F15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680591" y="1518760"/>
            <a:ext cx="250686" cy="1243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4F18CA1-8F0A-5541-9FF0-F0CD69474F6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5400000">
            <a:off x="1699938" y="2392461"/>
            <a:ext cx="195591" cy="396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FF36382-6614-E947-AE7E-8C847E27B70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1662315" y="3549003"/>
            <a:ext cx="271408" cy="45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E5A65E2-9783-144B-BF9A-B4102DC6FA9D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4863" y="5269735"/>
            <a:ext cx="216365" cy="550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A5C6DE5-D5A9-F240-9424-0AC1ED81E969}"/>
              </a:ext>
            </a:extLst>
          </p:cNvPr>
          <p:cNvCxnSpPr>
            <a:cxnSpLocks/>
            <a:stCxn id="10" idx="3"/>
            <a:endCxn id="42" idx="3"/>
          </p:cNvCxnSpPr>
          <p:nvPr/>
        </p:nvCxnSpPr>
        <p:spPr>
          <a:xfrm>
            <a:off x="9516269" y="2952509"/>
            <a:ext cx="3969" cy="1408487"/>
          </a:xfrm>
          <a:prstGeom prst="bentConnector3">
            <a:avLst>
              <a:gd name="adj1" fmla="val 5859637"/>
            </a:avLst>
          </a:prstGeom>
          <a:ln w="508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9316860-4E34-2E49-AD7A-646D3105B665}"/>
              </a:ext>
            </a:extLst>
          </p:cNvPr>
          <p:cNvSpPr txBox="1"/>
          <p:nvPr/>
        </p:nvSpPr>
        <p:spPr>
          <a:xfrm>
            <a:off x="9748938" y="3632572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CA92515D-2FCE-A941-A06B-12A4882040EE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 flipV="1">
            <a:off x="3538711" y="3278726"/>
            <a:ext cx="2553320" cy="2840610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553BCAF-2351-5342-8B0C-BBF2D7ECD264}"/>
              </a:ext>
            </a:extLst>
          </p:cNvPr>
          <p:cNvGrpSpPr/>
          <p:nvPr/>
        </p:nvGrpSpPr>
        <p:grpSpPr>
          <a:xfrm>
            <a:off x="6292645" y="4914994"/>
            <a:ext cx="5185088" cy="1360092"/>
            <a:chOff x="7928552" y="893445"/>
            <a:chExt cx="4263448" cy="1360092"/>
          </a:xfrm>
        </p:grpSpPr>
        <p:sp>
          <p:nvSpPr>
            <p:cNvPr id="105" name="Left-Right Arrow 104">
              <a:extLst>
                <a:ext uri="{FF2B5EF4-FFF2-40B4-BE49-F238E27FC236}">
                  <a16:creationId xmlns:a16="http://schemas.microsoft.com/office/drawing/2014/main" id="{F9DDAF31-3299-1A49-BFC2-6E37FB77584E}"/>
                </a:ext>
              </a:extLst>
            </p:cNvPr>
            <p:cNvSpPr/>
            <p:nvPr/>
          </p:nvSpPr>
          <p:spPr>
            <a:xfrm>
              <a:off x="8429626" y="1114842"/>
              <a:ext cx="3143250" cy="32226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9D9D273-F1BC-AA49-A70C-77FD7CE8B413}"/>
                </a:ext>
              </a:extLst>
            </p:cNvPr>
            <p:cNvSpPr txBox="1"/>
            <p:nvPr/>
          </p:nvSpPr>
          <p:spPr>
            <a:xfrm>
              <a:off x="8861099" y="893445"/>
              <a:ext cx="2280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Availability of Updates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15E8A4-CA4A-A245-AF61-D536C7174D68}"/>
                </a:ext>
              </a:extLst>
            </p:cNvPr>
            <p:cNvSpPr txBox="1"/>
            <p:nvPr/>
          </p:nvSpPr>
          <p:spPr>
            <a:xfrm>
              <a:off x="7928552" y="1294766"/>
              <a:ext cx="2413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Requirements</a:t>
              </a:r>
            </a:p>
            <a:p>
              <a:r>
                <a:rPr lang="en-US" dirty="0"/>
                <a:t>Limited update</a:t>
              </a:r>
            </a:p>
            <a:p>
              <a:r>
                <a:rPr lang="en-US" dirty="0"/>
                <a:t>Cars, planes, space, HW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CE10910-63C6-CF46-91B6-E42038A91D89}"/>
                </a:ext>
              </a:extLst>
            </p:cNvPr>
            <p:cNvSpPr txBox="1"/>
            <p:nvPr/>
          </p:nvSpPr>
          <p:spPr>
            <a:xfrm>
              <a:off x="10217357" y="1330207"/>
              <a:ext cx="19746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Stories</a:t>
              </a:r>
            </a:p>
            <a:p>
              <a:r>
                <a:rPr lang="en-US" dirty="0"/>
                <a:t>Consistent updates</a:t>
              </a:r>
            </a:p>
            <a:p>
              <a:r>
                <a:rPr lang="en-US" dirty="0"/>
                <a:t>Mobil, Web, PC</a:t>
              </a:r>
            </a:p>
          </p:txBody>
        </p:sp>
      </p:grpSp>
      <p:sp>
        <p:nvSpPr>
          <p:cNvPr id="111" name="Title 110">
            <a:extLst>
              <a:ext uri="{FF2B5EF4-FFF2-40B4-BE49-F238E27FC236}">
                <a16:creationId xmlns:a16="http://schemas.microsoft.com/office/drawing/2014/main" id="{F730E457-3C76-144E-BAED-14C3C57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132" y="365125"/>
            <a:ext cx="6288668" cy="1325563"/>
          </a:xfrm>
        </p:spPr>
        <p:txBody>
          <a:bodyPr/>
          <a:lstStyle/>
          <a:p>
            <a:r>
              <a:rPr lang="en-US" dirty="0"/>
              <a:t>When to use a Story vs a Requirement?</a:t>
            </a:r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2FE83DA-282F-9D4A-B5C4-64DB9EC13C29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3522579" y="2952509"/>
            <a:ext cx="2569452" cy="1397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4211B41-B834-7745-B302-149A77E69926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3527122" y="2952509"/>
            <a:ext cx="2564909" cy="1473134"/>
          </a:xfrm>
          <a:prstGeom prst="bentConnector3">
            <a:avLst>
              <a:gd name="adj1" fmla="val 42687"/>
            </a:avLst>
          </a:prstGeom>
          <a:ln w="508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3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94566-442F-400A-A854-3E2228BE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How to write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FD89-1E9A-4C8B-8C38-7B054D517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Requirements Topics to write verification tests: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Brush your teeth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Flossing your teeth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a peanut butter and jelly sandwich: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kids to school: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self to school: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Reading a book: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Winning at Tic-tac-toe: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Losing at Tic-tac-toe: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Setting up Christmas lights: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10EB23-1E77-5942-996E-0277AE7F06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requirement shall have the word ”shall” in it. (not must, will, should, could, would, or not)</a:t>
            </a:r>
          </a:p>
          <a:p>
            <a:r>
              <a:rPr lang="en-US" dirty="0"/>
              <a:t>It is specific, measurable, necessary, appropriate, unambiguous, complete, singular, feasible, verifiable, correct, conforming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0C76B-C62F-1F4F-B1F8-C3181D35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4281390"/>
            <a:ext cx="5840896" cy="25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94566-442F-400A-A854-3E2228BE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How to write a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FD89-1E9A-4C8B-8C38-7B054D517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Requirements Topics to write verification tests: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Brush your teeth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Flossing your teeth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a peanut butter and jelly sandwich: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kids to school: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self to school: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Reading a book: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Winning at Tic-tac-toe: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Losing at Tic-tac-toe: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Setting up Christmas lights: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10EB23-1E77-5942-996E-0277AE7F06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F23EE-35A6-6E43-8330-F77A4C79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70" y="-107228"/>
            <a:ext cx="4041030" cy="179791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5F66C6A-12FF-9A45-8711-CEA462455A60}"/>
              </a:ext>
            </a:extLst>
          </p:cNvPr>
          <p:cNvSpPr txBox="1">
            <a:spLocks/>
          </p:cNvSpPr>
          <p:nvPr/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#1 Write User Stories</a:t>
            </a:r>
          </a:p>
          <a:p>
            <a:r>
              <a:rPr lang="en-US" dirty="0"/>
              <a:t>STEP #2 Add Acceptance Criteria</a:t>
            </a:r>
          </a:p>
          <a:p>
            <a:r>
              <a:rPr lang="en-US" dirty="0"/>
              <a:t>STEP #3 Identify constraints, risks,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</a:rPr>
              <a:t>As a &lt;user&gt;, </a:t>
            </a:r>
          </a:p>
          <a:p>
            <a:r>
              <a:rPr lang="en-US" dirty="0">
                <a:latin typeface="Tahoma" panose="020B0604030504040204" pitchFamily="34" charset="0"/>
              </a:rPr>
              <a:t>I want &lt;behavior&gt; </a:t>
            </a:r>
          </a:p>
          <a:p>
            <a:r>
              <a:rPr lang="en-US" dirty="0">
                <a:latin typeface="Tahoma" panose="020B0604030504040204" pitchFamily="34" charset="0"/>
              </a:rPr>
              <a:t>so that &lt;business value&gt;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53AB14-7C61-4A2A-BA9C-2E703BEC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Honey </a:t>
            </a:r>
            <a:r>
              <a:rPr lang="en-US" dirty="0"/>
              <a:t>Do 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795D41-3021-4C41-9ADB-60761DF23DA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080" y="1846263"/>
          <a:ext cx="2685836" cy="451306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685836">
                  <a:extLst>
                    <a:ext uri="{9D8B030D-6E8A-4147-A177-3AD203B41FA5}">
                      <a16:colId xmlns:a16="http://schemas.microsoft.com/office/drawing/2014/main" val="4093407656"/>
                    </a:ext>
                  </a:extLst>
                </a:gridCol>
              </a:tblGrid>
              <a:tr h="398266">
                <a:tc>
                  <a:txBody>
                    <a:bodyPr/>
                    <a:lstStyle/>
                    <a:p>
                      <a:r>
                        <a:rPr lang="en-US" sz="1800" b="1" dirty="0"/>
                        <a:t>Exercise 1: Home Projects</a:t>
                      </a:r>
                      <a:endParaRPr 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24883"/>
                  </a:ext>
                </a:extLst>
              </a:tr>
              <a:tr h="398266">
                <a:tc>
                  <a:txBody>
                    <a:bodyPr/>
                    <a:lstStyle/>
                    <a:p>
                      <a:r>
                        <a:rPr lang="en-US" sz="1800" dirty="0"/>
                        <a:t>Putting away a load of laundry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013809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Building a shed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2045993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Vacuuming the floors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8098638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Packing lunch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6876497"/>
                  </a:ext>
                </a:extLst>
              </a:tr>
              <a:tr h="398266">
                <a:tc>
                  <a:txBody>
                    <a:bodyPr/>
                    <a:lstStyle/>
                    <a:p>
                      <a:r>
                        <a:rPr lang="en-US" sz="1800"/>
                        <a:t>Packing for an overnight campout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628722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Mowing the lawn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4314364"/>
                  </a:ext>
                </a:extLst>
              </a:tr>
              <a:tr h="398266">
                <a:tc>
                  <a:txBody>
                    <a:bodyPr/>
                    <a:lstStyle/>
                    <a:p>
                      <a:r>
                        <a:rPr lang="en-US" sz="1800" dirty="0"/>
                        <a:t>Taking out the trash on trash day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0305674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Going on vacation/trip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8943044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Weeding the yard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8888203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Painting a Fence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9239529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Planting Flowers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6691844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Planting a Tree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2137825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1C1C78D4-635E-4000-A03A-AE4AAB64EBE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2685836" cy="478738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685836">
                  <a:extLst>
                    <a:ext uri="{9D8B030D-6E8A-4147-A177-3AD203B41FA5}">
                      <a16:colId xmlns:a16="http://schemas.microsoft.com/office/drawing/2014/main" val="4093407656"/>
                    </a:ext>
                  </a:extLst>
                </a:gridCol>
              </a:tblGrid>
              <a:tr h="398266">
                <a:tc>
                  <a:txBody>
                    <a:bodyPr/>
                    <a:lstStyle/>
                    <a:p>
                      <a:r>
                        <a:rPr lang="en-US" sz="1800" b="1" dirty="0"/>
                        <a:t>Exercise 1: Home Projects</a:t>
                      </a:r>
                      <a:endParaRPr 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24883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Paying Bills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3524513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Change the car oil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598593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Calling Mom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738294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Calling Dad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1018870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Shopping for School Supplies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923606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Organizing Family Vacation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6793897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Clean out Garage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0640048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Clean out closet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2505215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Build a deck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7838977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Renovate Kitchen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8870950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Replace Roof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419067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Cook Dinner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856342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Cook Breakfast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6787827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Cook Lunch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153766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/>
                        <a:t>Take Dog to Vet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3051670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r>
                        <a:rPr lang="en-US" sz="1800" dirty="0"/>
                        <a:t>Go to Dentist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4248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32CE6B-02F6-4487-8AF7-D4B53E920759}"/>
              </a:ext>
            </a:extLst>
          </p:cNvPr>
          <p:cNvSpPr txBox="1"/>
          <p:nvPr/>
        </p:nvSpPr>
        <p:spPr>
          <a:xfrm>
            <a:off x="6030130" y="10193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As a &lt;user&gt;, I want &lt;behavior&gt; so that &lt;business value&gt;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9339-4E25-4FDF-B9A3-CCA8EB60800E}"/>
              </a:ext>
            </a:extLst>
          </p:cNvPr>
          <p:cNvSpPr txBox="1"/>
          <p:nvPr/>
        </p:nvSpPr>
        <p:spPr>
          <a:xfrm>
            <a:off x="2690916" y="1846263"/>
            <a:ext cx="34050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As a</a:t>
            </a:r>
            <a:r>
              <a:rPr lang="en-US" i="1" dirty="0"/>
              <a:t> member of the family, </a:t>
            </a:r>
            <a:r>
              <a:rPr lang="en-US" b="1" i="1" dirty="0"/>
              <a:t>I want to </a:t>
            </a:r>
            <a:r>
              <a:rPr lang="en-US" i="1" dirty="0"/>
              <a:t>put away a load of laundry </a:t>
            </a:r>
            <a:r>
              <a:rPr lang="en-US" b="1" i="1" dirty="0"/>
              <a:t>so that</a:t>
            </a:r>
            <a:r>
              <a:rPr lang="en-US" i="1" dirty="0"/>
              <a:t> clean clothes are available we have access to either the dryer, laundry basket, bed or coach where they are temporally stored.</a:t>
            </a:r>
          </a:p>
          <a:p>
            <a:endParaRPr lang="en-US" i="1" dirty="0"/>
          </a:p>
          <a:p>
            <a:r>
              <a:rPr lang="en-US" b="1" i="1" dirty="0"/>
              <a:t>As an </a:t>
            </a:r>
            <a:r>
              <a:rPr lang="en-US" i="1" dirty="0"/>
              <a:t>armature fixer-upper, </a:t>
            </a:r>
            <a:r>
              <a:rPr lang="en-US" b="1" i="1" dirty="0"/>
              <a:t>I want to</a:t>
            </a:r>
            <a:r>
              <a:rPr lang="en-US" i="1" dirty="0"/>
              <a:t> build a shed to store the outdoor yard equipment (lawnmower, snow blower, </a:t>
            </a:r>
            <a:r>
              <a:rPr lang="en-US" i="1" dirty="0" err="1"/>
              <a:t>etc</a:t>
            </a:r>
            <a:r>
              <a:rPr lang="en-US" i="1" dirty="0"/>
              <a:t>) </a:t>
            </a:r>
            <a:r>
              <a:rPr lang="en-US" b="1" i="1" dirty="0"/>
              <a:t>so that</a:t>
            </a:r>
            <a:r>
              <a:rPr lang="en-US" i="1" dirty="0"/>
              <a:t> it doesn’t take up walking/traffic room and parking in the garage for the winter.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28669-06EB-417F-9CB8-C8035557D039}"/>
              </a:ext>
            </a:extLst>
          </p:cNvPr>
          <p:cNvSpPr txBox="1"/>
          <p:nvPr/>
        </p:nvSpPr>
        <p:spPr>
          <a:xfrm>
            <a:off x="8904074" y="1737360"/>
            <a:ext cx="34050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As the </a:t>
            </a:r>
            <a:r>
              <a:rPr lang="en-US" i="1" dirty="0"/>
              <a:t>family budgeter/financial account, </a:t>
            </a:r>
            <a:r>
              <a:rPr lang="en-US" b="1" i="1" dirty="0"/>
              <a:t>I want to </a:t>
            </a:r>
            <a:r>
              <a:rPr lang="en-US" i="1" dirty="0"/>
              <a:t>pay the bills </a:t>
            </a:r>
            <a:r>
              <a:rPr lang="en-US" b="1" i="1" dirty="0"/>
              <a:t>so that</a:t>
            </a:r>
            <a:r>
              <a:rPr lang="en-US" i="1" dirty="0"/>
              <a:t> we maintain our financial goals and home utilities.</a:t>
            </a:r>
          </a:p>
          <a:p>
            <a:endParaRPr lang="en-US" i="1" dirty="0"/>
          </a:p>
          <a:p>
            <a:r>
              <a:rPr lang="en-US" b="1" i="1" dirty="0"/>
              <a:t>As a </a:t>
            </a:r>
            <a:r>
              <a:rPr lang="en-US" i="1" dirty="0"/>
              <a:t>son/daughter, </a:t>
            </a:r>
            <a:r>
              <a:rPr lang="en-US" b="1" i="1" dirty="0"/>
              <a:t>I want to</a:t>
            </a:r>
            <a:r>
              <a:rPr lang="en-US" i="1" dirty="0"/>
              <a:t> call my mom or dad </a:t>
            </a:r>
            <a:r>
              <a:rPr lang="en-US" b="1" i="1" dirty="0"/>
              <a:t>so that</a:t>
            </a:r>
            <a:r>
              <a:rPr lang="en-US" i="1" dirty="0"/>
              <a:t> I stay connected with the family and maintain relationships.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b="1" i="1" dirty="0"/>
              <a:t>As a </a:t>
            </a:r>
            <a:r>
              <a:rPr lang="en-US" i="1" dirty="0"/>
              <a:t>family chief, </a:t>
            </a:r>
            <a:r>
              <a:rPr lang="en-US" b="1" i="1" dirty="0"/>
              <a:t>I want to </a:t>
            </a:r>
            <a:r>
              <a:rPr lang="en-US" i="1" dirty="0"/>
              <a:t> cook dinner, </a:t>
            </a:r>
            <a:r>
              <a:rPr lang="en-US" b="1" i="1" dirty="0"/>
              <a:t>so that</a:t>
            </a:r>
            <a:r>
              <a:rPr lang="en-US" i="1" dirty="0"/>
              <a:t> my family maintains a health lifestyle and each day we reconnect.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6902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94566-442F-400A-A854-3E2228BE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Write two </a:t>
            </a:r>
            <a:r>
              <a:rPr lang="en-US"/>
              <a:t>unit test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FD89-1E9A-4C8B-8C38-7B054D517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Requirements Topics to write verification tests: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Brush your teeth: A user shall brush their teeth.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Flossing your teeth: A user shall brush their teeth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a peanut butter and jelly sandwich: A user shall produce a PBJ sandwich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kids to school: A user shall deliver a child to school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self to school: A user shall arrive at a school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Reading a book: A user shall read and finish a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Winning at Tic-tac-toe: A user shall win a game of tic-tac-toe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Losing at Tic-tac-toe: A user shall lose a game of tic-tac-toe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Setting up Christmas lights: A user shall set up Christmas lights on one section of the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Mathematics: A user shall add two 3-digit numbers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Mathematics: A user shall subtract two 3-digit number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Mathematics: A user shall multiply two 2-digit numbers together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3DB5F-749B-4193-95BD-7FA0E4E6A6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Mathematics: A user shall divide a 2-digit number from a 3-digit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Chess: A user shall perform a Rook (castle) move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Elevator: A user shall go from the 1st floor to the 3rd floor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Asteroids Game: A user shall win a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Scheduler: A user shall schedule a reoccurring event in Outlook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Mars Rover: A user shall move the Mars Rover in a square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Binge-watching app: A user shall binge-watch three episodes of a show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Radio Station: A user shall program the car radio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Restaurant Reservation: A user shall make a reservation for dinner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Rent a Scooter: A user shall rent a vehicle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Flights Reservation: A user shall create a plan reservation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Personality Tests: A user shall determine a personality type by running a personality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Hotel Reservations: A user shall make a hotel reservation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 organizer: A user shall organize five classes in a semester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0DFC9-BA4F-46EC-A616-955ECCDA6671}"/>
              </a:ext>
            </a:extLst>
          </p:cNvPr>
          <p:cNvSpPr txBox="1"/>
          <p:nvPr/>
        </p:nvSpPr>
        <p:spPr>
          <a:xfrm>
            <a:off x="0" y="5741210"/>
            <a:ext cx="391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minutes: Write cases</a:t>
            </a:r>
          </a:p>
          <a:p>
            <a:r>
              <a:rPr lang="en-US" dirty="0"/>
              <a:t>We will walk through a couple of them.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5CEE5-F310-4D0E-961A-D0C4CA1FAB90}"/>
              </a:ext>
            </a:extLst>
          </p:cNvPr>
          <p:cNvSpPr txBox="1"/>
          <p:nvPr/>
        </p:nvSpPr>
        <p:spPr>
          <a:xfrm>
            <a:off x="3546566" y="5513851"/>
            <a:ext cx="34290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800" dirty="0"/>
              <a:t>Title/ID:</a:t>
            </a:r>
          </a:p>
          <a:p>
            <a:pPr lvl="1"/>
            <a:r>
              <a:rPr lang="en-US" sz="1100" dirty="0"/>
              <a:t>Purpose:</a:t>
            </a:r>
          </a:p>
          <a:p>
            <a:pPr lvl="1"/>
            <a:r>
              <a:rPr lang="en-US" sz="1100" dirty="0"/>
              <a:t>Requirements:</a:t>
            </a:r>
          </a:p>
          <a:p>
            <a:pPr lvl="1"/>
            <a:r>
              <a:rPr lang="en-US" sz="1100" dirty="0"/>
              <a:t>Pre-conditions:</a:t>
            </a:r>
          </a:p>
          <a:p>
            <a:pPr lvl="1"/>
            <a:r>
              <a:rPr lang="en-US" sz="1100" dirty="0"/>
              <a:t>Steps:</a:t>
            </a:r>
          </a:p>
          <a:p>
            <a:pPr lvl="2"/>
            <a:r>
              <a:rPr lang="en-US" sz="1100" dirty="0"/>
              <a:t>Action/Results</a:t>
            </a:r>
          </a:p>
          <a:p>
            <a:pPr lvl="2"/>
            <a:r>
              <a:rPr lang="en-US" sz="1100" dirty="0"/>
              <a:t>Action/Verify</a:t>
            </a:r>
          </a:p>
          <a:p>
            <a:pPr lvl="1"/>
            <a:r>
              <a:rPr lang="en-US" sz="1100" dirty="0"/>
              <a:t>Tear-down </a:t>
            </a:r>
          </a:p>
        </p:txBody>
      </p:sp>
    </p:spTree>
    <p:extLst>
      <p:ext uri="{BB962C8B-B14F-4D97-AF65-F5344CB8AC3E}">
        <p14:creationId xmlns:p14="http://schemas.microsoft.com/office/powerpoint/2010/main" val="66264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A8F-481B-134A-AB04-852F725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6351-2309-2140-80F3-4663900D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Planning Your Test Effort</a:t>
            </a:r>
          </a:p>
          <a:p>
            <a:pPr lvl="1"/>
            <a:r>
              <a:rPr lang="en-US" dirty="0"/>
              <a:t>Please open Ron Patton's Software Testing, Second Edition:</a:t>
            </a:r>
          </a:p>
          <a:p>
            <a:pPr lvl="1"/>
            <a:r>
              <a:rPr lang="en-US" dirty="0">
                <a:hlinkClick r:id="rId2"/>
              </a:rPr>
              <a:t>Software Testing, Second Edition</a:t>
            </a:r>
            <a:r>
              <a:rPr lang="en-US" dirty="0"/>
              <a:t> by Ron Patton, Published by </a:t>
            </a:r>
            <a:r>
              <a:rPr lang="en-US" dirty="0">
                <a:hlinkClick r:id="rId3"/>
              </a:rPr>
              <a:t>Sams</a:t>
            </a:r>
            <a:r>
              <a:rPr lang="en-US" dirty="0"/>
              <a:t>, 2005</a:t>
            </a:r>
          </a:p>
          <a:p>
            <a:pPr lvl="2"/>
            <a:r>
              <a:rPr lang="en-US" dirty="0"/>
              <a:t>Read Chapter 17: Planning Your Test Effort</a:t>
            </a:r>
          </a:p>
          <a:p>
            <a:r>
              <a:rPr lang="en-US" b="1" dirty="0"/>
              <a:t>Writing and Tracking Test Cases</a:t>
            </a:r>
          </a:p>
          <a:p>
            <a:pPr lvl="1"/>
            <a:r>
              <a:rPr lang="en-US" dirty="0"/>
              <a:t>Please open Ron Patton's Software Testing, Second Edition:</a:t>
            </a:r>
          </a:p>
          <a:p>
            <a:pPr lvl="1"/>
            <a:r>
              <a:rPr lang="en-US" dirty="0">
                <a:hlinkClick r:id="rId2"/>
              </a:rPr>
              <a:t>Software Testing, Second Edition</a:t>
            </a:r>
            <a:r>
              <a:rPr lang="en-US" dirty="0"/>
              <a:t> by Ron Patton, Published by </a:t>
            </a:r>
            <a:r>
              <a:rPr lang="en-US" dirty="0">
                <a:hlinkClick r:id="rId3"/>
              </a:rPr>
              <a:t>Sams</a:t>
            </a:r>
            <a:r>
              <a:rPr lang="en-US" dirty="0"/>
              <a:t>, 2005</a:t>
            </a:r>
          </a:p>
          <a:p>
            <a:pPr lvl="2"/>
            <a:r>
              <a:rPr lang="en-US" dirty="0"/>
              <a:t>Read Chapter 18: Writing and Tracking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6824-6EAA-CE4B-B0AA-B40FBA50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94B9-E581-AB40-8E02-43A1C453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CSE 270: W07 Lab: Test Cases</a:t>
            </a:r>
          </a:p>
          <a:p>
            <a:r>
              <a:rPr lang="en-US" b="1" dirty="0"/>
              <a:t>CSE 270: W07 Demonstration: Test Cases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6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8DED-AE12-9C4E-946E-356ECF7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CSE 270: W07 Lab: Test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A2F0-4C10-8A4C-8475-8A8571BBA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Select a Web Application</a:t>
            </a:r>
          </a:p>
          <a:p>
            <a:pPr lvl="1"/>
            <a:r>
              <a:rPr lang="en-US" dirty="0"/>
              <a:t>select </a:t>
            </a:r>
            <a:r>
              <a:rPr lang="en-US" u="sng" dirty="0"/>
              <a:t>a web </a:t>
            </a:r>
            <a:r>
              <a:rPr lang="en-US" dirty="0"/>
              <a:t>application</a:t>
            </a:r>
            <a:endParaRPr lang="en-US" b="1" dirty="0"/>
          </a:p>
          <a:p>
            <a:r>
              <a:rPr lang="en-US" b="1" dirty="0"/>
              <a:t>List Requirements</a:t>
            </a:r>
          </a:p>
          <a:p>
            <a:pPr lvl="1"/>
            <a:r>
              <a:rPr lang="en-US" dirty="0"/>
              <a:t>List four requirements that would be applicable for the web application you choose.</a:t>
            </a:r>
            <a:endParaRPr lang="en-US" b="1" dirty="0"/>
          </a:p>
          <a:p>
            <a:r>
              <a:rPr lang="en-US" b="1" dirty="0"/>
              <a:t>Generate Test Cases</a:t>
            </a:r>
          </a:p>
          <a:p>
            <a:pPr lvl="1"/>
            <a:r>
              <a:rPr lang="en-US" b="1" dirty="0"/>
              <a:t>Generate 12 manual test cases</a:t>
            </a:r>
          </a:p>
          <a:p>
            <a:pPr lvl="1"/>
            <a:r>
              <a:rPr lang="en-US" dirty="0"/>
              <a:t>Title/ID:</a:t>
            </a:r>
          </a:p>
          <a:p>
            <a:pPr lvl="1"/>
            <a:r>
              <a:rPr lang="en-US" dirty="0"/>
              <a:t>Purpose:</a:t>
            </a:r>
          </a:p>
          <a:p>
            <a:pPr lvl="1"/>
            <a:r>
              <a:rPr lang="en-US" dirty="0"/>
              <a:t>Requirements:</a:t>
            </a:r>
          </a:p>
          <a:p>
            <a:pPr lvl="1"/>
            <a:r>
              <a:rPr lang="en-US" dirty="0"/>
              <a:t>Pre-conditions: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Action/Results</a:t>
            </a:r>
          </a:p>
          <a:p>
            <a:pPr lvl="2"/>
            <a:r>
              <a:rPr lang="en-US" dirty="0"/>
              <a:t>Action/Verify</a:t>
            </a:r>
          </a:p>
          <a:p>
            <a:pPr lvl="1"/>
            <a:r>
              <a:rPr lang="en-US" dirty="0"/>
              <a:t>Tear-down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F91B-F819-324C-A19A-D80AFB911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Submission</a:t>
            </a:r>
          </a:p>
          <a:p>
            <a:pPr lvl="1"/>
            <a:r>
              <a:rPr lang="en-US" dirty="0"/>
              <a:t>Your team will submit a single document for your test cases. The document needs to be in the PDF format. It must consist of the following components:</a:t>
            </a:r>
          </a:p>
          <a:p>
            <a:pPr lvl="2"/>
            <a:r>
              <a:rPr lang="en-US" b="1" dirty="0"/>
              <a:t>Link</a:t>
            </a:r>
            <a:r>
              <a:rPr lang="en-US" dirty="0"/>
              <a:t>: Provide a link to the web application to be tested.</a:t>
            </a:r>
          </a:p>
          <a:p>
            <a:pPr lvl="2"/>
            <a:r>
              <a:rPr lang="en-US" b="1" dirty="0"/>
              <a:t>Requirements</a:t>
            </a:r>
            <a:r>
              <a:rPr lang="en-US" dirty="0"/>
              <a:t>: A list of all the requirements that are to be tested.</a:t>
            </a:r>
          </a:p>
          <a:p>
            <a:pPr lvl="2"/>
            <a:r>
              <a:rPr lang="en-US" b="1" dirty="0"/>
              <a:t>Test Cases</a:t>
            </a:r>
            <a:r>
              <a:rPr lang="en-US" dirty="0"/>
              <a:t>: At least twelve complete and high-quality test cases.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ECE93-BB31-6947-9DA6-E9870D5060CB}"/>
              </a:ext>
            </a:extLst>
          </p:cNvPr>
          <p:cNvSpPr txBox="1"/>
          <p:nvPr/>
        </p:nvSpPr>
        <p:spPr>
          <a:xfrm>
            <a:off x="7700341" y="649287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Can’t be dynamic unless you are specific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ACA4758-CDEB-4947-8DAE-4E4997B87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13" y="4318726"/>
            <a:ext cx="1793914" cy="17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C44E-D313-AC4C-89A5-452BD236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CSE 270: W07 Demonstration: Test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A5A0-48A1-154F-A15D-0BA6F0AC4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Selenium, automate your twelve test cases. This involves creating twelve individual test scripts.</a:t>
            </a:r>
          </a:p>
          <a:p>
            <a:r>
              <a:rPr lang="en-US" dirty="0"/>
              <a:t>Before you create your video, make a plan for what will it contain. You may want to consider the following questions:</a:t>
            </a:r>
          </a:p>
          <a:p>
            <a:pPr lvl="1"/>
            <a:r>
              <a:rPr lang="en-US" dirty="0"/>
              <a:t>What will you say? How can you use a narration to make your demonstration more clear?</a:t>
            </a:r>
          </a:p>
          <a:p>
            <a:pPr lvl="1"/>
            <a:r>
              <a:rPr lang="en-US" dirty="0"/>
              <a:t>What will be on the screen?</a:t>
            </a:r>
          </a:p>
          <a:p>
            <a:pPr lvl="1"/>
            <a:r>
              <a:rPr lang="en-US" dirty="0"/>
              <a:t>How long do you expect it to take?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548E2-EB92-4243-835E-010F778894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Recording</a:t>
            </a:r>
          </a:p>
          <a:p>
            <a:pPr lvl="1"/>
            <a:r>
              <a:rPr lang="en-US" dirty="0"/>
              <a:t>As with last week, create a script for how you will demonstrate your test cases. </a:t>
            </a:r>
          </a:p>
          <a:p>
            <a:pPr lvl="1"/>
            <a:r>
              <a:rPr lang="en-US" dirty="0"/>
              <a:t>Record a demonstration of your automation using some type of screen-capture software. </a:t>
            </a:r>
          </a:p>
          <a:p>
            <a:pPr lvl="1"/>
            <a:r>
              <a:rPr lang="en-US" dirty="0"/>
              <a:t>Your recording must include the faces of all members of the team. </a:t>
            </a:r>
          </a:p>
          <a:p>
            <a:pPr lvl="1"/>
            <a:r>
              <a:rPr lang="en-US" dirty="0"/>
              <a:t>One of the easiest ways to do this is to record a meeting using Zoom.</a:t>
            </a:r>
          </a:p>
          <a:p>
            <a:endParaRPr lang="en-US" dirty="0"/>
          </a:p>
        </p:txBody>
      </p:sp>
      <p:pic>
        <p:nvPicPr>
          <p:cNvPr id="5" name="Picture 4" descr="25+ Best Simple Man Memes | Falls Memes, I Am Memes, Dont Memes">
            <a:extLst>
              <a:ext uri="{FF2B5EF4-FFF2-40B4-BE49-F238E27FC236}">
                <a16:creationId xmlns:a16="http://schemas.microsoft.com/office/drawing/2014/main" id="{9DAB0351-A8BA-9740-A274-D1F7FBF4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68" y="5113681"/>
            <a:ext cx="1744319" cy="17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tomation : ProgrammerHumor">
            <a:extLst>
              <a:ext uri="{FF2B5EF4-FFF2-40B4-BE49-F238E27FC236}">
                <a16:creationId xmlns:a16="http://schemas.microsoft.com/office/drawing/2014/main" id="{43B7A0A1-67EF-BE49-A0D3-4D901D1E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4" y="5248275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9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7C38-0244-437B-955A-8BAEA38F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91" y="5954492"/>
            <a:ext cx="10058400" cy="903508"/>
          </a:xfrm>
        </p:spPr>
        <p:txBody>
          <a:bodyPr/>
          <a:lstStyle/>
          <a:p>
            <a:r>
              <a:rPr lang="en-US" dirty="0"/>
              <a:t>Example of Table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47BDC-CBA4-4226-B1BF-76BEC30EC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33193"/>
              </p:ext>
            </p:extLst>
          </p:nvPr>
        </p:nvGraphicFramePr>
        <p:xfrm>
          <a:off x="263810" y="102331"/>
          <a:ext cx="11664382" cy="594355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86074">
                  <a:extLst>
                    <a:ext uri="{9D8B030D-6E8A-4147-A177-3AD203B41FA5}">
                      <a16:colId xmlns:a16="http://schemas.microsoft.com/office/drawing/2014/main" val="4042844623"/>
                    </a:ext>
                  </a:extLst>
                </a:gridCol>
                <a:gridCol w="231892">
                  <a:extLst>
                    <a:ext uri="{9D8B030D-6E8A-4147-A177-3AD203B41FA5}">
                      <a16:colId xmlns:a16="http://schemas.microsoft.com/office/drawing/2014/main" val="921749020"/>
                    </a:ext>
                  </a:extLst>
                </a:gridCol>
                <a:gridCol w="5143446">
                  <a:extLst>
                    <a:ext uri="{9D8B030D-6E8A-4147-A177-3AD203B41FA5}">
                      <a16:colId xmlns:a16="http://schemas.microsoft.com/office/drawing/2014/main" val="1897398729"/>
                    </a:ext>
                  </a:extLst>
                </a:gridCol>
                <a:gridCol w="1145588">
                  <a:extLst>
                    <a:ext uri="{9D8B030D-6E8A-4147-A177-3AD203B41FA5}">
                      <a16:colId xmlns:a16="http://schemas.microsoft.com/office/drawing/2014/main" val="1456593428"/>
                    </a:ext>
                  </a:extLst>
                </a:gridCol>
                <a:gridCol w="2057382">
                  <a:extLst>
                    <a:ext uri="{9D8B030D-6E8A-4147-A177-3AD203B41FA5}">
                      <a16:colId xmlns:a16="http://schemas.microsoft.com/office/drawing/2014/main" val="3487462070"/>
                    </a:ext>
                  </a:extLst>
                </a:gridCol>
              </a:tblGrid>
              <a:tr h="239321">
                <a:tc>
                  <a:txBody>
                    <a:bodyPr/>
                    <a:lstStyle/>
                    <a:p>
                      <a:r>
                        <a:rPr lang="en-US" sz="1600" b="1" dirty="0"/>
                        <a:t>ID - Title</a:t>
                      </a:r>
                      <a:endParaRPr lang="en-US" sz="16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Req 10.1.3- Save </a:t>
                      </a:r>
                      <a:r>
                        <a:rPr lang="en-US" sz="1600" dirty="0"/>
                        <a:t>Module 7 Test Case Discussion Web Page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83902"/>
                  </a:ext>
                </a:extLst>
              </a:tr>
              <a:tr h="239321">
                <a:tc>
                  <a:txBody>
                    <a:bodyPr/>
                    <a:lstStyle/>
                    <a:p>
                      <a:r>
                        <a:rPr lang="en-US" sz="1600" b="1"/>
                        <a:t>Requirement</a:t>
                      </a:r>
                      <a:endParaRPr lang="en-US" sz="16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Browser shall save Test Case Discussion Description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98050"/>
                  </a:ext>
                </a:extLst>
              </a:tr>
              <a:tr h="239321">
                <a:tc>
                  <a:txBody>
                    <a:bodyPr/>
                    <a:lstStyle/>
                    <a:p>
                      <a:r>
                        <a:rPr lang="en-US" sz="1600" b="1"/>
                        <a:t>Test Type</a:t>
                      </a:r>
                      <a:endParaRPr lang="en-US" sz="16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Demonstration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20854"/>
                  </a:ext>
                </a:extLst>
              </a:tr>
              <a:tr h="239321">
                <a:tc>
                  <a:txBody>
                    <a:bodyPr/>
                    <a:lstStyle/>
                    <a:p>
                      <a:r>
                        <a:rPr lang="en-US" sz="1600" b="1"/>
                        <a:t>Pre-Conditions</a:t>
                      </a:r>
                      <a:endParaRPr lang="en-US" sz="16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Web Brower is open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48120"/>
                  </a:ext>
                </a:extLst>
              </a:tr>
              <a:tr h="239321">
                <a:tc gridSpan="5">
                  <a:txBody>
                    <a:bodyPr/>
                    <a:lstStyle/>
                    <a:p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33615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Steps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(Actions)</a:t>
                      </a:r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Results/Verify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Pass/</a:t>
                      </a:r>
                      <a:br>
                        <a:rPr lang="en-US" sz="1600" b="1"/>
                      </a:br>
                      <a:r>
                        <a:rPr lang="en-US" sz="1600" b="1"/>
                        <a:t>Fail</a:t>
                      </a:r>
                      <a:endParaRPr lang="en-US"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Comments</a:t>
                      </a:r>
                      <a:endParaRPr lang="en-US" sz="1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0955245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/>
                        <a:t>From the file menu, click File: Save Page As...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Save As dialog window appears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000096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From the Save As dialog, Change the directory to Documents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Save As dialog now list the contents of Documents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9277097"/>
                  </a:ext>
                </a:extLst>
              </a:tr>
              <a:tr h="717962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From Save As dialog window, click in the File name: text box to change the name to test.html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Save As dialog window, File name's text field hold test.html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5586853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/>
                        <a:t>From Save As dialog window, click the Save button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Save As dialog window closed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1406179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/>
                        <a:t>Form the browser file menu, click File: Open File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Open File dialog window opens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9287293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/>
                        <a:t>From the Open file dialog window, click on Documents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Open file dialog window now lists the content of Documents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8888547"/>
                  </a:ext>
                </a:extLst>
              </a:tr>
              <a:tr h="579077">
                <a:tc gridSpan="2">
                  <a:txBody>
                    <a:bodyPr/>
                    <a:lstStyle/>
                    <a:p>
                      <a:r>
                        <a:rPr lang="en-US" sz="1600"/>
                        <a:t>From the Open file dialog window, Click on the test.html file from the file listing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test.html file is highlighted and appears in the File name text box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84808260"/>
                  </a:ext>
                </a:extLst>
              </a:tr>
              <a:tr h="478641">
                <a:tc gridSpan="2">
                  <a:txBody>
                    <a:bodyPr/>
                    <a:lstStyle/>
                    <a:p>
                      <a:r>
                        <a:rPr lang="en-US" sz="1600"/>
                        <a:t>From the Open file dialog window, click the Open button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Verify that the page that saved the file is identical to the newly opened file.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234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A240-775F-43E4-A471-F28F82BB3C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3513"/>
            <a:ext cx="2822575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Text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90AE-0BBC-4AF2-B418-CFDFA3763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59113" y="0"/>
            <a:ext cx="9132887" cy="68580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ID/Title</a:t>
            </a:r>
            <a:r>
              <a:rPr lang="en-US" dirty="0"/>
              <a:t>: Req 10.1.3- Save Module 7 Test Case Discussion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Requirements</a:t>
            </a:r>
            <a:r>
              <a:rPr lang="en-US" dirty="0"/>
              <a:t>: Browser shall save Test Case Discussion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Type</a:t>
            </a:r>
            <a:r>
              <a:rPr lang="en-US" dirty="0"/>
              <a:t>: Demonstration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Pre-conditions</a:t>
            </a:r>
            <a:r>
              <a:rPr lang="en-US" dirty="0"/>
              <a:t>: Web Brower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(</a:t>
            </a:r>
            <a:r>
              <a:rPr lang="en-US" dirty="0"/>
              <a:t>[ (A)</a:t>
            </a:r>
            <a:r>
              <a:rPr lang="en-US" dirty="0" err="1"/>
              <a:t>ction</a:t>
            </a:r>
            <a:r>
              <a:rPr lang="en-US" dirty="0"/>
              <a:t>/(R)</a:t>
            </a:r>
            <a:r>
              <a:rPr lang="en-US" dirty="0" err="1"/>
              <a:t>esult</a:t>
            </a:r>
            <a:r>
              <a:rPr lang="en-US" dirty="0"/>
              <a:t>)/(V)</a:t>
            </a:r>
            <a:r>
              <a:rPr lang="en-US" dirty="0" err="1"/>
              <a:t>erify</a:t>
            </a:r>
            <a:r>
              <a:rPr lang="en-US" dirty="0"/>
              <a:t> ]):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the file menu, click File: Save Page As...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: Save As dialog window appears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the Save As dialog, Change the directory to Documents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Save As dialog now list the contents of Documents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Save As dialog window, click in the File name: text box to change the name to test.html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Save As dialog window, File name's text field hold test.html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Save As dialog window, click the Save button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Save As dialog window closed.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Form the browser file menu, click File: Open File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Open File dialog window opens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the Open file dialog window, click on Documents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Open file dialog window now lists the content of Documents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the Open file dialog window, Click on the test.html file from the file listing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test.html file is highlighted and appears in the File name text box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Action</a:t>
            </a:r>
            <a:r>
              <a:rPr lang="en-US" dirty="0"/>
              <a:t>: From the Open file dialog window, click the Open button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Verify that the page that saved the file is identical to the newly opened file.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0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0FBF-671F-486D-B51C-53976B10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AB9D-9D8D-420C-8C6A-A5B0AD87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vs Manual</a:t>
            </a:r>
          </a:p>
          <a:p>
            <a:pPr lvl="1"/>
            <a:r>
              <a:rPr lang="en-US" dirty="0"/>
              <a:t>Examples: </a:t>
            </a:r>
          </a:p>
          <a:p>
            <a:r>
              <a:rPr lang="en-US" dirty="0"/>
              <a:t>Inspection, Analysis, Simulation, or Demonstration</a:t>
            </a:r>
          </a:p>
          <a:p>
            <a:pPr lvl="1"/>
            <a:r>
              <a:rPr lang="en-US" dirty="0"/>
              <a:t>Examples: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6B2BFE9-442F-40BB-B6BB-61B5BDF20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4" y="3105807"/>
            <a:ext cx="8384097" cy="2993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5B6ED-65C7-4429-A17B-D98E48540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4" y="988906"/>
            <a:ext cx="4766770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FF82-3E8E-E043-A903-C5919AA4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Testing (2</a:t>
            </a:r>
            <a:r>
              <a:rPr lang="en-US" baseline="30000" dirty="0"/>
              <a:t>nd</a:t>
            </a:r>
            <a:r>
              <a:rPr lang="en-US" dirty="0"/>
              <a:t> Edition) Chap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0C95-A8D0-7143-91F1-CD78F7F1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Chapter 17. Planning Your Test Effort</a:t>
            </a:r>
          </a:p>
          <a:p>
            <a:r>
              <a:rPr lang="en-US" b="1" dirty="0"/>
              <a:t>The Goal of Test Planning</a:t>
            </a:r>
          </a:p>
          <a:p>
            <a:pPr lvl="1"/>
            <a:r>
              <a:rPr lang="en-US" dirty="0"/>
              <a:t>IEEE </a:t>
            </a:r>
            <a:r>
              <a:rPr lang="en-US" i="1" dirty="0"/>
              <a:t>Standard 829–1998 for Software Test Documentation</a:t>
            </a:r>
          </a:p>
          <a:p>
            <a:r>
              <a:rPr lang="en-US" b="1" dirty="0"/>
              <a:t>Test Planning Topics</a:t>
            </a:r>
          </a:p>
          <a:p>
            <a:pPr lvl="1"/>
            <a:r>
              <a:rPr lang="en-US" b="1" dirty="0"/>
              <a:t>High-Level Expectations</a:t>
            </a:r>
          </a:p>
          <a:p>
            <a:pPr lvl="1"/>
            <a:r>
              <a:rPr lang="en-US" b="1" dirty="0"/>
              <a:t>People, Places, and Things</a:t>
            </a:r>
          </a:p>
          <a:p>
            <a:pPr lvl="1"/>
            <a:r>
              <a:rPr lang="en-US" b="1" dirty="0"/>
              <a:t>Definitions</a:t>
            </a:r>
          </a:p>
          <a:p>
            <a:pPr lvl="1"/>
            <a:r>
              <a:rPr lang="en-US" b="1" dirty="0"/>
              <a:t>Inter-Group Responsibilities</a:t>
            </a:r>
          </a:p>
          <a:p>
            <a:pPr lvl="1"/>
            <a:r>
              <a:rPr lang="en-US" b="1" dirty="0"/>
              <a:t>What Will and Won't Be Tested</a:t>
            </a:r>
          </a:p>
          <a:p>
            <a:pPr lvl="1"/>
            <a:r>
              <a:rPr lang="en-US" b="1" dirty="0"/>
              <a:t>Test Phases</a:t>
            </a:r>
          </a:p>
          <a:p>
            <a:pPr lvl="1"/>
            <a:r>
              <a:rPr lang="en-US" b="1" dirty="0"/>
              <a:t>Test Strategy</a:t>
            </a:r>
          </a:p>
          <a:p>
            <a:pPr lvl="1"/>
            <a:r>
              <a:rPr lang="en-US" b="1" dirty="0"/>
              <a:t>Resource Requirements</a:t>
            </a:r>
          </a:p>
          <a:p>
            <a:pPr lvl="1"/>
            <a:r>
              <a:rPr lang="en-US" b="1" dirty="0"/>
              <a:t>Tester Assignments</a:t>
            </a:r>
          </a:p>
          <a:p>
            <a:pPr lvl="1"/>
            <a:r>
              <a:rPr lang="en-US" b="1" dirty="0"/>
              <a:t>Test Schedule</a:t>
            </a:r>
          </a:p>
          <a:p>
            <a:pPr lvl="1"/>
            <a:r>
              <a:rPr lang="en-US" b="1" dirty="0"/>
              <a:t>Test Cases</a:t>
            </a:r>
          </a:p>
          <a:p>
            <a:pPr lvl="1"/>
            <a:r>
              <a:rPr lang="en-US" b="1" dirty="0"/>
              <a:t>Bug Reporting</a:t>
            </a:r>
          </a:p>
          <a:p>
            <a:pPr lvl="1"/>
            <a:r>
              <a:rPr lang="en-US" b="1" dirty="0"/>
              <a:t>Metrics and Statistics</a:t>
            </a:r>
          </a:p>
          <a:p>
            <a:pPr lvl="1"/>
            <a:r>
              <a:rPr lang="en-US" b="1" dirty="0"/>
              <a:t>Risks and Issues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D1B55-D56F-314E-9D45-93EB0609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698" y="0"/>
            <a:ext cx="3854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5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2414</Words>
  <Application>Microsoft Macintosh PowerPoint</Application>
  <PresentationFormat>Widescreen</PresentationFormat>
  <Paragraphs>304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Tahoma</vt:lpstr>
      <vt:lpstr>Office Theme</vt:lpstr>
      <vt:lpstr>CSE 270 Software QA-Testing Week 07: Writing Test Cases</vt:lpstr>
      <vt:lpstr>Reading</vt:lpstr>
      <vt:lpstr>Agenda</vt:lpstr>
      <vt:lpstr>CSE 270: W07 Lab: Test Cases</vt:lpstr>
      <vt:lpstr>CSE 270: W07 Demonstration: Test Cases</vt:lpstr>
      <vt:lpstr>Example of Table Format</vt:lpstr>
      <vt:lpstr>Example of Text Format</vt:lpstr>
      <vt:lpstr>Test cases</vt:lpstr>
      <vt:lpstr>SW Testing (2nd Edition) Chap 17</vt:lpstr>
      <vt:lpstr>SW Testing (2nd Edition) Chap 18</vt:lpstr>
      <vt:lpstr>PowerPoint Presentation</vt:lpstr>
      <vt:lpstr>What questions do software engineers answer?</vt:lpstr>
      <vt:lpstr>What is the difference between a requirement and a story?</vt:lpstr>
      <vt:lpstr>When to use a Story vs a Requirement?</vt:lpstr>
      <vt:lpstr>Activity: How to write requirements?</vt:lpstr>
      <vt:lpstr>Activity: How to write a story?</vt:lpstr>
      <vt:lpstr>Honey Do List</vt:lpstr>
      <vt:lpstr>Activity: Write two unit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cp:lastPrinted>2022-03-22T17:11:47Z</cp:lastPrinted>
  <dcterms:created xsi:type="dcterms:W3CDTF">2022-02-10T22:57:35Z</dcterms:created>
  <dcterms:modified xsi:type="dcterms:W3CDTF">2022-03-24T22:07:05Z</dcterms:modified>
</cp:coreProperties>
</file>