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63" r:id="rId3"/>
    <p:sldId id="421" r:id="rId4"/>
    <p:sldId id="434" r:id="rId5"/>
    <p:sldId id="442" r:id="rId6"/>
    <p:sldId id="435" r:id="rId7"/>
    <p:sldId id="461" r:id="rId8"/>
    <p:sldId id="460" r:id="rId9"/>
    <p:sldId id="436" r:id="rId10"/>
    <p:sldId id="258" r:id="rId11"/>
    <p:sldId id="441" r:id="rId12"/>
    <p:sldId id="445" r:id="rId13"/>
    <p:sldId id="290" r:id="rId14"/>
    <p:sldId id="291" r:id="rId15"/>
    <p:sldId id="266" r:id="rId16"/>
    <p:sldId id="462" r:id="rId17"/>
    <p:sldId id="260" r:id="rId18"/>
    <p:sldId id="267" r:id="rId19"/>
    <p:sldId id="261" r:id="rId20"/>
    <p:sldId id="259" r:id="rId21"/>
    <p:sldId id="463" r:id="rId22"/>
    <p:sldId id="269" r:id="rId23"/>
    <p:sldId id="268" r:id="rId24"/>
    <p:sldId id="447" r:id="rId25"/>
    <p:sldId id="464" r:id="rId26"/>
    <p:sldId id="270" r:id="rId27"/>
    <p:sldId id="465" r:id="rId28"/>
    <p:sldId id="257" r:id="rId29"/>
    <p:sldId id="271" r:id="rId30"/>
    <p:sldId id="466" r:id="rId31"/>
    <p:sldId id="273" r:id="rId32"/>
    <p:sldId id="272" r:id="rId33"/>
    <p:sldId id="286" r:id="rId34"/>
    <p:sldId id="262" r:id="rId35"/>
    <p:sldId id="274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4D096-A856-FE41-852C-9058A5443E51}" v="312" dt="2022-03-11T21:48:0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D304D096-A856-FE41-852C-9058A5443E51}"/>
    <pc:docChg chg="undo redo custSel addSld delSld modSld sldOrd">
      <pc:chgData name="Clements, William" userId="cbdb0636-a496-422a-8d40-98c53d494d26" providerId="ADAL" clId="{D304D096-A856-FE41-852C-9058A5443E51}" dt="2022-03-11T21:48:02.923" v="1124" actId="20577"/>
      <pc:docMkLst>
        <pc:docMk/>
      </pc:docMkLst>
      <pc:sldChg chg="modSp mod">
        <pc:chgData name="Clements, William" userId="cbdb0636-a496-422a-8d40-98c53d494d26" providerId="ADAL" clId="{D304D096-A856-FE41-852C-9058A5443E51}" dt="2022-03-07T20:45:15.571" v="643" actId="20577"/>
        <pc:sldMkLst>
          <pc:docMk/>
          <pc:sldMk cId="3073792296" sldId="256"/>
        </pc:sldMkLst>
        <pc:spChg chg="mod">
          <ac:chgData name="Clements, William" userId="cbdb0636-a496-422a-8d40-98c53d494d26" providerId="ADAL" clId="{D304D096-A856-FE41-852C-9058A5443E51}" dt="2022-03-07T20:45:15.571" v="643" actId="20577"/>
          <ac:spMkLst>
            <pc:docMk/>
            <pc:sldMk cId="3073792296" sldId="256"/>
            <ac:spMk id="2" creationId="{04F5A636-197C-45EA-B89C-17AD6054D613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073792296" sldId="256"/>
            <ac:spMk id="3" creationId="{5FEBC007-98FE-420C-8A67-362BEA328817}"/>
          </ac:spMkLst>
        </pc:spChg>
      </pc:sldChg>
      <pc:sldChg chg="modSp add del">
        <pc:chgData name="Clements, William" userId="cbdb0636-a496-422a-8d40-98c53d494d26" providerId="ADAL" clId="{D304D096-A856-FE41-852C-9058A5443E51}" dt="2022-03-09T20:33:23.637" v="718" actId="2696"/>
        <pc:sldMkLst>
          <pc:docMk/>
          <pc:sldMk cId="243496909" sldId="257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243496909" sldId="257"/>
            <ac:spMk id="2" creationId="{3BCAF6EE-F3D5-4E61-B035-7878E7A985BA}"/>
          </ac:spMkLst>
        </pc:spChg>
      </pc:sldChg>
      <pc:sldChg chg="del">
        <pc:chgData name="Clements, William" userId="cbdb0636-a496-422a-8d40-98c53d494d26" providerId="ADAL" clId="{D304D096-A856-FE41-852C-9058A5443E51}" dt="2022-03-04T15:49:05.099" v="127" actId="2696"/>
        <pc:sldMkLst>
          <pc:docMk/>
          <pc:sldMk cId="3681921864" sldId="257"/>
        </pc:sldMkLst>
      </pc:sldChg>
      <pc:sldChg chg="addSp modSp add">
        <pc:chgData name="Clements, William" userId="cbdb0636-a496-422a-8d40-98c53d494d26" providerId="ADAL" clId="{D304D096-A856-FE41-852C-9058A5443E51}" dt="2022-03-09T20:46:06.364" v="908"/>
        <pc:sldMkLst>
          <pc:docMk/>
          <pc:sldMk cId="4134533839" sldId="257"/>
        </pc:sldMkLst>
        <pc:spChg chg="mod">
          <ac:chgData name="Clements, William" userId="cbdb0636-a496-422a-8d40-98c53d494d26" providerId="ADAL" clId="{D304D096-A856-FE41-852C-9058A5443E51}" dt="2022-03-09T20:46:06.364" v="908"/>
          <ac:spMkLst>
            <pc:docMk/>
            <pc:sldMk cId="4134533839" sldId="257"/>
            <ac:spMk id="9" creationId="{CE8A8BBF-8504-9745-B531-A7C1D37CB70A}"/>
          </ac:spMkLst>
        </pc:spChg>
        <pc:grpChg chg="add mod">
          <ac:chgData name="Clements, William" userId="cbdb0636-a496-422a-8d40-98c53d494d26" providerId="ADAL" clId="{D304D096-A856-FE41-852C-9058A5443E51}" dt="2022-03-09T20:46:06.364" v="908"/>
          <ac:grpSpMkLst>
            <pc:docMk/>
            <pc:sldMk cId="4134533839" sldId="257"/>
            <ac:grpSpMk id="6" creationId="{A11E7444-6132-9D43-9372-AF1C9BD3288A}"/>
          </ac:grpSpMkLst>
        </pc:grpChg>
        <pc:picChg chg="mod">
          <ac:chgData name="Clements, William" userId="cbdb0636-a496-422a-8d40-98c53d494d26" providerId="ADAL" clId="{D304D096-A856-FE41-852C-9058A5443E51}" dt="2022-03-09T20:46:06.364" v="908"/>
          <ac:picMkLst>
            <pc:docMk/>
            <pc:sldMk cId="4134533839" sldId="257"/>
            <ac:picMk id="7" creationId="{185959BE-C4F6-F340-BC3E-E9ABBABA8611}"/>
          </ac:picMkLst>
        </pc:picChg>
      </pc:sldChg>
      <pc:sldChg chg="modSp add del ord">
        <pc:chgData name="Clements, William" userId="cbdb0636-a496-422a-8d40-98c53d494d26" providerId="ADAL" clId="{D304D096-A856-FE41-852C-9058A5443E51}" dt="2022-03-07T20:45:00.777" v="615"/>
        <pc:sldMkLst>
          <pc:docMk/>
          <pc:sldMk cId="1758074081" sldId="258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758074081" sldId="258"/>
            <ac:spMk id="2" creationId="{EE9FA215-18B9-48B9-A2E1-AD6A7AC0E1E4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758074081" sldId="258"/>
            <ac:spMk id="3" creationId="{F7E2D5C4-AAD3-4BF9-989C-E9D6A69DE9BE}"/>
          </ac:spMkLst>
        </pc:spChg>
      </pc:sldChg>
      <pc:sldChg chg="modSp add del">
        <pc:chgData name="Clements, William" userId="cbdb0636-a496-422a-8d40-98c53d494d26" providerId="ADAL" clId="{D304D096-A856-FE41-852C-9058A5443E51}" dt="2022-03-09T20:36:52.014" v="751" actId="2696"/>
        <pc:sldMkLst>
          <pc:docMk/>
          <pc:sldMk cId="281358752" sldId="259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281358752" sldId="259"/>
            <ac:spMk id="2" creationId="{B076C4DC-018E-4333-B1BD-78125F061E79}"/>
          </ac:spMkLst>
        </pc:spChg>
      </pc:sldChg>
      <pc:sldChg chg="add del mod modShow">
        <pc:chgData name="Clements, William" userId="cbdb0636-a496-422a-8d40-98c53d494d26" providerId="ADAL" clId="{D304D096-A856-FE41-852C-9058A5443E51}" dt="2022-03-09T20:40:01.156" v="873" actId="2696"/>
        <pc:sldMkLst>
          <pc:docMk/>
          <pc:sldMk cId="1502881697" sldId="259"/>
        </pc:sldMkLst>
      </pc:sldChg>
      <pc:sldChg chg="addSp modSp add">
        <pc:chgData name="Clements, William" userId="cbdb0636-a496-422a-8d40-98c53d494d26" providerId="ADAL" clId="{D304D096-A856-FE41-852C-9058A5443E51}" dt="2022-03-09T20:45:30.720" v="897" actId="1076"/>
        <pc:sldMkLst>
          <pc:docMk/>
          <pc:sldMk cId="1979255839" sldId="259"/>
        </pc:sldMkLst>
        <pc:spChg chg="mod">
          <ac:chgData name="Clements, William" userId="cbdb0636-a496-422a-8d40-98c53d494d26" providerId="ADAL" clId="{D304D096-A856-FE41-852C-9058A5443E51}" dt="2022-03-09T20:45:30.720" v="897" actId="1076"/>
          <ac:spMkLst>
            <pc:docMk/>
            <pc:sldMk cId="1979255839" sldId="259"/>
            <ac:spMk id="11" creationId="{F247445E-895E-5D43-8284-E458C3DD55D3}"/>
          </ac:spMkLst>
        </pc:spChg>
        <pc:grpChg chg="add mod">
          <ac:chgData name="Clements, William" userId="cbdb0636-a496-422a-8d40-98c53d494d26" providerId="ADAL" clId="{D304D096-A856-FE41-852C-9058A5443E51}" dt="2022-03-09T20:45:30.720" v="897" actId="1076"/>
          <ac:grpSpMkLst>
            <pc:docMk/>
            <pc:sldMk cId="1979255839" sldId="259"/>
            <ac:grpSpMk id="8" creationId="{13EF10DB-6068-9D41-8021-DDE3799D6FC3}"/>
          </ac:grpSpMkLst>
        </pc:grpChg>
        <pc:picChg chg="mod">
          <ac:chgData name="Clements, William" userId="cbdb0636-a496-422a-8d40-98c53d494d26" providerId="ADAL" clId="{D304D096-A856-FE41-852C-9058A5443E51}" dt="2022-03-09T20:45:30.720" v="897" actId="1076"/>
          <ac:picMkLst>
            <pc:docMk/>
            <pc:sldMk cId="1979255839" sldId="259"/>
            <ac:picMk id="10" creationId="{8E4A72B8-FD64-3F4A-95C7-07E98C15F38A}"/>
          </ac:picMkLst>
        </pc:picChg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2537067597" sldId="259"/>
        </pc:sldMkLst>
      </pc:sldChg>
      <pc:sldChg chg="add del">
        <pc:chgData name="Clements, William" userId="cbdb0636-a496-422a-8d40-98c53d494d26" providerId="ADAL" clId="{D304D096-A856-FE41-852C-9058A5443E51}" dt="2022-03-09T20:33:43.904" v="720" actId="2696"/>
        <pc:sldMkLst>
          <pc:docMk/>
          <pc:sldMk cId="277651705" sldId="260"/>
        </pc:sldMkLst>
      </pc:sldChg>
      <pc:sldChg chg="addSp modSp add ord">
        <pc:chgData name="Clements, William" userId="cbdb0636-a496-422a-8d40-98c53d494d26" providerId="ADAL" clId="{D304D096-A856-FE41-852C-9058A5443E51}" dt="2022-03-09T20:45:17.901" v="893" actId="1076"/>
        <pc:sldMkLst>
          <pc:docMk/>
          <pc:sldMk cId="2869282626" sldId="260"/>
        </pc:sldMkLst>
        <pc:spChg chg="mod">
          <ac:chgData name="Clements, William" userId="cbdb0636-a496-422a-8d40-98c53d494d26" providerId="ADAL" clId="{D304D096-A856-FE41-852C-9058A5443E51}" dt="2022-03-09T20:45:17.901" v="893" actId="1076"/>
          <ac:spMkLst>
            <pc:docMk/>
            <pc:sldMk cId="2869282626" sldId="260"/>
            <ac:spMk id="10" creationId="{978E6CE3-D30B-F34A-8DB4-F8D2F0C59742}"/>
          </ac:spMkLst>
        </pc:spChg>
        <pc:grpChg chg="add mod">
          <ac:chgData name="Clements, William" userId="cbdb0636-a496-422a-8d40-98c53d494d26" providerId="ADAL" clId="{D304D096-A856-FE41-852C-9058A5443E51}" dt="2022-03-09T20:45:17.901" v="893" actId="1076"/>
          <ac:grpSpMkLst>
            <pc:docMk/>
            <pc:sldMk cId="2869282626" sldId="260"/>
            <ac:grpSpMk id="7" creationId="{2FD538D7-F087-E741-B6B4-327B9AFCB8CA}"/>
          </ac:grpSpMkLst>
        </pc:grpChg>
        <pc:picChg chg="mod">
          <ac:chgData name="Clements, William" userId="cbdb0636-a496-422a-8d40-98c53d494d26" providerId="ADAL" clId="{D304D096-A856-FE41-852C-9058A5443E51}" dt="2022-03-09T20:45:17.901" v="893" actId="1076"/>
          <ac:picMkLst>
            <pc:docMk/>
            <pc:sldMk cId="2869282626" sldId="260"/>
            <ac:picMk id="8" creationId="{B8FD65C8-8CA9-0749-AB55-1F46CDA40E74}"/>
          </ac:picMkLst>
        </pc:picChg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4254070202" sldId="260"/>
        </pc:sldMkLst>
      </pc:sldChg>
      <pc:sldChg chg="modSp add del">
        <pc:chgData name="Clements, William" userId="cbdb0636-a496-422a-8d40-98c53d494d26" providerId="ADAL" clId="{D304D096-A856-FE41-852C-9058A5443E51}" dt="2022-03-09T20:34:03.107" v="722" actId="2696"/>
        <pc:sldMkLst>
          <pc:docMk/>
          <pc:sldMk cId="157118466" sldId="261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57118466" sldId="261"/>
            <ac:spMk id="2" creationId="{73543F84-A832-4C25-A19B-F6D47F97907B}"/>
          </ac:spMkLst>
        </pc:spChg>
      </pc:sldChg>
      <pc:sldChg chg="addSp modSp add mod">
        <pc:chgData name="Clements, William" userId="cbdb0636-a496-422a-8d40-98c53d494d26" providerId="ADAL" clId="{D304D096-A856-FE41-852C-9058A5443E51}" dt="2022-03-09T20:45:24.729" v="895"/>
        <pc:sldMkLst>
          <pc:docMk/>
          <pc:sldMk cId="3023747031" sldId="261"/>
        </pc:sldMkLst>
        <pc:spChg chg="mod">
          <ac:chgData name="Clements, William" userId="cbdb0636-a496-422a-8d40-98c53d494d26" providerId="ADAL" clId="{D304D096-A856-FE41-852C-9058A5443E51}" dt="2022-03-09T20:37:49.754" v="792" actId="20577"/>
          <ac:spMkLst>
            <pc:docMk/>
            <pc:sldMk cId="3023747031" sldId="261"/>
            <ac:spMk id="2" creationId="{73543F84-A832-4C25-A19B-F6D47F97907B}"/>
          </ac:spMkLst>
        </pc:spChg>
        <pc:spChg chg="mod">
          <ac:chgData name="Clements, William" userId="cbdb0636-a496-422a-8d40-98c53d494d26" providerId="ADAL" clId="{D304D096-A856-FE41-852C-9058A5443E51}" dt="2022-03-09T20:45:24.729" v="895"/>
          <ac:spMkLst>
            <pc:docMk/>
            <pc:sldMk cId="3023747031" sldId="261"/>
            <ac:spMk id="8" creationId="{9405801A-35FE-C949-8980-1AFDBD3C7486}"/>
          </ac:spMkLst>
        </pc:spChg>
        <pc:grpChg chg="add mod">
          <ac:chgData name="Clements, William" userId="cbdb0636-a496-422a-8d40-98c53d494d26" providerId="ADAL" clId="{D304D096-A856-FE41-852C-9058A5443E51}" dt="2022-03-09T20:45:24.729" v="895"/>
          <ac:grpSpMkLst>
            <pc:docMk/>
            <pc:sldMk cId="3023747031" sldId="261"/>
            <ac:grpSpMk id="6" creationId="{8134065C-CADC-2745-956E-DEAD1C60841C}"/>
          </ac:grpSpMkLst>
        </pc:grpChg>
        <pc:picChg chg="mod">
          <ac:chgData name="Clements, William" userId="cbdb0636-a496-422a-8d40-98c53d494d26" providerId="ADAL" clId="{D304D096-A856-FE41-852C-9058A5443E51}" dt="2022-03-09T20:45:24.729" v="895"/>
          <ac:picMkLst>
            <pc:docMk/>
            <pc:sldMk cId="3023747031" sldId="261"/>
            <ac:picMk id="7" creationId="{1EE51E66-1F1F-3441-8F49-05597CA9144B}"/>
          </ac:picMkLst>
        </pc:picChg>
      </pc:sldChg>
      <pc:sldChg chg="addSp modSp add">
        <pc:chgData name="Clements, William" userId="cbdb0636-a496-422a-8d40-98c53d494d26" providerId="ADAL" clId="{D304D096-A856-FE41-852C-9058A5443E51}" dt="2022-03-09T20:46:32.630" v="918" actId="1076"/>
        <pc:sldMkLst>
          <pc:docMk/>
          <pc:sldMk cId="774468809" sldId="262"/>
        </pc:sldMkLst>
        <pc:spChg chg="mod">
          <ac:chgData name="Clements, William" userId="cbdb0636-a496-422a-8d40-98c53d494d26" providerId="ADAL" clId="{D304D096-A856-FE41-852C-9058A5443E51}" dt="2022-03-09T20:46:32.630" v="918" actId="1076"/>
          <ac:spMkLst>
            <pc:docMk/>
            <pc:sldMk cId="774468809" sldId="262"/>
            <ac:spMk id="9" creationId="{CBD20831-805F-D545-8861-CE36F885D366}"/>
          </ac:spMkLst>
        </pc:spChg>
        <pc:grpChg chg="add mod">
          <ac:chgData name="Clements, William" userId="cbdb0636-a496-422a-8d40-98c53d494d26" providerId="ADAL" clId="{D304D096-A856-FE41-852C-9058A5443E51}" dt="2022-03-09T20:46:32.630" v="918" actId="1076"/>
          <ac:grpSpMkLst>
            <pc:docMk/>
            <pc:sldMk cId="774468809" sldId="262"/>
            <ac:grpSpMk id="6" creationId="{FBDF47EF-1278-A947-B66C-B3686BB74F0E}"/>
          </ac:grpSpMkLst>
        </pc:grpChg>
        <pc:picChg chg="mod">
          <ac:chgData name="Clements, William" userId="cbdb0636-a496-422a-8d40-98c53d494d26" providerId="ADAL" clId="{D304D096-A856-FE41-852C-9058A5443E51}" dt="2022-03-09T20:46:32.630" v="918" actId="1076"/>
          <ac:picMkLst>
            <pc:docMk/>
            <pc:sldMk cId="774468809" sldId="262"/>
            <ac:picMk id="8" creationId="{A43C9510-B12F-F947-8B4F-4AF85C3A19F1}"/>
          </ac:picMkLst>
        </pc:picChg>
      </pc:sldChg>
      <pc:sldChg chg="modSp add del">
        <pc:chgData name="Clements, William" userId="cbdb0636-a496-422a-8d40-98c53d494d26" providerId="ADAL" clId="{D304D096-A856-FE41-852C-9058A5443E51}" dt="2022-03-09T20:34:22.603" v="724" actId="2696"/>
        <pc:sldMkLst>
          <pc:docMk/>
          <pc:sldMk cId="3455400944" sldId="262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455400944" sldId="262"/>
            <ac:spMk id="2" creationId="{EF5C245C-C73C-4A78-9FCC-6115D98F3E18}"/>
          </ac:spMkLst>
        </pc:spChg>
      </pc:sldChg>
      <pc:sldChg chg="modSp add del mod or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3869372743" sldId="262"/>
        </pc:sldMkLst>
        <pc:spChg chg="mod">
          <ac:chgData name="Clements, William" userId="cbdb0636-a496-422a-8d40-98c53d494d26" providerId="ADAL" clId="{D304D096-A856-FE41-852C-9058A5443E51}" dt="2022-03-07T19:44:02.047" v="594" actId="20577"/>
          <ac:spMkLst>
            <pc:docMk/>
            <pc:sldMk cId="3869372743" sldId="262"/>
            <ac:spMk id="2" creationId="{A2FA2477-ED53-4209-B50A-B71F7DD674B8}"/>
          </ac:spMkLst>
        </pc:spChg>
      </pc:sldChg>
      <pc:sldChg chg="modSp">
        <pc:chgData name="Clements, William" userId="cbdb0636-a496-422a-8d40-98c53d494d26" providerId="ADAL" clId="{D304D096-A856-FE41-852C-9058A5443E51}" dt="2022-03-07T20:45:00.777" v="615"/>
        <pc:sldMkLst>
          <pc:docMk/>
          <pc:sldMk cId="980834817" sldId="263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980834817" sldId="263"/>
            <ac:spMk id="2" creationId="{67B4DA3F-42D1-4E7B-9DA6-9E99EE8FDBA6}"/>
          </ac:spMkLst>
        </pc:spChg>
      </pc:sldChg>
      <pc:sldChg chg="add del">
        <pc:chgData name="Clements, William" userId="cbdb0636-a496-422a-8d40-98c53d494d26" providerId="ADAL" clId="{D304D096-A856-FE41-852C-9058A5443E51}" dt="2022-03-07T20:35:36.558" v="600" actId="2696"/>
        <pc:sldMkLst>
          <pc:docMk/>
          <pc:sldMk cId="171657239" sldId="264"/>
        </pc:sldMkLst>
      </pc:sldChg>
      <pc:sldChg chg="delSp add del setBg delDesignElem">
        <pc:chgData name="Clements, William" userId="cbdb0636-a496-422a-8d40-98c53d494d26" providerId="ADAL" clId="{D304D096-A856-FE41-852C-9058A5443E51}" dt="2022-03-07T20:34:46.167" v="598" actId="2696"/>
        <pc:sldMkLst>
          <pc:docMk/>
          <pc:sldMk cId="1297982015" sldId="265"/>
        </pc:sldMkLst>
        <pc:spChg chg="del">
          <ac:chgData name="Clements, William" userId="cbdb0636-a496-422a-8d40-98c53d494d26" providerId="ADAL" clId="{D304D096-A856-FE41-852C-9058A5443E51}" dt="2022-03-04T15:44:56.414" v="120"/>
          <ac:spMkLst>
            <pc:docMk/>
            <pc:sldMk cId="1297982015" sldId="265"/>
            <ac:spMk id="6" creationId="{7517A47C-B2E5-4B79-8061-D74B1311AF6E}"/>
          </ac:spMkLst>
        </pc:spChg>
        <pc:spChg chg="del">
          <ac:chgData name="Clements, William" userId="cbdb0636-a496-422a-8d40-98c53d494d26" providerId="ADAL" clId="{D304D096-A856-FE41-852C-9058A5443E51}" dt="2022-03-04T15:44:56.414" v="120"/>
          <ac:spMkLst>
            <pc:docMk/>
            <pc:sldMk cId="1297982015" sldId="265"/>
            <ac:spMk id="7" creationId="{C505E780-2083-4CB5-A42A-5E0E2908ECC3}"/>
          </ac:spMkLst>
        </pc:spChg>
        <pc:spChg chg="del">
          <ac:chgData name="Clements, William" userId="cbdb0636-a496-422a-8d40-98c53d494d26" providerId="ADAL" clId="{D304D096-A856-FE41-852C-9058A5443E51}" dt="2022-03-04T15:44:56.414" v="120"/>
          <ac:spMkLst>
            <pc:docMk/>
            <pc:sldMk cId="1297982015" sldId="265"/>
            <ac:spMk id="14" creationId="{D2C0AE1C-0118-41AE-8A10-7CDCBF10E96F}"/>
          </ac:spMkLst>
        </pc:spChg>
        <pc:spChg chg="del">
          <ac:chgData name="Clements, William" userId="cbdb0636-a496-422a-8d40-98c53d494d26" providerId="ADAL" clId="{D304D096-A856-FE41-852C-9058A5443E51}" dt="2022-03-04T15:44:56.414" v="120"/>
          <ac:spMkLst>
            <pc:docMk/>
            <pc:sldMk cId="1297982015" sldId="265"/>
            <ac:spMk id="16" creationId="{463EEC44-1BA3-44ED-81FC-A644B04B2A44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430582363" sldId="266"/>
        </pc:sldMkLst>
        <pc:spChg chg="mod">
          <ac:chgData name="Clements, William" userId="cbdb0636-a496-422a-8d40-98c53d494d26" providerId="ADAL" clId="{D304D096-A856-FE41-852C-9058A5443E51}" dt="2022-03-07T19:30:33.765" v="253" actId="207"/>
          <ac:spMkLst>
            <pc:docMk/>
            <pc:sldMk cId="1430582363" sldId="266"/>
            <ac:spMk id="17" creationId="{00000000-0000-0000-0000-000000000000}"/>
          </ac:spMkLst>
        </pc:spChg>
      </pc:sldChg>
      <pc:sldChg chg="addSp modSp add mod modClrScheme chgLayout">
        <pc:chgData name="Clements, William" userId="cbdb0636-a496-422a-8d40-98c53d494d26" providerId="ADAL" clId="{D304D096-A856-FE41-852C-9058A5443E51}" dt="2022-03-09T20:45:09.704" v="891" actId="1076"/>
        <pc:sldMkLst>
          <pc:docMk/>
          <pc:sldMk cId="3458242194" sldId="266"/>
        </pc:sldMkLst>
        <pc:spChg chg="mod ord">
          <ac:chgData name="Clements, William" userId="cbdb0636-a496-422a-8d40-98c53d494d26" providerId="ADAL" clId="{D304D096-A856-FE41-852C-9058A5443E51}" dt="2022-03-09T20:35:15.594" v="735" actId="700"/>
          <ac:spMkLst>
            <pc:docMk/>
            <pc:sldMk cId="3458242194" sldId="266"/>
            <ac:spMk id="2" creationId="{00000000-0000-0000-0000-000000000000}"/>
          </ac:spMkLst>
        </pc:spChg>
        <pc:spChg chg="mod ord">
          <ac:chgData name="Clements, William" userId="cbdb0636-a496-422a-8d40-98c53d494d26" providerId="ADAL" clId="{D304D096-A856-FE41-852C-9058A5443E51}" dt="2022-03-09T20:35:15.705" v="737" actId="27636"/>
          <ac:spMkLst>
            <pc:docMk/>
            <pc:sldMk cId="3458242194" sldId="266"/>
            <ac:spMk id="3" creationId="{00000000-0000-0000-0000-000000000000}"/>
          </ac:spMkLst>
        </pc:spChg>
        <pc:spChg chg="mod ord">
          <ac:chgData name="Clements, William" userId="cbdb0636-a496-422a-8d40-98c53d494d26" providerId="ADAL" clId="{D304D096-A856-FE41-852C-9058A5443E51}" dt="2022-03-09T20:35:15.698" v="736" actId="27636"/>
          <ac:spMkLst>
            <pc:docMk/>
            <pc:sldMk cId="3458242194" sldId="266"/>
            <ac:spMk id="4" creationId="{00000000-0000-0000-0000-000000000000}"/>
          </ac:spMkLst>
        </pc:spChg>
        <pc:spChg chg="add mod ord">
          <ac:chgData name="Clements, William" userId="cbdb0636-a496-422a-8d40-98c53d494d26" providerId="ADAL" clId="{D304D096-A856-FE41-852C-9058A5443E51}" dt="2022-03-09T20:35:26.961" v="747" actId="20577"/>
          <ac:spMkLst>
            <pc:docMk/>
            <pc:sldMk cId="3458242194" sldId="266"/>
            <ac:spMk id="5" creationId="{E0BC35F4-7D6D-0147-B1AF-836D994D75A4}"/>
          </ac:spMkLst>
        </pc:spChg>
        <pc:spChg chg="add mod ord">
          <ac:chgData name="Clements, William" userId="cbdb0636-a496-422a-8d40-98c53d494d26" providerId="ADAL" clId="{D304D096-A856-FE41-852C-9058A5443E51}" dt="2022-03-09T20:35:23.613" v="739"/>
          <ac:spMkLst>
            <pc:docMk/>
            <pc:sldMk cId="3458242194" sldId="266"/>
            <ac:spMk id="6" creationId="{8BCAF38C-2FF6-4E4A-BAAE-825C8AFF471E}"/>
          </ac:spMkLst>
        </pc:spChg>
        <pc:spChg chg="add mod">
          <ac:chgData name="Clements, William" userId="cbdb0636-a496-422a-8d40-98c53d494d26" providerId="ADAL" clId="{D304D096-A856-FE41-852C-9058A5443E51}" dt="2022-03-09T20:45:09.704" v="891" actId="1076"/>
          <ac:spMkLst>
            <pc:docMk/>
            <pc:sldMk cId="3458242194" sldId="266"/>
            <ac:spMk id="7" creationId="{5A20989A-C437-7D4A-884F-8BD97DE004A3}"/>
          </ac:spMkLst>
        </pc:spChg>
        <pc:grpChg chg="add mod">
          <ac:chgData name="Clements, William" userId="cbdb0636-a496-422a-8d40-98c53d494d26" providerId="ADAL" clId="{D304D096-A856-FE41-852C-9058A5443E51}" dt="2022-03-09T20:45:09.704" v="891" actId="1076"/>
          <ac:grpSpMkLst>
            <pc:docMk/>
            <pc:sldMk cId="3458242194" sldId="266"/>
            <ac:grpSpMk id="8" creationId="{080A2BA8-D84D-1F44-A463-9DD398A79B3F}"/>
          </ac:grpSpMkLst>
        </pc:grpChg>
        <pc:picChg chg="add mod">
          <ac:chgData name="Clements, William" userId="cbdb0636-a496-422a-8d40-98c53d494d26" providerId="ADAL" clId="{D304D096-A856-FE41-852C-9058A5443E51}" dt="2022-03-09T20:45:09.704" v="891" actId="1076"/>
          <ac:picMkLst>
            <pc:docMk/>
            <pc:sldMk cId="3458242194" sldId="266"/>
            <ac:picMk id="1026" creationId="{584446D2-B243-844D-875B-883567C7C910}"/>
          </ac:picMkLst>
        </pc:picChg>
      </pc:sldChg>
      <pc:sldChg chg="addSp 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486022944" sldId="267"/>
        </pc:sldMkLst>
        <pc:spChg chg="add mod">
          <ac:chgData name="Clements, William" userId="cbdb0636-a496-422a-8d40-98c53d494d26" providerId="ADAL" clId="{D304D096-A856-FE41-852C-9058A5443E51}" dt="2022-03-07T19:35:41.873" v="361" actId="13822"/>
          <ac:spMkLst>
            <pc:docMk/>
            <pc:sldMk cId="486022944" sldId="267"/>
            <ac:spMk id="2" creationId="{5932CB8F-5FC4-C345-9298-8F7CFF9CEE17}"/>
          </ac:spMkLst>
        </pc:spChg>
        <pc:spChg chg="mod">
          <ac:chgData name="Clements, William" userId="cbdb0636-a496-422a-8d40-98c53d494d26" providerId="ADAL" clId="{D304D096-A856-FE41-852C-9058A5443E51}" dt="2022-03-07T19:30:42.092" v="254" actId="207"/>
          <ac:spMkLst>
            <pc:docMk/>
            <pc:sldMk cId="486022944" sldId="267"/>
            <ac:spMk id="17" creationId="{00000000-0000-0000-0000-000000000000}"/>
          </ac:spMkLst>
        </pc:spChg>
        <pc:picChg chg="add mod">
          <ac:chgData name="Clements, William" userId="cbdb0636-a496-422a-8d40-98c53d494d26" providerId="ADAL" clId="{D304D096-A856-FE41-852C-9058A5443E51}" dt="2022-03-07T19:30:16.294" v="252" actId="1076"/>
          <ac:picMkLst>
            <pc:docMk/>
            <pc:sldMk cId="486022944" sldId="267"/>
            <ac:picMk id="1026" creationId="{EA1FB874-2DE6-A844-A4C1-3E06EEF434EA}"/>
          </ac:picMkLst>
        </pc:picChg>
        <pc:picChg chg="add mod">
          <ac:chgData name="Clements, William" userId="cbdb0636-a496-422a-8d40-98c53d494d26" providerId="ADAL" clId="{D304D096-A856-FE41-852C-9058A5443E51}" dt="2022-03-07T19:35:14.497" v="356" actId="14100"/>
          <ac:picMkLst>
            <pc:docMk/>
            <pc:sldMk cId="486022944" sldId="267"/>
            <ac:picMk id="1028" creationId="{A6D84A24-CED3-574D-AC44-CAD639EBBB36}"/>
          </ac:picMkLst>
        </pc:picChg>
        <pc:picChg chg="add mod">
          <ac:chgData name="Clements, William" userId="cbdb0636-a496-422a-8d40-98c53d494d26" providerId="ADAL" clId="{D304D096-A856-FE41-852C-9058A5443E51}" dt="2022-03-07T19:35:51.747" v="364" actId="1076"/>
          <ac:picMkLst>
            <pc:docMk/>
            <pc:sldMk cId="486022944" sldId="267"/>
            <ac:picMk id="1030" creationId="{17A92A39-90BB-2D4F-BA52-0B43AB6B2B40}"/>
          </ac:picMkLst>
        </pc:picChg>
        <pc:picChg chg="add mod">
          <ac:chgData name="Clements, William" userId="cbdb0636-a496-422a-8d40-98c53d494d26" providerId="ADAL" clId="{D304D096-A856-FE41-852C-9058A5443E51}" dt="2022-03-07T19:36:15.623" v="367" actId="14100"/>
          <ac:picMkLst>
            <pc:docMk/>
            <pc:sldMk cId="486022944" sldId="267"/>
            <ac:picMk id="1032" creationId="{0E452B5D-19AA-DC4F-9FDA-AF2E528BCF32}"/>
          </ac:picMkLst>
        </pc:picChg>
      </pc:sldChg>
      <pc:sldChg chg="addSp modSp add">
        <pc:chgData name="Clements, William" userId="cbdb0636-a496-422a-8d40-98c53d494d26" providerId="ADAL" clId="{D304D096-A856-FE41-852C-9058A5443E51}" dt="2022-03-09T20:45:21.838" v="894"/>
        <pc:sldMkLst>
          <pc:docMk/>
          <pc:sldMk cId="611241085" sldId="267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611241085" sldId="267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611241085" sldId="267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611241085" sldId="267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45:21.838" v="894"/>
          <ac:spMkLst>
            <pc:docMk/>
            <pc:sldMk cId="611241085" sldId="267"/>
            <ac:spMk id="14" creationId="{5DE4B499-F694-2748-AEF1-53DCBB46734C}"/>
          </ac:spMkLst>
        </pc:spChg>
        <pc:grpChg chg="add mod">
          <ac:chgData name="Clements, William" userId="cbdb0636-a496-422a-8d40-98c53d494d26" providerId="ADAL" clId="{D304D096-A856-FE41-852C-9058A5443E51}" dt="2022-03-09T20:45:21.838" v="894"/>
          <ac:grpSpMkLst>
            <pc:docMk/>
            <pc:sldMk cId="611241085" sldId="267"/>
            <ac:grpSpMk id="10" creationId="{D2EF214E-701B-594A-A4C4-D0D9BFE63008}"/>
          </ac:grpSpMkLst>
        </pc:grpChg>
        <pc:picChg chg="mod">
          <ac:chgData name="Clements, William" userId="cbdb0636-a496-422a-8d40-98c53d494d26" providerId="ADAL" clId="{D304D096-A856-FE41-852C-9058A5443E51}" dt="2022-03-09T20:45:21.838" v="894"/>
          <ac:picMkLst>
            <pc:docMk/>
            <pc:sldMk cId="611241085" sldId="267"/>
            <ac:picMk id="13" creationId="{A38923E6-85DE-704C-9699-C58E5BF9D321}"/>
          </ac:picMkLst>
        </pc:picChg>
      </pc:sldChg>
      <pc:sldChg chg="addSp modSp add del mod ord">
        <pc:chgData name="Clements, William" userId="cbdb0636-a496-422a-8d40-98c53d494d26" providerId="ADAL" clId="{D304D096-A856-FE41-852C-9058A5443E51}" dt="2022-03-09T20:39:15.372" v="870" actId="2696"/>
        <pc:sldMkLst>
          <pc:docMk/>
          <pc:sldMk cId="481689685" sldId="268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81689685" sldId="268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81689685" sldId="268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81689685" sldId="268"/>
            <ac:spMk id="5" creationId="{00000000-0000-0000-0000-000000000000}"/>
          </ac:spMkLst>
        </pc:spChg>
        <pc:spChg chg="add mod">
          <ac:chgData name="Clements, William" userId="cbdb0636-a496-422a-8d40-98c53d494d26" providerId="ADAL" clId="{D304D096-A856-FE41-852C-9058A5443E51}" dt="2022-03-09T20:32:45.484" v="714" actId="1076"/>
          <ac:spMkLst>
            <pc:docMk/>
            <pc:sldMk cId="481689685" sldId="268"/>
            <ac:spMk id="9" creationId="{3767A48A-5594-0F43-BD91-366E9976E67C}"/>
          </ac:spMkLst>
        </pc:spChg>
        <pc:picChg chg="mod">
          <ac:chgData name="Clements, William" userId="cbdb0636-a496-422a-8d40-98c53d494d26" providerId="ADAL" clId="{D304D096-A856-FE41-852C-9058A5443E51}" dt="2022-03-07T20:46:18.233" v="666" actId="14100"/>
          <ac:picMkLst>
            <pc:docMk/>
            <pc:sldMk cId="481689685" sldId="268"/>
            <ac:picMk id="8" creationId="{00000000-0000-0000-0000-000000000000}"/>
          </ac:picMkLst>
        </pc:picChg>
      </pc:sldChg>
      <pc:sldChg chg="addSp modSp add ord">
        <pc:chgData name="Clements, William" userId="cbdb0636-a496-422a-8d40-98c53d494d26" providerId="ADAL" clId="{D304D096-A856-FE41-852C-9058A5443E51}" dt="2022-03-09T20:45:41.097" v="901" actId="1076"/>
        <pc:sldMkLst>
          <pc:docMk/>
          <pc:sldMk cId="2927445257" sldId="268"/>
        </pc:sldMkLst>
        <pc:spChg chg="mod">
          <ac:chgData name="Clements, William" userId="cbdb0636-a496-422a-8d40-98c53d494d26" providerId="ADAL" clId="{D304D096-A856-FE41-852C-9058A5443E51}" dt="2022-03-09T20:45:41.097" v="901" actId="1076"/>
          <ac:spMkLst>
            <pc:docMk/>
            <pc:sldMk cId="2927445257" sldId="268"/>
            <ac:spMk id="12" creationId="{14D1DE60-873C-7F43-B03E-ADE0626025FD}"/>
          </ac:spMkLst>
        </pc:spChg>
        <pc:grpChg chg="add mod">
          <ac:chgData name="Clements, William" userId="cbdb0636-a496-422a-8d40-98c53d494d26" providerId="ADAL" clId="{D304D096-A856-FE41-852C-9058A5443E51}" dt="2022-03-09T20:45:41.097" v="901" actId="1076"/>
          <ac:grpSpMkLst>
            <pc:docMk/>
            <pc:sldMk cId="2927445257" sldId="268"/>
            <ac:grpSpMk id="10" creationId="{F79FC4DF-06F0-A843-94EE-1CB4DE9506E5}"/>
          </ac:grpSpMkLst>
        </pc:grpChg>
        <pc:picChg chg="mod">
          <ac:chgData name="Clements, William" userId="cbdb0636-a496-422a-8d40-98c53d494d26" providerId="ADAL" clId="{D304D096-A856-FE41-852C-9058A5443E51}" dt="2022-03-09T20:45:41.097" v="901" actId="1076"/>
          <ac:picMkLst>
            <pc:docMk/>
            <pc:sldMk cId="2927445257" sldId="268"/>
            <ac:picMk id="11" creationId="{78C6153D-0097-0C47-B45D-E3AD6BA90ECE}"/>
          </ac:picMkLst>
        </pc:pic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3782800129" sldId="268"/>
        </pc:sldMkLst>
        <pc:spChg chg="mod">
          <ac:chgData name="Clements, William" userId="cbdb0636-a496-422a-8d40-98c53d494d26" providerId="ADAL" clId="{D304D096-A856-FE41-852C-9058A5443E51}" dt="2022-03-07T19:30:48.844" v="255" actId="207"/>
          <ac:spMkLst>
            <pc:docMk/>
            <pc:sldMk cId="3782800129" sldId="268"/>
            <ac:spMk id="17" creationId="{00000000-0000-0000-0000-000000000000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329684769" sldId="269"/>
        </pc:sldMkLst>
        <pc:spChg chg="mod">
          <ac:chgData name="Clements, William" userId="cbdb0636-a496-422a-8d40-98c53d494d26" providerId="ADAL" clId="{D304D096-A856-FE41-852C-9058A5443E51}" dt="2022-03-07T19:30:53.802" v="256" actId="207"/>
          <ac:spMkLst>
            <pc:docMk/>
            <pc:sldMk cId="329684769" sldId="269"/>
            <ac:spMk id="17" creationId="{00000000-0000-0000-0000-000000000000}"/>
          </ac:spMkLst>
        </pc:spChg>
      </pc:sldChg>
      <pc:sldChg chg="addSp modSp add mod">
        <pc:chgData name="Clements, William" userId="cbdb0636-a496-422a-8d40-98c53d494d26" providerId="ADAL" clId="{D304D096-A856-FE41-852C-9058A5443E51}" dt="2022-03-09T20:45:36.185" v="899" actId="1076"/>
        <pc:sldMkLst>
          <pc:docMk/>
          <pc:sldMk cId="358497965" sldId="269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58497965" sldId="269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58497965" sldId="269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58497965" sldId="269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45:36.185" v="899" actId="1076"/>
          <ac:spMkLst>
            <pc:docMk/>
            <pc:sldMk cId="358497965" sldId="269"/>
            <ac:spMk id="10" creationId="{E3FEFBC3-0AA9-A54F-9506-C22FA5E72869}"/>
          </ac:spMkLst>
        </pc:spChg>
        <pc:grpChg chg="add mod">
          <ac:chgData name="Clements, William" userId="cbdb0636-a496-422a-8d40-98c53d494d26" providerId="ADAL" clId="{D304D096-A856-FE41-852C-9058A5443E51}" dt="2022-03-09T20:45:36.185" v="899" actId="1076"/>
          <ac:grpSpMkLst>
            <pc:docMk/>
            <pc:sldMk cId="358497965" sldId="269"/>
            <ac:grpSpMk id="8" creationId="{9B5AD11C-F539-7445-A49B-56428FD3DD96}"/>
          </ac:grpSpMkLst>
        </pc:grpChg>
        <pc:picChg chg="mod">
          <ac:chgData name="Clements, William" userId="cbdb0636-a496-422a-8d40-98c53d494d26" providerId="ADAL" clId="{D304D096-A856-FE41-852C-9058A5443E51}" dt="2022-03-09T20:31:41.364" v="708" actId="14100"/>
          <ac:picMkLst>
            <pc:docMk/>
            <pc:sldMk cId="358497965" sldId="269"/>
            <ac:picMk id="7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9T20:45:36.185" v="899" actId="1076"/>
          <ac:picMkLst>
            <pc:docMk/>
            <pc:sldMk cId="358497965" sldId="269"/>
            <ac:picMk id="9" creationId="{AD31FF91-727E-EF45-B3E5-5B867666803F}"/>
          </ac:picMkLst>
        </pc:picChg>
        <pc:picChg chg="mod">
          <ac:chgData name="Clements, William" userId="cbdb0636-a496-422a-8d40-98c53d494d26" providerId="ADAL" clId="{D304D096-A856-FE41-852C-9058A5443E51}" dt="2022-03-09T20:31:44.630" v="709" actId="14100"/>
          <ac:picMkLst>
            <pc:docMk/>
            <pc:sldMk cId="358497965" sldId="269"/>
            <ac:picMk id="11" creationId="{00000000-0000-0000-0000-000000000000}"/>
          </ac:picMkLst>
        </pc:picChg>
      </pc:sldChg>
      <pc:sldChg chg="addSp modSp add mod">
        <pc:chgData name="Clements, William" userId="cbdb0636-a496-422a-8d40-98c53d494d26" providerId="ADAL" clId="{D304D096-A856-FE41-852C-9058A5443E51}" dt="2022-03-09T20:45:57.292" v="907" actId="1076"/>
        <pc:sldMkLst>
          <pc:docMk/>
          <pc:sldMk cId="125631802" sldId="270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25631802" sldId="270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25631802" sldId="270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25631802" sldId="270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45:57.292" v="907" actId="1076"/>
          <ac:spMkLst>
            <pc:docMk/>
            <pc:sldMk cId="125631802" sldId="270"/>
            <ac:spMk id="11" creationId="{AD787F77-35B9-1240-8ACC-334FF0DACEC7}"/>
          </ac:spMkLst>
        </pc:spChg>
        <pc:grpChg chg="add mod">
          <ac:chgData name="Clements, William" userId="cbdb0636-a496-422a-8d40-98c53d494d26" providerId="ADAL" clId="{D304D096-A856-FE41-852C-9058A5443E51}" dt="2022-03-09T20:45:57.292" v="907" actId="1076"/>
          <ac:grpSpMkLst>
            <pc:docMk/>
            <pc:sldMk cId="125631802" sldId="270"/>
            <ac:grpSpMk id="9" creationId="{797BC781-1322-454E-99B7-DD216A3270D0}"/>
          </ac:grpSpMkLst>
        </pc:grpChg>
        <pc:picChg chg="mod">
          <ac:chgData name="Clements, William" userId="cbdb0636-a496-422a-8d40-98c53d494d26" providerId="ADAL" clId="{D304D096-A856-FE41-852C-9058A5443E51}" dt="2022-03-07T20:46:42.538" v="667" actId="14100"/>
          <ac:picMkLst>
            <pc:docMk/>
            <pc:sldMk cId="125631802" sldId="270"/>
            <ac:picMk id="7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9T20:45:53.537" v="906" actId="1076"/>
          <ac:picMkLst>
            <pc:docMk/>
            <pc:sldMk cId="125631802" sldId="270"/>
            <ac:picMk id="8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9T20:45:57.292" v="907" actId="1076"/>
          <ac:picMkLst>
            <pc:docMk/>
            <pc:sldMk cId="125631802" sldId="270"/>
            <ac:picMk id="10" creationId="{92394458-73D1-CD4A-89FE-8BF7ED86D0D6}"/>
          </ac:picMkLst>
        </pc:pic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123335629" sldId="270"/>
        </pc:sldMkLst>
        <pc:spChg chg="mod">
          <ac:chgData name="Clements, William" userId="cbdb0636-a496-422a-8d40-98c53d494d26" providerId="ADAL" clId="{D304D096-A856-FE41-852C-9058A5443E51}" dt="2022-03-07T19:30:57.899" v="257" actId="207"/>
          <ac:spMkLst>
            <pc:docMk/>
            <pc:sldMk cId="1123335629" sldId="270"/>
            <ac:spMk id="17" creationId="{00000000-0000-0000-0000-000000000000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855980119" sldId="271"/>
        </pc:sldMkLst>
        <pc:spChg chg="mod">
          <ac:chgData name="Clements, William" userId="cbdb0636-a496-422a-8d40-98c53d494d26" providerId="ADAL" clId="{D304D096-A856-FE41-852C-9058A5443E51}" dt="2022-03-07T19:31:03.227" v="258" actId="207"/>
          <ac:spMkLst>
            <pc:docMk/>
            <pc:sldMk cId="855980119" sldId="271"/>
            <ac:spMk id="17" creationId="{00000000-0000-0000-0000-000000000000}"/>
          </ac:spMkLst>
        </pc:spChg>
      </pc:sldChg>
      <pc:sldChg chg="addSp modSp add">
        <pc:chgData name="Clements, William" userId="cbdb0636-a496-422a-8d40-98c53d494d26" providerId="ADAL" clId="{D304D096-A856-FE41-852C-9058A5443E51}" dt="2022-03-09T20:46:12.264" v="910" actId="1076"/>
        <pc:sldMkLst>
          <pc:docMk/>
          <pc:sldMk cId="3132915935" sldId="271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132915935" sldId="271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132915935" sldId="271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132915935" sldId="271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46:12.264" v="910" actId="1076"/>
          <ac:spMkLst>
            <pc:docMk/>
            <pc:sldMk cId="3132915935" sldId="271"/>
            <ac:spMk id="12" creationId="{723B7E78-88C2-5B43-BD9F-75F82ABC5D9B}"/>
          </ac:spMkLst>
        </pc:spChg>
        <pc:grpChg chg="add mod">
          <ac:chgData name="Clements, William" userId="cbdb0636-a496-422a-8d40-98c53d494d26" providerId="ADAL" clId="{D304D096-A856-FE41-852C-9058A5443E51}" dt="2022-03-09T20:46:12.264" v="910" actId="1076"/>
          <ac:grpSpMkLst>
            <pc:docMk/>
            <pc:sldMk cId="3132915935" sldId="271"/>
            <ac:grpSpMk id="9" creationId="{DB991C32-E192-0343-AA1E-E8CF9240CC4A}"/>
          </ac:grpSpMkLst>
        </pc:grpChg>
        <pc:picChg chg="mod">
          <ac:chgData name="Clements, William" userId="cbdb0636-a496-422a-8d40-98c53d494d26" providerId="ADAL" clId="{D304D096-A856-FE41-852C-9058A5443E51}" dt="2022-03-09T20:46:12.264" v="910" actId="1076"/>
          <ac:picMkLst>
            <pc:docMk/>
            <pc:sldMk cId="3132915935" sldId="271"/>
            <ac:picMk id="11" creationId="{58A65F91-95BB-5C47-AE3A-E4F21F7AD70F}"/>
          </ac:picMkLst>
        </pc:pic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850428535" sldId="272"/>
        </pc:sldMkLst>
        <pc:spChg chg="mod">
          <ac:chgData name="Clements, William" userId="cbdb0636-a496-422a-8d40-98c53d494d26" providerId="ADAL" clId="{D304D096-A856-FE41-852C-9058A5443E51}" dt="2022-03-07T19:31:07.397" v="259" actId="207"/>
          <ac:spMkLst>
            <pc:docMk/>
            <pc:sldMk cId="1850428535" sldId="272"/>
            <ac:spMk id="17" creationId="{00000000-0000-0000-0000-000000000000}"/>
          </ac:spMkLst>
        </pc:spChg>
      </pc:sldChg>
      <pc:sldChg chg="addSp modSp add mod">
        <pc:chgData name="Clements, William" userId="cbdb0636-a496-422a-8d40-98c53d494d26" providerId="ADAL" clId="{D304D096-A856-FE41-852C-9058A5443E51}" dt="2022-03-09T20:46:26.203" v="915"/>
        <pc:sldMkLst>
          <pc:docMk/>
          <pc:sldMk cId="3088658875" sldId="272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088658875" sldId="272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7:32.949" v="675" actId="27636"/>
          <ac:spMkLst>
            <pc:docMk/>
            <pc:sldMk cId="3088658875" sldId="272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7:20.931" v="671" actId="1076"/>
          <ac:spMkLst>
            <pc:docMk/>
            <pc:sldMk cId="3088658875" sldId="272"/>
            <ac:spMk id="4" creationId="{238885B3-970D-43AA-983E-E53AC0472CA1}"/>
          </ac:spMkLst>
        </pc:spChg>
        <pc:spChg chg="mod">
          <ac:chgData name="Clements, William" userId="cbdb0636-a496-422a-8d40-98c53d494d26" providerId="ADAL" clId="{D304D096-A856-FE41-852C-9058A5443E51}" dt="2022-03-07T20:47:43.084" v="699" actId="20577"/>
          <ac:spMkLst>
            <pc:docMk/>
            <pc:sldMk cId="3088658875" sldId="272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46:26.203" v="915"/>
          <ac:spMkLst>
            <pc:docMk/>
            <pc:sldMk cId="3088658875" sldId="272"/>
            <ac:spMk id="14" creationId="{DB670CC5-C957-9F4F-AC98-EAD5587FB6A2}"/>
          </ac:spMkLst>
        </pc:spChg>
        <pc:grpChg chg="add mod">
          <ac:chgData name="Clements, William" userId="cbdb0636-a496-422a-8d40-98c53d494d26" providerId="ADAL" clId="{D304D096-A856-FE41-852C-9058A5443E51}" dt="2022-03-09T20:46:26.203" v="915"/>
          <ac:grpSpMkLst>
            <pc:docMk/>
            <pc:sldMk cId="3088658875" sldId="272"/>
            <ac:grpSpMk id="11" creationId="{DF96B1A6-86E7-474B-8EF2-7770B307DECE}"/>
          </ac:grpSpMkLst>
        </pc:grpChg>
        <pc:picChg chg="mod">
          <ac:chgData name="Clements, William" userId="cbdb0636-a496-422a-8d40-98c53d494d26" providerId="ADAL" clId="{D304D096-A856-FE41-852C-9058A5443E51}" dt="2022-03-07T20:47:24.395" v="672" actId="14100"/>
          <ac:picMkLst>
            <pc:docMk/>
            <pc:sldMk cId="3088658875" sldId="272"/>
            <ac:picMk id="12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9T20:46:26.203" v="915"/>
          <ac:picMkLst>
            <pc:docMk/>
            <pc:sldMk cId="3088658875" sldId="272"/>
            <ac:picMk id="13" creationId="{A4858999-C1A5-B54F-B0A5-B0E14525407E}"/>
          </ac:picMkLst>
        </pc:picChg>
      </pc:sldChg>
      <pc:sldChg chg="addSp modSp add mod ord">
        <pc:chgData name="Clements, William" userId="cbdb0636-a496-422a-8d40-98c53d494d26" providerId="ADAL" clId="{D304D096-A856-FE41-852C-9058A5443E51}" dt="2022-03-09T20:46:22.953" v="914" actId="1076"/>
        <pc:sldMkLst>
          <pc:docMk/>
          <pc:sldMk cId="715286124" sldId="273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15286124" sldId="273"/>
            <ac:spMk id="2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15286124" sldId="273"/>
            <ac:spMk id="3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15286124" sldId="273"/>
            <ac:spMk id="5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9T20:32:59.495" v="717" actId="1076"/>
          <ac:spMkLst>
            <pc:docMk/>
            <pc:sldMk cId="715286124" sldId="273"/>
            <ac:spMk id="10" creationId="{2AD006B8-E657-46BE-A241-8ACB3EDF0470}"/>
          </ac:spMkLst>
        </pc:spChg>
        <pc:spChg chg="mod">
          <ac:chgData name="Clements, William" userId="cbdb0636-a496-422a-8d40-98c53d494d26" providerId="ADAL" clId="{D304D096-A856-FE41-852C-9058A5443E51}" dt="2022-03-09T20:46:22.953" v="914" actId="1076"/>
          <ac:spMkLst>
            <pc:docMk/>
            <pc:sldMk cId="715286124" sldId="273"/>
            <ac:spMk id="13" creationId="{E9FD4533-4B36-2B45-8997-0914C7B34581}"/>
          </ac:spMkLst>
        </pc:spChg>
        <pc:grpChg chg="add mod">
          <ac:chgData name="Clements, William" userId="cbdb0636-a496-422a-8d40-98c53d494d26" providerId="ADAL" clId="{D304D096-A856-FE41-852C-9058A5443E51}" dt="2022-03-09T20:46:22.953" v="914" actId="1076"/>
          <ac:grpSpMkLst>
            <pc:docMk/>
            <pc:sldMk cId="715286124" sldId="273"/>
            <ac:grpSpMk id="11" creationId="{1AB629AA-4042-5E41-9AE6-855EBBA7ACFF}"/>
          </ac:grpSpMkLst>
        </pc:grpChg>
        <pc:picChg chg="mod">
          <ac:chgData name="Clements, William" userId="cbdb0636-a496-422a-8d40-98c53d494d26" providerId="ADAL" clId="{D304D096-A856-FE41-852C-9058A5443E51}" dt="2022-03-07T20:47:06.426" v="670" actId="14100"/>
          <ac:picMkLst>
            <pc:docMk/>
            <pc:sldMk cId="715286124" sldId="273"/>
            <ac:picMk id="7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7T20:47:02.668" v="669" actId="14100"/>
          <ac:picMkLst>
            <pc:docMk/>
            <pc:sldMk cId="715286124" sldId="273"/>
            <ac:picMk id="8" creationId="{00000000-0000-0000-0000-000000000000}"/>
          </ac:picMkLst>
        </pc:picChg>
        <pc:picChg chg="mod">
          <ac:chgData name="Clements, William" userId="cbdb0636-a496-422a-8d40-98c53d494d26" providerId="ADAL" clId="{D304D096-A856-FE41-852C-9058A5443E51}" dt="2022-03-09T20:46:19.447" v="913" actId="1076"/>
          <ac:picMkLst>
            <pc:docMk/>
            <pc:sldMk cId="715286124" sldId="273"/>
            <ac:picMk id="9" creationId="{C493955A-7E03-4E81-B235-3A9137F2F1ED}"/>
          </ac:picMkLst>
        </pc:picChg>
        <pc:picChg chg="mod">
          <ac:chgData name="Clements, William" userId="cbdb0636-a496-422a-8d40-98c53d494d26" providerId="ADAL" clId="{D304D096-A856-FE41-852C-9058A5443E51}" dt="2022-03-09T20:46:22.953" v="914" actId="1076"/>
          <ac:picMkLst>
            <pc:docMk/>
            <pc:sldMk cId="715286124" sldId="273"/>
            <ac:picMk id="12" creationId="{90068C3E-3A31-4446-BB1D-2D6818D9944E}"/>
          </ac:picMkLst>
        </pc:pic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2406787108" sldId="273"/>
        </pc:sldMkLst>
        <pc:spChg chg="mod">
          <ac:chgData name="Clements, William" userId="cbdb0636-a496-422a-8d40-98c53d494d26" providerId="ADAL" clId="{D304D096-A856-FE41-852C-9058A5443E51}" dt="2022-03-07T19:31:10.461" v="260" actId="207"/>
          <ac:spMkLst>
            <pc:docMk/>
            <pc:sldMk cId="2406787108" sldId="273"/>
            <ac:spMk id="17" creationId="{00000000-0000-0000-0000-000000000000}"/>
          </ac:spMkLst>
        </pc:spChg>
      </pc:sldChg>
      <pc:sldChg chg="add">
        <pc:chgData name="Clements, William" userId="cbdb0636-a496-422a-8d40-98c53d494d26" providerId="ADAL" clId="{D304D096-A856-FE41-852C-9058A5443E51}" dt="2022-03-07T20:35:16.322" v="599"/>
        <pc:sldMkLst>
          <pc:docMk/>
          <pc:sldMk cId="2806220066" sldId="274"/>
        </pc:sldMkLst>
      </pc:sldChg>
      <pc:sldChg chg="addSp 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3144033835" sldId="274"/>
        </pc:sldMkLst>
        <pc:spChg chg="mod">
          <ac:chgData name="Clements, William" userId="cbdb0636-a496-422a-8d40-98c53d494d26" providerId="ADAL" clId="{D304D096-A856-FE41-852C-9058A5443E51}" dt="2022-03-07T19:31:22.231" v="263" actId="207"/>
          <ac:spMkLst>
            <pc:docMk/>
            <pc:sldMk cId="3144033835" sldId="274"/>
            <ac:spMk id="17" creationId="{00000000-0000-0000-0000-000000000000}"/>
          </ac:spMkLst>
        </pc:spChg>
        <pc:picChg chg="add mod">
          <ac:chgData name="Clements, William" userId="cbdb0636-a496-422a-8d40-98c53d494d26" providerId="ADAL" clId="{D304D096-A856-FE41-852C-9058A5443E51}" dt="2022-03-07T19:40:06.704" v="577" actId="1076"/>
          <ac:picMkLst>
            <pc:docMk/>
            <pc:sldMk cId="3144033835" sldId="274"/>
            <ac:picMk id="97" creationId="{A8459F2A-AEF6-2145-9030-189368464D85}"/>
          </ac:picMkLst>
        </pc:picChg>
      </pc:sldChg>
      <pc:sldChg chg="add del">
        <pc:chgData name="Clements, William" userId="cbdb0636-a496-422a-8d40-98c53d494d26" providerId="ADAL" clId="{D304D096-A856-FE41-852C-9058A5443E51}" dt="2022-03-07T19:43:09.163" v="580" actId="2696"/>
        <pc:sldMkLst>
          <pc:docMk/>
          <pc:sldMk cId="48072717" sldId="275"/>
        </pc:sldMkLst>
      </pc:sldChg>
      <pc:sldChg chg="add del">
        <pc:chgData name="Clements, William" userId="cbdb0636-a496-422a-8d40-98c53d494d26" providerId="ADAL" clId="{D304D096-A856-FE41-852C-9058A5443E51}" dt="2022-03-07T20:32:32.384" v="595" actId="2696"/>
        <pc:sldMkLst>
          <pc:docMk/>
          <pc:sldMk cId="2854604142" sldId="275"/>
        </pc:sldMkLst>
      </pc:sldChg>
      <pc:sldChg chg="add del">
        <pc:chgData name="Clements, William" userId="cbdb0636-a496-422a-8d40-98c53d494d26" providerId="ADAL" clId="{D304D096-A856-FE41-852C-9058A5443E51}" dt="2022-03-07T20:34:46.167" v="598" actId="2696"/>
        <pc:sldMkLst>
          <pc:docMk/>
          <pc:sldMk cId="554245968" sldId="283"/>
        </pc:sldMkLst>
      </pc:sldChg>
      <pc:sldChg chg="add del">
        <pc:chgData name="Clements, William" userId="cbdb0636-a496-422a-8d40-98c53d494d26" providerId="ADAL" clId="{D304D096-A856-FE41-852C-9058A5443E51}" dt="2022-03-07T20:34:46.167" v="598" actId="2696"/>
        <pc:sldMkLst>
          <pc:docMk/>
          <pc:sldMk cId="3979705633" sldId="284"/>
        </pc:sldMkLst>
      </pc:sldChg>
      <pc:sldChg chg="add del">
        <pc:chgData name="Clements, William" userId="cbdb0636-a496-422a-8d40-98c53d494d26" providerId="ADAL" clId="{D304D096-A856-FE41-852C-9058A5443E51}" dt="2022-03-07T20:34:46.167" v="598" actId="2696"/>
        <pc:sldMkLst>
          <pc:docMk/>
          <pc:sldMk cId="2397410693" sldId="285"/>
        </pc:sldMkLst>
      </pc:sldChg>
      <pc:sldChg chg="addSp modSp add">
        <pc:chgData name="Clements, William" userId="cbdb0636-a496-422a-8d40-98c53d494d26" providerId="ADAL" clId="{D304D096-A856-FE41-852C-9058A5443E51}" dt="2022-03-09T20:46:28.122" v="916"/>
        <pc:sldMkLst>
          <pc:docMk/>
          <pc:sldMk cId="738110710" sldId="286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38110710" sldId="286"/>
            <ac:spMk id="2" creationId="{C9687E9C-B81E-4B71-AC38-0A58217F1492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38110710" sldId="286"/>
            <ac:spMk id="3" creationId="{DDB18424-ABDC-4A70-82F2-E0FDC620C63B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38110710" sldId="286"/>
            <ac:spMk id="5" creationId="{F31EB63F-667D-446D-9680-677C6052BA02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738110710" sldId="286"/>
            <ac:spMk id="6" creationId="{FF1E7AC0-9568-40EF-B37A-E0D206A2578E}"/>
          </ac:spMkLst>
        </pc:spChg>
        <pc:spChg chg="mod">
          <ac:chgData name="Clements, William" userId="cbdb0636-a496-422a-8d40-98c53d494d26" providerId="ADAL" clId="{D304D096-A856-FE41-852C-9058A5443E51}" dt="2022-03-09T20:46:28.122" v="916"/>
          <ac:spMkLst>
            <pc:docMk/>
            <pc:sldMk cId="738110710" sldId="286"/>
            <ac:spMk id="12" creationId="{0FD90227-3CB2-F14F-BA43-F3BC3A96176D}"/>
          </ac:spMkLst>
        </pc:spChg>
        <pc:grpChg chg="add mod">
          <ac:chgData name="Clements, William" userId="cbdb0636-a496-422a-8d40-98c53d494d26" providerId="ADAL" clId="{D304D096-A856-FE41-852C-9058A5443E51}" dt="2022-03-09T20:46:28.122" v="916"/>
          <ac:grpSpMkLst>
            <pc:docMk/>
            <pc:sldMk cId="738110710" sldId="286"/>
            <ac:grpSpMk id="9" creationId="{6C866570-3E93-9A49-A591-37DDF2E8E05F}"/>
          </ac:grpSpMkLst>
        </pc:grpChg>
        <pc:picChg chg="mod">
          <ac:chgData name="Clements, William" userId="cbdb0636-a496-422a-8d40-98c53d494d26" providerId="ADAL" clId="{D304D096-A856-FE41-852C-9058A5443E51}" dt="2022-03-07T20:45:00.777" v="615"/>
          <ac:picMkLst>
            <pc:docMk/>
            <pc:sldMk cId="738110710" sldId="286"/>
            <ac:picMk id="8" creationId="{31C98596-7D4C-47C0-9DA1-15111043B581}"/>
          </ac:picMkLst>
        </pc:picChg>
        <pc:picChg chg="mod">
          <ac:chgData name="Clements, William" userId="cbdb0636-a496-422a-8d40-98c53d494d26" providerId="ADAL" clId="{D304D096-A856-FE41-852C-9058A5443E51}" dt="2022-03-09T20:46:28.122" v="916"/>
          <ac:picMkLst>
            <pc:docMk/>
            <pc:sldMk cId="738110710" sldId="286"/>
            <ac:picMk id="11" creationId="{B094B5DA-867F-614B-A6D8-57842103D1CD}"/>
          </ac:picMkLst>
        </pc:picChg>
      </pc:sldChg>
      <pc:sldChg chg="modSp add del">
        <pc:chgData name="Clements, William" userId="cbdb0636-a496-422a-8d40-98c53d494d26" providerId="ADAL" clId="{D304D096-A856-FE41-852C-9058A5443E51}" dt="2022-03-09T20:34:31.703" v="726" actId="2696"/>
        <pc:sldMkLst>
          <pc:docMk/>
          <pc:sldMk cId="1980943377" sldId="288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980943377" sldId="288"/>
            <ac:spMk id="2" creationId="{BC0F59E8-96B4-4629-A6F9-85ADA7C6756C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980943377" sldId="288"/>
            <ac:spMk id="3" creationId="{1C03EA93-7260-46D5-84F5-7CBB6AEE9205}"/>
          </ac:spMkLst>
        </pc:spChg>
      </pc:sldChg>
      <pc:sldChg chg="modSp add del mod">
        <pc:chgData name="Clements, William" userId="cbdb0636-a496-422a-8d40-98c53d494d26" providerId="ADAL" clId="{D304D096-A856-FE41-852C-9058A5443E51}" dt="2022-03-09T20:35:31.104" v="748" actId="2696"/>
        <pc:sldMkLst>
          <pc:docMk/>
          <pc:sldMk cId="2408121882" sldId="288"/>
        </pc:sldMkLst>
        <pc:spChg chg="mod">
          <ac:chgData name="Clements, William" userId="cbdb0636-a496-422a-8d40-98c53d494d26" providerId="ADAL" clId="{D304D096-A856-FE41-852C-9058A5443E51}" dt="2022-03-09T20:35:21.294" v="738" actId="21"/>
          <ac:spMkLst>
            <pc:docMk/>
            <pc:sldMk cId="2408121882" sldId="288"/>
            <ac:spMk id="2" creationId="{BC0F59E8-96B4-4629-A6F9-85ADA7C6756C}"/>
          </ac:spMkLst>
        </pc:spChg>
        <pc:spChg chg="mod">
          <ac:chgData name="Clements, William" userId="cbdb0636-a496-422a-8d40-98c53d494d26" providerId="ADAL" clId="{D304D096-A856-FE41-852C-9058A5443E51}" dt="2022-03-09T20:35:00.795" v="733" actId="21"/>
          <ac:spMkLst>
            <pc:docMk/>
            <pc:sldMk cId="2408121882" sldId="288"/>
            <ac:spMk id="3" creationId="{1C03EA93-7260-46D5-84F5-7CBB6AEE9205}"/>
          </ac:spMkLst>
        </pc:spChg>
      </pc:sldChg>
      <pc:sldChg chg="modSp add">
        <pc:chgData name="Clements, William" userId="cbdb0636-a496-422a-8d40-98c53d494d26" providerId="ADAL" clId="{D304D096-A856-FE41-852C-9058A5443E51}" dt="2022-03-07T20:45:00.777" v="615"/>
        <pc:sldMkLst>
          <pc:docMk/>
          <pc:sldMk cId="470293614" sldId="290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70293614" sldId="290"/>
            <ac:spMk id="2" creationId="{01BC7196-C99F-4AD9-A44B-08E2F8FB3242}"/>
          </ac:spMkLst>
        </pc:spChg>
      </pc:sldChg>
      <pc:sldChg chg="add del">
        <pc:chgData name="Clements, William" userId="cbdb0636-a496-422a-8d40-98c53d494d26" providerId="ADAL" clId="{D304D096-A856-FE41-852C-9058A5443E51}" dt="2022-03-07T19:38:52.988" v="512" actId="2696"/>
        <pc:sldMkLst>
          <pc:docMk/>
          <pc:sldMk cId="2385683370" sldId="290"/>
        </pc:sldMkLst>
      </pc:sldChg>
      <pc:sldChg chg="modSp add mod">
        <pc:chgData name="Clements, William" userId="cbdb0636-a496-422a-8d40-98c53d494d26" providerId="ADAL" clId="{D304D096-A856-FE41-852C-9058A5443E51}" dt="2022-03-07T20:45:00.777" v="615"/>
        <pc:sldMkLst>
          <pc:docMk/>
          <pc:sldMk cId="3102038374" sldId="291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102038374" sldId="291"/>
            <ac:spMk id="2" creationId="{5156A9DF-324A-4429-A5DA-B750C2C29B4D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102038374" sldId="291"/>
            <ac:spMk id="3" creationId="{76C5ED89-A012-4129-B1AB-BF8E5FF6C47D}"/>
          </ac:spMkLst>
        </pc:spChg>
      </pc:sldChg>
      <pc:sldChg chg="modSp add mod">
        <pc:chgData name="Clements, William" userId="cbdb0636-a496-422a-8d40-98c53d494d26" providerId="ADAL" clId="{D304D096-A856-FE41-852C-9058A5443E51}" dt="2022-03-09T20:47:21.060" v="924" actId="20577"/>
        <pc:sldMkLst>
          <pc:docMk/>
          <pc:sldMk cId="488189972" sldId="292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88189972" sldId="292"/>
            <ac:spMk id="2" creationId="{FE698340-0A97-4286-960C-ACEB021C799F}"/>
          </ac:spMkLst>
        </pc:spChg>
        <pc:spChg chg="mod">
          <ac:chgData name="Clements, William" userId="cbdb0636-a496-422a-8d40-98c53d494d26" providerId="ADAL" clId="{D304D096-A856-FE41-852C-9058A5443E51}" dt="2022-03-09T20:47:21.060" v="924" actId="20577"/>
          <ac:spMkLst>
            <pc:docMk/>
            <pc:sldMk cId="488189972" sldId="292"/>
            <ac:spMk id="3" creationId="{F8CFEEB8-DC3D-43A0-8385-83E3176A3548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488189972" sldId="292"/>
            <ac:spMk id="4" creationId="{F547BC74-97B9-4160-8129-E230017ADB5E}"/>
          </ac:spMkLst>
        </pc:spChg>
      </pc:sldChg>
      <pc:sldChg chg="add del">
        <pc:chgData name="Clements, William" userId="cbdb0636-a496-422a-8d40-98c53d494d26" providerId="ADAL" clId="{D304D096-A856-FE41-852C-9058A5443E51}" dt="2022-03-07T20:40:13.589" v="606" actId="2696"/>
        <pc:sldMkLst>
          <pc:docMk/>
          <pc:sldMk cId="1596182000" sldId="293"/>
        </pc:sldMkLst>
      </pc:sldChg>
      <pc:sldChg chg="add del">
        <pc:chgData name="Clements, William" userId="cbdb0636-a496-422a-8d40-98c53d494d26" providerId="ADAL" clId="{D304D096-A856-FE41-852C-9058A5443E51}" dt="2022-03-07T20:40:13.589" v="606" actId="2696"/>
        <pc:sldMkLst>
          <pc:docMk/>
          <pc:sldMk cId="3176349267" sldId="295"/>
        </pc:sldMkLst>
      </pc:sldChg>
      <pc:sldChg chg="del">
        <pc:chgData name="Clements, William" userId="cbdb0636-a496-422a-8d40-98c53d494d26" providerId="ADAL" clId="{D304D096-A856-FE41-852C-9058A5443E51}" dt="2022-03-04T15:47:49.768" v="124" actId="2696"/>
        <pc:sldMkLst>
          <pc:docMk/>
          <pc:sldMk cId="3467374358" sldId="297"/>
        </pc:sldMkLst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2421533305" sldId="298"/>
        </pc:sldMkLst>
        <pc:spChg chg="mod">
          <ac:chgData name="Clements, William" userId="cbdb0636-a496-422a-8d40-98c53d494d26" providerId="ADAL" clId="{D304D096-A856-FE41-852C-9058A5443E51}" dt="2022-03-07T19:31:32.264" v="265" actId="207"/>
          <ac:spMkLst>
            <pc:docMk/>
            <pc:sldMk cId="2421533305" sldId="298"/>
            <ac:spMk id="17" creationId="{00000000-0000-0000-0000-000000000000}"/>
          </ac:spMkLst>
        </pc:spChg>
      </pc:sldChg>
      <pc:sldChg chg="del">
        <pc:chgData name="Clements, William" userId="cbdb0636-a496-422a-8d40-98c53d494d26" providerId="ADAL" clId="{D304D096-A856-FE41-852C-9058A5443E51}" dt="2022-03-04T15:49:02.664" v="126" actId="2696"/>
        <pc:sldMkLst>
          <pc:docMk/>
          <pc:sldMk cId="4267907486" sldId="299"/>
        </pc:sldMkLst>
      </pc:sldChg>
      <pc:sldChg chg="del">
        <pc:chgData name="Clements, William" userId="cbdb0636-a496-422a-8d40-98c53d494d26" providerId="ADAL" clId="{D304D096-A856-FE41-852C-9058A5443E51}" dt="2022-03-04T15:47:49.768" v="124" actId="2696"/>
        <pc:sldMkLst>
          <pc:docMk/>
          <pc:sldMk cId="4284917764" sldId="300"/>
        </pc:sldMkLst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2563563970" sldId="301"/>
        </pc:sldMkLst>
        <pc:spChg chg="mod">
          <ac:chgData name="Clements, William" userId="cbdb0636-a496-422a-8d40-98c53d494d26" providerId="ADAL" clId="{D304D096-A856-FE41-852C-9058A5443E51}" dt="2022-03-07T19:31:51.003" v="269" actId="207"/>
          <ac:spMkLst>
            <pc:docMk/>
            <pc:sldMk cId="2563563970" sldId="301"/>
            <ac:spMk id="17" creationId="{00000000-0000-0000-0000-000000000000}"/>
          </ac:spMkLst>
        </pc:spChg>
        <pc:spChg chg="mod">
          <ac:chgData name="Clements, William" userId="cbdb0636-a496-422a-8d40-98c53d494d26" providerId="ADAL" clId="{D304D096-A856-FE41-852C-9058A5443E51}" dt="2022-03-07T17:53:49.238" v="145" actId="1036"/>
          <ac:spMkLst>
            <pc:docMk/>
            <pc:sldMk cId="2563563970" sldId="301"/>
            <ac:spMk id="70" creationId="{25F82C41-2119-5D40-B431-55BAD750A84C}"/>
          </ac:spMkLst>
        </pc:spChg>
        <pc:cxnChg chg="mod">
          <ac:chgData name="Clements, William" userId="cbdb0636-a496-422a-8d40-98c53d494d26" providerId="ADAL" clId="{D304D096-A856-FE41-852C-9058A5443E51}" dt="2022-03-07T17:53:44.805" v="138" actId="1036"/>
          <ac:cxnSpMkLst>
            <pc:docMk/>
            <pc:sldMk cId="2563563970" sldId="301"/>
            <ac:cxnSpMk id="52" creationId="{CAEB819A-E572-8D46-86AA-27A593CF4C45}"/>
          </ac:cxnSpMkLst>
        </pc:cxn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414928885" sldId="302"/>
        </pc:sldMkLst>
        <pc:spChg chg="mod">
          <ac:chgData name="Clements, William" userId="cbdb0636-a496-422a-8d40-98c53d494d26" providerId="ADAL" clId="{D304D096-A856-FE41-852C-9058A5443E51}" dt="2022-03-07T19:31:56.697" v="270" actId="207"/>
          <ac:spMkLst>
            <pc:docMk/>
            <pc:sldMk cId="1414928885" sldId="302"/>
            <ac:spMk id="17" creationId="{00000000-0000-0000-0000-000000000000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3984118232" sldId="303"/>
        </pc:sldMkLst>
        <pc:spChg chg="mod">
          <ac:chgData name="Clements, William" userId="cbdb0636-a496-422a-8d40-98c53d494d26" providerId="ADAL" clId="{D304D096-A856-FE41-852C-9058A5443E51}" dt="2022-03-07T19:31:28.053" v="264" actId="207"/>
          <ac:spMkLst>
            <pc:docMk/>
            <pc:sldMk cId="3984118232" sldId="303"/>
            <ac:spMk id="17" creationId="{00000000-0000-0000-0000-000000000000}"/>
          </ac:spMkLst>
        </pc:spChg>
      </pc:sldChg>
      <pc:sldChg chg="add del">
        <pc:chgData name="Clements, William" userId="cbdb0636-a496-422a-8d40-98c53d494d26" providerId="ADAL" clId="{D304D096-A856-FE41-852C-9058A5443E51}" dt="2022-03-07T19:43:09.163" v="580" actId="2696"/>
        <pc:sldMkLst>
          <pc:docMk/>
          <pc:sldMk cId="1552360761" sldId="304"/>
        </pc:sldMkLst>
      </pc:sldChg>
      <pc:sldChg chg="add del">
        <pc:chgData name="Clements, William" userId="cbdb0636-a496-422a-8d40-98c53d494d26" providerId="ADAL" clId="{D304D096-A856-FE41-852C-9058A5443E51}" dt="2022-03-07T20:32:32.384" v="595" actId="2696"/>
        <pc:sldMkLst>
          <pc:docMk/>
          <pc:sldMk cId="2070383242" sldId="304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2712623689" sldId="314"/>
        </pc:sldMkLst>
      </pc:sldChg>
      <pc:sldChg chg="del">
        <pc:chgData name="Clements, William" userId="cbdb0636-a496-422a-8d40-98c53d494d26" providerId="ADAL" clId="{D304D096-A856-FE41-852C-9058A5443E51}" dt="2022-03-04T15:48:15.889" v="125" actId="2696"/>
        <pc:sldMkLst>
          <pc:docMk/>
          <pc:sldMk cId="2295335391" sldId="317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524024060" sldId="422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741812092" sldId="423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1047709855" sldId="424"/>
        </pc:sldMkLst>
      </pc:sldChg>
      <pc:sldChg chg="del">
        <pc:chgData name="Clements, William" userId="cbdb0636-a496-422a-8d40-98c53d494d26" providerId="ADAL" clId="{D304D096-A856-FE41-852C-9058A5443E51}" dt="2022-03-04T15:45:26.435" v="121" actId="2696"/>
        <pc:sldMkLst>
          <pc:docMk/>
          <pc:sldMk cId="3403909711" sldId="425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1972640570" sldId="426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3000659471" sldId="427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1083064662" sldId="428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2496671804" sldId="429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2504406248" sldId="430"/>
        </pc:sldMkLst>
      </pc:sldChg>
      <pc:sldChg chg="del">
        <pc:chgData name="Clements, William" userId="cbdb0636-a496-422a-8d40-98c53d494d26" providerId="ADAL" clId="{D304D096-A856-FE41-852C-9058A5443E51}" dt="2022-03-04T15:46:55.070" v="123" actId="2696"/>
        <pc:sldMkLst>
          <pc:docMk/>
          <pc:sldMk cId="3487607359" sldId="431"/>
        </pc:sldMkLst>
      </pc:sldChg>
      <pc:sldChg chg="del">
        <pc:chgData name="Clements, William" userId="cbdb0636-a496-422a-8d40-98c53d494d26" providerId="ADAL" clId="{D304D096-A856-FE41-852C-9058A5443E51}" dt="2022-03-04T15:49:02.664" v="126" actId="2696"/>
        <pc:sldMkLst>
          <pc:docMk/>
          <pc:sldMk cId="2746853471" sldId="432"/>
        </pc:sldMkLst>
      </pc:sldChg>
      <pc:sldChg chg="del">
        <pc:chgData name="Clements, William" userId="cbdb0636-a496-422a-8d40-98c53d494d26" providerId="ADAL" clId="{D304D096-A856-FE41-852C-9058A5443E51}" dt="2022-03-04T15:49:02.664" v="126" actId="2696"/>
        <pc:sldMkLst>
          <pc:docMk/>
          <pc:sldMk cId="4203240714" sldId="433"/>
        </pc:sldMkLst>
      </pc:sldChg>
      <pc:sldChg chg="addSp modSp new mod modClrScheme chgLayout">
        <pc:chgData name="Clements, William" userId="cbdb0636-a496-422a-8d40-98c53d494d26" providerId="ADAL" clId="{D304D096-A856-FE41-852C-9058A5443E51}" dt="2022-03-07T20:45:36.233" v="665" actId="20577"/>
        <pc:sldMkLst>
          <pc:docMk/>
          <pc:sldMk cId="3766085901" sldId="434"/>
        </pc:sldMkLst>
        <pc:spChg chg="add mod">
          <ac:chgData name="Clements, William" userId="cbdb0636-a496-422a-8d40-98c53d494d26" providerId="ADAL" clId="{D304D096-A856-FE41-852C-9058A5443E51}" dt="2022-03-07T20:45:00.777" v="615"/>
          <ac:spMkLst>
            <pc:docMk/>
            <pc:sldMk cId="3766085901" sldId="434"/>
            <ac:spMk id="2" creationId="{315A2784-7DF1-B048-B747-46889CD68885}"/>
          </ac:spMkLst>
        </pc:spChg>
        <pc:spChg chg="add mod">
          <ac:chgData name="Clements, William" userId="cbdb0636-a496-422a-8d40-98c53d494d26" providerId="ADAL" clId="{D304D096-A856-FE41-852C-9058A5443E51}" dt="2022-03-07T20:45:36.233" v="665" actId="20577"/>
          <ac:spMkLst>
            <pc:docMk/>
            <pc:sldMk cId="3766085901" sldId="434"/>
            <ac:spMk id="3" creationId="{282DB6BD-C95A-1B47-A782-08F5ED248321}"/>
          </ac:spMkLst>
        </pc:spChg>
      </pc:sldChg>
      <pc:sldChg chg="addSp delSp modSp new mod modClrScheme chgLayout">
        <pc:chgData name="Clements, William" userId="cbdb0636-a496-422a-8d40-98c53d494d26" providerId="ADAL" clId="{D304D096-A856-FE41-852C-9058A5443E51}" dt="2022-03-11T21:40:57.870" v="930" actId="20577"/>
        <pc:sldMkLst>
          <pc:docMk/>
          <pc:sldMk cId="355517926" sldId="435"/>
        </pc:sldMkLst>
        <pc:spChg chg="add del">
          <ac:chgData name="Clements, William" userId="cbdb0636-a496-422a-8d40-98c53d494d26" providerId="ADAL" clId="{D304D096-A856-FE41-852C-9058A5443E51}" dt="2022-03-04T15:40:02.110" v="51" actId="22"/>
          <ac:spMkLst>
            <pc:docMk/>
            <pc:sldMk cId="355517926" sldId="435"/>
            <ac:spMk id="3" creationId="{3D9EB72C-2A6B-6F4C-AF1D-A5A576FAC106}"/>
          </ac:spMkLst>
        </pc:spChg>
        <pc:spChg chg="add mod">
          <ac:chgData name="Clements, William" userId="cbdb0636-a496-422a-8d40-98c53d494d26" providerId="ADAL" clId="{D304D096-A856-FE41-852C-9058A5443E51}" dt="2022-03-11T21:40:57.870" v="930" actId="20577"/>
          <ac:spMkLst>
            <pc:docMk/>
            <pc:sldMk cId="355517926" sldId="435"/>
            <ac:spMk id="4" creationId="{99B6A970-B4B5-0F42-805F-D38C6541BF0C}"/>
          </ac:spMkLst>
        </pc:spChg>
        <pc:spChg chg="add mod">
          <ac:chgData name="Clements, William" userId="cbdb0636-a496-422a-8d40-98c53d494d26" providerId="ADAL" clId="{D304D096-A856-FE41-852C-9058A5443E51}" dt="2022-03-07T20:45:00.777" v="615"/>
          <ac:spMkLst>
            <pc:docMk/>
            <pc:sldMk cId="355517926" sldId="435"/>
            <ac:spMk id="5" creationId="{ABF7A984-AED7-1740-9521-9077F5894D17}"/>
          </ac:spMkLst>
        </pc:spChg>
        <pc:spChg chg="add mod">
          <ac:chgData name="Clements, William" userId="cbdb0636-a496-422a-8d40-98c53d494d26" providerId="ADAL" clId="{D304D096-A856-FE41-852C-9058A5443E51}" dt="2022-03-07T20:41:17.078" v="611" actId="14100"/>
          <ac:spMkLst>
            <pc:docMk/>
            <pc:sldMk cId="355517926" sldId="435"/>
            <ac:spMk id="6" creationId="{FE9CA795-AE83-B045-B192-532DB058EE8A}"/>
          </ac:spMkLst>
        </pc:spChg>
      </pc:sldChg>
      <pc:sldChg chg="addSp modSp new mod modClrScheme chgLayout">
        <pc:chgData name="Clements, William" userId="cbdb0636-a496-422a-8d40-98c53d494d26" providerId="ADAL" clId="{D304D096-A856-FE41-852C-9058A5443E51}" dt="2022-03-11T21:48:02.923" v="1124" actId="20577"/>
        <pc:sldMkLst>
          <pc:docMk/>
          <pc:sldMk cId="4226133713" sldId="436"/>
        </pc:sldMkLst>
        <pc:spChg chg="add mod">
          <ac:chgData name="Clements, William" userId="cbdb0636-a496-422a-8d40-98c53d494d26" providerId="ADAL" clId="{D304D096-A856-FE41-852C-9058A5443E51}" dt="2022-03-07T20:45:00.777" v="615"/>
          <ac:spMkLst>
            <pc:docMk/>
            <pc:sldMk cId="4226133713" sldId="436"/>
            <ac:spMk id="2" creationId="{2CDE0A9C-3A7E-6943-8B68-2973C3ABCAE5}"/>
          </ac:spMkLst>
        </pc:spChg>
        <pc:spChg chg="add mod">
          <ac:chgData name="Clements, William" userId="cbdb0636-a496-422a-8d40-98c53d494d26" providerId="ADAL" clId="{D304D096-A856-FE41-852C-9058A5443E51}" dt="2022-03-11T21:48:02.923" v="1124" actId="20577"/>
          <ac:spMkLst>
            <pc:docMk/>
            <pc:sldMk cId="4226133713" sldId="436"/>
            <ac:spMk id="3" creationId="{96793EDA-C862-2F4A-8F71-18D03D13615F}"/>
          </ac:spMkLst>
        </pc:spChg>
        <pc:spChg chg="add mod">
          <ac:chgData name="Clements, William" userId="cbdb0636-a496-422a-8d40-98c53d494d26" providerId="ADAL" clId="{D304D096-A856-FE41-852C-9058A5443E51}" dt="2022-03-07T20:49:55.585" v="704" actId="14100"/>
          <ac:spMkLst>
            <pc:docMk/>
            <pc:sldMk cId="4226133713" sldId="436"/>
            <ac:spMk id="5" creationId="{59662EB7-9551-3542-AE4A-FCA443D1EBCF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104116603" sldId="437"/>
        </pc:sldMkLst>
        <pc:spChg chg="mod">
          <ac:chgData name="Clements, William" userId="cbdb0636-a496-422a-8d40-98c53d494d26" providerId="ADAL" clId="{D304D096-A856-FE41-852C-9058A5443E51}" dt="2022-03-07T19:31:36.769" v="266" actId="207"/>
          <ac:spMkLst>
            <pc:docMk/>
            <pc:sldMk cId="1104116603" sldId="437"/>
            <ac:spMk id="17" creationId="{00000000-0000-0000-0000-000000000000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244100781" sldId="438"/>
        </pc:sldMkLst>
        <pc:spChg chg="mod">
          <ac:chgData name="Clements, William" userId="cbdb0636-a496-422a-8d40-98c53d494d26" providerId="ADAL" clId="{D304D096-A856-FE41-852C-9058A5443E51}" dt="2022-03-07T19:31:41.703" v="267" actId="207"/>
          <ac:spMkLst>
            <pc:docMk/>
            <pc:sldMk cId="1244100781" sldId="438"/>
            <ac:spMk id="17" creationId="{00000000-0000-0000-0000-000000000000}"/>
          </ac:spMkLst>
        </pc:spChg>
      </pc:sldChg>
      <pc:sldChg chg="modSp add del mod">
        <pc:chgData name="Clements, William" userId="cbdb0636-a496-422a-8d40-98c53d494d26" providerId="ADAL" clId="{D304D096-A856-FE41-852C-9058A5443E51}" dt="2022-03-07T20:32:32.384" v="595" actId="2696"/>
        <pc:sldMkLst>
          <pc:docMk/>
          <pc:sldMk cId="986198242" sldId="439"/>
        </pc:sldMkLst>
        <pc:spChg chg="mod">
          <ac:chgData name="Clements, William" userId="cbdb0636-a496-422a-8d40-98c53d494d26" providerId="ADAL" clId="{D304D096-A856-FE41-852C-9058A5443E51}" dt="2022-03-07T19:31:46.938" v="268" actId="207"/>
          <ac:spMkLst>
            <pc:docMk/>
            <pc:sldMk cId="986198242" sldId="439"/>
            <ac:spMk id="17" creationId="{00000000-0000-0000-0000-000000000000}"/>
          </ac:spMkLst>
        </pc:spChg>
      </pc:sldChg>
      <pc:sldChg chg="add del">
        <pc:chgData name="Clements, William" userId="cbdb0636-a496-422a-8d40-98c53d494d26" providerId="ADAL" clId="{D304D096-A856-FE41-852C-9058A5443E51}" dt="2022-03-07T19:42:12.898" v="578" actId="2696"/>
        <pc:sldMkLst>
          <pc:docMk/>
          <pc:sldMk cId="177507614" sldId="440"/>
        </pc:sldMkLst>
      </pc:sldChg>
      <pc:sldChg chg="add del">
        <pc:chgData name="Clements, William" userId="cbdb0636-a496-422a-8d40-98c53d494d26" providerId="ADAL" clId="{D304D096-A856-FE41-852C-9058A5443E51}" dt="2022-03-07T20:32:32.384" v="595" actId="2696"/>
        <pc:sldMkLst>
          <pc:docMk/>
          <pc:sldMk cId="1813884692" sldId="440"/>
        </pc:sldMkLst>
      </pc:sldChg>
      <pc:sldChg chg="addSp modSp new mod">
        <pc:chgData name="Clements, William" userId="cbdb0636-a496-422a-8d40-98c53d494d26" providerId="ADAL" clId="{D304D096-A856-FE41-852C-9058A5443E51}" dt="2022-03-07T20:45:00.777" v="615"/>
        <pc:sldMkLst>
          <pc:docMk/>
          <pc:sldMk cId="1972847924" sldId="441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1972847924" sldId="441"/>
            <ac:spMk id="2" creationId="{958BBB90-4883-A547-B1C2-9D5780B30107}"/>
          </ac:spMkLst>
        </pc:spChg>
        <pc:spChg chg="mod">
          <ac:chgData name="Clements, William" userId="cbdb0636-a496-422a-8d40-98c53d494d26" providerId="ADAL" clId="{D304D096-A856-FE41-852C-9058A5443E51}" dt="2022-03-07T20:45:00.269" v="613" actId="27636"/>
          <ac:spMkLst>
            <pc:docMk/>
            <pc:sldMk cId="1972847924" sldId="441"/>
            <ac:spMk id="3" creationId="{0A9B8F0B-B8F8-7640-9A8E-101272260665}"/>
          </ac:spMkLst>
        </pc:spChg>
        <pc:spChg chg="add mod">
          <ac:chgData name="Clements, William" userId="cbdb0636-a496-422a-8d40-98c53d494d26" providerId="ADAL" clId="{D304D096-A856-FE41-852C-9058A5443E51}" dt="2022-03-07T19:25:24.999" v="227" actId="1076"/>
          <ac:spMkLst>
            <pc:docMk/>
            <pc:sldMk cId="1972847924" sldId="441"/>
            <ac:spMk id="6" creationId="{18710BF0-5023-4C4D-920E-F63CB49943BC}"/>
          </ac:spMkLst>
        </pc:spChg>
        <pc:picChg chg="add mod">
          <ac:chgData name="Clements, William" userId="cbdb0636-a496-422a-8d40-98c53d494d26" providerId="ADAL" clId="{D304D096-A856-FE41-852C-9058A5443E51}" dt="2022-03-07T19:22:54.543" v="189" actId="14100"/>
          <ac:picMkLst>
            <pc:docMk/>
            <pc:sldMk cId="1972847924" sldId="441"/>
            <ac:picMk id="4" creationId="{ED06793F-EB18-134D-82C2-F0EE302B55C4}"/>
          </ac:picMkLst>
        </pc:picChg>
      </pc:sldChg>
      <pc:sldChg chg="modSp new mod">
        <pc:chgData name="Clements, William" userId="cbdb0636-a496-422a-8d40-98c53d494d26" providerId="ADAL" clId="{D304D096-A856-FE41-852C-9058A5443E51}" dt="2022-03-07T20:45:00.777" v="615"/>
        <pc:sldMkLst>
          <pc:docMk/>
          <pc:sldMk cId="2526855152" sldId="442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2526855152" sldId="442"/>
            <ac:spMk id="2" creationId="{27E47314-2215-D84C-939F-107B0E739FFE}"/>
          </ac:spMkLst>
        </pc:spChg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2526855152" sldId="442"/>
            <ac:spMk id="3" creationId="{31E2FC31-3CBC-F342-AC47-34512565B062}"/>
          </ac:spMkLst>
        </pc:spChg>
      </pc:sldChg>
      <pc:sldChg chg="new del">
        <pc:chgData name="Clements, William" userId="cbdb0636-a496-422a-8d40-98c53d494d26" providerId="ADAL" clId="{D304D096-A856-FE41-852C-9058A5443E51}" dt="2022-03-07T19:28:26.158" v="250" actId="2696"/>
        <pc:sldMkLst>
          <pc:docMk/>
          <pc:sldMk cId="4290363120" sldId="443"/>
        </pc:sldMkLst>
      </pc:sldChg>
      <pc:sldChg chg="addSp delSp modSp add del mod">
        <pc:chgData name="Clements, William" userId="cbdb0636-a496-422a-8d40-98c53d494d26" providerId="ADAL" clId="{D304D096-A856-FE41-852C-9058A5443E51}" dt="2022-03-07T19:36:36.866" v="371" actId="2696"/>
        <pc:sldMkLst>
          <pc:docMk/>
          <pc:sldMk cId="1924199714" sldId="444"/>
        </pc:sldMkLst>
        <pc:spChg chg="add mod">
          <ac:chgData name="Clements, William" userId="cbdb0636-a496-422a-8d40-98c53d494d26" providerId="ADAL" clId="{D304D096-A856-FE41-852C-9058A5443E51}" dt="2022-03-07T19:36:30.456" v="368" actId="21"/>
          <ac:spMkLst>
            <pc:docMk/>
            <pc:sldMk cId="1924199714" sldId="444"/>
            <ac:spMk id="5" creationId="{3B5A06D8-6436-E04E-B5FF-933BF728A175}"/>
          </ac:spMkLst>
        </pc:spChg>
        <pc:graphicFrameChg chg="del">
          <ac:chgData name="Clements, William" userId="cbdb0636-a496-422a-8d40-98c53d494d26" providerId="ADAL" clId="{D304D096-A856-FE41-852C-9058A5443E51}" dt="2022-03-07T19:36:30.456" v="368" actId="21"/>
          <ac:graphicFrameMkLst>
            <pc:docMk/>
            <pc:sldMk cId="1924199714" sldId="444"/>
            <ac:graphicFrameMk id="4" creationId="{00000000-0000-0000-0000-000000000000}"/>
          </ac:graphicFrameMkLst>
        </pc:graphicFrameChg>
      </pc:sldChg>
      <pc:sldChg chg="addSp modSp new mod">
        <pc:chgData name="Clements, William" userId="cbdb0636-a496-422a-8d40-98c53d494d26" providerId="ADAL" clId="{D304D096-A856-FE41-852C-9058A5443E51}" dt="2022-03-09T20:24:55.159" v="707" actId="14100"/>
        <pc:sldMkLst>
          <pc:docMk/>
          <pc:sldMk cId="3720477910" sldId="445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3720477910" sldId="445"/>
            <ac:spMk id="2" creationId="{0B96DBCE-B1C7-0347-A2DB-AFE342C046F6}"/>
          </ac:spMkLst>
        </pc:spChg>
        <pc:spChg chg="mod">
          <ac:chgData name="Clements, William" userId="cbdb0636-a496-422a-8d40-98c53d494d26" providerId="ADAL" clId="{D304D096-A856-FE41-852C-9058A5443E51}" dt="2022-03-09T20:24:55.159" v="707" actId="14100"/>
          <ac:spMkLst>
            <pc:docMk/>
            <pc:sldMk cId="3720477910" sldId="445"/>
            <ac:spMk id="3" creationId="{241FE71C-45F5-2743-9953-BF76EC939471}"/>
          </ac:spMkLst>
        </pc:spChg>
        <pc:graphicFrameChg chg="add mod modGraphic">
          <ac:chgData name="Clements, William" userId="cbdb0636-a496-422a-8d40-98c53d494d26" providerId="ADAL" clId="{D304D096-A856-FE41-852C-9058A5443E51}" dt="2022-03-07T19:38:19.794" v="477" actId="20577"/>
          <ac:graphicFrameMkLst>
            <pc:docMk/>
            <pc:sldMk cId="3720477910" sldId="445"/>
            <ac:graphicFrameMk id="4" creationId="{31C4F619-E647-E14C-BF34-431868F01C8E}"/>
          </ac:graphicFrameMkLst>
        </pc:graphicFrameChg>
      </pc:sldChg>
      <pc:sldChg chg="add del">
        <pc:chgData name="Clements, William" userId="cbdb0636-a496-422a-8d40-98c53d494d26" providerId="ADAL" clId="{D304D096-A856-FE41-852C-9058A5443E51}" dt="2022-03-07T20:36:22.555" v="602" actId="2696"/>
        <pc:sldMkLst>
          <pc:docMk/>
          <pc:sldMk cId="177507614" sldId="446"/>
        </pc:sldMkLst>
      </pc:sldChg>
      <pc:sldChg chg="modSp add del">
        <pc:chgData name="Clements, William" userId="cbdb0636-a496-422a-8d40-98c53d494d26" providerId="ADAL" clId="{D304D096-A856-FE41-852C-9058A5443E51}" dt="2022-03-09T20:36:06.802" v="749" actId="2696"/>
        <pc:sldMkLst>
          <pc:docMk/>
          <pc:sldMk cId="2665560970" sldId="447"/>
        </pc:sldMkLst>
        <pc:spChg chg="mod">
          <ac:chgData name="Clements, William" userId="cbdb0636-a496-422a-8d40-98c53d494d26" providerId="ADAL" clId="{D304D096-A856-FE41-852C-9058A5443E51}" dt="2022-03-07T20:45:00.777" v="615"/>
          <ac:spMkLst>
            <pc:docMk/>
            <pc:sldMk cId="2665560970" sldId="447"/>
            <ac:spMk id="2" creationId="{9C554808-4C2C-4E02-BE83-18078C00BBCC}"/>
          </ac:spMkLst>
        </pc:spChg>
      </pc:sldChg>
      <pc:sldChg chg="addSp modSp add">
        <pc:chgData name="Clements, William" userId="cbdb0636-a496-422a-8d40-98c53d494d26" providerId="ADAL" clId="{D304D096-A856-FE41-852C-9058A5443E51}" dt="2022-03-09T20:45:46.022" v="903" actId="1076"/>
        <pc:sldMkLst>
          <pc:docMk/>
          <pc:sldMk cId="4110077123" sldId="447"/>
        </pc:sldMkLst>
        <pc:spChg chg="mod">
          <ac:chgData name="Clements, William" userId="cbdb0636-a496-422a-8d40-98c53d494d26" providerId="ADAL" clId="{D304D096-A856-FE41-852C-9058A5443E51}" dt="2022-03-09T20:45:46.022" v="903" actId="1076"/>
          <ac:spMkLst>
            <pc:docMk/>
            <pc:sldMk cId="4110077123" sldId="447"/>
            <ac:spMk id="9" creationId="{F9B35EE4-9649-E549-969C-BBB22F2CE171}"/>
          </ac:spMkLst>
        </pc:spChg>
        <pc:grpChg chg="add mod">
          <ac:chgData name="Clements, William" userId="cbdb0636-a496-422a-8d40-98c53d494d26" providerId="ADAL" clId="{D304D096-A856-FE41-852C-9058A5443E51}" dt="2022-03-09T20:45:46.022" v="903" actId="1076"/>
          <ac:grpSpMkLst>
            <pc:docMk/>
            <pc:sldMk cId="4110077123" sldId="447"/>
            <ac:grpSpMk id="6" creationId="{A4D8D0E2-7068-5741-8A58-CFB863243F94}"/>
          </ac:grpSpMkLst>
        </pc:grpChg>
        <pc:picChg chg="mod">
          <ac:chgData name="Clements, William" userId="cbdb0636-a496-422a-8d40-98c53d494d26" providerId="ADAL" clId="{D304D096-A856-FE41-852C-9058A5443E51}" dt="2022-03-09T20:45:46.022" v="903" actId="1076"/>
          <ac:picMkLst>
            <pc:docMk/>
            <pc:sldMk cId="4110077123" sldId="447"/>
            <ac:picMk id="8" creationId="{A7E7EDBF-30CE-7040-83F9-5E78C8727869}"/>
          </ac:picMkLst>
        </pc:picChg>
      </pc:sldChg>
      <pc:sldChg chg="add">
        <pc:chgData name="Clements, William" userId="cbdb0636-a496-422a-8d40-98c53d494d26" providerId="ADAL" clId="{D304D096-A856-FE41-852C-9058A5443E51}" dt="2022-03-07T20:51:21.828" v="705"/>
        <pc:sldMkLst>
          <pc:docMk/>
          <pc:sldMk cId="2135046456" sldId="460"/>
        </pc:sldMkLst>
      </pc:sldChg>
      <pc:sldChg chg="add">
        <pc:chgData name="Clements, William" userId="cbdb0636-a496-422a-8d40-98c53d494d26" providerId="ADAL" clId="{D304D096-A856-FE41-852C-9058A5443E51}" dt="2022-03-07T20:51:40.762" v="706"/>
        <pc:sldMkLst>
          <pc:docMk/>
          <pc:sldMk cId="2465351793" sldId="461"/>
        </pc:sldMkLst>
      </pc:sldChg>
      <pc:sldChg chg="modSp new mod">
        <pc:chgData name="Clements, William" userId="cbdb0636-a496-422a-8d40-98c53d494d26" providerId="ADAL" clId="{D304D096-A856-FE41-852C-9058A5443E51}" dt="2022-03-09T20:37:40.523" v="786" actId="20577"/>
        <pc:sldMkLst>
          <pc:docMk/>
          <pc:sldMk cId="1491072008" sldId="462"/>
        </pc:sldMkLst>
        <pc:spChg chg="mod">
          <ac:chgData name="Clements, William" userId="cbdb0636-a496-422a-8d40-98c53d494d26" providerId="ADAL" clId="{D304D096-A856-FE41-852C-9058A5443E51}" dt="2022-03-09T20:37:35.461" v="775" actId="20577"/>
          <ac:spMkLst>
            <pc:docMk/>
            <pc:sldMk cId="1491072008" sldId="462"/>
            <ac:spMk id="2" creationId="{BA8589D6-CB5B-804D-BA50-A2C58BD91104}"/>
          </ac:spMkLst>
        </pc:spChg>
        <pc:spChg chg="mod">
          <ac:chgData name="Clements, William" userId="cbdb0636-a496-422a-8d40-98c53d494d26" providerId="ADAL" clId="{D304D096-A856-FE41-852C-9058A5443E51}" dt="2022-03-09T20:37:40.523" v="786" actId="20577"/>
          <ac:spMkLst>
            <pc:docMk/>
            <pc:sldMk cId="1491072008" sldId="462"/>
            <ac:spMk id="4" creationId="{C16021CD-F67D-864F-94A1-69A3CFB4AF35}"/>
          </ac:spMkLst>
        </pc:spChg>
      </pc:sldChg>
      <pc:sldChg chg="modSp new mod">
        <pc:chgData name="Clements, William" userId="cbdb0636-a496-422a-8d40-98c53d494d26" providerId="ADAL" clId="{D304D096-A856-FE41-852C-9058A5443E51}" dt="2022-03-09T20:38:01.296" v="820" actId="20577"/>
        <pc:sldMkLst>
          <pc:docMk/>
          <pc:sldMk cId="1737061207" sldId="463"/>
        </pc:sldMkLst>
        <pc:spChg chg="mod">
          <ac:chgData name="Clements, William" userId="cbdb0636-a496-422a-8d40-98c53d494d26" providerId="ADAL" clId="{D304D096-A856-FE41-852C-9058A5443E51}" dt="2022-03-09T20:38:01.296" v="820" actId="20577"/>
          <ac:spMkLst>
            <pc:docMk/>
            <pc:sldMk cId="1737061207" sldId="463"/>
            <ac:spMk id="2" creationId="{A3CCC296-9B02-BE4F-B6F6-AF579ED1E36B}"/>
          </ac:spMkLst>
        </pc:spChg>
      </pc:sldChg>
      <pc:sldChg chg="modSp new mod">
        <pc:chgData name="Clements, William" userId="cbdb0636-a496-422a-8d40-98c53d494d26" providerId="ADAL" clId="{D304D096-A856-FE41-852C-9058A5443E51}" dt="2022-03-09T20:38:14.426" v="848" actId="20577"/>
        <pc:sldMkLst>
          <pc:docMk/>
          <pc:sldMk cId="3527198698" sldId="464"/>
        </pc:sldMkLst>
        <pc:spChg chg="mod">
          <ac:chgData name="Clements, William" userId="cbdb0636-a496-422a-8d40-98c53d494d26" providerId="ADAL" clId="{D304D096-A856-FE41-852C-9058A5443E51}" dt="2022-03-09T20:38:14.426" v="848" actId="20577"/>
          <ac:spMkLst>
            <pc:docMk/>
            <pc:sldMk cId="3527198698" sldId="464"/>
            <ac:spMk id="2" creationId="{3D030AD1-499F-E448-96D3-71C1F7B92B6F}"/>
          </ac:spMkLst>
        </pc:spChg>
      </pc:sldChg>
      <pc:sldChg chg="modSp new mod">
        <pc:chgData name="Clements, William" userId="cbdb0636-a496-422a-8d40-98c53d494d26" providerId="ADAL" clId="{D304D096-A856-FE41-852C-9058A5443E51}" dt="2022-03-09T20:38:54.789" v="869" actId="20577"/>
        <pc:sldMkLst>
          <pc:docMk/>
          <pc:sldMk cId="3304011558" sldId="465"/>
        </pc:sldMkLst>
        <pc:spChg chg="mod">
          <ac:chgData name="Clements, William" userId="cbdb0636-a496-422a-8d40-98c53d494d26" providerId="ADAL" clId="{D304D096-A856-FE41-852C-9058A5443E51}" dt="2022-03-09T20:38:54.789" v="869" actId="20577"/>
          <ac:spMkLst>
            <pc:docMk/>
            <pc:sldMk cId="3304011558" sldId="465"/>
            <ac:spMk id="2" creationId="{EFA1F64C-B9B1-2D4A-BD42-1D1705A3173E}"/>
          </ac:spMkLst>
        </pc:spChg>
      </pc:sldChg>
      <pc:sldChg chg="modSp new mod">
        <pc:chgData name="Clements, William" userId="cbdb0636-a496-422a-8d40-98c53d494d26" providerId="ADAL" clId="{D304D096-A856-FE41-852C-9058A5443E51}" dt="2022-03-09T20:40:36.438" v="881" actId="20577"/>
        <pc:sldMkLst>
          <pc:docMk/>
          <pc:sldMk cId="801318653" sldId="466"/>
        </pc:sldMkLst>
        <pc:spChg chg="mod">
          <ac:chgData name="Clements, William" userId="cbdb0636-a496-422a-8d40-98c53d494d26" providerId="ADAL" clId="{D304D096-A856-FE41-852C-9058A5443E51}" dt="2022-03-09T20:40:36.438" v="881" actId="20577"/>
          <ac:spMkLst>
            <pc:docMk/>
            <pc:sldMk cId="801318653" sldId="466"/>
            <ac:spMk id="2" creationId="{150EC76D-1397-974D-B5E3-EDF016889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3197-8290-4925-B42E-60AF082F3F9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BBD8-7582-4FB4-B615-1CD7B0BA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testing-second/0672327988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ing.oreilly.com/library/publisher/sam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Software Testing, Second Edition</a:t>
            </a:r>
            <a:r>
              <a:rPr lang="en-US"/>
              <a:t> by Ron Patton Published by </a:t>
            </a:r>
            <a:r>
              <a:rPr lang="en-US" err="1">
                <a:hlinkClick r:id="rId4"/>
              </a:rPr>
              <a:t>Sams</a:t>
            </a:r>
            <a:r>
              <a:rPr lang="en-US"/>
              <a:t>, 2005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0DEB2-A443-414C-BA97-93FEDE484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https://en.wikipedia.org/wiki/Category:Log_file_formats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6DA-E692-4C81-8554-878E91F46D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https://towardsdatascience.com/10-common-software-architectural-patterns-in-a-nutshell-a0b47a1e9013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6DA-E692-4C81-8554-878E91F46D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https://towardsdatascience.com/10-common-software-architectural-patterns-in-a-nutshell-a0b47a1e9013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6DA-E692-4C81-8554-878E91F46D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https://towardsdatascience.com/10-common-software-architectural-patterns-in-a-nutshell-a0b47a1e9013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6DA-E692-4C81-8554-878E91F46D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https://www.bmc.com/blogs/saas-vs-paas-vs-iaas-whats-the-difference-and-how-to-choose/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6DA-E692-4C81-8554-878E91F46D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0D3A-97FD-48D6-9874-279CBE7D1934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2428-2153-4F47-8AD4-437B141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7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ab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ux.org/docs/ldp/howto/Accessibility-HOWTO" TargetMode="External"/><Relationship Id="rId5" Type="http://schemas.openxmlformats.org/officeDocument/2006/relationships/hyperlink" Target="http://www-3.ibm.com/able" TargetMode="External"/><Relationship Id="rId4" Type="http://schemas.openxmlformats.org/officeDocument/2006/relationships/hyperlink" Target="http://www.apple.com/accessibilit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5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publisher/sams/" TargetMode="External"/><Relationship Id="rId2" Type="http://schemas.openxmlformats.org/officeDocument/2006/relationships/hyperlink" Target="https://learning.oreilly.com/library/view/software-testing-second/067232798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270-course/Teach/CSE270M10TeachArchitectur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270-course/Prove/CSE270M10ProveArchitectu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636-197C-45EA-B89C-17AD6054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 270: Architecture and Usability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C007-98FE-420C-8A67-362BEA328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307379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A215-18B9-48B9-A2E1-AD6A7AC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			vs 			Dynamic 				 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D5C4-AAD3-4BF9-989C-E9D6A69D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665FF-56DB-4B10-890A-48A17203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8" y="1825624"/>
            <a:ext cx="920315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BB90-4883-A547-B1C2-9D5780B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Software Testing, Second Edition</a:t>
            </a:r>
            <a:br>
              <a:rPr lang="en-US" b="1"/>
            </a:br>
            <a:r>
              <a:rPr lang="en-US" b="1"/>
              <a:t>Chapter 11. Usability 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8F0B-B8F8-7640-9A8E-10127226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2705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User Interface Testing</a:t>
            </a:r>
          </a:p>
          <a:p>
            <a:r>
              <a:rPr lang="en-US" b="1"/>
              <a:t>What Makes a Good UI?	</a:t>
            </a:r>
            <a:r>
              <a:rPr lang="en-US"/>
              <a:t>Intuitive, Consistent, Flexible, Comfortable, Correct, Useful</a:t>
            </a:r>
          </a:p>
          <a:p>
            <a:r>
              <a:rPr lang="en-US" b="1"/>
              <a:t>Follows Standards and Guidelines</a:t>
            </a:r>
          </a:p>
          <a:p>
            <a:pPr lvl="1"/>
            <a:r>
              <a:rPr lang="en-US" b="1"/>
              <a:t>International - Language</a:t>
            </a:r>
          </a:p>
          <a:p>
            <a:r>
              <a:rPr lang="en-US" b="1"/>
              <a:t>Testing for the Disabled: Accessibility Testing</a:t>
            </a:r>
          </a:p>
          <a:p>
            <a:pPr lvl="1"/>
            <a:r>
              <a:rPr lang="en-US" b="1"/>
              <a:t>Visual impairments. Hearing impairments. Motion impairments. Cognitive and language</a:t>
            </a:r>
          </a:p>
          <a:p>
            <a:r>
              <a:rPr lang="en-US" b="1"/>
              <a:t>Legal Requirements</a:t>
            </a:r>
          </a:p>
          <a:p>
            <a:r>
              <a:rPr lang="en-US" b="1"/>
              <a:t>Accessibility Features in Software</a:t>
            </a:r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793F-EB18-134D-82C2-F0EE302B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334" y="0"/>
            <a:ext cx="306766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10BF0-5023-4C4D-920E-F63CB49943BC}"/>
              </a:ext>
            </a:extLst>
          </p:cNvPr>
          <p:cNvSpPr txBox="1"/>
          <p:nvPr/>
        </p:nvSpPr>
        <p:spPr>
          <a:xfrm>
            <a:off x="6925176" y="5511879"/>
            <a:ext cx="5266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www.microsoft.com/enable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www.apple.com/accessibility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5"/>
              </a:rPr>
              <a:t>www-3.ibm.com/able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linkClick r:id="rId6"/>
              </a:rPr>
              <a:t>www.linux.org/docs/ldp/howto/Accessibility-HOWTO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DBCE-B1C7-0347-A2DB-AFE342C0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71C-45F5-2743-9953-BF76EC93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7541" cy="4351338"/>
          </a:xfrm>
        </p:spPr>
        <p:txBody>
          <a:bodyPr/>
          <a:lstStyle/>
          <a:p>
            <a:r>
              <a:rPr lang="en-US"/>
              <a:t>Design Level</a:t>
            </a:r>
          </a:p>
          <a:p>
            <a:r>
              <a:rPr lang="en-US"/>
              <a:t>Data Level – primary, mono (arrays), struct, data structures, class, patterns</a:t>
            </a:r>
          </a:p>
          <a:p>
            <a:r>
              <a:rPr lang="en-US"/>
              <a:t>Architecture Level – i.e. MVC</a:t>
            </a:r>
          </a:p>
          <a:p>
            <a:r>
              <a:rPr lang="en-US"/>
              <a:t>Workflow Level – tasks and business logic</a:t>
            </a:r>
          </a:p>
          <a:p>
            <a:endParaRPr lang="en-US"/>
          </a:p>
          <a:p>
            <a:r>
              <a:rPr lang="en-US"/>
              <a:t>Using log files when useability is not available.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C4F619-E647-E14C-BF34-431868F01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04604"/>
              </p:ext>
            </p:extLst>
          </p:nvPr>
        </p:nvGraphicFramePr>
        <p:xfrm>
          <a:off x="9278753" y="1011981"/>
          <a:ext cx="210312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9859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Design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4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3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1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3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Sub-component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8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Multi-Entity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Sub-System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N-Tier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2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1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6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3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7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47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7196-C99F-4AD9-A44B-08E2F8FB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Logging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5DA646-3367-41AE-9282-F1D5F527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5" y="1721794"/>
            <a:ext cx="2403157" cy="2992010"/>
          </a:xfrm>
        </p:spPr>
      </p:pic>
      <p:pic>
        <p:nvPicPr>
          <p:cNvPr id="4098" name="Picture 2" descr="The role of logs - Ayende @ Rahien">
            <a:extLst>
              <a:ext uri="{FF2B5EF4-FFF2-40B4-BE49-F238E27FC236}">
                <a16:creationId xmlns:a16="http://schemas.microsoft.com/office/drawing/2014/main" id="{90467286-3B65-4976-AC35-C3C49F79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542990"/>
            <a:ext cx="6099175" cy="26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FAC7E8F-B248-44F3-9880-E22D836B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4741527"/>
            <a:ext cx="5486411" cy="200254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284A9B-9F16-4141-BEFA-EED872DC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78" y="3640201"/>
            <a:ext cx="5217337" cy="3217799"/>
          </a:xfrm>
          <a:prstGeom prst="rect">
            <a:avLst/>
          </a:prstGeom>
        </p:spPr>
      </p:pic>
      <p:pic>
        <p:nvPicPr>
          <p:cNvPr id="11" name="Picture 10" descr="A pile of cut logs&#10;&#10;Description automatically generated with medium confidence">
            <a:extLst>
              <a:ext uri="{FF2B5EF4-FFF2-40B4-BE49-F238E27FC236}">
                <a16:creationId xmlns:a16="http://schemas.microsoft.com/office/drawing/2014/main" id="{0AE1BBE7-652A-4EC9-B835-AE4C9EA81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1" y="53241"/>
            <a:ext cx="2264230" cy="9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A9DF-324A-4429-A5DA-B750C2C2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ED89-A012-4129-B1AB-BF8E5FF6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What to include:</a:t>
            </a:r>
          </a:p>
          <a:p>
            <a:pPr lvl="1"/>
            <a:r>
              <a:rPr lang="en-US"/>
              <a:t>Time stamp- date, time (precision)</a:t>
            </a:r>
          </a:p>
          <a:p>
            <a:pPr lvl="1"/>
            <a:r>
              <a:rPr lang="en-US"/>
              <a:t>Level – Fatal, error, warn, info, debug, trace, </a:t>
            </a:r>
            <a:r>
              <a:rPr lang="en-US" err="1"/>
              <a:t>etc</a:t>
            </a:r>
            <a:endParaRPr lang="en-US"/>
          </a:p>
          <a:p>
            <a:pPr lvl="1"/>
            <a:r>
              <a:rPr lang="en-US"/>
              <a:t>Id type – unique signature, i.e. 404</a:t>
            </a:r>
          </a:p>
          <a:p>
            <a:pPr lvl="1"/>
            <a:r>
              <a:rPr lang="en-US"/>
              <a:t>Location – host, component, library, function, </a:t>
            </a:r>
          </a:p>
          <a:p>
            <a:pPr lvl="1"/>
            <a:r>
              <a:rPr lang="en-US"/>
              <a:t>Message</a:t>
            </a:r>
          </a:p>
          <a:p>
            <a:pPr lvl="2"/>
            <a:r>
              <a:rPr lang="en-US"/>
              <a:t>Activity, State, Communication, </a:t>
            </a:r>
            <a:r>
              <a:rPr lang="en-US" err="1"/>
              <a:t>etc</a:t>
            </a:r>
            <a:endParaRPr lang="en-US"/>
          </a:p>
          <a:p>
            <a:pPr lvl="2"/>
            <a:r>
              <a:rPr lang="en-US"/>
              <a:t>Length – single or multiple line (start/stop)</a:t>
            </a:r>
          </a:p>
          <a:p>
            <a:r>
              <a:rPr lang="en-US"/>
              <a:t>Risk to log file:</a:t>
            </a:r>
          </a:p>
          <a:p>
            <a:pPr lvl="1"/>
            <a:r>
              <a:rPr lang="en-US"/>
              <a:t>Backup, version control, access, one or multiple, roll-over</a:t>
            </a:r>
          </a:p>
          <a:p>
            <a:r>
              <a:rPr lang="en-US"/>
              <a:t>What not to include in the log file:</a:t>
            </a:r>
          </a:p>
          <a:p>
            <a:pPr lvl="1"/>
            <a:r>
              <a:rPr lang="en-US"/>
              <a:t>PPI, Security Info (</a:t>
            </a:r>
            <a:r>
              <a:rPr lang="en-US" err="1"/>
              <a:t>Pwds</a:t>
            </a:r>
            <a:r>
              <a:rPr lang="en-US"/>
              <a:t>, data, logic/process flow)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59B831-4F28-41DA-AB45-2A76035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515100"/>
            <a:ext cx="59893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127.0.0.1 user-identifier frank [10/Oct/2000:13:55:36 -0700] "GET /apache_pb.gif HTTP/1.0" 200 2326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235B24-5EB3-4711-8E80-FF947EBE8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760" y="5323324"/>
            <a:ext cx="219456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#Version: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#Date: 12-Jan-1996 00:00:00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#Fields: time cs-method cs-</a:t>
            </a:r>
            <a:r>
              <a:rPr kumimoji="0" lang="en-US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00:34:23 GET /foo/bar.html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12:21:16 GET /foo/bar.html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12:45:52 GET /foo/bar.html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12:57:34 GET /foo/bar.html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The role of logs - Ayende @ Rahien">
            <a:extLst>
              <a:ext uri="{FF2B5EF4-FFF2-40B4-BE49-F238E27FC236}">
                <a16:creationId xmlns:a16="http://schemas.microsoft.com/office/drawing/2014/main" id="{D738DE99-5236-4315-911D-E8A50D85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18" y="68580"/>
            <a:ext cx="3385382" cy="14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3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C35F4-7D6D-0147-B1AF-836D994D7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Client-Server </a:t>
            </a:r>
          </a:p>
          <a:p>
            <a:pPr lvl="1"/>
            <a:r>
              <a:rPr lang="en-US"/>
              <a:t>2,3,n-tier</a:t>
            </a:r>
          </a:p>
          <a:p>
            <a:pPr lvl="1"/>
            <a:r>
              <a:rPr lang="en-US"/>
              <a:t>Cloud</a:t>
            </a:r>
          </a:p>
          <a:p>
            <a:r>
              <a:rPr lang="en-US"/>
              <a:t>Component</a:t>
            </a:r>
          </a:p>
          <a:p>
            <a:r>
              <a:rPr lang="en-US"/>
              <a:t>Data</a:t>
            </a:r>
          </a:p>
          <a:p>
            <a:r>
              <a:rPr lang="en-US"/>
              <a:t>Event-driven</a:t>
            </a:r>
          </a:p>
          <a:p>
            <a:r>
              <a:rPr lang="en-US"/>
              <a:t>Layered</a:t>
            </a:r>
          </a:p>
          <a:p>
            <a:r>
              <a:rPr lang="en-US"/>
              <a:t>Peer-2-peer</a:t>
            </a:r>
          </a:p>
          <a:p>
            <a:r>
              <a:rPr lang="en-US"/>
              <a:t>Rule-based</a:t>
            </a:r>
          </a:p>
          <a:p>
            <a:r>
              <a:rPr lang="en-US"/>
              <a:t>Service-oriented (SOA)</a:t>
            </a:r>
          </a:p>
          <a:p>
            <a:r>
              <a:rPr lang="en-US"/>
              <a:t>REST</a:t>
            </a:r>
          </a:p>
          <a:p>
            <a:r>
              <a:rPr lang="en-US"/>
              <a:t>Web</a:t>
            </a:r>
          </a:p>
          <a:p>
            <a:pPr lvl="1"/>
            <a:r>
              <a:rPr lang="en-US"/>
              <a:t>Page</a:t>
            </a:r>
          </a:p>
          <a:p>
            <a:pPr lvl="1"/>
            <a:r>
              <a:rPr lang="en-US"/>
              <a:t>Plugin – different types (browser, page, backend)</a:t>
            </a:r>
          </a:p>
          <a:p>
            <a:r>
              <a:rPr lang="en-US"/>
              <a:t>Mobile Application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CAF38C-2FF6-4E4A-BAAE-825C8AFF4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Design Patterns -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/>
              <a:t>Architecture: Layered</a:t>
            </a:r>
          </a:p>
          <a:p>
            <a:r>
              <a:rPr lang="en-US" b="1"/>
              <a:t>Pipes and Filters</a:t>
            </a:r>
          </a:p>
          <a:p>
            <a:r>
              <a:rPr lang="en-US" b="1"/>
              <a:t>Model-View-Controller</a:t>
            </a:r>
          </a:p>
          <a:p>
            <a:r>
              <a:rPr lang="en-US" b="1"/>
              <a:t>Presentation-Abstraction-Control</a:t>
            </a:r>
          </a:p>
          <a:p>
            <a:r>
              <a:rPr lang="en-US" b="1"/>
              <a:t>Microkernel</a:t>
            </a:r>
          </a:p>
          <a:p>
            <a:endParaRPr lang="en-US" b="1"/>
          </a:p>
          <a:p>
            <a:r>
              <a:rPr lang="en-US" b="1"/>
              <a:t>Many more…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A2BA8-D84D-1F44-A463-9DD398A79B3F}"/>
              </a:ext>
            </a:extLst>
          </p:cNvPr>
          <p:cNvGrpSpPr/>
          <p:nvPr/>
        </p:nvGrpSpPr>
        <p:grpSpPr>
          <a:xfrm>
            <a:off x="10956778" y="5253335"/>
            <a:ext cx="1146469" cy="1239540"/>
            <a:chOff x="8382000" y="5715000"/>
            <a:chExt cx="1146469" cy="1239540"/>
          </a:xfrm>
        </p:grpSpPr>
        <p:pic>
          <p:nvPicPr>
            <p:cNvPr id="1026" name="Picture 2" descr="Log file - Free files and folders icons">
              <a:extLst>
                <a:ext uri="{FF2B5EF4-FFF2-40B4-BE49-F238E27FC236}">
                  <a16:creationId xmlns:a16="http://schemas.microsoft.com/office/drawing/2014/main" id="{584446D2-B243-844D-875B-883567C7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20989A-C437-7D4A-884F-8BD97DE004A3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24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9D6-CB5B-804D-BA50-A2C58BD9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Model-View-Control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19B3-257F-0041-A3EA-03C6DB432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21CD-F67D-864F-94A1-69A3CFB4A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Most common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DE8C-198A-544B-BBFF-431010731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5A2EF-1453-1F4D-B19D-2261CF6D15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FBC6-E415-40C7-8533-75B17477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55882" cy="1450757"/>
          </a:xfrm>
        </p:spPr>
        <p:txBody>
          <a:bodyPr>
            <a:normAutofit/>
          </a:bodyPr>
          <a:lstStyle/>
          <a:p>
            <a:r>
              <a:rPr lang="en-US" b="1"/>
              <a:t>Model-View-Controller</a:t>
            </a:r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7ADE83-C4C2-4043-BDB3-63EDB35A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" y="1690688"/>
            <a:ext cx="6105525" cy="2847975"/>
          </a:xfr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F007C0-420C-4670-B7E3-59251314A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2" y="365125"/>
            <a:ext cx="5781675" cy="282892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619F224-3E86-4980-9006-7175917EA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0" y="4640580"/>
            <a:ext cx="4754980" cy="2065020"/>
          </a:xfrm>
          <a:prstGeom prst="rect">
            <a:avLst/>
          </a:prstGeom>
        </p:spPr>
      </p:pic>
      <p:pic>
        <p:nvPicPr>
          <p:cNvPr id="1026" name="Picture 2" descr="Model–view–controller - Wikipedia">
            <a:extLst>
              <a:ext uri="{FF2B5EF4-FFF2-40B4-BE49-F238E27FC236}">
                <a16:creationId xmlns:a16="http://schemas.microsoft.com/office/drawing/2014/main" id="{337FBAD2-357C-444A-955B-DB9D4999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4787265"/>
            <a:ext cx="1857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FD538D7-F087-E741-B6B4-327B9AFCB8CA}"/>
              </a:ext>
            </a:extLst>
          </p:cNvPr>
          <p:cNvGrpSpPr/>
          <p:nvPr/>
        </p:nvGrpSpPr>
        <p:grpSpPr>
          <a:xfrm>
            <a:off x="10798273" y="3429000"/>
            <a:ext cx="1146469" cy="1239540"/>
            <a:chOff x="8382000" y="5715000"/>
            <a:chExt cx="1146469" cy="1239540"/>
          </a:xfrm>
        </p:grpSpPr>
        <p:pic>
          <p:nvPicPr>
            <p:cNvPr id="8" name="Picture 2" descr="Log file - Free files and folders icons">
              <a:extLst>
                <a:ext uri="{FF2B5EF4-FFF2-40B4-BE49-F238E27FC236}">
                  <a16:creationId xmlns:a16="http://schemas.microsoft.com/office/drawing/2014/main" id="{B8FD65C8-8CA9-0749-AB55-1F46CDA40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8E6CE3-D30B-F34A-8DB4-F8D2F0C59742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28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Client -Server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076" y="2583104"/>
            <a:ext cx="4937963" cy="32859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Tier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7622" y="2582334"/>
            <a:ext cx="5219017" cy="3063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66" y="0"/>
            <a:ext cx="3796597" cy="238694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A0533C5-C3EE-41DA-BB97-4AD77FAAB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49" y="59599"/>
            <a:ext cx="1710292" cy="192709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526A449-91FD-40C6-8651-97E99FBD6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8143"/>
            <a:ext cx="3074670" cy="12026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EF214E-701B-594A-A4C4-D0D9BFE63008}"/>
              </a:ext>
            </a:extLst>
          </p:cNvPr>
          <p:cNvGrpSpPr/>
          <p:nvPr/>
        </p:nvGrpSpPr>
        <p:grpSpPr>
          <a:xfrm>
            <a:off x="10956778" y="5253335"/>
            <a:ext cx="1146469" cy="1239540"/>
            <a:chOff x="8382000" y="5715000"/>
            <a:chExt cx="1146469" cy="1239540"/>
          </a:xfrm>
        </p:grpSpPr>
        <p:pic>
          <p:nvPicPr>
            <p:cNvPr id="13" name="Picture 2" descr="Log file - Free files and folders icons">
              <a:extLst>
                <a:ext uri="{FF2B5EF4-FFF2-40B4-BE49-F238E27FC236}">
                  <a16:creationId xmlns:a16="http://schemas.microsoft.com/office/drawing/2014/main" id="{A38923E6-85DE-704C-9699-C58E5BF9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4B499-F694-2748-AEF1-53DCBB46734C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4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3F84-A832-4C25-A19B-F6D47F97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Presentation-Abstraction-Control (Alt)</a:t>
            </a:r>
            <a:br>
              <a:rPr lang="en-US" b="1"/>
            </a:br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CE44A5-7CFC-48F5-8423-E6ED7B36A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6" y="1539843"/>
            <a:ext cx="5743575" cy="2143125"/>
          </a:xfr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D1EE55B-F2F3-41ED-A0D5-44826510D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4133701"/>
            <a:ext cx="4679823" cy="27242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34065C-CADC-2745-956E-DEAD1C60841C}"/>
              </a:ext>
            </a:extLst>
          </p:cNvPr>
          <p:cNvGrpSpPr/>
          <p:nvPr/>
        </p:nvGrpSpPr>
        <p:grpSpPr>
          <a:xfrm>
            <a:off x="10956778" y="5253335"/>
            <a:ext cx="1146469" cy="1239540"/>
            <a:chOff x="8382000" y="5715000"/>
            <a:chExt cx="1146469" cy="1239540"/>
          </a:xfrm>
        </p:grpSpPr>
        <p:pic>
          <p:nvPicPr>
            <p:cNvPr id="7" name="Picture 2" descr="Log file - Free files and folders icons">
              <a:extLst>
                <a:ext uri="{FF2B5EF4-FFF2-40B4-BE49-F238E27FC236}">
                  <a16:creationId xmlns:a16="http://schemas.microsoft.com/office/drawing/2014/main" id="{1EE51E66-1F1F-3441-8F49-05597CA91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05801A-35FE-C949-8980-1AFDBD3C7486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74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DA3F-42D1-4E7B-9DA6-9E99EE8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340BA1-27CC-45C8-A66E-101C21A4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0C8207A-0270-4D44-8F3D-6A60F700C5D3}"/>
              </a:ext>
            </a:extLst>
          </p:cNvPr>
          <p:cNvSpPr/>
          <p:nvPr/>
        </p:nvSpPr>
        <p:spPr>
          <a:xfrm>
            <a:off x="7303008" y="5394960"/>
            <a:ext cx="1584960" cy="69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98083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C4DC-018E-4333-B1BD-78125F06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Blackboard</a:t>
            </a:r>
            <a:br>
              <a:rPr lang="en-US" b="1"/>
            </a:br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7713FA53-F653-493B-8E40-D314E7E04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" y="1953038"/>
            <a:ext cx="5743575" cy="243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1BB46-7E2D-404A-B934-8095247B1955}"/>
              </a:ext>
            </a:extLst>
          </p:cNvPr>
          <p:cNvSpPr txBox="1"/>
          <p:nvPr/>
        </p:nvSpPr>
        <p:spPr>
          <a:xfrm>
            <a:off x="8095488" y="455414"/>
            <a:ext cx="2877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Broker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212072-5E3E-4DC5-9936-07599598A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17" y="1632046"/>
            <a:ext cx="5495925" cy="263842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FAFA45-D2DB-4C9D-8EFE-91C1F11ED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4504605"/>
            <a:ext cx="4171569" cy="23533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3EF10DB-6068-9D41-8021-DDE3799D6FC3}"/>
              </a:ext>
            </a:extLst>
          </p:cNvPr>
          <p:cNvGrpSpPr/>
          <p:nvPr/>
        </p:nvGrpSpPr>
        <p:grpSpPr>
          <a:xfrm>
            <a:off x="78465" y="5681302"/>
            <a:ext cx="1146469" cy="1239540"/>
            <a:chOff x="8382000" y="5715000"/>
            <a:chExt cx="1146469" cy="1239540"/>
          </a:xfrm>
        </p:grpSpPr>
        <p:pic>
          <p:nvPicPr>
            <p:cNvPr id="10" name="Picture 2" descr="Log file - Free files and folders icons">
              <a:extLst>
                <a:ext uri="{FF2B5EF4-FFF2-40B4-BE49-F238E27FC236}">
                  <a16:creationId xmlns:a16="http://schemas.microsoft.com/office/drawing/2014/main" id="{8E4A72B8-FD64-3F4A-95C7-07E98C15F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47445E-895E-5D43-8284-E458C3DD55D3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25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296-9B02-BE4F-B6F6-AF579ED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-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8917-5394-3E4B-ADCC-3C38FF4D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 (Interfaces)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Component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4" y="3004524"/>
            <a:ext cx="5914861" cy="292562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666833"/>
            <a:ext cx="5852948" cy="36965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5AD11C-F539-7445-A49B-56428FD3DD96}"/>
              </a:ext>
            </a:extLst>
          </p:cNvPr>
          <p:cNvGrpSpPr/>
          <p:nvPr/>
        </p:nvGrpSpPr>
        <p:grpSpPr>
          <a:xfrm>
            <a:off x="10778977" y="238572"/>
            <a:ext cx="1146469" cy="1239540"/>
            <a:chOff x="8382000" y="5715000"/>
            <a:chExt cx="1146469" cy="1239540"/>
          </a:xfrm>
        </p:grpSpPr>
        <p:pic>
          <p:nvPicPr>
            <p:cNvPr id="9" name="Picture 2" descr="Log file - Free files and folders icons">
              <a:extLst>
                <a:ext uri="{FF2B5EF4-FFF2-40B4-BE49-F238E27FC236}">
                  <a16:creationId xmlns:a16="http://schemas.microsoft.com/office/drawing/2014/main" id="{AD31FF91-727E-EF45-B3E5-5B8676668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EFBC3-0AA9-A54F-9506-C22FA5E72869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9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9" y="2582863"/>
            <a:ext cx="4381500" cy="3286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55218"/>
            <a:ext cx="5918122" cy="32861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7A48A-5594-0F43-BD91-366E9976E67C}"/>
              </a:ext>
            </a:extLst>
          </p:cNvPr>
          <p:cNvSpPr txBox="1"/>
          <p:nvPr/>
        </p:nvSpPr>
        <p:spPr>
          <a:xfrm>
            <a:off x="2586599" y="145760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Marshaling/Un-Marshaling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9FC4DF-06F0-A843-94EE-1CB4DE9506E5}"/>
              </a:ext>
            </a:extLst>
          </p:cNvPr>
          <p:cNvGrpSpPr/>
          <p:nvPr/>
        </p:nvGrpSpPr>
        <p:grpSpPr>
          <a:xfrm>
            <a:off x="10778977" y="218063"/>
            <a:ext cx="1146469" cy="1239540"/>
            <a:chOff x="8382000" y="5715000"/>
            <a:chExt cx="1146469" cy="1239540"/>
          </a:xfrm>
        </p:grpSpPr>
        <p:pic>
          <p:nvPicPr>
            <p:cNvPr id="11" name="Picture 2" descr="Log file - Free files and folders icons">
              <a:extLst>
                <a:ext uri="{FF2B5EF4-FFF2-40B4-BE49-F238E27FC236}">
                  <a16:creationId xmlns:a16="http://schemas.microsoft.com/office/drawing/2014/main" id="{78C6153D-0097-0C47-B45D-E3AD6BA90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D1DE60-873C-7F43-B03E-ADE0626025FD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44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B07ADD-E782-43C3-8CC0-67D700736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591175"/>
            <a:ext cx="6667500" cy="126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54808-4C2C-4E02-BE83-18078C00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Pipes and Filters</a:t>
            </a:r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01B5BB-099B-45B2-B098-BE0FB496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" y="2464721"/>
            <a:ext cx="5705475" cy="321945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5C5C51-2556-4A5E-924C-6CF88B293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29" y="2428875"/>
            <a:ext cx="4048125" cy="20002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4D8D0E2-7068-5741-8A58-CFB863243F94}"/>
              </a:ext>
            </a:extLst>
          </p:cNvPr>
          <p:cNvGrpSpPr/>
          <p:nvPr/>
        </p:nvGrpSpPr>
        <p:grpSpPr>
          <a:xfrm>
            <a:off x="10876096" y="218395"/>
            <a:ext cx="1146469" cy="1239540"/>
            <a:chOff x="8382000" y="5715000"/>
            <a:chExt cx="1146469" cy="1239540"/>
          </a:xfrm>
        </p:grpSpPr>
        <p:pic>
          <p:nvPicPr>
            <p:cNvPr id="8" name="Picture 2" descr="Log file - Free files and folders icons">
              <a:extLst>
                <a:ext uri="{FF2B5EF4-FFF2-40B4-BE49-F238E27FC236}">
                  <a16:creationId xmlns:a16="http://schemas.microsoft.com/office/drawing/2014/main" id="{A7E7EDBF-30CE-7040-83F9-5E78C8727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B35EE4-9649-E549-969C-BBB22F2CE171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07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0AD1-499F-E448-96D3-71C1F7B9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51EC-2D4F-E640-A299-22954449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 (Event)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Event-driven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9" y="2582863"/>
            <a:ext cx="5339003" cy="40084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WEB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36" y="2582863"/>
            <a:ext cx="5474329" cy="4110037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7BC781-1322-454E-99B7-DD216A3270D0}"/>
              </a:ext>
            </a:extLst>
          </p:cNvPr>
          <p:cNvGrpSpPr/>
          <p:nvPr/>
        </p:nvGrpSpPr>
        <p:grpSpPr>
          <a:xfrm>
            <a:off x="10553366" y="277466"/>
            <a:ext cx="1146469" cy="1239540"/>
            <a:chOff x="8382000" y="5715000"/>
            <a:chExt cx="1146469" cy="1239540"/>
          </a:xfrm>
        </p:grpSpPr>
        <p:pic>
          <p:nvPicPr>
            <p:cNvPr id="10" name="Picture 2" descr="Log file - Free files and folders icons">
              <a:extLst>
                <a:ext uri="{FF2B5EF4-FFF2-40B4-BE49-F238E27FC236}">
                  <a16:creationId xmlns:a16="http://schemas.microsoft.com/office/drawing/2014/main" id="{92394458-73D1-CD4A-89FE-8BF7ED86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787F77-35B9-1240-8ACC-334FF0DACEC7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3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F64C-B9B1-2D4A-BD42-1D1705A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A4FD-E761-D24E-8572-B23EB60A9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64BDD-50DD-784A-BF56-B0CA6197B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CE1B1-65BD-414C-B83A-B6690E1CA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42FB-DC6F-534A-A343-26A0D367B1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F6EE-F3D5-4E61-B035-7878E7A9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Architecture: Layered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B379B26-60F8-4A63-9DEF-1145F183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6" y="2131273"/>
            <a:ext cx="3629025" cy="3267075"/>
          </a:xfr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5BEF074-B1FD-453B-95F7-3BAC893E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390775"/>
            <a:ext cx="3333750" cy="207645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F6DE053-213B-4E8E-A284-8532DBD74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75" y="4467225"/>
            <a:ext cx="4257675" cy="18859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11E7444-6132-9D43-9372-AF1C9BD3288A}"/>
              </a:ext>
            </a:extLst>
          </p:cNvPr>
          <p:cNvGrpSpPr/>
          <p:nvPr/>
        </p:nvGrpSpPr>
        <p:grpSpPr>
          <a:xfrm>
            <a:off x="10553366" y="277466"/>
            <a:ext cx="1146469" cy="1239540"/>
            <a:chOff x="8382000" y="5715000"/>
            <a:chExt cx="1146469" cy="1239540"/>
          </a:xfrm>
        </p:grpSpPr>
        <p:pic>
          <p:nvPicPr>
            <p:cNvPr id="7" name="Picture 2" descr="Log file - Free files and folders icons">
              <a:extLst>
                <a:ext uri="{FF2B5EF4-FFF2-40B4-BE49-F238E27FC236}">
                  <a16:creationId xmlns:a16="http://schemas.microsoft.com/office/drawing/2014/main" id="{185959BE-C4F6-F340-BC3E-E9ABBABA8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8A8BBF-8504-9745-B531-A7C1D37CB70A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53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FD3C7BB-5879-421D-AD72-39B2A460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2" y="2582863"/>
            <a:ext cx="1790700" cy="3133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 (Networking)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LAYERED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49" y="2533019"/>
            <a:ext cx="4342131" cy="3286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Peer-To-Peer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32707"/>
            <a:ext cx="4937125" cy="3186437"/>
          </a:xfrm>
        </p:spPr>
      </p:pic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0D4968FA-31A4-4D77-9015-C093BCC6C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50" y="862437"/>
            <a:ext cx="1722120" cy="164263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B991C32-E192-0343-AA1E-E8CF9240CC4A}"/>
              </a:ext>
            </a:extLst>
          </p:cNvPr>
          <p:cNvGrpSpPr/>
          <p:nvPr/>
        </p:nvGrpSpPr>
        <p:grpSpPr>
          <a:xfrm>
            <a:off x="11045531" y="5618460"/>
            <a:ext cx="1146469" cy="1239540"/>
            <a:chOff x="8382000" y="5715000"/>
            <a:chExt cx="1146469" cy="1239540"/>
          </a:xfrm>
        </p:grpSpPr>
        <p:pic>
          <p:nvPicPr>
            <p:cNvPr id="11" name="Picture 2" descr="Log file - Free files and folders icons">
              <a:extLst>
                <a:ext uri="{FF2B5EF4-FFF2-40B4-BE49-F238E27FC236}">
                  <a16:creationId xmlns:a16="http://schemas.microsoft.com/office/drawing/2014/main" id="{58A65F91-95BB-5C47-AE3A-E4F21F7AD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3B7E78-88C2-5B43-BD9F-75F82ABC5D9B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9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262246" y="1833417"/>
            <a:ext cx="11182612" cy="4256560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07061-9B90-45C6-88EA-49993A0DC241}"/>
              </a:ext>
            </a:extLst>
          </p:cNvPr>
          <p:cNvSpPr/>
          <p:nvPr/>
        </p:nvSpPr>
        <p:spPr>
          <a:xfrm>
            <a:off x="262247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A61C7-D4C2-4370-9B51-FBBB43885DCB}"/>
              </a:ext>
            </a:extLst>
          </p:cNvPr>
          <p:cNvSpPr/>
          <p:nvPr/>
        </p:nvSpPr>
        <p:spPr>
          <a:xfrm>
            <a:off x="535378" y="2888811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AE339-3E02-4D74-807E-21D69AB53DBD}"/>
              </a:ext>
            </a:extLst>
          </p:cNvPr>
          <p:cNvSpPr/>
          <p:nvPr/>
        </p:nvSpPr>
        <p:spPr>
          <a:xfrm>
            <a:off x="867887" y="3676230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F0815-FDB3-4DC9-B3A5-55D69181E5D0}"/>
              </a:ext>
            </a:extLst>
          </p:cNvPr>
          <p:cNvSpPr/>
          <p:nvPr/>
        </p:nvSpPr>
        <p:spPr>
          <a:xfrm>
            <a:off x="1342900" y="4473702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B199-B9C3-4525-8F18-F07ACE3C90BB}"/>
              </a:ext>
            </a:extLst>
          </p:cNvPr>
          <p:cNvSpPr/>
          <p:nvPr/>
        </p:nvSpPr>
        <p:spPr>
          <a:xfrm>
            <a:off x="1687283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8DDCD-4FC2-4339-B3EC-B944BDEE7318}"/>
              </a:ext>
            </a:extLst>
          </p:cNvPr>
          <p:cNvSpPr/>
          <p:nvPr/>
        </p:nvSpPr>
        <p:spPr>
          <a:xfrm>
            <a:off x="1675409" y="5281228"/>
            <a:ext cx="1541804" cy="700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2ED1E-5CD8-4B9D-A8BA-9215DB5C5054}"/>
              </a:ext>
            </a:extLst>
          </p:cNvPr>
          <p:cNvSpPr/>
          <p:nvPr/>
        </p:nvSpPr>
        <p:spPr>
          <a:xfrm>
            <a:off x="4877795" y="5281228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5724B-F134-4B1F-9EAC-A0CF47EDEE8B}"/>
              </a:ext>
            </a:extLst>
          </p:cNvPr>
          <p:cNvSpPr/>
          <p:nvPr/>
        </p:nvSpPr>
        <p:spPr>
          <a:xfrm>
            <a:off x="5315202" y="4473702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A03F4-7BBC-4BCF-B851-7357AA0ED16E}"/>
              </a:ext>
            </a:extLst>
          </p:cNvPr>
          <p:cNvSpPr/>
          <p:nvPr/>
        </p:nvSpPr>
        <p:spPr>
          <a:xfrm>
            <a:off x="5895114" y="3676230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DB640-59B1-4830-B5FB-F80158CFC6D7}"/>
              </a:ext>
            </a:extLst>
          </p:cNvPr>
          <p:cNvSpPr/>
          <p:nvPr/>
        </p:nvSpPr>
        <p:spPr>
          <a:xfrm>
            <a:off x="6439404" y="2888811"/>
            <a:ext cx="1541804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881FD-E537-4597-9793-938CD0F97206}"/>
              </a:ext>
            </a:extLst>
          </p:cNvPr>
          <p:cNvSpPr/>
          <p:nvPr/>
        </p:nvSpPr>
        <p:spPr>
          <a:xfrm>
            <a:off x="6829311" y="2091333"/>
            <a:ext cx="1541804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Acceptance  Test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572B1-7988-40CA-B04D-C206146D835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1804051" y="2441655"/>
            <a:ext cx="5025260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D60D68-48FA-4CA4-A069-571CB102BE80}"/>
              </a:ext>
            </a:extLst>
          </p:cNvPr>
          <p:cNvSpPr txBox="1"/>
          <p:nvPr/>
        </p:nvSpPr>
        <p:spPr>
          <a:xfrm>
            <a:off x="3960341" y="2256989"/>
            <a:ext cx="112351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E019B-711E-4EBC-B1C1-CAC7F79C124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2077182" y="3239133"/>
            <a:ext cx="4362222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C9732-04E8-49F8-8C47-4BE39A9B38FC}"/>
              </a:ext>
            </a:extLst>
          </p:cNvPr>
          <p:cNvSpPr/>
          <p:nvPr/>
        </p:nvSpPr>
        <p:spPr>
          <a:xfrm>
            <a:off x="8411520" y="1947986"/>
            <a:ext cx="1845815" cy="411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QA-Tester</a:t>
            </a:r>
            <a:endParaRPr kumimoji="0" lang="en-US" sz="1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Acceptance Tester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Tester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Tester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Tester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(Sometime Developer)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F7C43-7A90-4E5B-8CDE-3F9D36A556C3}"/>
              </a:ext>
            </a:extLst>
          </p:cNvPr>
          <p:cNvSpPr/>
          <p:nvPr/>
        </p:nvSpPr>
        <p:spPr>
          <a:xfrm>
            <a:off x="262248" y="1483751"/>
            <a:ext cx="11182612" cy="3693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Program/Project Manager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BA115-3DD2-45F6-9C8F-7196AEAF4E18}"/>
              </a:ext>
            </a:extLst>
          </p:cNvPr>
          <p:cNvSpPr/>
          <p:nvPr/>
        </p:nvSpPr>
        <p:spPr>
          <a:xfrm>
            <a:off x="262247" y="1129800"/>
            <a:ext cx="11182611" cy="3693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Roles (CM, DM, Code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Mngr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B0BFEB-E81E-49E5-8733-A8D86A5A480F}"/>
              </a:ext>
            </a:extLst>
          </p:cNvPr>
          <p:cNvSpPr/>
          <p:nvPr/>
        </p:nvSpPr>
        <p:spPr>
          <a:xfrm flipH="1">
            <a:off x="262246" y="6089977"/>
            <a:ext cx="11182612" cy="3116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Ops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ABF4D-9AAC-415A-A5F9-5483B378ED8B}"/>
              </a:ext>
            </a:extLst>
          </p:cNvPr>
          <p:cNvSpPr/>
          <p:nvPr/>
        </p:nvSpPr>
        <p:spPr>
          <a:xfrm>
            <a:off x="262246" y="383355"/>
            <a:ext cx="1118261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Assurances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-&gt;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 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Q-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/HMI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Value/Cost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753282"/>
            <a:ext cx="1541804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Integrity/Sec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753282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753282"/>
            <a:ext cx="1901310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Audit/Review/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2409691" y="4026552"/>
            <a:ext cx="348542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262247" y="14022"/>
            <a:ext cx="11182612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9C245-D71B-4CAD-9A15-55DE7DD309DB}"/>
              </a:ext>
            </a:extLst>
          </p:cNvPr>
          <p:cNvSpPr/>
          <p:nvPr/>
        </p:nvSpPr>
        <p:spPr>
          <a:xfrm>
            <a:off x="262247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5D9B2-61AA-40FE-94D8-7495FF320961}"/>
              </a:ext>
            </a:extLst>
          </p:cNvPr>
          <p:cNvSpPr/>
          <p:nvPr/>
        </p:nvSpPr>
        <p:spPr>
          <a:xfrm>
            <a:off x="99030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B9F94B-466E-46C2-96BB-5462B9674D3D}"/>
              </a:ext>
            </a:extLst>
          </p:cNvPr>
          <p:cNvSpPr/>
          <p:nvPr/>
        </p:nvSpPr>
        <p:spPr>
          <a:xfrm>
            <a:off x="1788812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Tools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F14A29-A718-42F9-AC51-7D7531DBACF2}"/>
              </a:ext>
            </a:extLst>
          </p:cNvPr>
          <p:cNvSpPr/>
          <p:nvPr/>
        </p:nvSpPr>
        <p:spPr>
          <a:xfrm>
            <a:off x="3345855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09695-3DD3-45A3-B6AC-FDB8D40C7E76}"/>
              </a:ext>
            </a:extLst>
          </p:cNvPr>
          <p:cNvSpPr/>
          <p:nvPr/>
        </p:nvSpPr>
        <p:spPr>
          <a:xfrm>
            <a:off x="6804208" y="6393146"/>
            <a:ext cx="1541804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Infrastructure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8BB134-75FC-47F1-A9F0-F953AB6B03A0}"/>
              </a:ext>
            </a:extLst>
          </p:cNvPr>
          <p:cNvSpPr/>
          <p:nvPr/>
        </p:nvSpPr>
        <p:spPr>
          <a:xfrm>
            <a:off x="8353631" y="6393146"/>
            <a:ext cx="15418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Zone (sandboxes)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7FB7A6-89E7-47CC-AB99-E4B7F8225943}"/>
              </a:ext>
            </a:extLst>
          </p:cNvPr>
          <p:cNvSpPr/>
          <p:nvPr/>
        </p:nvSpPr>
        <p:spPr>
          <a:xfrm>
            <a:off x="4902898" y="6393146"/>
            <a:ext cx="1901310" cy="369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0B6B69-F1CC-424E-BADB-F4CD9AFA360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84705" y="4809146"/>
            <a:ext cx="2430497" cy="1487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526FB-1895-4BED-A6A4-A721B71FF526}"/>
              </a:ext>
            </a:extLst>
          </p:cNvPr>
          <p:cNvSpPr txBox="1"/>
          <p:nvPr/>
        </p:nvSpPr>
        <p:spPr>
          <a:xfrm>
            <a:off x="3886199" y="3212237"/>
            <a:ext cx="1254382" cy="161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76694" y="5804893"/>
            <a:ext cx="2550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(Built the Right Product)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924345" y="390540"/>
            <a:ext cx="249767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(Built the Product Right)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F98E1-980F-4568-B28E-0627F83461C9}"/>
              </a:ext>
            </a:extLst>
          </p:cNvPr>
          <p:cNvSpPr/>
          <p:nvPr/>
        </p:nvSpPr>
        <p:spPr>
          <a:xfrm>
            <a:off x="10264954" y="1109537"/>
            <a:ext cx="1927046" cy="46953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Development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 vs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vs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Cont. 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DB17D5-C195-4806-BB94-DC84C95B65EC}"/>
              </a:ext>
            </a:extLst>
          </p:cNvPr>
          <p:cNvSpPr txBox="1"/>
          <p:nvPr/>
        </p:nvSpPr>
        <p:spPr>
          <a:xfrm>
            <a:off x="6052704" y="5566705"/>
            <a:ext cx="6163056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Verification: Have we built the software, right? (i.e., does it implement the requirements).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Validation: Have we built the right software? (i.e., do the deliverables satisfy the customer)</a:t>
            </a:r>
          </a:p>
        </p:txBody>
      </p:sp>
    </p:spTree>
    <p:extLst>
      <p:ext uri="{BB962C8B-B14F-4D97-AF65-F5344CB8AC3E}">
        <p14:creationId xmlns:p14="http://schemas.microsoft.com/office/powerpoint/2010/main" val="127458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C76D-1397-974D-B5E3-EDF0168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C3E4-DD6F-DD4F-90E4-7EBAC86D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3B731-E5D3-5746-AEB6-D63727C3F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37E3C-9C57-7D45-A2CC-AE9B7310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760CD-5E0E-F942-8D08-14429BDA05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Mobile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82863"/>
            <a:ext cx="5500782" cy="41298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Service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24" y="2505075"/>
            <a:ext cx="3190676" cy="4313710"/>
          </a:xfr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493955A-7E03-4E81-B235-3A9137F2F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47" y="0"/>
            <a:ext cx="3313223" cy="2011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006B8-E657-46BE-A241-8ACB3EDF0470}"/>
              </a:ext>
            </a:extLst>
          </p:cNvPr>
          <p:cNvSpPr txBox="1"/>
          <p:nvPr/>
        </p:nvSpPr>
        <p:spPr>
          <a:xfrm>
            <a:off x="6168176" y="365125"/>
            <a:ext cx="187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CORBA, JMS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B629AA-4042-5E41-9AE6-855EBBA7ACFF}"/>
              </a:ext>
            </a:extLst>
          </p:cNvPr>
          <p:cNvGrpSpPr/>
          <p:nvPr/>
        </p:nvGrpSpPr>
        <p:grpSpPr>
          <a:xfrm>
            <a:off x="10674255" y="5630781"/>
            <a:ext cx="1146469" cy="1239540"/>
            <a:chOff x="8382000" y="5715000"/>
            <a:chExt cx="1146469" cy="1239540"/>
          </a:xfrm>
        </p:grpSpPr>
        <p:pic>
          <p:nvPicPr>
            <p:cNvPr id="12" name="Picture 2" descr="Log file - Free files and folders icons">
              <a:extLst>
                <a:ext uri="{FF2B5EF4-FFF2-40B4-BE49-F238E27FC236}">
                  <a16:creationId xmlns:a16="http://schemas.microsoft.com/office/drawing/2014/main" id="{90068C3E-3A31-4446-BB1D-2D6818D9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D4533-4B36-2B45-8997-0914C7B34581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8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Architectures (Enterprise)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Rule-based / Work FLOW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32" y="2582863"/>
            <a:ext cx="3553773" cy="3286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Service Oriented Architecture</a:t>
            </a:r>
          </a:p>
          <a:p>
            <a:r>
              <a:rPr lang="en-US"/>
              <a:t>(Bus-</a:t>
            </a:r>
            <a:r>
              <a:rPr lang="en-US" err="1"/>
              <a:t>Archecture</a:t>
            </a:r>
            <a:r>
              <a:rPr lang="en-US"/>
              <a:t>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849" y="2797174"/>
            <a:ext cx="5213985" cy="3286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885B3-970D-43AA-983E-E53AC0472CA1}"/>
              </a:ext>
            </a:extLst>
          </p:cNvPr>
          <p:cNvSpPr txBox="1"/>
          <p:nvPr/>
        </p:nvSpPr>
        <p:spPr>
          <a:xfrm>
            <a:off x="4928750" y="6211669"/>
            <a:ext cx="248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Pub/Sub; Queues/Topics</a:t>
            </a:r>
          </a:p>
          <a:p>
            <a:r>
              <a:rPr lang="en-US"/>
              <a:t>Microservices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A4FFCF-A441-4A2B-9021-71F1A1662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1404226"/>
            <a:ext cx="1722120" cy="11008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6B1A6-86E7-474B-8EF2-7770B307DECE}"/>
              </a:ext>
            </a:extLst>
          </p:cNvPr>
          <p:cNvGrpSpPr/>
          <p:nvPr/>
        </p:nvGrpSpPr>
        <p:grpSpPr>
          <a:xfrm>
            <a:off x="10553366" y="277466"/>
            <a:ext cx="1146469" cy="1239540"/>
            <a:chOff x="8382000" y="5715000"/>
            <a:chExt cx="1146469" cy="1239540"/>
          </a:xfrm>
        </p:grpSpPr>
        <p:pic>
          <p:nvPicPr>
            <p:cNvPr id="13" name="Picture 2" descr="Log file - Free files and folders icons">
              <a:extLst>
                <a:ext uri="{FF2B5EF4-FFF2-40B4-BE49-F238E27FC236}">
                  <a16:creationId xmlns:a16="http://schemas.microsoft.com/office/drawing/2014/main" id="{A4858999-C1A5-B54F-B0A5-B0E145254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670CC5-C957-9F4F-AC98-EAD5587FB6A2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658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7E9C-B81E-4B71-AC38-0A58217F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8424-ABDC-4A70-82F2-E0FDC620C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SaaS, PaaS, IaaS</a:t>
            </a:r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C98596-7D4C-47C0-9DA1-15111043B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0" y="2505075"/>
            <a:ext cx="497306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EB63F-667D-446D-9680-677C6052B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E7AC0-9568-40EF-B37A-E0D206A25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  <a:p>
            <a:r>
              <a:rPr lang="en-US"/>
              <a:t>Hardware expansion</a:t>
            </a:r>
          </a:p>
          <a:p>
            <a:r>
              <a:rPr lang="en-US"/>
              <a:t>On demand, scalable</a:t>
            </a:r>
          </a:p>
          <a:p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5E6D84-38EC-4527-B31F-ED332F10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31" y="4110037"/>
            <a:ext cx="4505325" cy="26384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866570-3E93-9A49-A591-37DDF2E8E05F}"/>
              </a:ext>
            </a:extLst>
          </p:cNvPr>
          <p:cNvGrpSpPr/>
          <p:nvPr/>
        </p:nvGrpSpPr>
        <p:grpSpPr>
          <a:xfrm>
            <a:off x="10553366" y="277466"/>
            <a:ext cx="1146469" cy="1239540"/>
            <a:chOff x="8382000" y="5715000"/>
            <a:chExt cx="1146469" cy="1239540"/>
          </a:xfrm>
        </p:grpSpPr>
        <p:pic>
          <p:nvPicPr>
            <p:cNvPr id="11" name="Picture 2" descr="Log file - Free files and folders icons">
              <a:extLst>
                <a:ext uri="{FF2B5EF4-FFF2-40B4-BE49-F238E27FC236}">
                  <a16:creationId xmlns:a16="http://schemas.microsoft.com/office/drawing/2014/main" id="{B094B5DA-867F-614B-A6D8-57842103D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D90227-3CB2-F14F-BA43-F3BC3A96176D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110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245C-C73C-4A78-9FCC-6115D98F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Microkernel</a:t>
            </a:r>
            <a:br>
              <a:rPr lang="en-US" b="1"/>
            </a:br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FD9DE6E-3FD1-4D0C-8D57-33FEF2AFC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52" y="1027906"/>
            <a:ext cx="3810000" cy="25908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FE513D-7792-48AA-AD18-7FC5CC22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" y="4001294"/>
            <a:ext cx="5686425" cy="27622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DF47EF-1278-A947-B66C-B3686BB74F0E}"/>
              </a:ext>
            </a:extLst>
          </p:cNvPr>
          <p:cNvGrpSpPr/>
          <p:nvPr/>
        </p:nvGrpSpPr>
        <p:grpSpPr>
          <a:xfrm>
            <a:off x="10445789" y="5472270"/>
            <a:ext cx="1146469" cy="1239540"/>
            <a:chOff x="8382000" y="5715000"/>
            <a:chExt cx="1146469" cy="1239540"/>
          </a:xfrm>
        </p:grpSpPr>
        <p:pic>
          <p:nvPicPr>
            <p:cNvPr id="8" name="Picture 2" descr="Log file - Free files and folders icons">
              <a:extLst>
                <a:ext uri="{FF2B5EF4-FFF2-40B4-BE49-F238E27FC236}">
                  <a16:creationId xmlns:a16="http://schemas.microsoft.com/office/drawing/2014/main" id="{A43C9510-B12F-F947-8B4F-4AF85C3A1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15000"/>
              <a:ext cx="9652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D20831-805F-D545-8861-CE36F885D366}"/>
                </a:ext>
              </a:extLst>
            </p:cNvPr>
            <p:cNvSpPr/>
            <p:nvPr/>
          </p:nvSpPr>
          <p:spPr>
            <a:xfrm>
              <a:off x="8382000" y="6031210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468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-3844"/>
            <a:ext cx="11256778" cy="68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0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340-0A97-4286-960C-ACEB021C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EEB8-DC3D-43A0-8385-83E3176A35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e-commerce</a:t>
            </a:r>
          </a:p>
          <a:p>
            <a:r>
              <a:rPr lang="en-US"/>
              <a:t>Automotive Engineering – 2 T data per car </a:t>
            </a:r>
          </a:p>
          <a:p>
            <a:r>
              <a:rPr lang="en-US"/>
              <a:t>Train</a:t>
            </a:r>
          </a:p>
          <a:p>
            <a:r>
              <a:rPr lang="en-US"/>
              <a:t>Planes</a:t>
            </a:r>
          </a:p>
          <a:p>
            <a:pPr lvl="1"/>
            <a:r>
              <a:rPr lang="en-US"/>
              <a:t>Luggage's Delivery</a:t>
            </a:r>
          </a:p>
          <a:p>
            <a:pPr lvl="1"/>
            <a:r>
              <a:rPr lang="en-US"/>
              <a:t>Supply vehicles. 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7BC74-97B9-4160-8129-E230017AD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2784-7DF1-B048-B747-46889CD6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B6BD-C95A-1B47-A782-08F5ED2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Reading </a:t>
            </a:r>
          </a:p>
          <a:p>
            <a:r>
              <a:rPr lang="en-US"/>
              <a:t>Usability Plan</a:t>
            </a:r>
          </a:p>
          <a:p>
            <a:pPr lvl="1"/>
            <a:r>
              <a:rPr lang="en-US" b="1"/>
              <a:t>Select a Feature</a:t>
            </a:r>
          </a:p>
          <a:p>
            <a:pPr lvl="1"/>
            <a:r>
              <a:rPr lang="en-US" b="1"/>
              <a:t>Identify the Instructions</a:t>
            </a:r>
          </a:p>
          <a:p>
            <a:pPr lvl="1"/>
            <a:r>
              <a:rPr lang="en-US" b="1"/>
              <a:t>Test the Plan</a:t>
            </a:r>
          </a:p>
          <a:p>
            <a:r>
              <a:rPr lang="en-US" b="1"/>
              <a:t>Logging</a:t>
            </a:r>
          </a:p>
          <a:p>
            <a:r>
              <a:rPr lang="en-US" b="1"/>
              <a:t>Architecture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8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7314-2215-D84C-939F-107B0E7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FC31-3CBC-F342-AC47-34512565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Usability Testing</a:t>
            </a:r>
          </a:p>
          <a:p>
            <a:r>
              <a:rPr lang="en-US"/>
              <a:t>Please open Ron Patton's Software Testing, Second Edition:</a:t>
            </a:r>
          </a:p>
          <a:p>
            <a:r>
              <a:rPr lang="en-US">
                <a:hlinkClick r:id="rId2"/>
              </a:rPr>
              <a:t>Software Testing, Second Edition</a:t>
            </a:r>
            <a:r>
              <a:rPr lang="en-US"/>
              <a:t> by Ron Patton, Published by </a:t>
            </a:r>
            <a:r>
              <a:rPr lang="en-US">
                <a:hlinkClick r:id="rId3"/>
              </a:rPr>
              <a:t>Sams</a:t>
            </a:r>
            <a:r>
              <a:rPr lang="en-US"/>
              <a:t>, 2005</a:t>
            </a:r>
          </a:p>
          <a:p>
            <a:r>
              <a:rPr lang="en-US"/>
              <a:t>Chapter 11: Usability Testing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6A970-B4B5-0F42-805F-D38C6541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7A984-AED7-1740-9521-9077F589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b="1"/>
              <a:t>PBJ Sandwich Test</a:t>
            </a:r>
          </a:p>
          <a:p>
            <a:pPr lvl="1"/>
            <a:r>
              <a:rPr lang="en-US" b="1"/>
              <a:t>Select a Feature</a:t>
            </a:r>
          </a:p>
          <a:p>
            <a:pPr lvl="2"/>
            <a:r>
              <a:rPr lang="en-US"/>
              <a:t>Select a task, feature, activity, or process which has a moderate degree of complexity. You are looking for an action that has about a dozen steps and more than one screen.</a:t>
            </a:r>
            <a:endParaRPr lang="en-US" b="1"/>
          </a:p>
          <a:p>
            <a:pPr lvl="1"/>
            <a:r>
              <a:rPr lang="en-US" b="1"/>
              <a:t>Identify the Instructions</a:t>
            </a:r>
          </a:p>
          <a:p>
            <a:pPr lvl="2"/>
            <a:r>
              <a:rPr lang="en-US"/>
              <a:t>determine the set of instructions that the user will need to in order to accomplish the task</a:t>
            </a:r>
          </a:p>
          <a:p>
            <a:pPr lvl="2"/>
            <a:r>
              <a:rPr lang="en-US"/>
              <a:t>The goal of this usability plan is to find defects in the feature of choice. </a:t>
            </a:r>
            <a:endParaRPr lang="en-US" b="1"/>
          </a:p>
          <a:p>
            <a:pPr lvl="1"/>
            <a:r>
              <a:rPr lang="en-US" b="1"/>
              <a:t>Test the Plan</a:t>
            </a:r>
          </a:p>
          <a:p>
            <a:pPr lvl="2"/>
            <a:r>
              <a:rPr lang="en-US"/>
              <a:t>Using a friend, family member, or roommate, test your usability plan. Give your test subject the instructions as you have previously written them down. Observe them. </a:t>
            </a:r>
            <a:endParaRPr lang="en-US" b="1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95-AE83-B045-B192-532DB058EE8A}"/>
              </a:ext>
            </a:extLst>
          </p:cNvPr>
          <p:cNvSpPr txBox="1"/>
          <p:nvPr/>
        </p:nvSpPr>
        <p:spPr>
          <a:xfrm>
            <a:off x="749300" y="5869094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https://byui-cse.github.io/cse270-course/Teach/CSE270M10TeachArchitecture.html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49F4-8C19-4871-8245-FAB7339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199F-EEC9-4A33-A9AF-BD7CFFA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98208" cy="4023360"/>
          </a:xfrm>
        </p:spPr>
        <p:txBody>
          <a:bodyPr/>
          <a:lstStyle/>
          <a:p>
            <a:r>
              <a:rPr lang="en-US"/>
              <a:t>Throughout the semester you have been working on different aspect of the Test plan, this assignment you will be putting it all together. 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3D9DB-548C-461A-80FE-6249B2D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00" y="3159082"/>
            <a:ext cx="3505460" cy="369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D0508-2230-427A-ADE1-32B3C07D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537" y="1737360"/>
            <a:ext cx="3992463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5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F77-CC64-4512-8878-3BB41B0B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Fundamentals of Software Testing by Bernard </a:t>
            </a:r>
            <a:r>
              <a:rPr lang="en-US" err="1"/>
              <a:t>Homès</a:t>
            </a:r>
            <a:r>
              <a:rPr lang="en-US"/>
              <a:t> , and Bernard Homes, Publisher John Wiley &amp; Sons, Incorporated Date 2012-01-17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6BE5-1038-4FD0-AA80-F3DA5937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a Test Plan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F62359-3D52-4331-8396-8EADCEFC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94" y="2503033"/>
            <a:ext cx="7743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0A9C-3A7E-6943-8B68-2973C3A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Usability Study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3EDA-C862-2F4A-8F71-18D03D1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Conduct the Study</a:t>
            </a:r>
          </a:p>
          <a:p>
            <a:pPr lvl="1"/>
            <a:r>
              <a:rPr lang="en-US"/>
              <a:t>Each member of the team will interview three people. Detailed data from these interviews will be collected and compiled into a single report.</a:t>
            </a:r>
          </a:p>
          <a:p>
            <a:pPr lvl="1"/>
            <a:r>
              <a:rPr lang="en-US"/>
              <a:t>Will the average user be able to accomplish the task that the feature was designed to facilitate?</a:t>
            </a:r>
          </a:p>
          <a:p>
            <a:pPr lvl="1"/>
            <a:r>
              <a:rPr lang="en-US"/>
              <a:t>Most teams will have one page per interview with an additional page to summarize their findings.</a:t>
            </a:r>
            <a:br>
              <a:rPr lang="en-US"/>
            </a:br>
            <a:endParaRPr lang="en-US"/>
          </a:p>
          <a:p>
            <a:pPr lvl="1"/>
            <a:r>
              <a:rPr lang="en-US"/>
              <a:t>Survey can be: Questionnaire, Observation, Interview, Remote, email</a:t>
            </a:r>
          </a:p>
          <a:p>
            <a:pPr lvl="1"/>
            <a:r>
              <a:rPr lang="en-US"/>
              <a:t>You may do it about the Plan, Plan’s feature,or another feature of your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62EB7-9551-3542-AE4A-FCA443D1EBCF}"/>
              </a:ext>
            </a:extLst>
          </p:cNvPr>
          <p:cNvSpPr txBox="1"/>
          <p:nvPr/>
        </p:nvSpPr>
        <p:spPr>
          <a:xfrm>
            <a:off x="1066800" y="5846544"/>
            <a:ext cx="863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https://byui-cse.github.io/cse270-course/Prove/CSE270M10ProveArchitecture.html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13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CSE 270: Architecture and Usability</vt:lpstr>
      <vt:lpstr>PowerPoint Presentation</vt:lpstr>
      <vt:lpstr>PowerPoint Presentation</vt:lpstr>
      <vt:lpstr>Agenda</vt:lpstr>
      <vt:lpstr>Reading</vt:lpstr>
      <vt:lpstr>Usability Plan</vt:lpstr>
      <vt:lpstr>Writing a Test Plan</vt:lpstr>
      <vt:lpstr>Fundamentals of Software Testing by Bernard Homès , and Bernard Homes, Publisher John Wiley &amp; Sons, Incorporated Date 2012-01-17</vt:lpstr>
      <vt:lpstr>Usability Study </vt:lpstr>
      <vt:lpstr>Static    vs    Dynamic       Testing</vt:lpstr>
      <vt:lpstr>Software Testing, Second Edition Chapter 11. Usability Testing</vt:lpstr>
      <vt:lpstr>Testing Layers</vt:lpstr>
      <vt:lpstr>Levels of Logging</vt:lpstr>
      <vt:lpstr>Log File Format</vt:lpstr>
      <vt:lpstr>Types of Architectures</vt:lpstr>
      <vt:lpstr>Model-View-Control</vt:lpstr>
      <vt:lpstr>Model-View-Controller</vt:lpstr>
      <vt:lpstr>Types of Architectures</vt:lpstr>
      <vt:lpstr>Presentation-Abstraction-Control (Alt) </vt:lpstr>
      <vt:lpstr>Blackboard </vt:lpstr>
      <vt:lpstr>Architecture - Interfaces</vt:lpstr>
      <vt:lpstr>Types of Architectures (Interfaces)</vt:lpstr>
      <vt:lpstr>Types of Architectures</vt:lpstr>
      <vt:lpstr>Pipes and Filters</vt:lpstr>
      <vt:lpstr>Event driven architecture</vt:lpstr>
      <vt:lpstr>Types of Architectures (Event)</vt:lpstr>
      <vt:lpstr>Layered Architecture</vt:lpstr>
      <vt:lpstr>Architecture: Layered</vt:lpstr>
      <vt:lpstr>Types of Architectures (Networking)</vt:lpstr>
      <vt:lpstr>Others</vt:lpstr>
      <vt:lpstr>Types of Architectures</vt:lpstr>
      <vt:lpstr>Types of Architectures (Enterprise)</vt:lpstr>
      <vt:lpstr>Cloud</vt:lpstr>
      <vt:lpstr>Microkernel </vt:lpstr>
      <vt:lpstr>PowerPoint Presentation</vt:lpstr>
      <vt:lpstr>Architecture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revision>1</cp:revision>
  <dcterms:created xsi:type="dcterms:W3CDTF">2021-06-15T20:11:16Z</dcterms:created>
  <dcterms:modified xsi:type="dcterms:W3CDTF">2022-03-11T21:48:44Z</dcterms:modified>
</cp:coreProperties>
</file>