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9"/>
  </p:notesMasterIdLst>
  <p:sldIdLst>
    <p:sldId id="256" r:id="rId2"/>
    <p:sldId id="919" r:id="rId3"/>
    <p:sldId id="297" r:id="rId4"/>
    <p:sldId id="298" r:id="rId5"/>
    <p:sldId id="300" r:id="rId6"/>
    <p:sldId id="299" r:id="rId7"/>
    <p:sldId id="912" r:id="rId8"/>
    <p:sldId id="318" r:id="rId9"/>
    <p:sldId id="262" r:id="rId10"/>
    <p:sldId id="339" r:id="rId11"/>
    <p:sldId id="340" r:id="rId12"/>
    <p:sldId id="341" r:id="rId13"/>
    <p:sldId id="913" r:id="rId14"/>
    <p:sldId id="916" r:id="rId15"/>
    <p:sldId id="915" r:id="rId16"/>
    <p:sldId id="302" r:id="rId17"/>
    <p:sldId id="918" r:id="rId18"/>
    <p:sldId id="304" r:id="rId19"/>
    <p:sldId id="327" r:id="rId20"/>
    <p:sldId id="328" r:id="rId21"/>
    <p:sldId id="430" r:id="rId22"/>
    <p:sldId id="314" r:id="rId23"/>
    <p:sldId id="303" r:id="rId24"/>
    <p:sldId id="315" r:id="rId25"/>
    <p:sldId id="920" r:id="rId26"/>
    <p:sldId id="921" r:id="rId27"/>
    <p:sldId id="92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28D53A-F946-404E-83FB-D1E2846EF144}" v="150" dt="2022-03-23T16:21:45.1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02" d="100"/>
          <a:sy n="102" d="100"/>
        </p:scale>
        <p:origin x="192"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ments, William" userId="cbdb0636-a496-422a-8d40-98c53d494d26" providerId="ADAL" clId="{3728D53A-F946-404E-83FB-D1E2846EF144}"/>
    <pc:docChg chg="undo custSel addSld delSld modSld sldOrd">
      <pc:chgData name="Clements, William" userId="cbdb0636-a496-422a-8d40-98c53d494d26" providerId="ADAL" clId="{3728D53A-F946-404E-83FB-D1E2846EF144}" dt="2022-03-23T16:22:30.046" v="703" actId="115"/>
      <pc:docMkLst>
        <pc:docMk/>
      </pc:docMkLst>
      <pc:sldChg chg="addSp delSp modSp add del mod">
        <pc:chgData name="Clements, William" userId="cbdb0636-a496-422a-8d40-98c53d494d26" providerId="ADAL" clId="{3728D53A-F946-404E-83FB-D1E2846EF144}" dt="2022-03-21T18:57:25.457" v="645" actId="478"/>
        <pc:sldMkLst>
          <pc:docMk/>
          <pc:sldMk cId="2705839941" sldId="256"/>
        </pc:sldMkLst>
        <pc:spChg chg="mod">
          <ac:chgData name="Clements, William" userId="cbdb0636-a496-422a-8d40-98c53d494d26" providerId="ADAL" clId="{3728D53A-F946-404E-83FB-D1E2846EF144}" dt="2022-03-17T22:02:46.810" v="25" actId="20577"/>
          <ac:spMkLst>
            <pc:docMk/>
            <pc:sldMk cId="2705839941" sldId="256"/>
            <ac:spMk id="2" creationId="{6750330F-8670-9A43-B035-B5939A09C366}"/>
          </ac:spMkLst>
        </pc:spChg>
        <pc:spChg chg="mod">
          <ac:chgData name="Clements, William" userId="cbdb0636-a496-422a-8d40-98c53d494d26" providerId="ADAL" clId="{3728D53A-F946-404E-83FB-D1E2846EF144}" dt="2022-03-17T22:02:54.109" v="39" actId="20577"/>
          <ac:spMkLst>
            <pc:docMk/>
            <pc:sldMk cId="2705839941" sldId="256"/>
            <ac:spMk id="3" creationId="{17C193DD-3B69-5C40-9C41-4FC7BB9C49E0}"/>
          </ac:spMkLst>
        </pc:spChg>
        <pc:picChg chg="add del mod">
          <ac:chgData name="Clements, William" userId="cbdb0636-a496-422a-8d40-98c53d494d26" providerId="ADAL" clId="{3728D53A-F946-404E-83FB-D1E2846EF144}" dt="2022-03-21T18:57:25.457" v="645" actId="478"/>
          <ac:picMkLst>
            <pc:docMk/>
            <pc:sldMk cId="2705839941" sldId="256"/>
            <ac:picMk id="4" creationId="{8F03EE7D-7546-FE47-A3AF-F8127B95E67C}"/>
          </ac:picMkLst>
        </pc:picChg>
      </pc:sldChg>
      <pc:sldChg chg="add">
        <pc:chgData name="Clements, William" userId="cbdb0636-a496-422a-8d40-98c53d494d26" providerId="ADAL" clId="{3728D53A-F946-404E-83FB-D1E2846EF144}" dt="2022-03-23T16:08:47.112" v="680"/>
        <pc:sldMkLst>
          <pc:docMk/>
          <pc:sldMk cId="805977638" sldId="262"/>
        </pc:sldMkLst>
      </pc:sldChg>
      <pc:sldChg chg="modSp mod">
        <pc:chgData name="Clements, William" userId="cbdb0636-a496-422a-8d40-98c53d494d26" providerId="ADAL" clId="{3728D53A-F946-404E-83FB-D1E2846EF144}" dt="2022-03-21T18:56:28.194" v="616"/>
        <pc:sldMkLst>
          <pc:docMk/>
          <pc:sldMk cId="560425062" sldId="297"/>
        </pc:sldMkLst>
        <pc:spChg chg="mod">
          <ac:chgData name="Clements, William" userId="cbdb0636-a496-422a-8d40-98c53d494d26" providerId="ADAL" clId="{3728D53A-F946-404E-83FB-D1E2846EF144}" dt="2022-03-17T22:07:40.988" v="84"/>
          <ac:spMkLst>
            <pc:docMk/>
            <pc:sldMk cId="560425062" sldId="297"/>
            <ac:spMk id="2" creationId="{D0C5DDE4-7750-144F-877A-79EA39726E9A}"/>
          </ac:spMkLst>
        </pc:spChg>
        <pc:spChg chg="mod">
          <ac:chgData name="Clements, William" userId="cbdb0636-a496-422a-8d40-98c53d494d26" providerId="ADAL" clId="{3728D53A-F946-404E-83FB-D1E2846EF144}" dt="2022-03-21T18:56:28.194" v="616"/>
          <ac:spMkLst>
            <pc:docMk/>
            <pc:sldMk cId="560425062" sldId="297"/>
            <ac:spMk id="3" creationId="{C00CB810-914C-764E-B760-B894969F88B8}"/>
          </ac:spMkLst>
        </pc:spChg>
      </pc:sldChg>
      <pc:sldChg chg="modSp">
        <pc:chgData name="Clements, William" userId="cbdb0636-a496-422a-8d40-98c53d494d26" providerId="ADAL" clId="{3728D53A-F946-404E-83FB-D1E2846EF144}" dt="2022-03-17T22:07:40.988" v="84"/>
        <pc:sldMkLst>
          <pc:docMk/>
          <pc:sldMk cId="3360406194" sldId="298"/>
        </pc:sldMkLst>
        <pc:spChg chg="mod">
          <ac:chgData name="Clements, William" userId="cbdb0636-a496-422a-8d40-98c53d494d26" providerId="ADAL" clId="{3728D53A-F946-404E-83FB-D1E2846EF144}" dt="2022-03-17T22:07:40.988" v="84"/>
          <ac:spMkLst>
            <pc:docMk/>
            <pc:sldMk cId="3360406194" sldId="298"/>
            <ac:spMk id="2" creationId="{1214ECCB-DABF-5440-BA33-BA3CAE75CDB8}"/>
          </ac:spMkLst>
        </pc:spChg>
        <pc:spChg chg="mod">
          <ac:chgData name="Clements, William" userId="cbdb0636-a496-422a-8d40-98c53d494d26" providerId="ADAL" clId="{3728D53A-F946-404E-83FB-D1E2846EF144}" dt="2022-03-17T22:07:40.988" v="84"/>
          <ac:spMkLst>
            <pc:docMk/>
            <pc:sldMk cId="3360406194" sldId="298"/>
            <ac:spMk id="4" creationId="{7C3A2762-516F-B74E-8E8F-18F918CE2A43}"/>
          </ac:spMkLst>
        </pc:spChg>
        <pc:spChg chg="mod">
          <ac:chgData name="Clements, William" userId="cbdb0636-a496-422a-8d40-98c53d494d26" providerId="ADAL" clId="{3728D53A-F946-404E-83FB-D1E2846EF144}" dt="2022-03-17T22:07:40.988" v="84"/>
          <ac:spMkLst>
            <pc:docMk/>
            <pc:sldMk cId="3360406194" sldId="298"/>
            <ac:spMk id="5" creationId="{33554C5F-00E7-AD42-A85F-6BD84F254839}"/>
          </ac:spMkLst>
        </pc:spChg>
      </pc:sldChg>
      <pc:sldChg chg="addSp modSp">
        <pc:chgData name="Clements, William" userId="cbdb0636-a496-422a-8d40-98c53d494d26" providerId="ADAL" clId="{3728D53A-F946-404E-83FB-D1E2846EF144}" dt="2022-03-21T18:18:14.595" v="236" actId="1076"/>
        <pc:sldMkLst>
          <pc:docMk/>
          <pc:sldMk cId="4246059687" sldId="299"/>
        </pc:sldMkLst>
        <pc:spChg chg="mod">
          <ac:chgData name="Clements, William" userId="cbdb0636-a496-422a-8d40-98c53d494d26" providerId="ADAL" clId="{3728D53A-F946-404E-83FB-D1E2846EF144}" dt="2022-03-17T22:07:40.988" v="84"/>
          <ac:spMkLst>
            <pc:docMk/>
            <pc:sldMk cId="4246059687" sldId="299"/>
            <ac:spMk id="2" creationId="{AF1CA2B1-CFD4-F944-BEBB-BF755ECFFB99}"/>
          </ac:spMkLst>
        </pc:spChg>
        <pc:spChg chg="mod">
          <ac:chgData name="Clements, William" userId="cbdb0636-a496-422a-8d40-98c53d494d26" providerId="ADAL" clId="{3728D53A-F946-404E-83FB-D1E2846EF144}" dt="2022-03-17T22:07:40.988" v="84"/>
          <ac:spMkLst>
            <pc:docMk/>
            <pc:sldMk cId="4246059687" sldId="299"/>
            <ac:spMk id="3" creationId="{0BC4EF61-CB93-5943-8141-2FD35E9A222E}"/>
          </ac:spMkLst>
        </pc:spChg>
        <pc:picChg chg="add mod">
          <ac:chgData name="Clements, William" userId="cbdb0636-a496-422a-8d40-98c53d494d26" providerId="ADAL" clId="{3728D53A-F946-404E-83FB-D1E2846EF144}" dt="2022-03-21T18:18:14.595" v="236" actId="1076"/>
          <ac:picMkLst>
            <pc:docMk/>
            <pc:sldMk cId="4246059687" sldId="299"/>
            <ac:picMk id="2050" creationId="{6D53851E-6DB7-C142-A8F2-FCACDF85DB17}"/>
          </ac:picMkLst>
        </pc:picChg>
      </pc:sldChg>
      <pc:sldChg chg="modSp mod">
        <pc:chgData name="Clements, William" userId="cbdb0636-a496-422a-8d40-98c53d494d26" providerId="ADAL" clId="{3728D53A-F946-404E-83FB-D1E2846EF144}" dt="2022-03-17T22:07:40.988" v="84"/>
        <pc:sldMkLst>
          <pc:docMk/>
          <pc:sldMk cId="261731504" sldId="300"/>
        </pc:sldMkLst>
        <pc:spChg chg="mod">
          <ac:chgData name="Clements, William" userId="cbdb0636-a496-422a-8d40-98c53d494d26" providerId="ADAL" clId="{3728D53A-F946-404E-83FB-D1E2846EF144}" dt="2022-03-17T22:07:40.988" v="84"/>
          <ac:spMkLst>
            <pc:docMk/>
            <pc:sldMk cId="261731504" sldId="300"/>
            <ac:spMk id="2" creationId="{B98BF76D-A79E-6A4E-9A16-054C0CC9B4BD}"/>
          </ac:spMkLst>
        </pc:spChg>
        <pc:spChg chg="mod">
          <ac:chgData name="Clements, William" userId="cbdb0636-a496-422a-8d40-98c53d494d26" providerId="ADAL" clId="{3728D53A-F946-404E-83FB-D1E2846EF144}" dt="2022-03-17T22:07:40.988" v="84"/>
          <ac:spMkLst>
            <pc:docMk/>
            <pc:sldMk cId="261731504" sldId="300"/>
            <ac:spMk id="3" creationId="{4956689C-8AFF-A444-AC29-8884AA80BF72}"/>
          </ac:spMkLst>
        </pc:spChg>
        <pc:spChg chg="mod">
          <ac:chgData name="Clements, William" userId="cbdb0636-a496-422a-8d40-98c53d494d26" providerId="ADAL" clId="{3728D53A-F946-404E-83FB-D1E2846EF144}" dt="2022-03-17T22:07:40.988" v="84"/>
          <ac:spMkLst>
            <pc:docMk/>
            <pc:sldMk cId="261731504" sldId="300"/>
            <ac:spMk id="4" creationId="{1897DCD1-8D93-2142-9BE0-2676BDDD5FB3}"/>
          </ac:spMkLst>
        </pc:spChg>
      </pc:sldChg>
      <pc:sldChg chg="add del">
        <pc:chgData name="Clements, William" userId="cbdb0636-a496-422a-8d40-98c53d494d26" providerId="ADAL" clId="{3728D53A-F946-404E-83FB-D1E2846EF144}" dt="2022-03-21T18:22:25.550" v="322" actId="2696"/>
        <pc:sldMkLst>
          <pc:docMk/>
          <pc:sldMk cId="842369866" sldId="302"/>
        </pc:sldMkLst>
      </pc:sldChg>
      <pc:sldChg chg="addSp modSp add mod">
        <pc:chgData name="Clements, William" userId="cbdb0636-a496-422a-8d40-98c53d494d26" providerId="ADAL" clId="{3728D53A-F946-404E-83FB-D1E2846EF144}" dt="2022-03-21T18:33:24.684" v="441" actId="1076"/>
        <pc:sldMkLst>
          <pc:docMk/>
          <pc:sldMk cId="4104433669" sldId="302"/>
        </pc:sldMkLst>
        <pc:spChg chg="mod">
          <ac:chgData name="Clements, William" userId="cbdb0636-a496-422a-8d40-98c53d494d26" providerId="ADAL" clId="{3728D53A-F946-404E-83FB-D1E2846EF144}" dt="2022-03-21T18:24:38.586" v="336" actId="20577"/>
          <ac:spMkLst>
            <pc:docMk/>
            <pc:sldMk cId="4104433669" sldId="302"/>
            <ac:spMk id="4" creationId="{00000000-0000-0000-0000-000000000000}"/>
          </ac:spMkLst>
        </pc:spChg>
        <pc:picChg chg="add mod">
          <ac:chgData name="Clements, William" userId="cbdb0636-a496-422a-8d40-98c53d494d26" providerId="ADAL" clId="{3728D53A-F946-404E-83FB-D1E2846EF144}" dt="2022-03-21T18:33:24.684" v="441" actId="1076"/>
          <ac:picMkLst>
            <pc:docMk/>
            <pc:sldMk cId="4104433669" sldId="302"/>
            <ac:picMk id="5" creationId="{AF5CA856-11D4-A549-8A53-C6601D25C1E1}"/>
          </ac:picMkLst>
        </pc:picChg>
      </pc:sldChg>
      <pc:sldChg chg="modSp add mod">
        <pc:chgData name="Clements, William" userId="cbdb0636-a496-422a-8d40-98c53d494d26" providerId="ADAL" clId="{3728D53A-F946-404E-83FB-D1E2846EF144}" dt="2022-03-23T16:20:51.569" v="699" actId="27636"/>
        <pc:sldMkLst>
          <pc:docMk/>
          <pc:sldMk cId="2490436410" sldId="303"/>
        </pc:sldMkLst>
        <pc:spChg chg="mod">
          <ac:chgData name="Clements, William" userId="cbdb0636-a496-422a-8d40-98c53d494d26" providerId="ADAL" clId="{3728D53A-F946-404E-83FB-D1E2846EF144}" dt="2022-03-23T16:20:51.569" v="699" actId="27636"/>
          <ac:spMkLst>
            <pc:docMk/>
            <pc:sldMk cId="2490436410" sldId="303"/>
            <ac:spMk id="3" creationId="{00000000-0000-0000-0000-000000000000}"/>
          </ac:spMkLst>
        </pc:spChg>
        <pc:spChg chg="mod">
          <ac:chgData name="Clements, William" userId="cbdb0636-a496-422a-8d40-98c53d494d26" providerId="ADAL" clId="{3728D53A-F946-404E-83FB-D1E2846EF144}" dt="2022-03-23T16:20:38.146" v="697" actId="20577"/>
          <ac:spMkLst>
            <pc:docMk/>
            <pc:sldMk cId="2490436410" sldId="303"/>
            <ac:spMk id="181" creationId="{00000000-0000-0000-0000-000000000000}"/>
          </ac:spMkLst>
        </pc:spChg>
      </pc:sldChg>
      <pc:sldChg chg="add">
        <pc:chgData name="Clements, William" userId="cbdb0636-a496-422a-8d40-98c53d494d26" providerId="ADAL" clId="{3728D53A-F946-404E-83FB-D1E2846EF144}" dt="2022-03-17T22:03:05.502" v="40"/>
        <pc:sldMkLst>
          <pc:docMk/>
          <pc:sldMk cId="3938862679" sldId="304"/>
        </pc:sldMkLst>
      </pc:sldChg>
      <pc:sldChg chg="modSp add">
        <pc:chgData name="Clements, William" userId="cbdb0636-a496-422a-8d40-98c53d494d26" providerId="ADAL" clId="{3728D53A-F946-404E-83FB-D1E2846EF144}" dt="2022-03-17T22:07:40.988" v="84"/>
        <pc:sldMkLst>
          <pc:docMk/>
          <pc:sldMk cId="3414248373" sldId="314"/>
        </pc:sldMkLst>
        <pc:spChg chg="mod">
          <ac:chgData name="Clements, William" userId="cbdb0636-a496-422a-8d40-98c53d494d26" providerId="ADAL" clId="{3728D53A-F946-404E-83FB-D1E2846EF144}" dt="2022-03-17T22:07:40.988" v="84"/>
          <ac:spMkLst>
            <pc:docMk/>
            <pc:sldMk cId="3414248373" sldId="314"/>
            <ac:spMk id="2" creationId="{00000000-0000-0000-0000-000000000000}"/>
          </ac:spMkLst>
        </pc:spChg>
      </pc:sldChg>
      <pc:sldChg chg="modSp add mod">
        <pc:chgData name="Clements, William" userId="cbdb0636-a496-422a-8d40-98c53d494d26" providerId="ADAL" clId="{3728D53A-F946-404E-83FB-D1E2846EF144}" dt="2022-03-21T18:23:57.509" v="331" actId="5793"/>
        <pc:sldMkLst>
          <pc:docMk/>
          <pc:sldMk cId="1567030811" sldId="315"/>
        </pc:sldMkLst>
        <pc:spChg chg="mod">
          <ac:chgData name="Clements, William" userId="cbdb0636-a496-422a-8d40-98c53d494d26" providerId="ADAL" clId="{3728D53A-F946-404E-83FB-D1E2846EF144}" dt="2022-03-21T18:23:57.509" v="331" actId="5793"/>
          <ac:spMkLst>
            <pc:docMk/>
            <pc:sldMk cId="1567030811" sldId="315"/>
            <ac:spMk id="3" creationId="{00000000-0000-0000-0000-000000000000}"/>
          </ac:spMkLst>
        </pc:spChg>
        <pc:spChg chg="mod">
          <ac:chgData name="Clements, William" userId="cbdb0636-a496-422a-8d40-98c53d494d26" providerId="ADAL" clId="{3728D53A-F946-404E-83FB-D1E2846EF144}" dt="2022-03-21T18:23:43.582" v="328" actId="207"/>
          <ac:spMkLst>
            <pc:docMk/>
            <pc:sldMk cId="1567030811" sldId="315"/>
            <ac:spMk id="6" creationId="{00000000-0000-0000-0000-000000000000}"/>
          </ac:spMkLst>
        </pc:spChg>
      </pc:sldChg>
      <pc:sldChg chg="modSp add">
        <pc:chgData name="Clements, William" userId="cbdb0636-a496-422a-8d40-98c53d494d26" providerId="ADAL" clId="{3728D53A-F946-404E-83FB-D1E2846EF144}" dt="2022-03-17T22:07:40.988" v="84"/>
        <pc:sldMkLst>
          <pc:docMk/>
          <pc:sldMk cId="2318611415" sldId="318"/>
        </pc:sldMkLst>
        <pc:spChg chg="mod">
          <ac:chgData name="Clements, William" userId="cbdb0636-a496-422a-8d40-98c53d494d26" providerId="ADAL" clId="{3728D53A-F946-404E-83FB-D1E2846EF144}" dt="2022-03-17T22:07:40.988" v="84"/>
          <ac:spMkLst>
            <pc:docMk/>
            <pc:sldMk cId="2318611415" sldId="318"/>
            <ac:spMk id="2" creationId="{00000000-0000-0000-0000-000000000000}"/>
          </ac:spMkLst>
        </pc:spChg>
        <pc:spChg chg="mod">
          <ac:chgData name="Clements, William" userId="cbdb0636-a496-422a-8d40-98c53d494d26" providerId="ADAL" clId="{3728D53A-F946-404E-83FB-D1E2846EF144}" dt="2022-03-17T22:07:40.988" v="84"/>
          <ac:spMkLst>
            <pc:docMk/>
            <pc:sldMk cId="2318611415" sldId="318"/>
            <ac:spMk id="3" creationId="{00000000-0000-0000-0000-000000000000}"/>
          </ac:spMkLst>
        </pc:spChg>
      </pc:sldChg>
      <pc:sldChg chg="modSp add">
        <pc:chgData name="Clements, William" userId="cbdb0636-a496-422a-8d40-98c53d494d26" providerId="ADAL" clId="{3728D53A-F946-404E-83FB-D1E2846EF144}" dt="2022-03-17T22:07:40.988" v="84"/>
        <pc:sldMkLst>
          <pc:docMk/>
          <pc:sldMk cId="4247400251" sldId="327"/>
        </pc:sldMkLst>
        <pc:spChg chg="mod">
          <ac:chgData name="Clements, William" userId="cbdb0636-a496-422a-8d40-98c53d494d26" providerId="ADAL" clId="{3728D53A-F946-404E-83FB-D1E2846EF144}" dt="2022-03-17T22:07:40.988" v="84"/>
          <ac:spMkLst>
            <pc:docMk/>
            <pc:sldMk cId="4247400251" sldId="327"/>
            <ac:spMk id="4" creationId="{00000000-0000-0000-0000-000000000000}"/>
          </ac:spMkLst>
        </pc:spChg>
      </pc:sldChg>
      <pc:sldChg chg="add ord">
        <pc:chgData name="Clements, William" userId="cbdb0636-a496-422a-8d40-98c53d494d26" providerId="ADAL" clId="{3728D53A-F946-404E-83FB-D1E2846EF144}" dt="2022-03-21T18:18:45.658" v="237" actId="20578"/>
        <pc:sldMkLst>
          <pc:docMk/>
          <pc:sldMk cId="3728995035" sldId="328"/>
        </pc:sldMkLst>
      </pc:sldChg>
      <pc:sldChg chg="addSp delSp modSp add del mod">
        <pc:chgData name="Clements, William" userId="cbdb0636-a496-422a-8d40-98c53d494d26" providerId="ADAL" clId="{3728D53A-F946-404E-83FB-D1E2846EF144}" dt="2022-03-23T16:10:14.466" v="695" actId="478"/>
        <pc:sldMkLst>
          <pc:docMk/>
          <pc:sldMk cId="4200766690" sldId="339"/>
        </pc:sldMkLst>
        <pc:spChg chg="add mod">
          <ac:chgData name="Clements, William" userId="cbdb0636-a496-422a-8d40-98c53d494d26" providerId="ADAL" clId="{3728D53A-F946-404E-83FB-D1E2846EF144}" dt="2022-03-23T16:09:52.769" v="691" actId="207"/>
          <ac:spMkLst>
            <pc:docMk/>
            <pc:sldMk cId="4200766690" sldId="339"/>
            <ac:spMk id="4" creationId="{40FCBC15-2C08-3249-8E38-5F8D75B1868D}"/>
          </ac:spMkLst>
        </pc:spChg>
        <pc:spChg chg="mod">
          <ac:chgData name="Clements, William" userId="cbdb0636-a496-422a-8d40-98c53d494d26" providerId="ADAL" clId="{3728D53A-F946-404E-83FB-D1E2846EF144}" dt="2022-03-22T18:58:57.878" v="679" actId="20577"/>
          <ac:spMkLst>
            <pc:docMk/>
            <pc:sldMk cId="4200766690" sldId="339"/>
            <ac:spMk id="10" creationId="{CBA13AF7-3F2E-944B-8B9F-A60629836399}"/>
          </ac:spMkLst>
        </pc:spChg>
        <pc:spChg chg="mod">
          <ac:chgData name="Clements, William" userId="cbdb0636-a496-422a-8d40-98c53d494d26" providerId="ADAL" clId="{3728D53A-F946-404E-83FB-D1E2846EF144}" dt="2022-03-22T18:58:43.083" v="658" actId="20577"/>
          <ac:spMkLst>
            <pc:docMk/>
            <pc:sldMk cId="4200766690" sldId="339"/>
            <ac:spMk id="14" creationId="{5AF3AED5-0149-5A4E-8CC1-845D2487E9EA}"/>
          </ac:spMkLst>
        </pc:spChg>
        <pc:spChg chg="mod">
          <ac:chgData name="Clements, William" userId="cbdb0636-a496-422a-8d40-98c53d494d26" providerId="ADAL" clId="{3728D53A-F946-404E-83FB-D1E2846EF144}" dt="2022-03-22T18:58:49.133" v="666" actId="20577"/>
          <ac:spMkLst>
            <pc:docMk/>
            <pc:sldMk cId="4200766690" sldId="339"/>
            <ac:spMk id="15" creationId="{EF40A9F5-9964-0544-8CD0-39C72019B080}"/>
          </ac:spMkLst>
        </pc:spChg>
        <pc:spChg chg="mod">
          <ac:chgData name="Clements, William" userId="cbdb0636-a496-422a-8d40-98c53d494d26" providerId="ADAL" clId="{3728D53A-F946-404E-83FB-D1E2846EF144}" dt="2022-03-22T18:58:54.565" v="673" actId="20577"/>
          <ac:spMkLst>
            <pc:docMk/>
            <pc:sldMk cId="4200766690" sldId="339"/>
            <ac:spMk id="16" creationId="{C3574001-A654-9347-9E86-AF8B3103D96E}"/>
          </ac:spMkLst>
        </pc:spChg>
        <pc:grpChg chg="add mod">
          <ac:chgData name="Clements, William" userId="cbdb0636-a496-422a-8d40-98c53d494d26" providerId="ADAL" clId="{3728D53A-F946-404E-83FB-D1E2846EF144}" dt="2022-03-23T16:10:10.707" v="693" actId="1076"/>
          <ac:grpSpMkLst>
            <pc:docMk/>
            <pc:sldMk cId="4200766690" sldId="339"/>
            <ac:grpSpMk id="9" creationId="{5A03817B-F12D-CF4C-B043-ACEA30BF3559}"/>
          </ac:grpSpMkLst>
        </pc:grpChg>
        <pc:graphicFrameChg chg="add mod">
          <ac:chgData name="Clements, William" userId="cbdb0636-a496-422a-8d40-98c53d494d26" providerId="ADAL" clId="{3728D53A-F946-404E-83FB-D1E2846EF144}" dt="2022-03-23T16:09:18.186" v="685" actId="1076"/>
          <ac:graphicFrameMkLst>
            <pc:docMk/>
            <pc:sldMk cId="4200766690" sldId="339"/>
            <ac:graphicFrameMk id="17" creationId="{5DB6643B-72EE-B043-BFEB-173C447FB907}"/>
          </ac:graphicFrameMkLst>
        </pc:graphicFrameChg>
        <pc:picChg chg="mod">
          <ac:chgData name="Clements, William" userId="cbdb0636-a496-422a-8d40-98c53d494d26" providerId="ADAL" clId="{3728D53A-F946-404E-83FB-D1E2846EF144}" dt="2022-03-22T18:55:59.218" v="648" actId="1076"/>
          <ac:picMkLst>
            <pc:docMk/>
            <pc:sldMk cId="4200766690" sldId="339"/>
            <ac:picMk id="5" creationId="{BAC92C7F-AAF1-40E1-B97B-367E42C99862}"/>
          </ac:picMkLst>
        </pc:picChg>
        <pc:picChg chg="del">
          <ac:chgData name="Clements, William" userId="cbdb0636-a496-422a-8d40-98c53d494d26" providerId="ADAL" clId="{3728D53A-F946-404E-83FB-D1E2846EF144}" dt="2022-03-22T18:55:56.584" v="647" actId="478"/>
          <ac:picMkLst>
            <pc:docMk/>
            <pc:sldMk cId="4200766690" sldId="339"/>
            <ac:picMk id="6" creationId="{096C2485-6EA1-46E5-9E4E-9740BB112DC0}"/>
          </ac:picMkLst>
        </pc:picChg>
        <pc:picChg chg="del">
          <ac:chgData name="Clements, William" userId="cbdb0636-a496-422a-8d40-98c53d494d26" providerId="ADAL" clId="{3728D53A-F946-404E-83FB-D1E2846EF144}" dt="2022-03-22T18:55:56.584" v="647" actId="478"/>
          <ac:picMkLst>
            <pc:docMk/>
            <pc:sldMk cId="4200766690" sldId="339"/>
            <ac:picMk id="7" creationId="{B7B4102E-36F2-41B7-9229-A19AA87A7ECB}"/>
          </ac:picMkLst>
        </pc:picChg>
        <pc:picChg chg="del">
          <ac:chgData name="Clements, William" userId="cbdb0636-a496-422a-8d40-98c53d494d26" providerId="ADAL" clId="{3728D53A-F946-404E-83FB-D1E2846EF144}" dt="2022-03-22T18:55:56.584" v="647" actId="478"/>
          <ac:picMkLst>
            <pc:docMk/>
            <pc:sldMk cId="4200766690" sldId="339"/>
            <ac:picMk id="8" creationId="{BE516993-75F1-40F7-9FE2-3A544FBAABA7}"/>
          </ac:picMkLst>
        </pc:picChg>
        <pc:cxnChg chg="del mod">
          <ac:chgData name="Clements, William" userId="cbdb0636-a496-422a-8d40-98c53d494d26" providerId="ADAL" clId="{3728D53A-F946-404E-83FB-D1E2846EF144}" dt="2022-03-23T16:10:14.466" v="695" actId="478"/>
          <ac:cxnSpMkLst>
            <pc:docMk/>
            <pc:sldMk cId="4200766690" sldId="339"/>
            <ac:cxnSpMk id="11" creationId="{6C2DCE00-B145-DF48-B9D6-2A04BD0F043E}"/>
          </ac:cxnSpMkLst>
        </pc:cxnChg>
        <pc:cxnChg chg="del mod">
          <ac:chgData name="Clements, William" userId="cbdb0636-a496-422a-8d40-98c53d494d26" providerId="ADAL" clId="{3728D53A-F946-404E-83FB-D1E2846EF144}" dt="2022-03-23T16:10:06.382" v="692" actId="478"/>
          <ac:cxnSpMkLst>
            <pc:docMk/>
            <pc:sldMk cId="4200766690" sldId="339"/>
            <ac:cxnSpMk id="12" creationId="{BD75E352-5A85-5843-B1B8-FB3DA1FBEDC9}"/>
          </ac:cxnSpMkLst>
        </pc:cxnChg>
        <pc:cxnChg chg="del mod">
          <ac:chgData name="Clements, William" userId="cbdb0636-a496-422a-8d40-98c53d494d26" providerId="ADAL" clId="{3728D53A-F946-404E-83FB-D1E2846EF144}" dt="2022-03-23T16:10:11.849" v="694" actId="478"/>
          <ac:cxnSpMkLst>
            <pc:docMk/>
            <pc:sldMk cId="4200766690" sldId="339"/>
            <ac:cxnSpMk id="13" creationId="{67FAAE21-76A6-8647-91B3-19DCC9D7370B}"/>
          </ac:cxnSpMkLst>
        </pc:cxnChg>
      </pc:sldChg>
      <pc:sldChg chg="modSp add del mod">
        <pc:chgData name="Clements, William" userId="cbdb0636-a496-422a-8d40-98c53d494d26" providerId="ADAL" clId="{3728D53A-F946-404E-83FB-D1E2846EF144}" dt="2022-03-21T18:48:24.650" v="536" actId="27636"/>
        <pc:sldMkLst>
          <pc:docMk/>
          <pc:sldMk cId="3755142979" sldId="340"/>
        </pc:sldMkLst>
        <pc:spChg chg="mod">
          <ac:chgData name="Clements, William" userId="cbdb0636-a496-422a-8d40-98c53d494d26" providerId="ADAL" clId="{3728D53A-F946-404E-83FB-D1E2846EF144}" dt="2022-03-21T18:48:24.650" v="536" actId="27636"/>
          <ac:spMkLst>
            <pc:docMk/>
            <pc:sldMk cId="3755142979" sldId="340"/>
            <ac:spMk id="3" creationId="{8E4FC544-521F-44A1-B138-F7980B666DB7}"/>
          </ac:spMkLst>
        </pc:spChg>
        <pc:spChg chg="mod">
          <ac:chgData name="Clements, William" userId="cbdb0636-a496-422a-8d40-98c53d494d26" providerId="ADAL" clId="{3728D53A-F946-404E-83FB-D1E2846EF144}" dt="2022-03-21T18:48:24.649" v="535" actId="27636"/>
          <ac:spMkLst>
            <pc:docMk/>
            <pc:sldMk cId="3755142979" sldId="340"/>
            <ac:spMk id="4" creationId="{2EF306FB-1B1A-4B04-880D-85370B0214F7}"/>
          </ac:spMkLst>
        </pc:spChg>
      </pc:sldChg>
      <pc:sldChg chg="modSp add del mod">
        <pc:chgData name="Clements, William" userId="cbdb0636-a496-422a-8d40-98c53d494d26" providerId="ADAL" clId="{3728D53A-F946-404E-83FB-D1E2846EF144}" dt="2022-03-21T18:48:24.892" v="538" actId="27636"/>
        <pc:sldMkLst>
          <pc:docMk/>
          <pc:sldMk cId="108097545" sldId="341"/>
        </pc:sldMkLst>
        <pc:spChg chg="mod">
          <ac:chgData name="Clements, William" userId="cbdb0636-a496-422a-8d40-98c53d494d26" providerId="ADAL" clId="{3728D53A-F946-404E-83FB-D1E2846EF144}" dt="2022-03-21T18:48:24.892" v="538" actId="27636"/>
          <ac:spMkLst>
            <pc:docMk/>
            <pc:sldMk cId="108097545" sldId="341"/>
            <ac:spMk id="3" creationId="{AF185DF9-B4B5-4502-9C24-86E0F8B3D0BB}"/>
          </ac:spMkLst>
        </pc:spChg>
        <pc:spChg chg="mod">
          <ac:chgData name="Clements, William" userId="cbdb0636-a496-422a-8d40-98c53d494d26" providerId="ADAL" clId="{3728D53A-F946-404E-83FB-D1E2846EF144}" dt="2022-03-21T18:48:24.886" v="537" actId="27636"/>
          <ac:spMkLst>
            <pc:docMk/>
            <pc:sldMk cId="108097545" sldId="341"/>
            <ac:spMk id="4" creationId="{F53DDA46-C65D-4DFE-87B4-069B7599D952}"/>
          </ac:spMkLst>
        </pc:spChg>
      </pc:sldChg>
      <pc:sldChg chg="modSp add">
        <pc:chgData name="Clements, William" userId="cbdb0636-a496-422a-8d40-98c53d494d26" providerId="ADAL" clId="{3728D53A-F946-404E-83FB-D1E2846EF144}" dt="2022-03-17T22:07:40.988" v="84"/>
        <pc:sldMkLst>
          <pc:docMk/>
          <pc:sldMk cId="3099803448" sldId="430"/>
        </pc:sldMkLst>
        <pc:spChg chg="mod">
          <ac:chgData name="Clements, William" userId="cbdb0636-a496-422a-8d40-98c53d494d26" providerId="ADAL" clId="{3728D53A-F946-404E-83FB-D1E2846EF144}" dt="2022-03-17T22:07:40.988" v="84"/>
          <ac:spMkLst>
            <pc:docMk/>
            <pc:sldMk cId="3099803448" sldId="430"/>
            <ac:spMk id="2" creationId="{23A1E1E6-B6D6-46DF-B6DE-12F3440CD38C}"/>
          </ac:spMkLst>
        </pc:spChg>
      </pc:sldChg>
      <pc:sldChg chg="modSp add mod ord">
        <pc:chgData name="Clements, William" userId="cbdb0636-a496-422a-8d40-98c53d494d26" providerId="ADAL" clId="{3728D53A-F946-404E-83FB-D1E2846EF144}" dt="2022-03-17T22:07:40.988" v="84"/>
        <pc:sldMkLst>
          <pc:docMk/>
          <pc:sldMk cId="3318169570" sldId="912"/>
        </pc:sldMkLst>
        <pc:spChg chg="mod">
          <ac:chgData name="Clements, William" userId="cbdb0636-a496-422a-8d40-98c53d494d26" providerId="ADAL" clId="{3728D53A-F946-404E-83FB-D1E2846EF144}" dt="2022-03-17T22:07:40.988" v="84"/>
          <ac:spMkLst>
            <pc:docMk/>
            <pc:sldMk cId="3318169570" sldId="912"/>
            <ac:spMk id="2" creationId="{C81D1A46-4EB2-3D41-8CE2-EDE6A616FE8E}"/>
          </ac:spMkLst>
        </pc:spChg>
      </pc:sldChg>
      <pc:sldChg chg="addSp delSp modSp new del mod ord modClrScheme chgLayout">
        <pc:chgData name="Clements, William" userId="cbdb0636-a496-422a-8d40-98c53d494d26" providerId="ADAL" clId="{3728D53A-F946-404E-83FB-D1E2846EF144}" dt="2022-03-21T18:22:25.550" v="322" actId="2696"/>
        <pc:sldMkLst>
          <pc:docMk/>
          <pc:sldMk cId="116485529" sldId="913"/>
        </pc:sldMkLst>
        <pc:spChg chg="mod ord">
          <ac:chgData name="Clements, William" userId="cbdb0636-a496-422a-8d40-98c53d494d26" providerId="ADAL" clId="{3728D53A-F946-404E-83FB-D1E2846EF144}" dt="2022-03-21T18:07:52.479" v="94" actId="700"/>
          <ac:spMkLst>
            <pc:docMk/>
            <pc:sldMk cId="116485529" sldId="913"/>
            <ac:spMk id="2" creationId="{0E32605A-38D9-E248-A2B4-ADA62987076A}"/>
          </ac:spMkLst>
        </pc:spChg>
        <pc:spChg chg="add del">
          <ac:chgData name="Clements, William" userId="cbdb0636-a496-422a-8d40-98c53d494d26" providerId="ADAL" clId="{3728D53A-F946-404E-83FB-D1E2846EF144}" dt="2022-03-21T18:07:23.815" v="87" actId="22"/>
          <ac:spMkLst>
            <pc:docMk/>
            <pc:sldMk cId="116485529" sldId="913"/>
            <ac:spMk id="4" creationId="{F5207672-6118-6A48-82FA-7D664B41BECF}"/>
          </ac:spMkLst>
        </pc:spChg>
        <pc:spChg chg="add mod ord">
          <ac:chgData name="Clements, William" userId="cbdb0636-a496-422a-8d40-98c53d494d26" providerId="ADAL" clId="{3728D53A-F946-404E-83FB-D1E2846EF144}" dt="2022-03-21T18:13:30.545" v="230" actId="27636"/>
          <ac:spMkLst>
            <pc:docMk/>
            <pc:sldMk cId="116485529" sldId="913"/>
            <ac:spMk id="5" creationId="{6B3839B7-A058-CB47-9622-46768A011FC4}"/>
          </ac:spMkLst>
        </pc:spChg>
        <pc:picChg chg="add mod">
          <ac:chgData name="Clements, William" userId="cbdb0636-a496-422a-8d40-98c53d494d26" providerId="ADAL" clId="{3728D53A-F946-404E-83FB-D1E2846EF144}" dt="2022-03-21T18:08:54.623" v="99" actId="1076"/>
          <ac:picMkLst>
            <pc:docMk/>
            <pc:sldMk cId="116485529" sldId="913"/>
            <ac:picMk id="1026" creationId="{448AF9CF-8F49-7A4B-9939-30CB33338092}"/>
          </ac:picMkLst>
        </pc:picChg>
        <pc:picChg chg="add mod">
          <ac:chgData name="Clements, William" userId="cbdb0636-a496-422a-8d40-98c53d494d26" providerId="ADAL" clId="{3728D53A-F946-404E-83FB-D1E2846EF144}" dt="2022-03-21T18:10:48.744" v="112" actId="1076"/>
          <ac:picMkLst>
            <pc:docMk/>
            <pc:sldMk cId="116485529" sldId="913"/>
            <ac:picMk id="1028" creationId="{F1030D3A-96FF-2F46-81C1-B560A2D1E80C}"/>
          </ac:picMkLst>
        </pc:picChg>
        <pc:picChg chg="add del mod">
          <ac:chgData name="Clements, William" userId="cbdb0636-a496-422a-8d40-98c53d494d26" providerId="ADAL" clId="{3728D53A-F946-404E-83FB-D1E2846EF144}" dt="2022-03-21T18:10:25.689" v="106" actId="478"/>
          <ac:picMkLst>
            <pc:docMk/>
            <pc:sldMk cId="116485529" sldId="913"/>
            <ac:picMk id="1030" creationId="{E5AE7CF4-8244-BD45-BD1F-726A3DD1A4EE}"/>
          </ac:picMkLst>
        </pc:picChg>
        <pc:picChg chg="add del">
          <ac:chgData name="Clements, William" userId="cbdb0636-a496-422a-8d40-98c53d494d26" providerId="ADAL" clId="{3728D53A-F946-404E-83FB-D1E2846EF144}" dt="2022-03-21T18:10:32.748" v="108"/>
          <ac:picMkLst>
            <pc:docMk/>
            <pc:sldMk cId="116485529" sldId="913"/>
            <ac:picMk id="1032" creationId="{C2FECACA-EF00-D245-9333-BD35480B8C28}"/>
          </ac:picMkLst>
        </pc:picChg>
        <pc:picChg chg="add mod">
          <ac:chgData name="Clements, William" userId="cbdb0636-a496-422a-8d40-98c53d494d26" providerId="ADAL" clId="{3728D53A-F946-404E-83FB-D1E2846EF144}" dt="2022-03-21T18:10:46.564" v="111" actId="167"/>
          <ac:picMkLst>
            <pc:docMk/>
            <pc:sldMk cId="116485529" sldId="913"/>
            <ac:picMk id="1034" creationId="{8614C249-FF45-F944-B362-A8F257B0BFD6}"/>
          </ac:picMkLst>
        </pc:picChg>
        <pc:picChg chg="add mod">
          <ac:chgData name="Clements, William" userId="cbdb0636-a496-422a-8d40-98c53d494d26" providerId="ADAL" clId="{3728D53A-F946-404E-83FB-D1E2846EF144}" dt="2022-03-21T18:11:03.839" v="114" actId="14100"/>
          <ac:picMkLst>
            <pc:docMk/>
            <pc:sldMk cId="116485529" sldId="913"/>
            <ac:picMk id="1036" creationId="{7D398544-79A7-5640-8893-24DCD2235263}"/>
          </ac:picMkLst>
        </pc:picChg>
      </pc:sldChg>
      <pc:sldChg chg="addSp delSp modSp add mod">
        <pc:chgData name="Clements, William" userId="cbdb0636-a496-422a-8d40-98c53d494d26" providerId="ADAL" clId="{3728D53A-F946-404E-83FB-D1E2846EF144}" dt="2022-03-21T18:54:39.578" v="608" actId="1076"/>
        <pc:sldMkLst>
          <pc:docMk/>
          <pc:sldMk cId="1092780161" sldId="913"/>
        </pc:sldMkLst>
        <pc:spChg chg="mod">
          <ac:chgData name="Clements, William" userId="cbdb0636-a496-422a-8d40-98c53d494d26" providerId="ADAL" clId="{3728D53A-F946-404E-83FB-D1E2846EF144}" dt="2022-03-21T18:54:29.900" v="606" actId="27636"/>
          <ac:spMkLst>
            <pc:docMk/>
            <pc:sldMk cId="1092780161" sldId="913"/>
            <ac:spMk id="5" creationId="{6B3839B7-A058-CB47-9622-46768A011FC4}"/>
          </ac:spMkLst>
        </pc:spChg>
        <pc:spChg chg="add mod">
          <ac:chgData name="Clements, William" userId="cbdb0636-a496-422a-8d40-98c53d494d26" providerId="ADAL" clId="{3728D53A-F946-404E-83FB-D1E2846EF144}" dt="2022-03-21T18:54:39.578" v="608" actId="1076"/>
          <ac:spMkLst>
            <pc:docMk/>
            <pc:sldMk cId="1092780161" sldId="913"/>
            <ac:spMk id="11" creationId="{CADFC8AF-9DBD-CE4F-96BD-1DAA67B6C382}"/>
          </ac:spMkLst>
        </pc:spChg>
        <pc:picChg chg="add mod">
          <ac:chgData name="Clements, William" userId="cbdb0636-a496-422a-8d40-98c53d494d26" providerId="ADAL" clId="{3728D53A-F946-404E-83FB-D1E2846EF144}" dt="2022-03-21T18:54:36.335" v="607" actId="1076"/>
          <ac:picMkLst>
            <pc:docMk/>
            <pc:sldMk cId="1092780161" sldId="913"/>
            <ac:picMk id="9" creationId="{B6345C28-F213-C543-AB70-90C68CEC2202}"/>
          </ac:picMkLst>
        </pc:picChg>
        <pc:picChg chg="add del mod">
          <ac:chgData name="Clements, William" userId="cbdb0636-a496-422a-8d40-98c53d494d26" providerId="ADAL" clId="{3728D53A-F946-404E-83FB-D1E2846EF144}" dt="2022-03-21T18:26:28.808" v="344" actId="21"/>
          <ac:picMkLst>
            <pc:docMk/>
            <pc:sldMk cId="1092780161" sldId="913"/>
            <ac:picMk id="4098" creationId="{CD8FECC9-F293-5B4E-9FB8-B6DAA048B112}"/>
          </ac:picMkLst>
        </pc:picChg>
      </pc:sldChg>
      <pc:sldChg chg="add del">
        <pc:chgData name="Clements, William" userId="cbdb0636-a496-422a-8d40-98c53d494d26" providerId="ADAL" clId="{3728D53A-F946-404E-83FB-D1E2846EF144}" dt="2022-03-21T18:22:42.288" v="324" actId="2696"/>
        <pc:sldMkLst>
          <pc:docMk/>
          <pc:sldMk cId="1634602992" sldId="914"/>
        </pc:sldMkLst>
      </pc:sldChg>
      <pc:sldChg chg="addSp delSp modSp new mod ord">
        <pc:chgData name="Clements, William" userId="cbdb0636-a496-422a-8d40-98c53d494d26" providerId="ADAL" clId="{3728D53A-F946-404E-83FB-D1E2846EF144}" dt="2022-03-21T18:55:22.924" v="612" actId="21"/>
        <pc:sldMkLst>
          <pc:docMk/>
          <pc:sldMk cId="891531580" sldId="915"/>
        </pc:sldMkLst>
        <pc:spChg chg="mod">
          <ac:chgData name="Clements, William" userId="cbdb0636-a496-422a-8d40-98c53d494d26" providerId="ADAL" clId="{3728D53A-F946-404E-83FB-D1E2846EF144}" dt="2022-03-21T18:24:18.856" v="334" actId="14100"/>
          <ac:spMkLst>
            <pc:docMk/>
            <pc:sldMk cId="891531580" sldId="915"/>
            <ac:spMk id="2" creationId="{1FC47827-0AB6-E24D-8A2A-567A44147D4E}"/>
          </ac:spMkLst>
        </pc:spChg>
        <pc:spChg chg="mod">
          <ac:chgData name="Clements, William" userId="cbdb0636-a496-422a-8d40-98c53d494d26" providerId="ADAL" clId="{3728D53A-F946-404E-83FB-D1E2846EF144}" dt="2022-03-21T18:22:02.337" v="318" actId="20577"/>
          <ac:spMkLst>
            <pc:docMk/>
            <pc:sldMk cId="891531580" sldId="915"/>
            <ac:spMk id="3" creationId="{FC784F53-D0A5-4048-9530-1A90F8D054D4}"/>
          </ac:spMkLst>
        </pc:spChg>
        <pc:spChg chg="add del mod">
          <ac:chgData name="Clements, William" userId="cbdb0636-a496-422a-8d40-98c53d494d26" providerId="ADAL" clId="{3728D53A-F946-404E-83FB-D1E2846EF144}" dt="2022-03-21T18:55:22.924" v="612" actId="21"/>
          <ac:spMkLst>
            <pc:docMk/>
            <pc:sldMk cId="891531580" sldId="915"/>
            <ac:spMk id="6" creationId="{E4204E0A-7306-004F-B5F9-F9E5412DE640}"/>
          </ac:spMkLst>
        </pc:spChg>
        <pc:picChg chg="add mod">
          <ac:chgData name="Clements, William" userId="cbdb0636-a496-422a-8d40-98c53d494d26" providerId="ADAL" clId="{3728D53A-F946-404E-83FB-D1E2846EF144}" dt="2022-03-21T18:24:22.561" v="335" actId="1076"/>
          <ac:picMkLst>
            <pc:docMk/>
            <pc:sldMk cId="891531580" sldId="915"/>
            <ac:picMk id="3074" creationId="{B70B669C-FE8A-584E-B57F-505C7C9F9A28}"/>
          </ac:picMkLst>
        </pc:picChg>
      </pc:sldChg>
      <pc:sldChg chg="addSp modSp new mod">
        <pc:chgData name="Clements, William" userId="cbdb0636-a496-422a-8d40-98c53d494d26" providerId="ADAL" clId="{3728D53A-F946-404E-83FB-D1E2846EF144}" dt="2022-03-21T18:47:07.895" v="523" actId="1076"/>
        <pc:sldMkLst>
          <pc:docMk/>
          <pc:sldMk cId="3911264328" sldId="916"/>
        </pc:sldMkLst>
        <pc:spChg chg="mod">
          <ac:chgData name="Clements, William" userId="cbdb0636-a496-422a-8d40-98c53d494d26" providerId="ADAL" clId="{3728D53A-F946-404E-83FB-D1E2846EF144}" dt="2022-03-21T18:28:24.723" v="388" actId="20577"/>
          <ac:spMkLst>
            <pc:docMk/>
            <pc:sldMk cId="3911264328" sldId="916"/>
            <ac:spMk id="2" creationId="{7E6D7032-19A6-0C4A-AD12-E15C6A96545C}"/>
          </ac:spMkLst>
        </pc:spChg>
        <pc:spChg chg="mod">
          <ac:chgData name="Clements, William" userId="cbdb0636-a496-422a-8d40-98c53d494d26" providerId="ADAL" clId="{3728D53A-F946-404E-83FB-D1E2846EF144}" dt="2022-03-21T18:46:37.890" v="513" actId="14100"/>
          <ac:spMkLst>
            <pc:docMk/>
            <pc:sldMk cId="3911264328" sldId="916"/>
            <ac:spMk id="3" creationId="{932DD3D3-F9CF-2F45-A031-3153EB52C458}"/>
          </ac:spMkLst>
        </pc:spChg>
        <pc:picChg chg="add mod">
          <ac:chgData name="Clements, William" userId="cbdb0636-a496-422a-8d40-98c53d494d26" providerId="ADAL" clId="{3728D53A-F946-404E-83FB-D1E2846EF144}" dt="2022-03-21T18:47:02.622" v="522" actId="1076"/>
          <ac:picMkLst>
            <pc:docMk/>
            <pc:sldMk cId="3911264328" sldId="916"/>
            <ac:picMk id="5" creationId="{E5F550C4-A895-FE40-A63C-AA4EF12E893C}"/>
          </ac:picMkLst>
        </pc:picChg>
        <pc:picChg chg="add mod">
          <ac:chgData name="Clements, William" userId="cbdb0636-a496-422a-8d40-98c53d494d26" providerId="ADAL" clId="{3728D53A-F946-404E-83FB-D1E2846EF144}" dt="2022-03-21T18:46:30.948" v="511"/>
          <ac:picMkLst>
            <pc:docMk/>
            <pc:sldMk cId="3911264328" sldId="916"/>
            <ac:picMk id="8" creationId="{94327DF7-9B1B-314C-94AB-003D14C9A6D9}"/>
          </ac:picMkLst>
        </pc:picChg>
        <pc:picChg chg="add mod">
          <ac:chgData name="Clements, William" userId="cbdb0636-a496-422a-8d40-98c53d494d26" providerId="ADAL" clId="{3728D53A-F946-404E-83FB-D1E2846EF144}" dt="2022-03-21T18:46:55.541" v="519" actId="14100"/>
          <ac:picMkLst>
            <pc:docMk/>
            <pc:sldMk cId="3911264328" sldId="916"/>
            <ac:picMk id="9" creationId="{EAAC736A-C12A-354D-92C5-A95A9B0982CA}"/>
          </ac:picMkLst>
        </pc:picChg>
        <pc:picChg chg="add mod">
          <ac:chgData name="Clements, William" userId="cbdb0636-a496-422a-8d40-98c53d494d26" providerId="ADAL" clId="{3728D53A-F946-404E-83FB-D1E2846EF144}" dt="2022-03-21T18:47:07.895" v="523" actId="1076"/>
          <ac:picMkLst>
            <pc:docMk/>
            <pc:sldMk cId="3911264328" sldId="916"/>
            <ac:picMk id="5122" creationId="{757F49F1-4E9E-5C45-B8F1-3FA5C6A57501}"/>
          </ac:picMkLst>
        </pc:picChg>
        <pc:picChg chg="add mod">
          <ac:chgData name="Clements, William" userId="cbdb0636-a496-422a-8d40-98c53d494d26" providerId="ADAL" clId="{3728D53A-F946-404E-83FB-D1E2846EF144}" dt="2022-03-21T18:46:58.301" v="520" actId="1076"/>
          <ac:picMkLst>
            <pc:docMk/>
            <pc:sldMk cId="3911264328" sldId="916"/>
            <ac:picMk id="5124" creationId="{70556C16-E9B7-C64C-A1C6-06FD22051F60}"/>
          </ac:picMkLst>
        </pc:picChg>
        <pc:picChg chg="add mod">
          <ac:chgData name="Clements, William" userId="cbdb0636-a496-422a-8d40-98c53d494d26" providerId="ADAL" clId="{3728D53A-F946-404E-83FB-D1E2846EF144}" dt="2022-03-21T18:46:59.774" v="521" actId="1076"/>
          <ac:picMkLst>
            <pc:docMk/>
            <pc:sldMk cId="3911264328" sldId="916"/>
            <ac:picMk id="5126" creationId="{9934F77A-0AE6-4F4F-9D68-ACBE61B782F1}"/>
          </ac:picMkLst>
        </pc:picChg>
      </pc:sldChg>
      <pc:sldChg chg="addSp modSp new del mod">
        <pc:chgData name="Clements, William" userId="cbdb0636-a496-422a-8d40-98c53d494d26" providerId="ADAL" clId="{3728D53A-F946-404E-83FB-D1E2846EF144}" dt="2022-03-21T18:47:11.657" v="524" actId="2696"/>
        <pc:sldMkLst>
          <pc:docMk/>
          <pc:sldMk cId="4114611523" sldId="917"/>
        </pc:sldMkLst>
        <pc:spChg chg="mod">
          <ac:chgData name="Clements, William" userId="cbdb0636-a496-422a-8d40-98c53d494d26" providerId="ADAL" clId="{3728D53A-F946-404E-83FB-D1E2846EF144}" dt="2022-03-21T18:44:50.314" v="501" actId="20577"/>
          <ac:spMkLst>
            <pc:docMk/>
            <pc:sldMk cId="4114611523" sldId="917"/>
            <ac:spMk id="2" creationId="{B9EE2A15-C84D-7847-8ADA-49BD1D7C59BC}"/>
          </ac:spMkLst>
        </pc:spChg>
        <pc:picChg chg="add mod">
          <ac:chgData name="Clements, William" userId="cbdb0636-a496-422a-8d40-98c53d494d26" providerId="ADAL" clId="{3728D53A-F946-404E-83FB-D1E2846EF144}" dt="2022-03-21T18:30:24.204" v="436" actId="1076"/>
          <ac:picMkLst>
            <pc:docMk/>
            <pc:sldMk cId="4114611523" sldId="917"/>
            <ac:picMk id="4" creationId="{7377D173-1B81-974D-97DB-1599DEAB9AD7}"/>
          </ac:picMkLst>
        </pc:picChg>
        <pc:picChg chg="add mod">
          <ac:chgData name="Clements, William" userId="cbdb0636-a496-422a-8d40-98c53d494d26" providerId="ADAL" clId="{3728D53A-F946-404E-83FB-D1E2846EF144}" dt="2022-03-21T18:30:30.102" v="438" actId="14100"/>
          <ac:picMkLst>
            <pc:docMk/>
            <pc:sldMk cId="4114611523" sldId="917"/>
            <ac:picMk id="5" creationId="{6F51D988-3CFE-9640-9F3F-1D6A608ECBF9}"/>
          </ac:picMkLst>
        </pc:picChg>
      </pc:sldChg>
      <pc:sldChg chg="addSp modSp new mod">
        <pc:chgData name="Clements, William" userId="cbdb0636-a496-422a-8d40-98c53d494d26" providerId="ADAL" clId="{3728D53A-F946-404E-83FB-D1E2846EF144}" dt="2022-03-21T18:55:31.137" v="614" actId="1076"/>
        <pc:sldMkLst>
          <pc:docMk/>
          <pc:sldMk cId="266715479" sldId="918"/>
        </pc:sldMkLst>
        <pc:spChg chg="mod">
          <ac:chgData name="Clements, William" userId="cbdb0636-a496-422a-8d40-98c53d494d26" providerId="ADAL" clId="{3728D53A-F946-404E-83FB-D1E2846EF144}" dt="2022-03-21T18:37:44.817" v="449" actId="20577"/>
          <ac:spMkLst>
            <pc:docMk/>
            <pc:sldMk cId="266715479" sldId="918"/>
            <ac:spMk id="2" creationId="{B44A3854-7919-884A-AF14-3CA426A127E7}"/>
          </ac:spMkLst>
        </pc:spChg>
        <pc:spChg chg="mod">
          <ac:chgData name="Clements, William" userId="cbdb0636-a496-422a-8d40-98c53d494d26" providerId="ADAL" clId="{3728D53A-F946-404E-83FB-D1E2846EF144}" dt="2022-03-21T18:40:42.089" v="491" actId="27636"/>
          <ac:spMkLst>
            <pc:docMk/>
            <pc:sldMk cId="266715479" sldId="918"/>
            <ac:spMk id="3" creationId="{33CF72AD-E3E0-2241-A084-BA4E6D753A38}"/>
          </ac:spMkLst>
        </pc:spChg>
        <pc:spChg chg="mod">
          <ac:chgData name="Clements, William" userId="cbdb0636-a496-422a-8d40-98c53d494d26" providerId="ADAL" clId="{3728D53A-F946-404E-83FB-D1E2846EF144}" dt="2022-03-21T18:40:42.094" v="492" actId="27636"/>
          <ac:spMkLst>
            <pc:docMk/>
            <pc:sldMk cId="266715479" sldId="918"/>
            <ac:spMk id="4" creationId="{F73BF8D6-F4AB-1C4B-8F66-C6B36CBDF9A9}"/>
          </ac:spMkLst>
        </pc:spChg>
        <pc:spChg chg="add mod">
          <ac:chgData name="Clements, William" userId="cbdb0636-a496-422a-8d40-98c53d494d26" providerId="ADAL" clId="{3728D53A-F946-404E-83FB-D1E2846EF144}" dt="2022-03-21T18:55:31.137" v="614" actId="1076"/>
          <ac:spMkLst>
            <pc:docMk/>
            <pc:sldMk cId="266715479" sldId="918"/>
            <ac:spMk id="7" creationId="{4A121080-4363-2B48-AB51-E4F73A12BA32}"/>
          </ac:spMkLst>
        </pc:spChg>
        <pc:picChg chg="add mod">
          <ac:chgData name="Clements, William" userId="cbdb0636-a496-422a-8d40-98c53d494d26" providerId="ADAL" clId="{3728D53A-F946-404E-83FB-D1E2846EF144}" dt="2022-03-21T18:40:46.617" v="493" actId="1076"/>
          <ac:picMkLst>
            <pc:docMk/>
            <pc:sldMk cId="266715479" sldId="918"/>
            <ac:picMk id="5" creationId="{4239B823-8810-CE4A-8C29-7FEF703B29EE}"/>
          </ac:picMkLst>
        </pc:picChg>
        <pc:picChg chg="add mod">
          <ac:chgData name="Clements, William" userId="cbdb0636-a496-422a-8d40-98c53d494d26" providerId="ADAL" clId="{3728D53A-F946-404E-83FB-D1E2846EF144}" dt="2022-03-21T18:40:56.394" v="496" actId="14100"/>
          <ac:picMkLst>
            <pc:docMk/>
            <pc:sldMk cId="266715479" sldId="918"/>
            <ac:picMk id="6" creationId="{30A7F671-10BE-464A-83E0-8A41A1EBE373}"/>
          </ac:picMkLst>
        </pc:picChg>
      </pc:sldChg>
      <pc:sldChg chg="modSp new mod ord">
        <pc:chgData name="Clements, William" userId="cbdb0636-a496-422a-8d40-98c53d494d26" providerId="ADAL" clId="{3728D53A-F946-404E-83FB-D1E2846EF144}" dt="2022-03-21T18:57:06.115" v="640" actId="20578"/>
        <pc:sldMkLst>
          <pc:docMk/>
          <pc:sldMk cId="686475171" sldId="919"/>
        </pc:sldMkLst>
        <pc:spChg chg="mod">
          <ac:chgData name="Clements, William" userId="cbdb0636-a496-422a-8d40-98c53d494d26" providerId="ADAL" clId="{3728D53A-F946-404E-83FB-D1E2846EF144}" dt="2022-03-21T18:56:57.564" v="638" actId="20577"/>
          <ac:spMkLst>
            <pc:docMk/>
            <pc:sldMk cId="686475171" sldId="919"/>
            <ac:spMk id="2" creationId="{A45C17C7-48C0-6042-B48E-09EAB053F492}"/>
          </ac:spMkLst>
        </pc:spChg>
      </pc:sldChg>
      <pc:sldChg chg="add del">
        <pc:chgData name="Clements, William" userId="cbdb0636-a496-422a-8d40-98c53d494d26" providerId="ADAL" clId="{3728D53A-F946-404E-83FB-D1E2846EF144}" dt="2022-03-21T18:57:27.939" v="646" actId="2696"/>
        <pc:sldMkLst>
          <pc:docMk/>
          <pc:sldMk cId="640630757" sldId="920"/>
        </pc:sldMkLst>
      </pc:sldChg>
      <pc:sldChg chg="add">
        <pc:chgData name="Clements, William" userId="cbdb0636-a496-422a-8d40-98c53d494d26" providerId="ADAL" clId="{3728D53A-F946-404E-83FB-D1E2846EF144}" dt="2022-03-23T16:21:45.164" v="700"/>
        <pc:sldMkLst>
          <pc:docMk/>
          <pc:sldMk cId="2525309640" sldId="920"/>
        </pc:sldMkLst>
      </pc:sldChg>
      <pc:sldChg chg="modSp add mod">
        <pc:chgData name="Clements, William" userId="cbdb0636-a496-422a-8d40-98c53d494d26" providerId="ADAL" clId="{3728D53A-F946-404E-83FB-D1E2846EF144}" dt="2022-03-23T16:22:30.046" v="703" actId="115"/>
        <pc:sldMkLst>
          <pc:docMk/>
          <pc:sldMk cId="1241083420" sldId="921"/>
        </pc:sldMkLst>
        <pc:spChg chg="mod">
          <ac:chgData name="Clements, William" userId="cbdb0636-a496-422a-8d40-98c53d494d26" providerId="ADAL" clId="{3728D53A-F946-404E-83FB-D1E2846EF144}" dt="2022-03-23T16:22:30.046" v="703" actId="115"/>
          <ac:spMkLst>
            <pc:docMk/>
            <pc:sldMk cId="1241083420" sldId="921"/>
            <ac:spMk id="4" creationId="{1897DCD1-8D93-2142-9BE0-2676BDDD5FB3}"/>
          </ac:spMkLst>
        </pc:spChg>
      </pc:sldChg>
      <pc:sldChg chg="add">
        <pc:chgData name="Clements, William" userId="cbdb0636-a496-422a-8d40-98c53d494d26" providerId="ADAL" clId="{3728D53A-F946-404E-83FB-D1E2846EF144}" dt="2022-03-23T16:21:45.164" v="700"/>
        <pc:sldMkLst>
          <pc:docMk/>
          <pc:sldMk cId="1571181198" sldId="922"/>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23391F-D38D-477B-A065-C04DA183589B}" type="doc">
      <dgm:prSet loTypeId="urn:microsoft.com/office/officeart/2005/8/layout/radial3" loCatId="cycle" qsTypeId="urn:microsoft.com/office/officeart/2005/8/quickstyle/3d1" qsCatId="3D" csTypeId="urn:microsoft.com/office/officeart/2005/8/colors/colorful4" csCatId="colorful" phldr="1"/>
      <dgm:spPr/>
      <dgm:t>
        <a:bodyPr/>
        <a:lstStyle/>
        <a:p>
          <a:endParaRPr lang="en-US"/>
        </a:p>
      </dgm:t>
    </dgm:pt>
    <dgm:pt modelId="{D1D76333-FFFF-4F1A-B632-49E6D8BFF9C6}">
      <dgm:prSet phldrT="[Text]"/>
      <dgm:spPr/>
      <dgm:t>
        <a:bodyPr/>
        <a:lstStyle/>
        <a:p>
          <a:r>
            <a:rPr lang="en-US" dirty="0"/>
            <a:t>You &amp; Your Job</a:t>
          </a:r>
        </a:p>
      </dgm:t>
    </dgm:pt>
    <dgm:pt modelId="{A9EB219B-B798-44F7-A8E0-0D2322A7AB8F}" type="parTrans" cxnId="{0DD57851-BBC1-44EB-A9A5-30AF9991A352}">
      <dgm:prSet/>
      <dgm:spPr/>
      <dgm:t>
        <a:bodyPr/>
        <a:lstStyle/>
        <a:p>
          <a:endParaRPr lang="en-US"/>
        </a:p>
      </dgm:t>
    </dgm:pt>
    <dgm:pt modelId="{1B9AFF0C-A3A0-4B3D-BB1F-993AF12A34DC}" type="sibTrans" cxnId="{0DD57851-BBC1-44EB-A9A5-30AF9991A352}">
      <dgm:prSet/>
      <dgm:spPr/>
      <dgm:t>
        <a:bodyPr/>
        <a:lstStyle/>
        <a:p>
          <a:endParaRPr lang="en-US"/>
        </a:p>
      </dgm:t>
    </dgm:pt>
    <dgm:pt modelId="{72F7C6D7-47DD-4C45-8DDA-5ED0F58B9C1A}">
      <dgm:prSet phldrT="[Text]"/>
      <dgm:spPr/>
      <dgm:t>
        <a:bodyPr/>
        <a:lstStyle/>
        <a:p>
          <a:r>
            <a:rPr lang="en-US" dirty="0"/>
            <a:t>Nature</a:t>
          </a:r>
        </a:p>
      </dgm:t>
    </dgm:pt>
    <dgm:pt modelId="{3126E240-B8F2-4EF6-A631-B7F4BCFEC048}" type="parTrans" cxnId="{503499BA-D07A-4DE9-AE3F-4F23DAEB9B69}">
      <dgm:prSet/>
      <dgm:spPr/>
      <dgm:t>
        <a:bodyPr/>
        <a:lstStyle/>
        <a:p>
          <a:endParaRPr lang="en-US"/>
        </a:p>
      </dgm:t>
    </dgm:pt>
    <dgm:pt modelId="{8E4BA2B2-EE02-4C15-BCB9-B3DE0017DB5B}" type="sibTrans" cxnId="{503499BA-D07A-4DE9-AE3F-4F23DAEB9B69}">
      <dgm:prSet/>
      <dgm:spPr/>
      <dgm:t>
        <a:bodyPr/>
        <a:lstStyle/>
        <a:p>
          <a:endParaRPr lang="en-US"/>
        </a:p>
      </dgm:t>
    </dgm:pt>
    <dgm:pt modelId="{D91A5646-EAEC-4F9A-A580-27433180531F}">
      <dgm:prSet phldrT="[Text]"/>
      <dgm:spPr/>
      <dgm:t>
        <a:bodyPr/>
        <a:lstStyle/>
        <a:p>
          <a:r>
            <a:rPr lang="en-US" dirty="0"/>
            <a:t>Government</a:t>
          </a:r>
        </a:p>
      </dgm:t>
    </dgm:pt>
    <dgm:pt modelId="{F8CF9EF6-3147-4E90-8E61-C5F2AC7B7035}" type="parTrans" cxnId="{F326C44F-0804-4E6E-A2CF-10E6B2605FF0}">
      <dgm:prSet/>
      <dgm:spPr/>
      <dgm:t>
        <a:bodyPr/>
        <a:lstStyle/>
        <a:p>
          <a:endParaRPr lang="en-US"/>
        </a:p>
      </dgm:t>
    </dgm:pt>
    <dgm:pt modelId="{5A01B158-F726-4E34-BFDE-8E248773EF7C}" type="sibTrans" cxnId="{F326C44F-0804-4E6E-A2CF-10E6B2605FF0}">
      <dgm:prSet/>
      <dgm:spPr/>
      <dgm:t>
        <a:bodyPr/>
        <a:lstStyle/>
        <a:p>
          <a:endParaRPr lang="en-US"/>
        </a:p>
      </dgm:t>
    </dgm:pt>
    <dgm:pt modelId="{E1CCFE6A-36D2-420D-962B-C26F86B6CB59}">
      <dgm:prSet phldrT="[Text]"/>
      <dgm:spPr/>
      <dgm:t>
        <a:bodyPr/>
        <a:lstStyle/>
        <a:p>
          <a:r>
            <a:rPr lang="en-US" dirty="0"/>
            <a:t>Politics</a:t>
          </a:r>
        </a:p>
      </dgm:t>
    </dgm:pt>
    <dgm:pt modelId="{598A2148-9F43-4D9B-93F9-9593C38BDEBE}" type="parTrans" cxnId="{8B39AAA0-1AAB-4D2B-B395-72DD5E3FDF3C}">
      <dgm:prSet/>
      <dgm:spPr/>
      <dgm:t>
        <a:bodyPr/>
        <a:lstStyle/>
        <a:p>
          <a:endParaRPr lang="en-US"/>
        </a:p>
      </dgm:t>
    </dgm:pt>
    <dgm:pt modelId="{5DDBE6A5-51AB-4255-A167-B6D750E9B428}" type="sibTrans" cxnId="{8B39AAA0-1AAB-4D2B-B395-72DD5E3FDF3C}">
      <dgm:prSet/>
      <dgm:spPr/>
      <dgm:t>
        <a:bodyPr/>
        <a:lstStyle/>
        <a:p>
          <a:endParaRPr lang="en-US"/>
        </a:p>
      </dgm:t>
    </dgm:pt>
    <dgm:pt modelId="{55C3740E-18AC-440C-97E1-35F28783EDF0}">
      <dgm:prSet phldrT="[Text]"/>
      <dgm:spPr/>
      <dgm:t>
        <a:bodyPr/>
        <a:lstStyle/>
        <a:p>
          <a:r>
            <a:rPr lang="en-US" dirty="0"/>
            <a:t>Academia</a:t>
          </a:r>
        </a:p>
      </dgm:t>
    </dgm:pt>
    <dgm:pt modelId="{2230E60F-8CF7-4F57-98EA-FDD73102140E}" type="parTrans" cxnId="{F43B07FB-599F-4214-86C9-54063AAC8BEE}">
      <dgm:prSet/>
      <dgm:spPr/>
      <dgm:t>
        <a:bodyPr/>
        <a:lstStyle/>
        <a:p>
          <a:endParaRPr lang="en-US"/>
        </a:p>
      </dgm:t>
    </dgm:pt>
    <dgm:pt modelId="{38DD1DFE-B616-461F-9E99-390612639C19}" type="sibTrans" cxnId="{F43B07FB-599F-4214-86C9-54063AAC8BEE}">
      <dgm:prSet/>
      <dgm:spPr/>
      <dgm:t>
        <a:bodyPr/>
        <a:lstStyle/>
        <a:p>
          <a:endParaRPr lang="en-US"/>
        </a:p>
      </dgm:t>
    </dgm:pt>
    <dgm:pt modelId="{DECCA7AA-6BEB-48FF-9397-8925CB6CC307}">
      <dgm:prSet/>
      <dgm:spPr/>
      <dgm:t>
        <a:bodyPr/>
        <a:lstStyle/>
        <a:p>
          <a:r>
            <a:rPr lang="en-US" dirty="0"/>
            <a:t>Corporations</a:t>
          </a:r>
        </a:p>
      </dgm:t>
    </dgm:pt>
    <dgm:pt modelId="{9E9E6092-2A70-4BEF-BFC0-EB66B67224CE}" type="parTrans" cxnId="{794AFE3D-767F-4200-8613-2793D4C8761B}">
      <dgm:prSet/>
      <dgm:spPr/>
      <dgm:t>
        <a:bodyPr/>
        <a:lstStyle/>
        <a:p>
          <a:endParaRPr lang="en-US"/>
        </a:p>
      </dgm:t>
    </dgm:pt>
    <dgm:pt modelId="{FD8D8CB4-4361-4582-AB37-6786C6350276}" type="sibTrans" cxnId="{794AFE3D-767F-4200-8613-2793D4C8761B}">
      <dgm:prSet/>
      <dgm:spPr/>
      <dgm:t>
        <a:bodyPr/>
        <a:lstStyle/>
        <a:p>
          <a:endParaRPr lang="en-US"/>
        </a:p>
      </dgm:t>
    </dgm:pt>
    <dgm:pt modelId="{5F188C1A-08C1-4C88-ADD9-FB7673300DF1}">
      <dgm:prSet/>
      <dgm:spPr/>
      <dgm:t>
        <a:bodyPr/>
        <a:lstStyle/>
        <a:p>
          <a:r>
            <a:rPr lang="en-US" dirty="0"/>
            <a:t>Military</a:t>
          </a:r>
        </a:p>
      </dgm:t>
    </dgm:pt>
    <dgm:pt modelId="{8AB1308F-BE8A-49E8-BEAC-744B7AAB2695}" type="parTrans" cxnId="{EF5AD840-DF45-465F-AC02-646583D897DD}">
      <dgm:prSet/>
      <dgm:spPr/>
      <dgm:t>
        <a:bodyPr/>
        <a:lstStyle/>
        <a:p>
          <a:endParaRPr lang="en-US"/>
        </a:p>
      </dgm:t>
    </dgm:pt>
    <dgm:pt modelId="{32558664-6817-4898-AC15-7A15E36A6F87}" type="sibTrans" cxnId="{EF5AD840-DF45-465F-AC02-646583D897DD}">
      <dgm:prSet/>
      <dgm:spPr/>
      <dgm:t>
        <a:bodyPr/>
        <a:lstStyle/>
        <a:p>
          <a:endParaRPr lang="en-US"/>
        </a:p>
      </dgm:t>
    </dgm:pt>
    <dgm:pt modelId="{F68BAB85-D253-4043-B5CD-C8A461639049}">
      <dgm:prSet/>
      <dgm:spPr/>
      <dgm:t>
        <a:bodyPr/>
        <a:lstStyle/>
        <a:p>
          <a:r>
            <a:rPr lang="en-US" dirty="0"/>
            <a:t>Religion</a:t>
          </a:r>
        </a:p>
      </dgm:t>
    </dgm:pt>
    <dgm:pt modelId="{09830083-44FA-47AF-8D3E-2C4C9CE5673D}" type="parTrans" cxnId="{69325062-D53F-4E7C-B9CC-501B286667D8}">
      <dgm:prSet/>
      <dgm:spPr/>
      <dgm:t>
        <a:bodyPr/>
        <a:lstStyle/>
        <a:p>
          <a:endParaRPr lang="en-US"/>
        </a:p>
      </dgm:t>
    </dgm:pt>
    <dgm:pt modelId="{6976053D-C8BF-466D-A144-5622183DE4A6}" type="sibTrans" cxnId="{69325062-D53F-4E7C-B9CC-501B286667D8}">
      <dgm:prSet/>
      <dgm:spPr/>
      <dgm:t>
        <a:bodyPr/>
        <a:lstStyle/>
        <a:p>
          <a:endParaRPr lang="en-US"/>
        </a:p>
      </dgm:t>
    </dgm:pt>
    <dgm:pt modelId="{68061509-1DD7-49BE-91DE-6E4B3F070876}">
      <dgm:prSet/>
      <dgm:spPr/>
      <dgm:t>
        <a:bodyPr/>
        <a:lstStyle/>
        <a:p>
          <a:r>
            <a:rPr lang="en-US" dirty="0"/>
            <a:t>Medical</a:t>
          </a:r>
        </a:p>
      </dgm:t>
    </dgm:pt>
    <dgm:pt modelId="{F32FAA99-5526-4177-8F3C-F16BE747221C}" type="parTrans" cxnId="{4D5B0DA4-17DC-4C0A-8C4A-68EA29E90361}">
      <dgm:prSet/>
      <dgm:spPr/>
      <dgm:t>
        <a:bodyPr/>
        <a:lstStyle/>
        <a:p>
          <a:endParaRPr lang="en-US"/>
        </a:p>
      </dgm:t>
    </dgm:pt>
    <dgm:pt modelId="{EF1B1755-3163-41DD-BBFB-CC644E100511}" type="sibTrans" cxnId="{4D5B0DA4-17DC-4C0A-8C4A-68EA29E90361}">
      <dgm:prSet/>
      <dgm:spPr/>
      <dgm:t>
        <a:bodyPr/>
        <a:lstStyle/>
        <a:p>
          <a:endParaRPr lang="en-US"/>
        </a:p>
      </dgm:t>
    </dgm:pt>
    <dgm:pt modelId="{B7AA4749-1DF1-4DC2-8584-88C8D996A735}" type="pres">
      <dgm:prSet presAssocID="{AB23391F-D38D-477B-A065-C04DA183589B}" presName="composite" presStyleCnt="0">
        <dgm:presLayoutVars>
          <dgm:chMax val="1"/>
          <dgm:dir/>
          <dgm:resizeHandles val="exact"/>
        </dgm:presLayoutVars>
      </dgm:prSet>
      <dgm:spPr/>
    </dgm:pt>
    <dgm:pt modelId="{51EF1D93-5AC4-4ABF-9F47-9968839794F1}" type="pres">
      <dgm:prSet presAssocID="{AB23391F-D38D-477B-A065-C04DA183589B}" presName="radial" presStyleCnt="0">
        <dgm:presLayoutVars>
          <dgm:animLvl val="ctr"/>
        </dgm:presLayoutVars>
      </dgm:prSet>
      <dgm:spPr/>
    </dgm:pt>
    <dgm:pt modelId="{D4DC2A91-0E10-41EF-B21B-74CD5BC9F201}" type="pres">
      <dgm:prSet presAssocID="{D1D76333-FFFF-4F1A-B632-49E6D8BFF9C6}" presName="centerShape" presStyleLbl="vennNode1" presStyleIdx="0" presStyleCnt="9"/>
      <dgm:spPr/>
    </dgm:pt>
    <dgm:pt modelId="{46A25B84-BDFF-454C-9AA5-D90500040E09}" type="pres">
      <dgm:prSet presAssocID="{72F7C6D7-47DD-4C45-8DDA-5ED0F58B9C1A}" presName="node" presStyleLbl="vennNode1" presStyleIdx="1" presStyleCnt="9">
        <dgm:presLayoutVars>
          <dgm:bulletEnabled val="1"/>
        </dgm:presLayoutVars>
      </dgm:prSet>
      <dgm:spPr/>
    </dgm:pt>
    <dgm:pt modelId="{1FB411CB-2F34-46A4-8C6F-B072974F012C}" type="pres">
      <dgm:prSet presAssocID="{D91A5646-EAEC-4F9A-A580-27433180531F}" presName="node" presStyleLbl="vennNode1" presStyleIdx="2" presStyleCnt="9">
        <dgm:presLayoutVars>
          <dgm:bulletEnabled val="1"/>
        </dgm:presLayoutVars>
      </dgm:prSet>
      <dgm:spPr/>
    </dgm:pt>
    <dgm:pt modelId="{6BAB1B64-7BF1-4DD5-8D58-E327AD3E83DA}" type="pres">
      <dgm:prSet presAssocID="{E1CCFE6A-36D2-420D-962B-C26F86B6CB59}" presName="node" presStyleLbl="vennNode1" presStyleIdx="3" presStyleCnt="9">
        <dgm:presLayoutVars>
          <dgm:bulletEnabled val="1"/>
        </dgm:presLayoutVars>
      </dgm:prSet>
      <dgm:spPr/>
    </dgm:pt>
    <dgm:pt modelId="{03A5F177-B48C-409F-843B-8A73C4EE639D}" type="pres">
      <dgm:prSet presAssocID="{55C3740E-18AC-440C-97E1-35F28783EDF0}" presName="node" presStyleLbl="vennNode1" presStyleIdx="4" presStyleCnt="9">
        <dgm:presLayoutVars>
          <dgm:bulletEnabled val="1"/>
        </dgm:presLayoutVars>
      </dgm:prSet>
      <dgm:spPr/>
    </dgm:pt>
    <dgm:pt modelId="{7B0190E5-D5E9-4753-B00C-EE4655ED97B0}" type="pres">
      <dgm:prSet presAssocID="{DECCA7AA-6BEB-48FF-9397-8925CB6CC307}" presName="node" presStyleLbl="vennNode1" presStyleIdx="5" presStyleCnt="9">
        <dgm:presLayoutVars>
          <dgm:bulletEnabled val="1"/>
        </dgm:presLayoutVars>
      </dgm:prSet>
      <dgm:spPr/>
    </dgm:pt>
    <dgm:pt modelId="{FBCB1EAD-0B84-46E2-BA24-20182069C460}" type="pres">
      <dgm:prSet presAssocID="{5F188C1A-08C1-4C88-ADD9-FB7673300DF1}" presName="node" presStyleLbl="vennNode1" presStyleIdx="6" presStyleCnt="9">
        <dgm:presLayoutVars>
          <dgm:bulletEnabled val="1"/>
        </dgm:presLayoutVars>
      </dgm:prSet>
      <dgm:spPr/>
    </dgm:pt>
    <dgm:pt modelId="{2538B18C-0CF8-4A51-9F43-C57181A5073F}" type="pres">
      <dgm:prSet presAssocID="{F68BAB85-D253-4043-B5CD-C8A461639049}" presName="node" presStyleLbl="vennNode1" presStyleIdx="7" presStyleCnt="9">
        <dgm:presLayoutVars>
          <dgm:bulletEnabled val="1"/>
        </dgm:presLayoutVars>
      </dgm:prSet>
      <dgm:spPr/>
    </dgm:pt>
    <dgm:pt modelId="{CFE6AC6C-F48F-492B-8FC5-EBF25B237CE9}" type="pres">
      <dgm:prSet presAssocID="{68061509-1DD7-49BE-91DE-6E4B3F070876}" presName="node" presStyleLbl="vennNode1" presStyleIdx="8" presStyleCnt="9">
        <dgm:presLayoutVars>
          <dgm:bulletEnabled val="1"/>
        </dgm:presLayoutVars>
      </dgm:prSet>
      <dgm:spPr/>
    </dgm:pt>
  </dgm:ptLst>
  <dgm:cxnLst>
    <dgm:cxn modelId="{57016A0B-4FD3-44F1-8C0D-90B2C175B2E6}" type="presOf" srcId="{AB23391F-D38D-477B-A065-C04DA183589B}" destId="{B7AA4749-1DF1-4DC2-8584-88C8D996A735}" srcOrd="0" destOrd="0" presId="urn:microsoft.com/office/officeart/2005/8/layout/radial3"/>
    <dgm:cxn modelId="{794AFE3D-767F-4200-8613-2793D4C8761B}" srcId="{D1D76333-FFFF-4F1A-B632-49E6D8BFF9C6}" destId="{DECCA7AA-6BEB-48FF-9397-8925CB6CC307}" srcOrd="4" destOrd="0" parTransId="{9E9E6092-2A70-4BEF-BFC0-EB66B67224CE}" sibTransId="{FD8D8CB4-4361-4582-AB37-6786C6350276}"/>
    <dgm:cxn modelId="{EF5AD840-DF45-465F-AC02-646583D897DD}" srcId="{D1D76333-FFFF-4F1A-B632-49E6D8BFF9C6}" destId="{5F188C1A-08C1-4C88-ADD9-FB7673300DF1}" srcOrd="5" destOrd="0" parTransId="{8AB1308F-BE8A-49E8-BEAC-744B7AAB2695}" sibTransId="{32558664-6817-4898-AC15-7A15E36A6F87}"/>
    <dgm:cxn modelId="{8AB4C84C-69DF-4CFD-845D-7C249366E31F}" type="presOf" srcId="{E1CCFE6A-36D2-420D-962B-C26F86B6CB59}" destId="{6BAB1B64-7BF1-4DD5-8D58-E327AD3E83DA}" srcOrd="0" destOrd="0" presId="urn:microsoft.com/office/officeart/2005/8/layout/radial3"/>
    <dgm:cxn modelId="{97B1524E-33F8-4334-AF54-EBE380E65FA2}" type="presOf" srcId="{DECCA7AA-6BEB-48FF-9397-8925CB6CC307}" destId="{7B0190E5-D5E9-4753-B00C-EE4655ED97B0}" srcOrd="0" destOrd="0" presId="urn:microsoft.com/office/officeart/2005/8/layout/radial3"/>
    <dgm:cxn modelId="{F326C44F-0804-4E6E-A2CF-10E6B2605FF0}" srcId="{D1D76333-FFFF-4F1A-B632-49E6D8BFF9C6}" destId="{D91A5646-EAEC-4F9A-A580-27433180531F}" srcOrd="1" destOrd="0" parTransId="{F8CF9EF6-3147-4E90-8E61-C5F2AC7B7035}" sibTransId="{5A01B158-F726-4E34-BFDE-8E248773EF7C}"/>
    <dgm:cxn modelId="{9E534751-AB31-441E-9314-50641826A751}" type="presOf" srcId="{5F188C1A-08C1-4C88-ADD9-FB7673300DF1}" destId="{FBCB1EAD-0B84-46E2-BA24-20182069C460}" srcOrd="0" destOrd="0" presId="urn:microsoft.com/office/officeart/2005/8/layout/radial3"/>
    <dgm:cxn modelId="{0DD57851-BBC1-44EB-A9A5-30AF9991A352}" srcId="{AB23391F-D38D-477B-A065-C04DA183589B}" destId="{D1D76333-FFFF-4F1A-B632-49E6D8BFF9C6}" srcOrd="0" destOrd="0" parTransId="{A9EB219B-B798-44F7-A8E0-0D2322A7AB8F}" sibTransId="{1B9AFF0C-A3A0-4B3D-BB1F-993AF12A34DC}"/>
    <dgm:cxn modelId="{69325062-D53F-4E7C-B9CC-501B286667D8}" srcId="{D1D76333-FFFF-4F1A-B632-49E6D8BFF9C6}" destId="{F68BAB85-D253-4043-B5CD-C8A461639049}" srcOrd="6" destOrd="0" parTransId="{09830083-44FA-47AF-8D3E-2C4C9CE5673D}" sibTransId="{6976053D-C8BF-466D-A144-5622183DE4A6}"/>
    <dgm:cxn modelId="{6BA3E978-DA28-4AF4-A8E9-F4137AF52C8E}" type="presOf" srcId="{55C3740E-18AC-440C-97E1-35F28783EDF0}" destId="{03A5F177-B48C-409F-843B-8A73C4EE639D}" srcOrd="0" destOrd="0" presId="urn:microsoft.com/office/officeart/2005/8/layout/radial3"/>
    <dgm:cxn modelId="{8B39AAA0-1AAB-4D2B-B395-72DD5E3FDF3C}" srcId="{D1D76333-FFFF-4F1A-B632-49E6D8BFF9C6}" destId="{E1CCFE6A-36D2-420D-962B-C26F86B6CB59}" srcOrd="2" destOrd="0" parTransId="{598A2148-9F43-4D9B-93F9-9593C38BDEBE}" sibTransId="{5DDBE6A5-51AB-4255-A167-B6D750E9B428}"/>
    <dgm:cxn modelId="{4D5B0DA4-17DC-4C0A-8C4A-68EA29E90361}" srcId="{D1D76333-FFFF-4F1A-B632-49E6D8BFF9C6}" destId="{68061509-1DD7-49BE-91DE-6E4B3F070876}" srcOrd="7" destOrd="0" parTransId="{F32FAA99-5526-4177-8F3C-F16BE747221C}" sibTransId="{EF1B1755-3163-41DD-BBFB-CC644E100511}"/>
    <dgm:cxn modelId="{B5C362AA-ADB2-44C3-9CE7-2EB2C5578092}" type="presOf" srcId="{F68BAB85-D253-4043-B5CD-C8A461639049}" destId="{2538B18C-0CF8-4A51-9F43-C57181A5073F}" srcOrd="0" destOrd="0" presId="urn:microsoft.com/office/officeart/2005/8/layout/radial3"/>
    <dgm:cxn modelId="{18EA30AB-48F7-472E-9E14-36028FC488C7}" type="presOf" srcId="{D91A5646-EAEC-4F9A-A580-27433180531F}" destId="{1FB411CB-2F34-46A4-8C6F-B072974F012C}" srcOrd="0" destOrd="0" presId="urn:microsoft.com/office/officeart/2005/8/layout/radial3"/>
    <dgm:cxn modelId="{23908CAD-3250-4F27-ABC4-5F3F709D80EA}" type="presOf" srcId="{68061509-1DD7-49BE-91DE-6E4B3F070876}" destId="{CFE6AC6C-F48F-492B-8FC5-EBF25B237CE9}" srcOrd="0" destOrd="0" presId="urn:microsoft.com/office/officeart/2005/8/layout/radial3"/>
    <dgm:cxn modelId="{503499BA-D07A-4DE9-AE3F-4F23DAEB9B69}" srcId="{D1D76333-FFFF-4F1A-B632-49E6D8BFF9C6}" destId="{72F7C6D7-47DD-4C45-8DDA-5ED0F58B9C1A}" srcOrd="0" destOrd="0" parTransId="{3126E240-B8F2-4EF6-A631-B7F4BCFEC048}" sibTransId="{8E4BA2B2-EE02-4C15-BCB9-B3DE0017DB5B}"/>
    <dgm:cxn modelId="{CE01D4BD-EFB6-4C08-AAAA-F3959BCAE48E}" type="presOf" srcId="{72F7C6D7-47DD-4C45-8DDA-5ED0F58B9C1A}" destId="{46A25B84-BDFF-454C-9AA5-D90500040E09}" srcOrd="0" destOrd="0" presId="urn:microsoft.com/office/officeart/2005/8/layout/radial3"/>
    <dgm:cxn modelId="{DF7031C8-0807-474D-B11D-51C66492C325}" type="presOf" srcId="{D1D76333-FFFF-4F1A-B632-49E6D8BFF9C6}" destId="{D4DC2A91-0E10-41EF-B21B-74CD5BC9F201}" srcOrd="0" destOrd="0" presId="urn:microsoft.com/office/officeart/2005/8/layout/radial3"/>
    <dgm:cxn modelId="{F43B07FB-599F-4214-86C9-54063AAC8BEE}" srcId="{D1D76333-FFFF-4F1A-B632-49E6D8BFF9C6}" destId="{55C3740E-18AC-440C-97E1-35F28783EDF0}" srcOrd="3" destOrd="0" parTransId="{2230E60F-8CF7-4F57-98EA-FDD73102140E}" sibTransId="{38DD1DFE-B616-461F-9E99-390612639C19}"/>
    <dgm:cxn modelId="{48EEB86B-88E8-40EF-B23B-1E0739741A9E}" type="presParOf" srcId="{B7AA4749-1DF1-4DC2-8584-88C8D996A735}" destId="{51EF1D93-5AC4-4ABF-9F47-9968839794F1}" srcOrd="0" destOrd="0" presId="urn:microsoft.com/office/officeart/2005/8/layout/radial3"/>
    <dgm:cxn modelId="{1D86EBFF-3AB2-4B92-954A-17EF052EAABA}" type="presParOf" srcId="{51EF1D93-5AC4-4ABF-9F47-9968839794F1}" destId="{D4DC2A91-0E10-41EF-B21B-74CD5BC9F201}" srcOrd="0" destOrd="0" presId="urn:microsoft.com/office/officeart/2005/8/layout/radial3"/>
    <dgm:cxn modelId="{9E874C76-C97E-4103-8572-CE1D8C609C7B}" type="presParOf" srcId="{51EF1D93-5AC4-4ABF-9F47-9968839794F1}" destId="{46A25B84-BDFF-454C-9AA5-D90500040E09}" srcOrd="1" destOrd="0" presId="urn:microsoft.com/office/officeart/2005/8/layout/radial3"/>
    <dgm:cxn modelId="{C2ED1806-BE28-4193-BE36-1CE50183023C}" type="presParOf" srcId="{51EF1D93-5AC4-4ABF-9F47-9968839794F1}" destId="{1FB411CB-2F34-46A4-8C6F-B072974F012C}" srcOrd="2" destOrd="0" presId="urn:microsoft.com/office/officeart/2005/8/layout/radial3"/>
    <dgm:cxn modelId="{EF900036-4953-4A03-8FF4-2B2C12AEF223}" type="presParOf" srcId="{51EF1D93-5AC4-4ABF-9F47-9968839794F1}" destId="{6BAB1B64-7BF1-4DD5-8D58-E327AD3E83DA}" srcOrd="3" destOrd="0" presId="urn:microsoft.com/office/officeart/2005/8/layout/radial3"/>
    <dgm:cxn modelId="{4F9A7733-D053-4B8C-BBFA-CEB82D64EA4B}" type="presParOf" srcId="{51EF1D93-5AC4-4ABF-9F47-9968839794F1}" destId="{03A5F177-B48C-409F-843B-8A73C4EE639D}" srcOrd="4" destOrd="0" presId="urn:microsoft.com/office/officeart/2005/8/layout/radial3"/>
    <dgm:cxn modelId="{02B22DF6-50DE-4AEC-A97A-ADE22DEE2798}" type="presParOf" srcId="{51EF1D93-5AC4-4ABF-9F47-9968839794F1}" destId="{7B0190E5-D5E9-4753-B00C-EE4655ED97B0}" srcOrd="5" destOrd="0" presId="urn:microsoft.com/office/officeart/2005/8/layout/radial3"/>
    <dgm:cxn modelId="{9677CF19-468D-4985-AFC5-5280C832CE9A}" type="presParOf" srcId="{51EF1D93-5AC4-4ABF-9F47-9968839794F1}" destId="{FBCB1EAD-0B84-46E2-BA24-20182069C460}" srcOrd="6" destOrd="0" presId="urn:microsoft.com/office/officeart/2005/8/layout/radial3"/>
    <dgm:cxn modelId="{6254EDB4-799C-4B4F-AF8E-CD984B0D814E}" type="presParOf" srcId="{51EF1D93-5AC4-4ABF-9F47-9968839794F1}" destId="{2538B18C-0CF8-4A51-9F43-C57181A5073F}" srcOrd="7" destOrd="0" presId="urn:microsoft.com/office/officeart/2005/8/layout/radial3"/>
    <dgm:cxn modelId="{0510402F-EE9C-4608-A454-054A13125B36}" type="presParOf" srcId="{51EF1D93-5AC4-4ABF-9F47-9968839794F1}" destId="{CFE6AC6C-F48F-492B-8FC5-EBF25B237CE9}" srcOrd="8"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23391F-D38D-477B-A065-C04DA183589B}" type="doc">
      <dgm:prSet loTypeId="urn:microsoft.com/office/officeart/2005/8/layout/radial3" loCatId="cycle" qsTypeId="urn:microsoft.com/office/officeart/2005/8/quickstyle/3d1" qsCatId="3D" csTypeId="urn:microsoft.com/office/officeart/2005/8/colors/colorful4" csCatId="colorful" phldr="1"/>
      <dgm:spPr/>
      <dgm:t>
        <a:bodyPr/>
        <a:lstStyle/>
        <a:p>
          <a:endParaRPr lang="en-US"/>
        </a:p>
      </dgm:t>
    </dgm:pt>
    <dgm:pt modelId="{D1D76333-FFFF-4F1A-B632-49E6D8BFF9C6}">
      <dgm:prSet phldrT="[Text]"/>
      <dgm:spPr/>
      <dgm:t>
        <a:bodyPr/>
        <a:lstStyle/>
        <a:p>
          <a:r>
            <a:rPr lang="en-US" dirty="0"/>
            <a:t>You &amp; Your Job</a:t>
          </a:r>
        </a:p>
      </dgm:t>
    </dgm:pt>
    <dgm:pt modelId="{A9EB219B-B798-44F7-A8E0-0D2322A7AB8F}" type="parTrans" cxnId="{0DD57851-BBC1-44EB-A9A5-30AF9991A352}">
      <dgm:prSet/>
      <dgm:spPr/>
      <dgm:t>
        <a:bodyPr/>
        <a:lstStyle/>
        <a:p>
          <a:endParaRPr lang="en-US"/>
        </a:p>
      </dgm:t>
    </dgm:pt>
    <dgm:pt modelId="{1B9AFF0C-A3A0-4B3D-BB1F-993AF12A34DC}" type="sibTrans" cxnId="{0DD57851-BBC1-44EB-A9A5-30AF9991A352}">
      <dgm:prSet/>
      <dgm:spPr/>
      <dgm:t>
        <a:bodyPr/>
        <a:lstStyle/>
        <a:p>
          <a:endParaRPr lang="en-US"/>
        </a:p>
      </dgm:t>
    </dgm:pt>
    <dgm:pt modelId="{72F7C6D7-47DD-4C45-8DDA-5ED0F58B9C1A}">
      <dgm:prSet phldrT="[Text]"/>
      <dgm:spPr/>
      <dgm:t>
        <a:bodyPr/>
        <a:lstStyle/>
        <a:p>
          <a:r>
            <a:rPr lang="en-US" dirty="0"/>
            <a:t>Nature</a:t>
          </a:r>
        </a:p>
      </dgm:t>
    </dgm:pt>
    <dgm:pt modelId="{3126E240-B8F2-4EF6-A631-B7F4BCFEC048}" type="parTrans" cxnId="{503499BA-D07A-4DE9-AE3F-4F23DAEB9B69}">
      <dgm:prSet/>
      <dgm:spPr/>
      <dgm:t>
        <a:bodyPr/>
        <a:lstStyle/>
        <a:p>
          <a:endParaRPr lang="en-US"/>
        </a:p>
      </dgm:t>
    </dgm:pt>
    <dgm:pt modelId="{8E4BA2B2-EE02-4C15-BCB9-B3DE0017DB5B}" type="sibTrans" cxnId="{503499BA-D07A-4DE9-AE3F-4F23DAEB9B69}">
      <dgm:prSet/>
      <dgm:spPr/>
      <dgm:t>
        <a:bodyPr/>
        <a:lstStyle/>
        <a:p>
          <a:endParaRPr lang="en-US"/>
        </a:p>
      </dgm:t>
    </dgm:pt>
    <dgm:pt modelId="{D91A5646-EAEC-4F9A-A580-27433180531F}">
      <dgm:prSet phldrT="[Text]"/>
      <dgm:spPr/>
      <dgm:t>
        <a:bodyPr/>
        <a:lstStyle/>
        <a:p>
          <a:r>
            <a:rPr lang="en-US" dirty="0"/>
            <a:t>Government</a:t>
          </a:r>
        </a:p>
      </dgm:t>
    </dgm:pt>
    <dgm:pt modelId="{F8CF9EF6-3147-4E90-8E61-C5F2AC7B7035}" type="parTrans" cxnId="{F326C44F-0804-4E6E-A2CF-10E6B2605FF0}">
      <dgm:prSet/>
      <dgm:spPr/>
      <dgm:t>
        <a:bodyPr/>
        <a:lstStyle/>
        <a:p>
          <a:endParaRPr lang="en-US"/>
        </a:p>
      </dgm:t>
    </dgm:pt>
    <dgm:pt modelId="{5A01B158-F726-4E34-BFDE-8E248773EF7C}" type="sibTrans" cxnId="{F326C44F-0804-4E6E-A2CF-10E6B2605FF0}">
      <dgm:prSet/>
      <dgm:spPr/>
      <dgm:t>
        <a:bodyPr/>
        <a:lstStyle/>
        <a:p>
          <a:endParaRPr lang="en-US"/>
        </a:p>
      </dgm:t>
    </dgm:pt>
    <dgm:pt modelId="{E1CCFE6A-36D2-420D-962B-C26F86B6CB59}">
      <dgm:prSet phldrT="[Text]"/>
      <dgm:spPr/>
      <dgm:t>
        <a:bodyPr/>
        <a:lstStyle/>
        <a:p>
          <a:r>
            <a:rPr lang="en-US" dirty="0"/>
            <a:t>Politics</a:t>
          </a:r>
        </a:p>
      </dgm:t>
    </dgm:pt>
    <dgm:pt modelId="{598A2148-9F43-4D9B-93F9-9593C38BDEBE}" type="parTrans" cxnId="{8B39AAA0-1AAB-4D2B-B395-72DD5E3FDF3C}">
      <dgm:prSet/>
      <dgm:spPr/>
      <dgm:t>
        <a:bodyPr/>
        <a:lstStyle/>
        <a:p>
          <a:endParaRPr lang="en-US"/>
        </a:p>
      </dgm:t>
    </dgm:pt>
    <dgm:pt modelId="{5DDBE6A5-51AB-4255-A167-B6D750E9B428}" type="sibTrans" cxnId="{8B39AAA0-1AAB-4D2B-B395-72DD5E3FDF3C}">
      <dgm:prSet/>
      <dgm:spPr/>
      <dgm:t>
        <a:bodyPr/>
        <a:lstStyle/>
        <a:p>
          <a:endParaRPr lang="en-US"/>
        </a:p>
      </dgm:t>
    </dgm:pt>
    <dgm:pt modelId="{55C3740E-18AC-440C-97E1-35F28783EDF0}">
      <dgm:prSet phldrT="[Text]"/>
      <dgm:spPr/>
      <dgm:t>
        <a:bodyPr/>
        <a:lstStyle/>
        <a:p>
          <a:r>
            <a:rPr lang="en-US" dirty="0"/>
            <a:t>Academia</a:t>
          </a:r>
        </a:p>
      </dgm:t>
    </dgm:pt>
    <dgm:pt modelId="{2230E60F-8CF7-4F57-98EA-FDD73102140E}" type="parTrans" cxnId="{F43B07FB-599F-4214-86C9-54063AAC8BEE}">
      <dgm:prSet/>
      <dgm:spPr/>
      <dgm:t>
        <a:bodyPr/>
        <a:lstStyle/>
        <a:p>
          <a:endParaRPr lang="en-US"/>
        </a:p>
      </dgm:t>
    </dgm:pt>
    <dgm:pt modelId="{38DD1DFE-B616-461F-9E99-390612639C19}" type="sibTrans" cxnId="{F43B07FB-599F-4214-86C9-54063AAC8BEE}">
      <dgm:prSet/>
      <dgm:spPr/>
      <dgm:t>
        <a:bodyPr/>
        <a:lstStyle/>
        <a:p>
          <a:endParaRPr lang="en-US"/>
        </a:p>
      </dgm:t>
    </dgm:pt>
    <dgm:pt modelId="{DECCA7AA-6BEB-48FF-9397-8925CB6CC307}">
      <dgm:prSet/>
      <dgm:spPr/>
      <dgm:t>
        <a:bodyPr/>
        <a:lstStyle/>
        <a:p>
          <a:r>
            <a:rPr lang="en-US" dirty="0"/>
            <a:t>Corporations</a:t>
          </a:r>
        </a:p>
      </dgm:t>
    </dgm:pt>
    <dgm:pt modelId="{9E9E6092-2A70-4BEF-BFC0-EB66B67224CE}" type="parTrans" cxnId="{794AFE3D-767F-4200-8613-2793D4C8761B}">
      <dgm:prSet/>
      <dgm:spPr/>
      <dgm:t>
        <a:bodyPr/>
        <a:lstStyle/>
        <a:p>
          <a:endParaRPr lang="en-US"/>
        </a:p>
      </dgm:t>
    </dgm:pt>
    <dgm:pt modelId="{FD8D8CB4-4361-4582-AB37-6786C6350276}" type="sibTrans" cxnId="{794AFE3D-767F-4200-8613-2793D4C8761B}">
      <dgm:prSet/>
      <dgm:spPr/>
      <dgm:t>
        <a:bodyPr/>
        <a:lstStyle/>
        <a:p>
          <a:endParaRPr lang="en-US"/>
        </a:p>
      </dgm:t>
    </dgm:pt>
    <dgm:pt modelId="{5F188C1A-08C1-4C88-ADD9-FB7673300DF1}">
      <dgm:prSet/>
      <dgm:spPr/>
      <dgm:t>
        <a:bodyPr/>
        <a:lstStyle/>
        <a:p>
          <a:r>
            <a:rPr lang="en-US" dirty="0"/>
            <a:t>Military</a:t>
          </a:r>
        </a:p>
      </dgm:t>
    </dgm:pt>
    <dgm:pt modelId="{8AB1308F-BE8A-49E8-BEAC-744B7AAB2695}" type="parTrans" cxnId="{EF5AD840-DF45-465F-AC02-646583D897DD}">
      <dgm:prSet/>
      <dgm:spPr/>
      <dgm:t>
        <a:bodyPr/>
        <a:lstStyle/>
        <a:p>
          <a:endParaRPr lang="en-US"/>
        </a:p>
      </dgm:t>
    </dgm:pt>
    <dgm:pt modelId="{32558664-6817-4898-AC15-7A15E36A6F87}" type="sibTrans" cxnId="{EF5AD840-DF45-465F-AC02-646583D897DD}">
      <dgm:prSet/>
      <dgm:spPr/>
      <dgm:t>
        <a:bodyPr/>
        <a:lstStyle/>
        <a:p>
          <a:endParaRPr lang="en-US"/>
        </a:p>
      </dgm:t>
    </dgm:pt>
    <dgm:pt modelId="{F68BAB85-D253-4043-B5CD-C8A461639049}">
      <dgm:prSet/>
      <dgm:spPr/>
      <dgm:t>
        <a:bodyPr/>
        <a:lstStyle/>
        <a:p>
          <a:r>
            <a:rPr lang="en-US" dirty="0"/>
            <a:t>Religion</a:t>
          </a:r>
        </a:p>
      </dgm:t>
    </dgm:pt>
    <dgm:pt modelId="{09830083-44FA-47AF-8D3E-2C4C9CE5673D}" type="parTrans" cxnId="{69325062-D53F-4E7C-B9CC-501B286667D8}">
      <dgm:prSet/>
      <dgm:spPr/>
      <dgm:t>
        <a:bodyPr/>
        <a:lstStyle/>
        <a:p>
          <a:endParaRPr lang="en-US"/>
        </a:p>
      </dgm:t>
    </dgm:pt>
    <dgm:pt modelId="{6976053D-C8BF-466D-A144-5622183DE4A6}" type="sibTrans" cxnId="{69325062-D53F-4E7C-B9CC-501B286667D8}">
      <dgm:prSet/>
      <dgm:spPr/>
      <dgm:t>
        <a:bodyPr/>
        <a:lstStyle/>
        <a:p>
          <a:endParaRPr lang="en-US"/>
        </a:p>
      </dgm:t>
    </dgm:pt>
    <dgm:pt modelId="{68061509-1DD7-49BE-91DE-6E4B3F070876}">
      <dgm:prSet/>
      <dgm:spPr/>
      <dgm:t>
        <a:bodyPr/>
        <a:lstStyle/>
        <a:p>
          <a:r>
            <a:rPr lang="en-US" dirty="0"/>
            <a:t>Medical</a:t>
          </a:r>
        </a:p>
      </dgm:t>
    </dgm:pt>
    <dgm:pt modelId="{F32FAA99-5526-4177-8F3C-F16BE747221C}" type="parTrans" cxnId="{4D5B0DA4-17DC-4C0A-8C4A-68EA29E90361}">
      <dgm:prSet/>
      <dgm:spPr/>
      <dgm:t>
        <a:bodyPr/>
        <a:lstStyle/>
        <a:p>
          <a:endParaRPr lang="en-US"/>
        </a:p>
      </dgm:t>
    </dgm:pt>
    <dgm:pt modelId="{EF1B1755-3163-41DD-BBFB-CC644E100511}" type="sibTrans" cxnId="{4D5B0DA4-17DC-4C0A-8C4A-68EA29E90361}">
      <dgm:prSet/>
      <dgm:spPr/>
      <dgm:t>
        <a:bodyPr/>
        <a:lstStyle/>
        <a:p>
          <a:endParaRPr lang="en-US"/>
        </a:p>
      </dgm:t>
    </dgm:pt>
    <dgm:pt modelId="{147028AA-0505-4739-8ECD-C0D30645F0D2}">
      <dgm:prSet/>
      <dgm:spPr/>
      <dgm:t>
        <a:bodyPr/>
        <a:lstStyle/>
        <a:p>
          <a:r>
            <a:rPr lang="en-US" dirty="0"/>
            <a:t>People/</a:t>
          </a:r>
        </a:p>
        <a:p>
          <a:r>
            <a:rPr lang="en-US" dirty="0"/>
            <a:t>Culture</a:t>
          </a:r>
        </a:p>
      </dgm:t>
    </dgm:pt>
    <dgm:pt modelId="{0094FB72-548B-4264-B224-F83601C3FDBF}" type="parTrans" cxnId="{92BE1927-88CD-4A2B-92AB-C73FFB999072}">
      <dgm:prSet/>
      <dgm:spPr/>
      <dgm:t>
        <a:bodyPr/>
        <a:lstStyle/>
        <a:p>
          <a:endParaRPr lang="en-US"/>
        </a:p>
      </dgm:t>
    </dgm:pt>
    <dgm:pt modelId="{A8D78F53-D0E0-4192-A7D3-3526062782F2}" type="sibTrans" cxnId="{92BE1927-88CD-4A2B-92AB-C73FFB999072}">
      <dgm:prSet/>
      <dgm:spPr/>
      <dgm:t>
        <a:bodyPr/>
        <a:lstStyle/>
        <a:p>
          <a:endParaRPr lang="en-US"/>
        </a:p>
      </dgm:t>
    </dgm:pt>
    <dgm:pt modelId="{53345B49-D3F5-4E52-B783-84F49949AAD9}">
      <dgm:prSet/>
      <dgm:spPr/>
      <dgm:t>
        <a:bodyPr/>
        <a:lstStyle/>
        <a:p>
          <a:r>
            <a:rPr lang="en-US" dirty="0"/>
            <a:t>?</a:t>
          </a:r>
        </a:p>
      </dgm:t>
    </dgm:pt>
    <dgm:pt modelId="{D753D279-7836-48B6-936B-7136C2E5C203}" type="parTrans" cxnId="{DB7FBB90-D667-4E45-8FE1-F0ABF31C4636}">
      <dgm:prSet/>
      <dgm:spPr/>
      <dgm:t>
        <a:bodyPr/>
        <a:lstStyle/>
        <a:p>
          <a:endParaRPr lang="en-US"/>
        </a:p>
      </dgm:t>
    </dgm:pt>
    <dgm:pt modelId="{5AC09B07-4B99-4B53-945D-FFCABA40F147}" type="sibTrans" cxnId="{DB7FBB90-D667-4E45-8FE1-F0ABF31C4636}">
      <dgm:prSet/>
      <dgm:spPr/>
      <dgm:t>
        <a:bodyPr/>
        <a:lstStyle/>
        <a:p>
          <a:endParaRPr lang="en-US"/>
        </a:p>
      </dgm:t>
    </dgm:pt>
    <dgm:pt modelId="{B7AA4749-1DF1-4DC2-8584-88C8D996A735}" type="pres">
      <dgm:prSet presAssocID="{AB23391F-D38D-477B-A065-C04DA183589B}" presName="composite" presStyleCnt="0">
        <dgm:presLayoutVars>
          <dgm:chMax val="1"/>
          <dgm:dir/>
          <dgm:resizeHandles val="exact"/>
        </dgm:presLayoutVars>
      </dgm:prSet>
      <dgm:spPr/>
    </dgm:pt>
    <dgm:pt modelId="{51EF1D93-5AC4-4ABF-9F47-9968839794F1}" type="pres">
      <dgm:prSet presAssocID="{AB23391F-D38D-477B-A065-C04DA183589B}" presName="radial" presStyleCnt="0">
        <dgm:presLayoutVars>
          <dgm:animLvl val="ctr"/>
        </dgm:presLayoutVars>
      </dgm:prSet>
      <dgm:spPr/>
    </dgm:pt>
    <dgm:pt modelId="{D4DC2A91-0E10-41EF-B21B-74CD5BC9F201}" type="pres">
      <dgm:prSet presAssocID="{D1D76333-FFFF-4F1A-B632-49E6D8BFF9C6}" presName="centerShape" presStyleLbl="vennNode1" presStyleIdx="0" presStyleCnt="11"/>
      <dgm:spPr/>
    </dgm:pt>
    <dgm:pt modelId="{46A25B84-BDFF-454C-9AA5-D90500040E09}" type="pres">
      <dgm:prSet presAssocID="{72F7C6D7-47DD-4C45-8DDA-5ED0F58B9C1A}" presName="node" presStyleLbl="vennNode1" presStyleIdx="1" presStyleCnt="11">
        <dgm:presLayoutVars>
          <dgm:bulletEnabled val="1"/>
        </dgm:presLayoutVars>
      </dgm:prSet>
      <dgm:spPr/>
    </dgm:pt>
    <dgm:pt modelId="{1FB411CB-2F34-46A4-8C6F-B072974F012C}" type="pres">
      <dgm:prSet presAssocID="{D91A5646-EAEC-4F9A-A580-27433180531F}" presName="node" presStyleLbl="vennNode1" presStyleIdx="2" presStyleCnt="11">
        <dgm:presLayoutVars>
          <dgm:bulletEnabled val="1"/>
        </dgm:presLayoutVars>
      </dgm:prSet>
      <dgm:spPr/>
    </dgm:pt>
    <dgm:pt modelId="{6BAB1B64-7BF1-4DD5-8D58-E327AD3E83DA}" type="pres">
      <dgm:prSet presAssocID="{E1CCFE6A-36D2-420D-962B-C26F86B6CB59}" presName="node" presStyleLbl="vennNode1" presStyleIdx="3" presStyleCnt="11">
        <dgm:presLayoutVars>
          <dgm:bulletEnabled val="1"/>
        </dgm:presLayoutVars>
      </dgm:prSet>
      <dgm:spPr/>
    </dgm:pt>
    <dgm:pt modelId="{33FC4258-299B-4F1D-822E-B008490D30B0}" type="pres">
      <dgm:prSet presAssocID="{147028AA-0505-4739-8ECD-C0D30645F0D2}" presName="node" presStyleLbl="vennNode1" presStyleIdx="4" presStyleCnt="11">
        <dgm:presLayoutVars>
          <dgm:bulletEnabled val="1"/>
        </dgm:presLayoutVars>
      </dgm:prSet>
      <dgm:spPr/>
    </dgm:pt>
    <dgm:pt modelId="{7E0246A8-4F7B-4DEF-94BF-D64549571C56}" type="pres">
      <dgm:prSet presAssocID="{53345B49-D3F5-4E52-B783-84F49949AAD9}" presName="node" presStyleLbl="vennNode1" presStyleIdx="5" presStyleCnt="11">
        <dgm:presLayoutVars>
          <dgm:bulletEnabled val="1"/>
        </dgm:presLayoutVars>
      </dgm:prSet>
      <dgm:spPr/>
    </dgm:pt>
    <dgm:pt modelId="{03A5F177-B48C-409F-843B-8A73C4EE639D}" type="pres">
      <dgm:prSet presAssocID="{55C3740E-18AC-440C-97E1-35F28783EDF0}" presName="node" presStyleLbl="vennNode1" presStyleIdx="6" presStyleCnt="11">
        <dgm:presLayoutVars>
          <dgm:bulletEnabled val="1"/>
        </dgm:presLayoutVars>
      </dgm:prSet>
      <dgm:spPr/>
    </dgm:pt>
    <dgm:pt modelId="{7B0190E5-D5E9-4753-B00C-EE4655ED97B0}" type="pres">
      <dgm:prSet presAssocID="{DECCA7AA-6BEB-48FF-9397-8925CB6CC307}" presName="node" presStyleLbl="vennNode1" presStyleIdx="7" presStyleCnt="11">
        <dgm:presLayoutVars>
          <dgm:bulletEnabled val="1"/>
        </dgm:presLayoutVars>
      </dgm:prSet>
      <dgm:spPr/>
    </dgm:pt>
    <dgm:pt modelId="{FBCB1EAD-0B84-46E2-BA24-20182069C460}" type="pres">
      <dgm:prSet presAssocID="{5F188C1A-08C1-4C88-ADD9-FB7673300DF1}" presName="node" presStyleLbl="vennNode1" presStyleIdx="8" presStyleCnt="11">
        <dgm:presLayoutVars>
          <dgm:bulletEnabled val="1"/>
        </dgm:presLayoutVars>
      </dgm:prSet>
      <dgm:spPr/>
    </dgm:pt>
    <dgm:pt modelId="{2538B18C-0CF8-4A51-9F43-C57181A5073F}" type="pres">
      <dgm:prSet presAssocID="{F68BAB85-D253-4043-B5CD-C8A461639049}" presName="node" presStyleLbl="vennNode1" presStyleIdx="9" presStyleCnt="11">
        <dgm:presLayoutVars>
          <dgm:bulletEnabled val="1"/>
        </dgm:presLayoutVars>
      </dgm:prSet>
      <dgm:spPr/>
    </dgm:pt>
    <dgm:pt modelId="{CFE6AC6C-F48F-492B-8FC5-EBF25B237CE9}" type="pres">
      <dgm:prSet presAssocID="{68061509-1DD7-49BE-91DE-6E4B3F070876}" presName="node" presStyleLbl="vennNode1" presStyleIdx="10" presStyleCnt="11">
        <dgm:presLayoutVars>
          <dgm:bulletEnabled val="1"/>
        </dgm:presLayoutVars>
      </dgm:prSet>
      <dgm:spPr/>
    </dgm:pt>
  </dgm:ptLst>
  <dgm:cxnLst>
    <dgm:cxn modelId="{57016A0B-4FD3-44F1-8C0D-90B2C175B2E6}" type="presOf" srcId="{AB23391F-D38D-477B-A065-C04DA183589B}" destId="{B7AA4749-1DF1-4DC2-8584-88C8D996A735}" srcOrd="0" destOrd="0" presId="urn:microsoft.com/office/officeart/2005/8/layout/radial3"/>
    <dgm:cxn modelId="{92BE1927-88CD-4A2B-92AB-C73FFB999072}" srcId="{D1D76333-FFFF-4F1A-B632-49E6D8BFF9C6}" destId="{147028AA-0505-4739-8ECD-C0D30645F0D2}" srcOrd="3" destOrd="0" parTransId="{0094FB72-548B-4264-B224-F83601C3FDBF}" sibTransId="{A8D78F53-D0E0-4192-A7D3-3526062782F2}"/>
    <dgm:cxn modelId="{794AFE3D-767F-4200-8613-2793D4C8761B}" srcId="{D1D76333-FFFF-4F1A-B632-49E6D8BFF9C6}" destId="{DECCA7AA-6BEB-48FF-9397-8925CB6CC307}" srcOrd="6" destOrd="0" parTransId="{9E9E6092-2A70-4BEF-BFC0-EB66B67224CE}" sibTransId="{FD8D8CB4-4361-4582-AB37-6786C6350276}"/>
    <dgm:cxn modelId="{EF5AD840-DF45-465F-AC02-646583D897DD}" srcId="{D1D76333-FFFF-4F1A-B632-49E6D8BFF9C6}" destId="{5F188C1A-08C1-4C88-ADD9-FB7673300DF1}" srcOrd="7" destOrd="0" parTransId="{8AB1308F-BE8A-49E8-BEAC-744B7AAB2695}" sibTransId="{32558664-6817-4898-AC15-7A15E36A6F87}"/>
    <dgm:cxn modelId="{8AB4C84C-69DF-4CFD-845D-7C249366E31F}" type="presOf" srcId="{E1CCFE6A-36D2-420D-962B-C26F86B6CB59}" destId="{6BAB1B64-7BF1-4DD5-8D58-E327AD3E83DA}" srcOrd="0" destOrd="0" presId="urn:microsoft.com/office/officeart/2005/8/layout/radial3"/>
    <dgm:cxn modelId="{97B1524E-33F8-4334-AF54-EBE380E65FA2}" type="presOf" srcId="{DECCA7AA-6BEB-48FF-9397-8925CB6CC307}" destId="{7B0190E5-D5E9-4753-B00C-EE4655ED97B0}" srcOrd="0" destOrd="0" presId="urn:microsoft.com/office/officeart/2005/8/layout/radial3"/>
    <dgm:cxn modelId="{F326C44F-0804-4E6E-A2CF-10E6B2605FF0}" srcId="{D1D76333-FFFF-4F1A-B632-49E6D8BFF9C6}" destId="{D91A5646-EAEC-4F9A-A580-27433180531F}" srcOrd="1" destOrd="0" parTransId="{F8CF9EF6-3147-4E90-8E61-C5F2AC7B7035}" sibTransId="{5A01B158-F726-4E34-BFDE-8E248773EF7C}"/>
    <dgm:cxn modelId="{9E534751-AB31-441E-9314-50641826A751}" type="presOf" srcId="{5F188C1A-08C1-4C88-ADD9-FB7673300DF1}" destId="{FBCB1EAD-0B84-46E2-BA24-20182069C460}" srcOrd="0" destOrd="0" presId="urn:microsoft.com/office/officeart/2005/8/layout/radial3"/>
    <dgm:cxn modelId="{0DD57851-BBC1-44EB-A9A5-30AF9991A352}" srcId="{AB23391F-D38D-477B-A065-C04DA183589B}" destId="{D1D76333-FFFF-4F1A-B632-49E6D8BFF9C6}" srcOrd="0" destOrd="0" parTransId="{A9EB219B-B798-44F7-A8E0-0D2322A7AB8F}" sibTransId="{1B9AFF0C-A3A0-4B3D-BB1F-993AF12A34DC}"/>
    <dgm:cxn modelId="{69325062-D53F-4E7C-B9CC-501B286667D8}" srcId="{D1D76333-FFFF-4F1A-B632-49E6D8BFF9C6}" destId="{F68BAB85-D253-4043-B5CD-C8A461639049}" srcOrd="8" destOrd="0" parTransId="{09830083-44FA-47AF-8D3E-2C4C9CE5673D}" sibTransId="{6976053D-C8BF-466D-A144-5622183DE4A6}"/>
    <dgm:cxn modelId="{6BA3E978-DA28-4AF4-A8E9-F4137AF52C8E}" type="presOf" srcId="{55C3740E-18AC-440C-97E1-35F28783EDF0}" destId="{03A5F177-B48C-409F-843B-8A73C4EE639D}" srcOrd="0" destOrd="0" presId="urn:microsoft.com/office/officeart/2005/8/layout/radial3"/>
    <dgm:cxn modelId="{CA48638D-21C5-40D2-AB27-D9DFA1A8B458}" type="presOf" srcId="{147028AA-0505-4739-8ECD-C0D30645F0D2}" destId="{33FC4258-299B-4F1D-822E-B008490D30B0}" srcOrd="0" destOrd="0" presId="urn:microsoft.com/office/officeart/2005/8/layout/radial3"/>
    <dgm:cxn modelId="{DB7FBB90-D667-4E45-8FE1-F0ABF31C4636}" srcId="{D1D76333-FFFF-4F1A-B632-49E6D8BFF9C6}" destId="{53345B49-D3F5-4E52-B783-84F49949AAD9}" srcOrd="4" destOrd="0" parTransId="{D753D279-7836-48B6-936B-7136C2E5C203}" sibTransId="{5AC09B07-4B99-4B53-945D-FFCABA40F147}"/>
    <dgm:cxn modelId="{8B39AAA0-1AAB-4D2B-B395-72DD5E3FDF3C}" srcId="{D1D76333-FFFF-4F1A-B632-49E6D8BFF9C6}" destId="{E1CCFE6A-36D2-420D-962B-C26F86B6CB59}" srcOrd="2" destOrd="0" parTransId="{598A2148-9F43-4D9B-93F9-9593C38BDEBE}" sibTransId="{5DDBE6A5-51AB-4255-A167-B6D750E9B428}"/>
    <dgm:cxn modelId="{4D5B0DA4-17DC-4C0A-8C4A-68EA29E90361}" srcId="{D1D76333-FFFF-4F1A-B632-49E6D8BFF9C6}" destId="{68061509-1DD7-49BE-91DE-6E4B3F070876}" srcOrd="9" destOrd="0" parTransId="{F32FAA99-5526-4177-8F3C-F16BE747221C}" sibTransId="{EF1B1755-3163-41DD-BBFB-CC644E100511}"/>
    <dgm:cxn modelId="{B5C362AA-ADB2-44C3-9CE7-2EB2C5578092}" type="presOf" srcId="{F68BAB85-D253-4043-B5CD-C8A461639049}" destId="{2538B18C-0CF8-4A51-9F43-C57181A5073F}" srcOrd="0" destOrd="0" presId="urn:microsoft.com/office/officeart/2005/8/layout/radial3"/>
    <dgm:cxn modelId="{18EA30AB-48F7-472E-9E14-36028FC488C7}" type="presOf" srcId="{D91A5646-EAEC-4F9A-A580-27433180531F}" destId="{1FB411CB-2F34-46A4-8C6F-B072974F012C}" srcOrd="0" destOrd="0" presId="urn:microsoft.com/office/officeart/2005/8/layout/radial3"/>
    <dgm:cxn modelId="{23908CAD-3250-4F27-ABC4-5F3F709D80EA}" type="presOf" srcId="{68061509-1DD7-49BE-91DE-6E4B3F070876}" destId="{CFE6AC6C-F48F-492B-8FC5-EBF25B237CE9}" srcOrd="0" destOrd="0" presId="urn:microsoft.com/office/officeart/2005/8/layout/radial3"/>
    <dgm:cxn modelId="{5BBB21B1-6394-400D-89F6-0D839856CF39}" type="presOf" srcId="{53345B49-D3F5-4E52-B783-84F49949AAD9}" destId="{7E0246A8-4F7B-4DEF-94BF-D64549571C56}" srcOrd="0" destOrd="0" presId="urn:microsoft.com/office/officeart/2005/8/layout/radial3"/>
    <dgm:cxn modelId="{503499BA-D07A-4DE9-AE3F-4F23DAEB9B69}" srcId="{D1D76333-FFFF-4F1A-B632-49E6D8BFF9C6}" destId="{72F7C6D7-47DD-4C45-8DDA-5ED0F58B9C1A}" srcOrd="0" destOrd="0" parTransId="{3126E240-B8F2-4EF6-A631-B7F4BCFEC048}" sibTransId="{8E4BA2B2-EE02-4C15-BCB9-B3DE0017DB5B}"/>
    <dgm:cxn modelId="{CE01D4BD-EFB6-4C08-AAAA-F3959BCAE48E}" type="presOf" srcId="{72F7C6D7-47DD-4C45-8DDA-5ED0F58B9C1A}" destId="{46A25B84-BDFF-454C-9AA5-D90500040E09}" srcOrd="0" destOrd="0" presId="urn:microsoft.com/office/officeart/2005/8/layout/radial3"/>
    <dgm:cxn modelId="{DF7031C8-0807-474D-B11D-51C66492C325}" type="presOf" srcId="{D1D76333-FFFF-4F1A-B632-49E6D8BFF9C6}" destId="{D4DC2A91-0E10-41EF-B21B-74CD5BC9F201}" srcOrd="0" destOrd="0" presId="urn:microsoft.com/office/officeart/2005/8/layout/radial3"/>
    <dgm:cxn modelId="{F43B07FB-599F-4214-86C9-54063AAC8BEE}" srcId="{D1D76333-FFFF-4F1A-B632-49E6D8BFF9C6}" destId="{55C3740E-18AC-440C-97E1-35F28783EDF0}" srcOrd="5" destOrd="0" parTransId="{2230E60F-8CF7-4F57-98EA-FDD73102140E}" sibTransId="{38DD1DFE-B616-461F-9E99-390612639C19}"/>
    <dgm:cxn modelId="{48EEB86B-88E8-40EF-B23B-1E0739741A9E}" type="presParOf" srcId="{B7AA4749-1DF1-4DC2-8584-88C8D996A735}" destId="{51EF1D93-5AC4-4ABF-9F47-9968839794F1}" srcOrd="0" destOrd="0" presId="urn:microsoft.com/office/officeart/2005/8/layout/radial3"/>
    <dgm:cxn modelId="{1D86EBFF-3AB2-4B92-954A-17EF052EAABA}" type="presParOf" srcId="{51EF1D93-5AC4-4ABF-9F47-9968839794F1}" destId="{D4DC2A91-0E10-41EF-B21B-74CD5BC9F201}" srcOrd="0" destOrd="0" presId="urn:microsoft.com/office/officeart/2005/8/layout/radial3"/>
    <dgm:cxn modelId="{9E874C76-C97E-4103-8572-CE1D8C609C7B}" type="presParOf" srcId="{51EF1D93-5AC4-4ABF-9F47-9968839794F1}" destId="{46A25B84-BDFF-454C-9AA5-D90500040E09}" srcOrd="1" destOrd="0" presId="urn:microsoft.com/office/officeart/2005/8/layout/radial3"/>
    <dgm:cxn modelId="{C2ED1806-BE28-4193-BE36-1CE50183023C}" type="presParOf" srcId="{51EF1D93-5AC4-4ABF-9F47-9968839794F1}" destId="{1FB411CB-2F34-46A4-8C6F-B072974F012C}" srcOrd="2" destOrd="0" presId="urn:microsoft.com/office/officeart/2005/8/layout/radial3"/>
    <dgm:cxn modelId="{EF900036-4953-4A03-8FF4-2B2C12AEF223}" type="presParOf" srcId="{51EF1D93-5AC4-4ABF-9F47-9968839794F1}" destId="{6BAB1B64-7BF1-4DD5-8D58-E327AD3E83DA}" srcOrd="3" destOrd="0" presId="urn:microsoft.com/office/officeart/2005/8/layout/radial3"/>
    <dgm:cxn modelId="{CDBE49C0-A31C-43AD-B54B-6EDEFB8CA0C4}" type="presParOf" srcId="{51EF1D93-5AC4-4ABF-9F47-9968839794F1}" destId="{33FC4258-299B-4F1D-822E-B008490D30B0}" srcOrd="4" destOrd="0" presId="urn:microsoft.com/office/officeart/2005/8/layout/radial3"/>
    <dgm:cxn modelId="{D85E32ED-BED1-4AC7-997D-589E5CA8C7A2}" type="presParOf" srcId="{51EF1D93-5AC4-4ABF-9F47-9968839794F1}" destId="{7E0246A8-4F7B-4DEF-94BF-D64549571C56}" srcOrd="5" destOrd="0" presId="urn:microsoft.com/office/officeart/2005/8/layout/radial3"/>
    <dgm:cxn modelId="{4F9A7733-D053-4B8C-BBFA-CEB82D64EA4B}" type="presParOf" srcId="{51EF1D93-5AC4-4ABF-9F47-9968839794F1}" destId="{03A5F177-B48C-409F-843B-8A73C4EE639D}" srcOrd="6" destOrd="0" presId="urn:microsoft.com/office/officeart/2005/8/layout/radial3"/>
    <dgm:cxn modelId="{02B22DF6-50DE-4AEC-A97A-ADE22DEE2798}" type="presParOf" srcId="{51EF1D93-5AC4-4ABF-9F47-9968839794F1}" destId="{7B0190E5-D5E9-4753-B00C-EE4655ED97B0}" srcOrd="7" destOrd="0" presId="urn:microsoft.com/office/officeart/2005/8/layout/radial3"/>
    <dgm:cxn modelId="{9677CF19-468D-4985-AFC5-5280C832CE9A}" type="presParOf" srcId="{51EF1D93-5AC4-4ABF-9F47-9968839794F1}" destId="{FBCB1EAD-0B84-46E2-BA24-20182069C460}" srcOrd="8" destOrd="0" presId="urn:microsoft.com/office/officeart/2005/8/layout/radial3"/>
    <dgm:cxn modelId="{6254EDB4-799C-4B4F-AF8E-CD984B0D814E}" type="presParOf" srcId="{51EF1D93-5AC4-4ABF-9F47-9968839794F1}" destId="{2538B18C-0CF8-4A51-9F43-C57181A5073F}" srcOrd="9" destOrd="0" presId="urn:microsoft.com/office/officeart/2005/8/layout/radial3"/>
    <dgm:cxn modelId="{0510402F-EE9C-4608-A454-054A13125B36}" type="presParOf" srcId="{51EF1D93-5AC4-4ABF-9F47-9968839794F1}" destId="{CFE6AC6C-F48F-492B-8FC5-EBF25B237CE9}" srcOrd="10"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25097C-B4B4-4EB3-BC82-221C948A1EE1}"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08D477E1-D0F5-4733-85A3-DC1D70D336E8}">
      <dgm:prSet phldrT="[Text]"/>
      <dgm:spPr/>
      <dgm:t>
        <a:bodyPr/>
        <a:lstStyle/>
        <a:p>
          <a:r>
            <a:rPr lang="en-US" dirty="0"/>
            <a:t>Ethics </a:t>
          </a:r>
        </a:p>
      </dgm:t>
    </dgm:pt>
    <dgm:pt modelId="{C0398B2D-6250-4AFF-907A-86E6A233231F}" type="parTrans" cxnId="{756252EF-2CB5-465A-9898-6772217F51FC}">
      <dgm:prSet/>
      <dgm:spPr/>
      <dgm:t>
        <a:bodyPr/>
        <a:lstStyle/>
        <a:p>
          <a:endParaRPr lang="en-US"/>
        </a:p>
      </dgm:t>
    </dgm:pt>
    <dgm:pt modelId="{41D521BD-B8A3-4623-8698-2A47787142AA}" type="sibTrans" cxnId="{756252EF-2CB5-465A-9898-6772217F51FC}">
      <dgm:prSet/>
      <dgm:spPr/>
      <dgm:t>
        <a:bodyPr/>
        <a:lstStyle/>
        <a:p>
          <a:endParaRPr lang="en-US"/>
        </a:p>
      </dgm:t>
    </dgm:pt>
    <dgm:pt modelId="{7C75FC0B-258E-49C5-8697-9998308B227E}">
      <dgm:prSet phldrT="[Text]"/>
      <dgm:spPr/>
      <dgm:t>
        <a:bodyPr/>
        <a:lstStyle/>
        <a:p>
          <a:r>
            <a:rPr lang="en-US" dirty="0"/>
            <a:t>Values</a:t>
          </a:r>
        </a:p>
      </dgm:t>
    </dgm:pt>
    <dgm:pt modelId="{30211C7E-4B8A-42B5-92CA-FC3B7C83F62B}" type="parTrans" cxnId="{341E291F-A9B7-4C13-B1E6-E4C4BB84EA43}">
      <dgm:prSet/>
      <dgm:spPr/>
      <dgm:t>
        <a:bodyPr/>
        <a:lstStyle/>
        <a:p>
          <a:endParaRPr lang="en-US"/>
        </a:p>
      </dgm:t>
    </dgm:pt>
    <dgm:pt modelId="{7E1F3918-C31B-4EC4-A793-644CCACA641C}" type="sibTrans" cxnId="{341E291F-A9B7-4C13-B1E6-E4C4BB84EA43}">
      <dgm:prSet/>
      <dgm:spPr/>
      <dgm:t>
        <a:bodyPr/>
        <a:lstStyle/>
        <a:p>
          <a:endParaRPr lang="en-US"/>
        </a:p>
      </dgm:t>
    </dgm:pt>
    <dgm:pt modelId="{048D7864-C9E1-4080-88DF-6FA392C61A7C}">
      <dgm:prSet phldrT="[Text]"/>
      <dgm:spPr/>
      <dgm:t>
        <a:bodyPr/>
        <a:lstStyle/>
        <a:p>
          <a:r>
            <a:rPr lang="en-US" dirty="0"/>
            <a:t>Practice</a:t>
          </a:r>
        </a:p>
      </dgm:t>
    </dgm:pt>
    <dgm:pt modelId="{98B7EBDA-6A13-4AED-8F5B-B078139E2BD0}" type="parTrans" cxnId="{8275101B-5811-4000-A11D-13CCB165BE0F}">
      <dgm:prSet/>
      <dgm:spPr/>
      <dgm:t>
        <a:bodyPr/>
        <a:lstStyle/>
        <a:p>
          <a:endParaRPr lang="en-US"/>
        </a:p>
      </dgm:t>
    </dgm:pt>
    <dgm:pt modelId="{D61148C2-EA38-4938-944A-8A49A9C257D7}" type="sibTrans" cxnId="{8275101B-5811-4000-A11D-13CCB165BE0F}">
      <dgm:prSet/>
      <dgm:spPr/>
      <dgm:t>
        <a:bodyPr/>
        <a:lstStyle/>
        <a:p>
          <a:endParaRPr lang="en-US"/>
        </a:p>
      </dgm:t>
    </dgm:pt>
    <dgm:pt modelId="{C8AAF48D-6C7A-4126-BDB5-412C510DE84B}">
      <dgm:prSet phldrT="[Text]"/>
      <dgm:spPr/>
      <dgm:t>
        <a:bodyPr/>
        <a:lstStyle/>
        <a:p>
          <a:r>
            <a:rPr lang="en-US" dirty="0"/>
            <a:t>Principles</a:t>
          </a:r>
        </a:p>
      </dgm:t>
    </dgm:pt>
    <dgm:pt modelId="{01C4ED6B-FF55-42C4-9A75-7EFC4B23C5F2}" type="parTrans" cxnId="{3AF63AC3-C80B-4FCA-9887-0D7CD8CE8C22}">
      <dgm:prSet/>
      <dgm:spPr/>
      <dgm:t>
        <a:bodyPr/>
        <a:lstStyle/>
        <a:p>
          <a:endParaRPr lang="en-US"/>
        </a:p>
      </dgm:t>
    </dgm:pt>
    <dgm:pt modelId="{4DAD2FB8-E3F8-4EAA-9E6B-D5B39E1BA8D0}" type="sibTrans" cxnId="{3AF63AC3-C80B-4FCA-9887-0D7CD8CE8C22}">
      <dgm:prSet/>
      <dgm:spPr/>
      <dgm:t>
        <a:bodyPr/>
        <a:lstStyle/>
        <a:p>
          <a:endParaRPr lang="en-US"/>
        </a:p>
      </dgm:t>
    </dgm:pt>
    <dgm:pt modelId="{0A77BF6B-08F5-4B42-BE8A-60331BF4196C}">
      <dgm:prSet phldrT="[Text]"/>
      <dgm:spPr/>
      <dgm:t>
        <a:bodyPr/>
        <a:lstStyle/>
        <a:p>
          <a:r>
            <a:rPr lang="en-US" dirty="0"/>
            <a:t>Research</a:t>
          </a:r>
        </a:p>
      </dgm:t>
    </dgm:pt>
    <dgm:pt modelId="{95B72B93-CD3D-4515-AF77-26840A202C03}" type="parTrans" cxnId="{546DBDBA-B6EA-44C1-B79E-7AFE6FB7CE3B}">
      <dgm:prSet/>
      <dgm:spPr/>
      <dgm:t>
        <a:bodyPr/>
        <a:lstStyle/>
        <a:p>
          <a:endParaRPr lang="en-US"/>
        </a:p>
      </dgm:t>
    </dgm:pt>
    <dgm:pt modelId="{E69119A5-401B-4F3B-B33B-A0E24E6B2F62}" type="sibTrans" cxnId="{546DBDBA-B6EA-44C1-B79E-7AFE6FB7CE3B}">
      <dgm:prSet/>
      <dgm:spPr/>
      <dgm:t>
        <a:bodyPr/>
        <a:lstStyle/>
        <a:p>
          <a:endParaRPr lang="en-US"/>
        </a:p>
      </dgm:t>
    </dgm:pt>
    <dgm:pt modelId="{30FC29BE-6ABF-4CC7-9C1A-5A05DEA5854B}" type="pres">
      <dgm:prSet presAssocID="{6C25097C-B4B4-4EB3-BC82-221C948A1EE1}" presName="Name0" presStyleCnt="0">
        <dgm:presLayoutVars>
          <dgm:chMax val="1"/>
          <dgm:dir/>
          <dgm:animLvl val="ctr"/>
          <dgm:resizeHandles val="exact"/>
        </dgm:presLayoutVars>
      </dgm:prSet>
      <dgm:spPr/>
    </dgm:pt>
    <dgm:pt modelId="{5AC65B41-57EA-4708-B6C5-B2D0F9C3F73C}" type="pres">
      <dgm:prSet presAssocID="{08D477E1-D0F5-4733-85A3-DC1D70D336E8}" presName="centerShape" presStyleLbl="node0" presStyleIdx="0" presStyleCnt="1" custLinFactNeighborX="243" custLinFactNeighborY="243"/>
      <dgm:spPr/>
    </dgm:pt>
    <dgm:pt modelId="{90F65D77-FDD7-47B9-9811-6CF959D70AEC}" type="pres">
      <dgm:prSet presAssocID="{7C75FC0B-258E-49C5-8697-9998308B227E}" presName="node" presStyleLbl="node1" presStyleIdx="0" presStyleCnt="4">
        <dgm:presLayoutVars>
          <dgm:bulletEnabled val="1"/>
        </dgm:presLayoutVars>
      </dgm:prSet>
      <dgm:spPr/>
    </dgm:pt>
    <dgm:pt modelId="{8F5DA3ED-5130-471A-B7E9-8BB16DB08C30}" type="pres">
      <dgm:prSet presAssocID="{7C75FC0B-258E-49C5-8697-9998308B227E}" presName="dummy" presStyleCnt="0"/>
      <dgm:spPr/>
    </dgm:pt>
    <dgm:pt modelId="{8F5F0614-CE3D-4F51-B09C-F6E1AC5EEA86}" type="pres">
      <dgm:prSet presAssocID="{7E1F3918-C31B-4EC4-A793-644CCACA641C}" presName="sibTrans" presStyleLbl="sibTrans2D1" presStyleIdx="0" presStyleCnt="4"/>
      <dgm:spPr/>
    </dgm:pt>
    <dgm:pt modelId="{60C3F591-EC45-4CCF-A6C5-CA66C0130968}" type="pres">
      <dgm:prSet presAssocID="{048D7864-C9E1-4080-88DF-6FA392C61A7C}" presName="node" presStyleLbl="node1" presStyleIdx="1" presStyleCnt="4">
        <dgm:presLayoutVars>
          <dgm:bulletEnabled val="1"/>
        </dgm:presLayoutVars>
      </dgm:prSet>
      <dgm:spPr/>
    </dgm:pt>
    <dgm:pt modelId="{2C805599-D3E9-4543-9D05-2A438F15FC5B}" type="pres">
      <dgm:prSet presAssocID="{048D7864-C9E1-4080-88DF-6FA392C61A7C}" presName="dummy" presStyleCnt="0"/>
      <dgm:spPr/>
    </dgm:pt>
    <dgm:pt modelId="{83B0621A-8D4E-4323-B544-1A354269D40F}" type="pres">
      <dgm:prSet presAssocID="{D61148C2-EA38-4938-944A-8A49A9C257D7}" presName="sibTrans" presStyleLbl="sibTrans2D1" presStyleIdx="1" presStyleCnt="4"/>
      <dgm:spPr/>
    </dgm:pt>
    <dgm:pt modelId="{27D54457-1C10-41CF-A71A-DCE5014584EB}" type="pres">
      <dgm:prSet presAssocID="{C8AAF48D-6C7A-4126-BDB5-412C510DE84B}" presName="node" presStyleLbl="node1" presStyleIdx="2" presStyleCnt="4">
        <dgm:presLayoutVars>
          <dgm:bulletEnabled val="1"/>
        </dgm:presLayoutVars>
      </dgm:prSet>
      <dgm:spPr/>
    </dgm:pt>
    <dgm:pt modelId="{A14D8799-6B73-4A5E-8DD9-AA1E4AA3E5F5}" type="pres">
      <dgm:prSet presAssocID="{C8AAF48D-6C7A-4126-BDB5-412C510DE84B}" presName="dummy" presStyleCnt="0"/>
      <dgm:spPr/>
    </dgm:pt>
    <dgm:pt modelId="{BCA436A3-6613-4DE3-A586-10D4415346E3}" type="pres">
      <dgm:prSet presAssocID="{4DAD2FB8-E3F8-4EAA-9E6B-D5B39E1BA8D0}" presName="sibTrans" presStyleLbl="sibTrans2D1" presStyleIdx="2" presStyleCnt="4"/>
      <dgm:spPr/>
    </dgm:pt>
    <dgm:pt modelId="{DCE12ADA-177E-4A56-A232-10326670B20E}" type="pres">
      <dgm:prSet presAssocID="{0A77BF6B-08F5-4B42-BE8A-60331BF4196C}" presName="node" presStyleLbl="node1" presStyleIdx="3" presStyleCnt="4">
        <dgm:presLayoutVars>
          <dgm:bulletEnabled val="1"/>
        </dgm:presLayoutVars>
      </dgm:prSet>
      <dgm:spPr/>
    </dgm:pt>
    <dgm:pt modelId="{A134567C-A2C8-461D-8829-4319E1B3BA8B}" type="pres">
      <dgm:prSet presAssocID="{0A77BF6B-08F5-4B42-BE8A-60331BF4196C}" presName="dummy" presStyleCnt="0"/>
      <dgm:spPr/>
    </dgm:pt>
    <dgm:pt modelId="{8216527D-D63A-4BDD-8C85-D332F4E472E1}" type="pres">
      <dgm:prSet presAssocID="{E69119A5-401B-4F3B-B33B-A0E24E6B2F62}" presName="sibTrans" presStyleLbl="sibTrans2D1" presStyleIdx="3" presStyleCnt="4"/>
      <dgm:spPr/>
    </dgm:pt>
  </dgm:ptLst>
  <dgm:cxnLst>
    <dgm:cxn modelId="{8275101B-5811-4000-A11D-13CCB165BE0F}" srcId="{08D477E1-D0F5-4733-85A3-DC1D70D336E8}" destId="{048D7864-C9E1-4080-88DF-6FA392C61A7C}" srcOrd="1" destOrd="0" parTransId="{98B7EBDA-6A13-4AED-8F5B-B078139E2BD0}" sibTransId="{D61148C2-EA38-4938-944A-8A49A9C257D7}"/>
    <dgm:cxn modelId="{341E291F-A9B7-4C13-B1E6-E4C4BB84EA43}" srcId="{08D477E1-D0F5-4733-85A3-DC1D70D336E8}" destId="{7C75FC0B-258E-49C5-8697-9998308B227E}" srcOrd="0" destOrd="0" parTransId="{30211C7E-4B8A-42B5-92CA-FC3B7C83F62B}" sibTransId="{7E1F3918-C31B-4EC4-A793-644CCACA641C}"/>
    <dgm:cxn modelId="{EB678436-772D-4FAB-A8B0-4A9AB0AD623D}" type="presOf" srcId="{C8AAF48D-6C7A-4126-BDB5-412C510DE84B}" destId="{27D54457-1C10-41CF-A71A-DCE5014584EB}" srcOrd="0" destOrd="0" presId="urn:microsoft.com/office/officeart/2005/8/layout/radial6"/>
    <dgm:cxn modelId="{40A4F14C-F6F0-4E31-AA43-EAEFB7808EC8}" type="presOf" srcId="{08D477E1-D0F5-4733-85A3-DC1D70D336E8}" destId="{5AC65B41-57EA-4708-B6C5-B2D0F9C3F73C}" srcOrd="0" destOrd="0" presId="urn:microsoft.com/office/officeart/2005/8/layout/radial6"/>
    <dgm:cxn modelId="{599C5F57-0E15-475C-B288-861C395DED02}" type="presOf" srcId="{4DAD2FB8-E3F8-4EAA-9E6B-D5B39E1BA8D0}" destId="{BCA436A3-6613-4DE3-A586-10D4415346E3}" srcOrd="0" destOrd="0" presId="urn:microsoft.com/office/officeart/2005/8/layout/radial6"/>
    <dgm:cxn modelId="{0BE35E63-125E-4D04-A8B7-F95153D5A2E2}" type="presOf" srcId="{0A77BF6B-08F5-4B42-BE8A-60331BF4196C}" destId="{DCE12ADA-177E-4A56-A232-10326670B20E}" srcOrd="0" destOrd="0" presId="urn:microsoft.com/office/officeart/2005/8/layout/radial6"/>
    <dgm:cxn modelId="{C73BA675-51DF-494A-88BA-591FA39484D1}" type="presOf" srcId="{E69119A5-401B-4F3B-B33B-A0E24E6B2F62}" destId="{8216527D-D63A-4BDD-8C85-D332F4E472E1}" srcOrd="0" destOrd="0" presId="urn:microsoft.com/office/officeart/2005/8/layout/radial6"/>
    <dgm:cxn modelId="{1925FE8E-1F35-4605-B3BE-914844D967EF}" type="presOf" srcId="{7C75FC0B-258E-49C5-8697-9998308B227E}" destId="{90F65D77-FDD7-47B9-9811-6CF959D70AEC}" srcOrd="0" destOrd="0" presId="urn:microsoft.com/office/officeart/2005/8/layout/radial6"/>
    <dgm:cxn modelId="{AD3F6D91-8DF4-40DB-8ACC-84E50A1564FE}" type="presOf" srcId="{7E1F3918-C31B-4EC4-A793-644CCACA641C}" destId="{8F5F0614-CE3D-4F51-B09C-F6E1AC5EEA86}" srcOrd="0" destOrd="0" presId="urn:microsoft.com/office/officeart/2005/8/layout/radial6"/>
    <dgm:cxn modelId="{4C95C294-89F2-4E4E-BBB6-BA7EBDB476C0}" type="presOf" srcId="{048D7864-C9E1-4080-88DF-6FA392C61A7C}" destId="{60C3F591-EC45-4CCF-A6C5-CA66C0130968}" srcOrd="0" destOrd="0" presId="urn:microsoft.com/office/officeart/2005/8/layout/radial6"/>
    <dgm:cxn modelId="{546DBDBA-B6EA-44C1-B79E-7AFE6FB7CE3B}" srcId="{08D477E1-D0F5-4733-85A3-DC1D70D336E8}" destId="{0A77BF6B-08F5-4B42-BE8A-60331BF4196C}" srcOrd="3" destOrd="0" parTransId="{95B72B93-CD3D-4515-AF77-26840A202C03}" sibTransId="{E69119A5-401B-4F3B-B33B-A0E24E6B2F62}"/>
    <dgm:cxn modelId="{3AF63AC3-C80B-4FCA-9887-0D7CD8CE8C22}" srcId="{08D477E1-D0F5-4733-85A3-DC1D70D336E8}" destId="{C8AAF48D-6C7A-4126-BDB5-412C510DE84B}" srcOrd="2" destOrd="0" parTransId="{01C4ED6B-FF55-42C4-9A75-7EFC4B23C5F2}" sibTransId="{4DAD2FB8-E3F8-4EAA-9E6B-D5B39E1BA8D0}"/>
    <dgm:cxn modelId="{3890B8C7-9056-4FD4-9A6F-85840426DFCE}" type="presOf" srcId="{6C25097C-B4B4-4EB3-BC82-221C948A1EE1}" destId="{30FC29BE-6ABF-4CC7-9C1A-5A05DEA5854B}" srcOrd="0" destOrd="0" presId="urn:microsoft.com/office/officeart/2005/8/layout/radial6"/>
    <dgm:cxn modelId="{CEDE27C9-18B2-48EE-85E6-F566F65BE670}" type="presOf" srcId="{D61148C2-EA38-4938-944A-8A49A9C257D7}" destId="{83B0621A-8D4E-4323-B544-1A354269D40F}" srcOrd="0" destOrd="0" presId="urn:microsoft.com/office/officeart/2005/8/layout/radial6"/>
    <dgm:cxn modelId="{756252EF-2CB5-465A-9898-6772217F51FC}" srcId="{6C25097C-B4B4-4EB3-BC82-221C948A1EE1}" destId="{08D477E1-D0F5-4733-85A3-DC1D70D336E8}" srcOrd="0" destOrd="0" parTransId="{C0398B2D-6250-4AFF-907A-86E6A233231F}" sibTransId="{41D521BD-B8A3-4623-8698-2A47787142AA}"/>
    <dgm:cxn modelId="{6BE729B2-E8D5-4DEB-B281-51914219C9DA}" type="presParOf" srcId="{30FC29BE-6ABF-4CC7-9C1A-5A05DEA5854B}" destId="{5AC65B41-57EA-4708-B6C5-B2D0F9C3F73C}" srcOrd="0" destOrd="0" presId="urn:microsoft.com/office/officeart/2005/8/layout/radial6"/>
    <dgm:cxn modelId="{E8B0DFC8-360A-48E1-BD1E-43D8B2D3713A}" type="presParOf" srcId="{30FC29BE-6ABF-4CC7-9C1A-5A05DEA5854B}" destId="{90F65D77-FDD7-47B9-9811-6CF959D70AEC}" srcOrd="1" destOrd="0" presId="urn:microsoft.com/office/officeart/2005/8/layout/radial6"/>
    <dgm:cxn modelId="{44E913A5-7F20-4696-8395-5DB5DED577A3}" type="presParOf" srcId="{30FC29BE-6ABF-4CC7-9C1A-5A05DEA5854B}" destId="{8F5DA3ED-5130-471A-B7E9-8BB16DB08C30}" srcOrd="2" destOrd="0" presId="urn:microsoft.com/office/officeart/2005/8/layout/radial6"/>
    <dgm:cxn modelId="{B0EBF376-3C0D-48FA-853B-830288A2168C}" type="presParOf" srcId="{30FC29BE-6ABF-4CC7-9C1A-5A05DEA5854B}" destId="{8F5F0614-CE3D-4F51-B09C-F6E1AC5EEA86}" srcOrd="3" destOrd="0" presId="urn:microsoft.com/office/officeart/2005/8/layout/radial6"/>
    <dgm:cxn modelId="{4F9CBAB8-1D2C-4196-AE0C-892FADA4CCA7}" type="presParOf" srcId="{30FC29BE-6ABF-4CC7-9C1A-5A05DEA5854B}" destId="{60C3F591-EC45-4CCF-A6C5-CA66C0130968}" srcOrd="4" destOrd="0" presId="urn:microsoft.com/office/officeart/2005/8/layout/radial6"/>
    <dgm:cxn modelId="{AD7CF2F1-6DE6-40D8-81E0-08A29EB3840E}" type="presParOf" srcId="{30FC29BE-6ABF-4CC7-9C1A-5A05DEA5854B}" destId="{2C805599-D3E9-4543-9D05-2A438F15FC5B}" srcOrd="5" destOrd="0" presId="urn:microsoft.com/office/officeart/2005/8/layout/radial6"/>
    <dgm:cxn modelId="{3A12B312-FC9B-4BC1-99E7-5AA1ACCD630D}" type="presParOf" srcId="{30FC29BE-6ABF-4CC7-9C1A-5A05DEA5854B}" destId="{83B0621A-8D4E-4323-B544-1A354269D40F}" srcOrd="6" destOrd="0" presId="urn:microsoft.com/office/officeart/2005/8/layout/radial6"/>
    <dgm:cxn modelId="{F33F27AD-F348-4794-8121-CE76AFCDE565}" type="presParOf" srcId="{30FC29BE-6ABF-4CC7-9C1A-5A05DEA5854B}" destId="{27D54457-1C10-41CF-A71A-DCE5014584EB}" srcOrd="7" destOrd="0" presId="urn:microsoft.com/office/officeart/2005/8/layout/radial6"/>
    <dgm:cxn modelId="{9EF07F10-6C3B-4901-9A0E-F5CAB3A209B4}" type="presParOf" srcId="{30FC29BE-6ABF-4CC7-9C1A-5A05DEA5854B}" destId="{A14D8799-6B73-4A5E-8DD9-AA1E4AA3E5F5}" srcOrd="8" destOrd="0" presId="urn:microsoft.com/office/officeart/2005/8/layout/radial6"/>
    <dgm:cxn modelId="{36B64B09-42DE-4DAB-A4E7-907467134F44}" type="presParOf" srcId="{30FC29BE-6ABF-4CC7-9C1A-5A05DEA5854B}" destId="{BCA436A3-6613-4DE3-A586-10D4415346E3}" srcOrd="9" destOrd="0" presId="urn:microsoft.com/office/officeart/2005/8/layout/radial6"/>
    <dgm:cxn modelId="{1B016C46-6A44-4BAA-A856-6CA459513C72}" type="presParOf" srcId="{30FC29BE-6ABF-4CC7-9C1A-5A05DEA5854B}" destId="{DCE12ADA-177E-4A56-A232-10326670B20E}" srcOrd="10" destOrd="0" presId="urn:microsoft.com/office/officeart/2005/8/layout/radial6"/>
    <dgm:cxn modelId="{6BDC155E-4A48-49AF-858D-2CA4E0F7483E}" type="presParOf" srcId="{30FC29BE-6ABF-4CC7-9C1A-5A05DEA5854B}" destId="{A134567C-A2C8-461D-8829-4319E1B3BA8B}" srcOrd="11" destOrd="0" presId="urn:microsoft.com/office/officeart/2005/8/layout/radial6"/>
    <dgm:cxn modelId="{40EE1986-A334-430E-B5C4-5F074DB1A51C}" type="presParOf" srcId="{30FC29BE-6ABF-4CC7-9C1A-5A05DEA5854B}" destId="{8216527D-D63A-4BDD-8C85-D332F4E472E1}" srcOrd="12"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DC2A91-0E10-41EF-B21B-74CD5BC9F201}">
      <dsp:nvSpPr>
        <dsp:cNvPr id="0" name=""/>
        <dsp:cNvSpPr/>
      </dsp:nvSpPr>
      <dsp:spPr>
        <a:xfrm>
          <a:off x="3057425" y="1215925"/>
          <a:ext cx="3029148" cy="3029148"/>
        </a:xfrm>
        <a:prstGeom prst="ellipse">
          <a:avLst/>
        </a:prstGeom>
        <a:solidFill>
          <a:schemeClr val="accent4">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You &amp; Your Job</a:t>
          </a:r>
        </a:p>
      </dsp:txBody>
      <dsp:txXfrm>
        <a:off x="3501033" y="1659533"/>
        <a:ext cx="2141932" cy="2141932"/>
      </dsp:txXfrm>
    </dsp:sp>
    <dsp:sp modelId="{46A25B84-BDFF-454C-9AA5-D90500040E09}">
      <dsp:nvSpPr>
        <dsp:cNvPr id="0" name=""/>
        <dsp:cNvSpPr/>
      </dsp:nvSpPr>
      <dsp:spPr>
        <a:xfrm>
          <a:off x="3814712" y="540"/>
          <a:ext cx="1514574" cy="1514574"/>
        </a:xfrm>
        <a:prstGeom prst="ellipse">
          <a:avLst/>
        </a:prstGeom>
        <a:solidFill>
          <a:schemeClr val="accent4">
            <a:alpha val="50000"/>
            <a:hueOff val="1225111"/>
            <a:satOff val="-5097"/>
            <a:lumOff val="1201"/>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Nature</a:t>
          </a:r>
        </a:p>
      </dsp:txBody>
      <dsp:txXfrm>
        <a:off x="4036516" y="222344"/>
        <a:ext cx="1070966" cy="1070966"/>
      </dsp:txXfrm>
    </dsp:sp>
    <dsp:sp modelId="{1FB411CB-2F34-46A4-8C6F-B072974F012C}">
      <dsp:nvSpPr>
        <dsp:cNvPr id="0" name=""/>
        <dsp:cNvSpPr/>
      </dsp:nvSpPr>
      <dsp:spPr>
        <a:xfrm>
          <a:off x="5209602" y="578322"/>
          <a:ext cx="1514574" cy="1514574"/>
        </a:xfrm>
        <a:prstGeom prst="ellipse">
          <a:avLst/>
        </a:prstGeom>
        <a:solidFill>
          <a:schemeClr val="accent4">
            <a:alpha val="50000"/>
            <a:hueOff val="2450223"/>
            <a:satOff val="-10194"/>
            <a:lumOff val="2402"/>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Government</a:t>
          </a:r>
        </a:p>
      </dsp:txBody>
      <dsp:txXfrm>
        <a:off x="5431406" y="800126"/>
        <a:ext cx="1070966" cy="1070966"/>
      </dsp:txXfrm>
    </dsp:sp>
    <dsp:sp modelId="{6BAB1B64-7BF1-4DD5-8D58-E327AD3E83DA}">
      <dsp:nvSpPr>
        <dsp:cNvPr id="0" name=""/>
        <dsp:cNvSpPr/>
      </dsp:nvSpPr>
      <dsp:spPr>
        <a:xfrm>
          <a:off x="5787385" y="1973212"/>
          <a:ext cx="1514574" cy="1514574"/>
        </a:xfrm>
        <a:prstGeom prst="ellipse">
          <a:avLst/>
        </a:prstGeom>
        <a:solidFill>
          <a:schemeClr val="accent4">
            <a:alpha val="50000"/>
            <a:hueOff val="3675334"/>
            <a:satOff val="-15291"/>
            <a:lumOff val="3603"/>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Politics</a:t>
          </a:r>
        </a:p>
      </dsp:txBody>
      <dsp:txXfrm>
        <a:off x="6009189" y="2195016"/>
        <a:ext cx="1070966" cy="1070966"/>
      </dsp:txXfrm>
    </dsp:sp>
    <dsp:sp modelId="{03A5F177-B48C-409F-843B-8A73C4EE639D}">
      <dsp:nvSpPr>
        <dsp:cNvPr id="0" name=""/>
        <dsp:cNvSpPr/>
      </dsp:nvSpPr>
      <dsp:spPr>
        <a:xfrm>
          <a:off x="5209602" y="3368102"/>
          <a:ext cx="1514574" cy="1514574"/>
        </a:xfrm>
        <a:prstGeom prst="ellipse">
          <a:avLst/>
        </a:prstGeom>
        <a:solidFill>
          <a:schemeClr val="accent4">
            <a:alpha val="50000"/>
            <a:hueOff val="4900445"/>
            <a:satOff val="-20388"/>
            <a:lumOff val="4804"/>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Academia</a:t>
          </a:r>
        </a:p>
      </dsp:txBody>
      <dsp:txXfrm>
        <a:off x="5431406" y="3589906"/>
        <a:ext cx="1070966" cy="1070966"/>
      </dsp:txXfrm>
    </dsp:sp>
    <dsp:sp modelId="{7B0190E5-D5E9-4753-B00C-EE4655ED97B0}">
      <dsp:nvSpPr>
        <dsp:cNvPr id="0" name=""/>
        <dsp:cNvSpPr/>
      </dsp:nvSpPr>
      <dsp:spPr>
        <a:xfrm>
          <a:off x="3814712" y="3945885"/>
          <a:ext cx="1514574" cy="1514574"/>
        </a:xfrm>
        <a:prstGeom prst="ellipse">
          <a:avLst/>
        </a:prstGeom>
        <a:solidFill>
          <a:schemeClr val="accent4">
            <a:alpha val="50000"/>
            <a:hueOff val="6125556"/>
            <a:satOff val="-25486"/>
            <a:lumOff val="6005"/>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Corporations</a:t>
          </a:r>
        </a:p>
      </dsp:txBody>
      <dsp:txXfrm>
        <a:off x="4036516" y="4167689"/>
        <a:ext cx="1070966" cy="1070966"/>
      </dsp:txXfrm>
    </dsp:sp>
    <dsp:sp modelId="{FBCB1EAD-0B84-46E2-BA24-20182069C460}">
      <dsp:nvSpPr>
        <dsp:cNvPr id="0" name=""/>
        <dsp:cNvSpPr/>
      </dsp:nvSpPr>
      <dsp:spPr>
        <a:xfrm>
          <a:off x="2419822" y="3368102"/>
          <a:ext cx="1514574" cy="1514574"/>
        </a:xfrm>
        <a:prstGeom prst="ellipse">
          <a:avLst/>
        </a:prstGeom>
        <a:solidFill>
          <a:schemeClr val="accent4">
            <a:alpha val="50000"/>
            <a:hueOff val="7350668"/>
            <a:satOff val="-30583"/>
            <a:lumOff val="7206"/>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Military</a:t>
          </a:r>
        </a:p>
      </dsp:txBody>
      <dsp:txXfrm>
        <a:off x="2641626" y="3589906"/>
        <a:ext cx="1070966" cy="1070966"/>
      </dsp:txXfrm>
    </dsp:sp>
    <dsp:sp modelId="{2538B18C-0CF8-4A51-9F43-C57181A5073F}">
      <dsp:nvSpPr>
        <dsp:cNvPr id="0" name=""/>
        <dsp:cNvSpPr/>
      </dsp:nvSpPr>
      <dsp:spPr>
        <a:xfrm>
          <a:off x="1842040" y="1973212"/>
          <a:ext cx="1514574" cy="1514574"/>
        </a:xfrm>
        <a:prstGeom prst="ellipse">
          <a:avLst/>
        </a:prstGeom>
        <a:solidFill>
          <a:schemeClr val="accent4">
            <a:alpha val="50000"/>
            <a:hueOff val="8575779"/>
            <a:satOff val="-35680"/>
            <a:lumOff val="8407"/>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Religion</a:t>
          </a:r>
        </a:p>
      </dsp:txBody>
      <dsp:txXfrm>
        <a:off x="2063844" y="2195016"/>
        <a:ext cx="1070966" cy="1070966"/>
      </dsp:txXfrm>
    </dsp:sp>
    <dsp:sp modelId="{CFE6AC6C-F48F-492B-8FC5-EBF25B237CE9}">
      <dsp:nvSpPr>
        <dsp:cNvPr id="0" name=""/>
        <dsp:cNvSpPr/>
      </dsp:nvSpPr>
      <dsp:spPr>
        <a:xfrm>
          <a:off x="2419822" y="578322"/>
          <a:ext cx="1514574" cy="1514574"/>
        </a:xfrm>
        <a:prstGeom prst="ellipse">
          <a:avLst/>
        </a:prstGeom>
        <a:solidFill>
          <a:schemeClr val="accent4">
            <a:alpha val="50000"/>
            <a:hueOff val="9800891"/>
            <a:satOff val="-40777"/>
            <a:lumOff val="9608"/>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Medical</a:t>
          </a:r>
        </a:p>
      </dsp:txBody>
      <dsp:txXfrm>
        <a:off x="2641626" y="800126"/>
        <a:ext cx="1070966" cy="10709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DC2A91-0E10-41EF-B21B-74CD5BC9F201}">
      <dsp:nvSpPr>
        <dsp:cNvPr id="0" name=""/>
        <dsp:cNvSpPr/>
      </dsp:nvSpPr>
      <dsp:spPr>
        <a:xfrm>
          <a:off x="3057425" y="1215925"/>
          <a:ext cx="3029148" cy="3029148"/>
        </a:xfrm>
        <a:prstGeom prst="ellipse">
          <a:avLst/>
        </a:prstGeom>
        <a:solidFill>
          <a:schemeClr val="accent4">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You &amp; Your Job</a:t>
          </a:r>
        </a:p>
      </dsp:txBody>
      <dsp:txXfrm>
        <a:off x="3501033" y="1659533"/>
        <a:ext cx="2141932" cy="2141932"/>
      </dsp:txXfrm>
    </dsp:sp>
    <dsp:sp modelId="{46A25B84-BDFF-454C-9AA5-D90500040E09}">
      <dsp:nvSpPr>
        <dsp:cNvPr id="0" name=""/>
        <dsp:cNvSpPr/>
      </dsp:nvSpPr>
      <dsp:spPr>
        <a:xfrm>
          <a:off x="3814712" y="540"/>
          <a:ext cx="1514574" cy="1514574"/>
        </a:xfrm>
        <a:prstGeom prst="ellipse">
          <a:avLst/>
        </a:prstGeom>
        <a:solidFill>
          <a:schemeClr val="accent4">
            <a:alpha val="50000"/>
            <a:hueOff val="980089"/>
            <a:satOff val="-4078"/>
            <a:lumOff val="961"/>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Nature</a:t>
          </a:r>
        </a:p>
      </dsp:txBody>
      <dsp:txXfrm>
        <a:off x="4036516" y="222344"/>
        <a:ext cx="1070966" cy="1070966"/>
      </dsp:txXfrm>
    </dsp:sp>
    <dsp:sp modelId="{1FB411CB-2F34-46A4-8C6F-B072974F012C}">
      <dsp:nvSpPr>
        <dsp:cNvPr id="0" name=""/>
        <dsp:cNvSpPr/>
      </dsp:nvSpPr>
      <dsp:spPr>
        <a:xfrm>
          <a:off x="4974220" y="377287"/>
          <a:ext cx="1514574" cy="1514574"/>
        </a:xfrm>
        <a:prstGeom prst="ellipse">
          <a:avLst/>
        </a:prstGeom>
        <a:solidFill>
          <a:schemeClr val="accent4">
            <a:alpha val="50000"/>
            <a:hueOff val="1960178"/>
            <a:satOff val="-8155"/>
            <a:lumOff val="1922"/>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Government</a:t>
          </a:r>
        </a:p>
      </dsp:txBody>
      <dsp:txXfrm>
        <a:off x="5196024" y="599091"/>
        <a:ext cx="1070966" cy="1070966"/>
      </dsp:txXfrm>
    </dsp:sp>
    <dsp:sp modelId="{6BAB1B64-7BF1-4DD5-8D58-E327AD3E83DA}">
      <dsp:nvSpPr>
        <dsp:cNvPr id="0" name=""/>
        <dsp:cNvSpPr/>
      </dsp:nvSpPr>
      <dsp:spPr>
        <a:xfrm>
          <a:off x="5690835" y="1363623"/>
          <a:ext cx="1514574" cy="1514574"/>
        </a:xfrm>
        <a:prstGeom prst="ellipse">
          <a:avLst/>
        </a:prstGeom>
        <a:solidFill>
          <a:schemeClr val="accent4">
            <a:alpha val="50000"/>
            <a:hueOff val="2940267"/>
            <a:satOff val="-12233"/>
            <a:lumOff val="2882"/>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Politics</a:t>
          </a:r>
        </a:p>
      </dsp:txBody>
      <dsp:txXfrm>
        <a:off x="5912639" y="1585427"/>
        <a:ext cx="1070966" cy="1070966"/>
      </dsp:txXfrm>
    </dsp:sp>
    <dsp:sp modelId="{33FC4258-299B-4F1D-822E-B008490D30B0}">
      <dsp:nvSpPr>
        <dsp:cNvPr id="0" name=""/>
        <dsp:cNvSpPr/>
      </dsp:nvSpPr>
      <dsp:spPr>
        <a:xfrm>
          <a:off x="5690835" y="2582802"/>
          <a:ext cx="1514574" cy="1514574"/>
        </a:xfrm>
        <a:prstGeom prst="ellipse">
          <a:avLst/>
        </a:prstGeom>
        <a:solidFill>
          <a:schemeClr val="accent4">
            <a:alpha val="50000"/>
            <a:hueOff val="3920356"/>
            <a:satOff val="-16311"/>
            <a:lumOff val="3843"/>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People/</a:t>
          </a:r>
        </a:p>
        <a:p>
          <a:pPr marL="0" lvl="0" indent="0" algn="ctr" defTabSz="666750">
            <a:lnSpc>
              <a:spcPct val="90000"/>
            </a:lnSpc>
            <a:spcBef>
              <a:spcPct val="0"/>
            </a:spcBef>
            <a:spcAft>
              <a:spcPct val="35000"/>
            </a:spcAft>
            <a:buNone/>
          </a:pPr>
          <a:r>
            <a:rPr lang="en-US" sz="1500" kern="1200" dirty="0"/>
            <a:t>Culture</a:t>
          </a:r>
        </a:p>
      </dsp:txBody>
      <dsp:txXfrm>
        <a:off x="5912639" y="2804606"/>
        <a:ext cx="1070966" cy="1070966"/>
      </dsp:txXfrm>
    </dsp:sp>
    <dsp:sp modelId="{7E0246A8-4F7B-4DEF-94BF-D64549571C56}">
      <dsp:nvSpPr>
        <dsp:cNvPr id="0" name=""/>
        <dsp:cNvSpPr/>
      </dsp:nvSpPr>
      <dsp:spPr>
        <a:xfrm>
          <a:off x="4974220" y="3569138"/>
          <a:ext cx="1514574" cy="1514574"/>
        </a:xfrm>
        <a:prstGeom prst="ellipse">
          <a:avLst/>
        </a:prstGeom>
        <a:solidFill>
          <a:schemeClr val="accent4">
            <a:alpha val="50000"/>
            <a:hueOff val="4900445"/>
            <a:satOff val="-20388"/>
            <a:lumOff val="4804"/>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a:t>
          </a:r>
        </a:p>
      </dsp:txBody>
      <dsp:txXfrm>
        <a:off x="5196024" y="3790942"/>
        <a:ext cx="1070966" cy="1070966"/>
      </dsp:txXfrm>
    </dsp:sp>
    <dsp:sp modelId="{03A5F177-B48C-409F-843B-8A73C4EE639D}">
      <dsp:nvSpPr>
        <dsp:cNvPr id="0" name=""/>
        <dsp:cNvSpPr/>
      </dsp:nvSpPr>
      <dsp:spPr>
        <a:xfrm>
          <a:off x="3814712" y="3945885"/>
          <a:ext cx="1514574" cy="1514574"/>
        </a:xfrm>
        <a:prstGeom prst="ellipse">
          <a:avLst/>
        </a:prstGeom>
        <a:solidFill>
          <a:schemeClr val="accent4">
            <a:alpha val="50000"/>
            <a:hueOff val="5880535"/>
            <a:satOff val="-24466"/>
            <a:lumOff val="5765"/>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Academia</a:t>
          </a:r>
        </a:p>
      </dsp:txBody>
      <dsp:txXfrm>
        <a:off x="4036516" y="4167689"/>
        <a:ext cx="1070966" cy="1070966"/>
      </dsp:txXfrm>
    </dsp:sp>
    <dsp:sp modelId="{7B0190E5-D5E9-4753-B00C-EE4655ED97B0}">
      <dsp:nvSpPr>
        <dsp:cNvPr id="0" name=""/>
        <dsp:cNvSpPr/>
      </dsp:nvSpPr>
      <dsp:spPr>
        <a:xfrm>
          <a:off x="2655205" y="3569138"/>
          <a:ext cx="1514574" cy="1514574"/>
        </a:xfrm>
        <a:prstGeom prst="ellipse">
          <a:avLst/>
        </a:prstGeom>
        <a:solidFill>
          <a:schemeClr val="accent4">
            <a:alpha val="50000"/>
            <a:hueOff val="6860623"/>
            <a:satOff val="-28544"/>
            <a:lumOff val="6726"/>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Corporations</a:t>
          </a:r>
        </a:p>
      </dsp:txBody>
      <dsp:txXfrm>
        <a:off x="2877009" y="3790942"/>
        <a:ext cx="1070966" cy="1070966"/>
      </dsp:txXfrm>
    </dsp:sp>
    <dsp:sp modelId="{FBCB1EAD-0B84-46E2-BA24-20182069C460}">
      <dsp:nvSpPr>
        <dsp:cNvPr id="0" name=""/>
        <dsp:cNvSpPr/>
      </dsp:nvSpPr>
      <dsp:spPr>
        <a:xfrm>
          <a:off x="1938590" y="2582802"/>
          <a:ext cx="1514574" cy="1514574"/>
        </a:xfrm>
        <a:prstGeom prst="ellipse">
          <a:avLst/>
        </a:prstGeom>
        <a:solidFill>
          <a:schemeClr val="accent4">
            <a:alpha val="50000"/>
            <a:hueOff val="7840713"/>
            <a:satOff val="-32622"/>
            <a:lumOff val="7686"/>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Military</a:t>
          </a:r>
        </a:p>
      </dsp:txBody>
      <dsp:txXfrm>
        <a:off x="2160394" y="2804606"/>
        <a:ext cx="1070966" cy="1070966"/>
      </dsp:txXfrm>
    </dsp:sp>
    <dsp:sp modelId="{2538B18C-0CF8-4A51-9F43-C57181A5073F}">
      <dsp:nvSpPr>
        <dsp:cNvPr id="0" name=""/>
        <dsp:cNvSpPr/>
      </dsp:nvSpPr>
      <dsp:spPr>
        <a:xfrm>
          <a:off x="1938590" y="1363623"/>
          <a:ext cx="1514574" cy="1514574"/>
        </a:xfrm>
        <a:prstGeom prst="ellipse">
          <a:avLst/>
        </a:prstGeom>
        <a:solidFill>
          <a:schemeClr val="accent4">
            <a:alpha val="50000"/>
            <a:hueOff val="8820801"/>
            <a:satOff val="-36699"/>
            <a:lumOff val="8647"/>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Religion</a:t>
          </a:r>
        </a:p>
      </dsp:txBody>
      <dsp:txXfrm>
        <a:off x="2160394" y="1585427"/>
        <a:ext cx="1070966" cy="1070966"/>
      </dsp:txXfrm>
    </dsp:sp>
    <dsp:sp modelId="{CFE6AC6C-F48F-492B-8FC5-EBF25B237CE9}">
      <dsp:nvSpPr>
        <dsp:cNvPr id="0" name=""/>
        <dsp:cNvSpPr/>
      </dsp:nvSpPr>
      <dsp:spPr>
        <a:xfrm>
          <a:off x="2655205" y="377287"/>
          <a:ext cx="1514574" cy="1514574"/>
        </a:xfrm>
        <a:prstGeom prst="ellipse">
          <a:avLst/>
        </a:prstGeom>
        <a:solidFill>
          <a:schemeClr val="accent4">
            <a:alpha val="50000"/>
            <a:hueOff val="9800891"/>
            <a:satOff val="-40777"/>
            <a:lumOff val="9608"/>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Medical</a:t>
          </a:r>
        </a:p>
      </dsp:txBody>
      <dsp:txXfrm>
        <a:off x="2877009" y="599091"/>
        <a:ext cx="1070966" cy="10709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16527D-D63A-4BDD-8C85-D332F4E472E1}">
      <dsp:nvSpPr>
        <dsp:cNvPr id="0" name=""/>
        <dsp:cNvSpPr/>
      </dsp:nvSpPr>
      <dsp:spPr>
        <a:xfrm>
          <a:off x="634910" y="300252"/>
          <a:ext cx="1999316" cy="1999316"/>
        </a:xfrm>
        <a:prstGeom prst="blockArc">
          <a:avLst>
            <a:gd name="adj1" fmla="val 10800000"/>
            <a:gd name="adj2" fmla="val 16200000"/>
            <a:gd name="adj3" fmla="val 46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CA436A3-6613-4DE3-A586-10D4415346E3}">
      <dsp:nvSpPr>
        <dsp:cNvPr id="0" name=""/>
        <dsp:cNvSpPr/>
      </dsp:nvSpPr>
      <dsp:spPr>
        <a:xfrm>
          <a:off x="634910" y="300252"/>
          <a:ext cx="1999316" cy="1999316"/>
        </a:xfrm>
        <a:prstGeom prst="blockArc">
          <a:avLst>
            <a:gd name="adj1" fmla="val 5400000"/>
            <a:gd name="adj2" fmla="val 10800000"/>
            <a:gd name="adj3" fmla="val 46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3B0621A-8D4E-4323-B544-1A354269D40F}">
      <dsp:nvSpPr>
        <dsp:cNvPr id="0" name=""/>
        <dsp:cNvSpPr/>
      </dsp:nvSpPr>
      <dsp:spPr>
        <a:xfrm>
          <a:off x="634910" y="300252"/>
          <a:ext cx="1999316" cy="1999316"/>
        </a:xfrm>
        <a:prstGeom prst="blockArc">
          <a:avLst>
            <a:gd name="adj1" fmla="val 0"/>
            <a:gd name="adj2" fmla="val 5400000"/>
            <a:gd name="adj3" fmla="val 46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F5F0614-CE3D-4F51-B09C-F6E1AC5EEA86}">
      <dsp:nvSpPr>
        <dsp:cNvPr id="0" name=""/>
        <dsp:cNvSpPr/>
      </dsp:nvSpPr>
      <dsp:spPr>
        <a:xfrm>
          <a:off x="634910" y="300252"/>
          <a:ext cx="1999316" cy="1999316"/>
        </a:xfrm>
        <a:prstGeom prst="blockArc">
          <a:avLst>
            <a:gd name="adj1" fmla="val 16200000"/>
            <a:gd name="adj2" fmla="val 0"/>
            <a:gd name="adj3" fmla="val 46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AC65B41-57EA-4708-B6C5-B2D0F9C3F73C}">
      <dsp:nvSpPr>
        <dsp:cNvPr id="0" name=""/>
        <dsp:cNvSpPr/>
      </dsp:nvSpPr>
      <dsp:spPr>
        <a:xfrm>
          <a:off x="1178793" y="844135"/>
          <a:ext cx="921041" cy="92104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Ethics </a:t>
          </a:r>
        </a:p>
      </dsp:txBody>
      <dsp:txXfrm>
        <a:off x="1313676" y="979018"/>
        <a:ext cx="651275" cy="651275"/>
      </dsp:txXfrm>
    </dsp:sp>
    <dsp:sp modelId="{90F65D77-FDD7-47B9-9811-6CF959D70AEC}">
      <dsp:nvSpPr>
        <dsp:cNvPr id="0" name=""/>
        <dsp:cNvSpPr/>
      </dsp:nvSpPr>
      <dsp:spPr>
        <a:xfrm>
          <a:off x="1312204" y="1098"/>
          <a:ext cx="644728" cy="64472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Values</a:t>
          </a:r>
        </a:p>
      </dsp:txBody>
      <dsp:txXfrm>
        <a:off x="1406622" y="95516"/>
        <a:ext cx="455892" cy="455892"/>
      </dsp:txXfrm>
    </dsp:sp>
    <dsp:sp modelId="{60C3F591-EC45-4CCF-A6C5-CA66C0130968}">
      <dsp:nvSpPr>
        <dsp:cNvPr id="0" name=""/>
        <dsp:cNvSpPr/>
      </dsp:nvSpPr>
      <dsp:spPr>
        <a:xfrm>
          <a:off x="2288651" y="977546"/>
          <a:ext cx="644728" cy="64472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Practice</a:t>
          </a:r>
        </a:p>
      </dsp:txBody>
      <dsp:txXfrm>
        <a:off x="2383069" y="1071964"/>
        <a:ext cx="455892" cy="455892"/>
      </dsp:txXfrm>
    </dsp:sp>
    <dsp:sp modelId="{27D54457-1C10-41CF-A71A-DCE5014584EB}">
      <dsp:nvSpPr>
        <dsp:cNvPr id="0" name=""/>
        <dsp:cNvSpPr/>
      </dsp:nvSpPr>
      <dsp:spPr>
        <a:xfrm>
          <a:off x="1312204" y="1953993"/>
          <a:ext cx="644728" cy="64472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Principles</a:t>
          </a:r>
        </a:p>
      </dsp:txBody>
      <dsp:txXfrm>
        <a:off x="1406622" y="2048411"/>
        <a:ext cx="455892" cy="455892"/>
      </dsp:txXfrm>
    </dsp:sp>
    <dsp:sp modelId="{DCE12ADA-177E-4A56-A232-10326670B20E}">
      <dsp:nvSpPr>
        <dsp:cNvPr id="0" name=""/>
        <dsp:cNvSpPr/>
      </dsp:nvSpPr>
      <dsp:spPr>
        <a:xfrm>
          <a:off x="335756" y="977546"/>
          <a:ext cx="644728" cy="64472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Research</a:t>
          </a:r>
        </a:p>
      </dsp:txBody>
      <dsp:txXfrm>
        <a:off x="430174" y="1071964"/>
        <a:ext cx="455892" cy="455892"/>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D06473-AB6F-424D-ADB5-CCE8C1DC73BF}" type="datetimeFigureOut">
              <a:rPr lang="en-US" smtClean="0"/>
              <a:t>3/23/22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277860-282B-744E-B0FB-5A2D2894C426}" type="slidenum">
              <a:rPr lang="en-US" smtClean="0"/>
              <a:t>‹#›</a:t>
            </a:fld>
            <a:endParaRPr lang="en-US"/>
          </a:p>
        </p:txBody>
      </p:sp>
    </p:spTree>
    <p:extLst>
      <p:ext uri="{BB962C8B-B14F-4D97-AF65-F5344CB8AC3E}">
        <p14:creationId xmlns:p14="http://schemas.microsoft.com/office/powerpoint/2010/main" val="692342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726EE6-A9ED-411B-A630-2A68207BF3AC}" type="slidenum">
              <a:rPr lang="en-US" smtClean="0"/>
              <a:t>22</a:t>
            </a:fld>
            <a:endParaRPr lang="en-US"/>
          </a:p>
        </p:txBody>
      </p:sp>
    </p:spTree>
    <p:extLst>
      <p:ext uri="{BB962C8B-B14F-4D97-AF65-F5344CB8AC3E}">
        <p14:creationId xmlns:p14="http://schemas.microsoft.com/office/powerpoint/2010/main" val="1634476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8460EB-FD26-1D47-BCE7-AC28BA914D59}" type="datetimeFigureOut">
              <a:rPr lang="en-US" smtClean="0"/>
              <a:t>3/23/22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2EC7D0-BB6D-A842-8386-3F2D1B39B9A1}" type="slidenum">
              <a:rPr lang="en-US" smtClean="0"/>
              <a:t>‹#›</a:t>
            </a:fld>
            <a:endParaRPr lang="en-US"/>
          </a:p>
        </p:txBody>
      </p:sp>
    </p:spTree>
    <p:extLst>
      <p:ext uri="{BB962C8B-B14F-4D97-AF65-F5344CB8AC3E}">
        <p14:creationId xmlns:p14="http://schemas.microsoft.com/office/powerpoint/2010/main" val="2141380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8460EB-FD26-1D47-BCE7-AC28BA914D59}" type="datetimeFigureOut">
              <a:rPr lang="en-US" smtClean="0"/>
              <a:t>3/23/22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2EC7D0-BB6D-A842-8386-3F2D1B39B9A1}" type="slidenum">
              <a:rPr lang="en-US" smtClean="0"/>
              <a:t>‹#›</a:t>
            </a:fld>
            <a:endParaRPr lang="en-US"/>
          </a:p>
        </p:txBody>
      </p:sp>
    </p:spTree>
    <p:extLst>
      <p:ext uri="{BB962C8B-B14F-4D97-AF65-F5344CB8AC3E}">
        <p14:creationId xmlns:p14="http://schemas.microsoft.com/office/powerpoint/2010/main" val="4292734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8460EB-FD26-1D47-BCE7-AC28BA914D59}" type="datetimeFigureOut">
              <a:rPr lang="en-US" smtClean="0"/>
              <a:t>3/23/22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2EC7D0-BB6D-A842-8386-3F2D1B39B9A1}" type="slidenum">
              <a:rPr lang="en-US" smtClean="0"/>
              <a:t>‹#›</a:t>
            </a:fld>
            <a:endParaRPr lang="en-US"/>
          </a:p>
        </p:txBody>
      </p:sp>
    </p:spTree>
    <p:extLst>
      <p:ext uri="{BB962C8B-B14F-4D97-AF65-F5344CB8AC3E}">
        <p14:creationId xmlns:p14="http://schemas.microsoft.com/office/powerpoint/2010/main" val="3065806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8460EB-FD26-1D47-BCE7-AC28BA914D59}" type="datetimeFigureOut">
              <a:rPr lang="en-US" smtClean="0"/>
              <a:t>3/23/22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2EC7D0-BB6D-A842-8386-3F2D1B39B9A1}" type="slidenum">
              <a:rPr lang="en-US" smtClean="0"/>
              <a:t>‹#›</a:t>
            </a:fld>
            <a:endParaRPr lang="en-US"/>
          </a:p>
        </p:txBody>
      </p:sp>
    </p:spTree>
    <p:extLst>
      <p:ext uri="{BB962C8B-B14F-4D97-AF65-F5344CB8AC3E}">
        <p14:creationId xmlns:p14="http://schemas.microsoft.com/office/powerpoint/2010/main" val="2793812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8460EB-FD26-1D47-BCE7-AC28BA914D59}" type="datetimeFigureOut">
              <a:rPr lang="en-US" smtClean="0"/>
              <a:t>3/23/22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2EC7D0-BB6D-A842-8386-3F2D1B39B9A1}" type="slidenum">
              <a:rPr lang="en-US" smtClean="0"/>
              <a:t>‹#›</a:t>
            </a:fld>
            <a:endParaRPr lang="en-US"/>
          </a:p>
        </p:txBody>
      </p:sp>
    </p:spTree>
    <p:extLst>
      <p:ext uri="{BB962C8B-B14F-4D97-AF65-F5344CB8AC3E}">
        <p14:creationId xmlns:p14="http://schemas.microsoft.com/office/powerpoint/2010/main" val="2241771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8460EB-FD26-1D47-BCE7-AC28BA914D59}" type="datetimeFigureOut">
              <a:rPr lang="en-US" smtClean="0"/>
              <a:t>3/23/22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2EC7D0-BB6D-A842-8386-3F2D1B39B9A1}" type="slidenum">
              <a:rPr lang="en-US" smtClean="0"/>
              <a:t>‹#›</a:t>
            </a:fld>
            <a:endParaRPr lang="en-US"/>
          </a:p>
        </p:txBody>
      </p:sp>
    </p:spTree>
    <p:extLst>
      <p:ext uri="{BB962C8B-B14F-4D97-AF65-F5344CB8AC3E}">
        <p14:creationId xmlns:p14="http://schemas.microsoft.com/office/powerpoint/2010/main" val="333916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8460EB-FD26-1D47-BCE7-AC28BA914D59}" type="datetimeFigureOut">
              <a:rPr lang="en-US" smtClean="0"/>
              <a:t>3/23/22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2EC7D0-BB6D-A842-8386-3F2D1B39B9A1}" type="slidenum">
              <a:rPr lang="en-US" smtClean="0"/>
              <a:t>‹#›</a:t>
            </a:fld>
            <a:endParaRPr lang="en-US"/>
          </a:p>
        </p:txBody>
      </p:sp>
    </p:spTree>
    <p:extLst>
      <p:ext uri="{BB962C8B-B14F-4D97-AF65-F5344CB8AC3E}">
        <p14:creationId xmlns:p14="http://schemas.microsoft.com/office/powerpoint/2010/main" val="290526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8460EB-FD26-1D47-BCE7-AC28BA914D59}" type="datetimeFigureOut">
              <a:rPr lang="en-US" smtClean="0"/>
              <a:t>3/23/22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2EC7D0-BB6D-A842-8386-3F2D1B39B9A1}" type="slidenum">
              <a:rPr lang="en-US" smtClean="0"/>
              <a:t>‹#›</a:t>
            </a:fld>
            <a:endParaRPr lang="en-US"/>
          </a:p>
        </p:txBody>
      </p:sp>
    </p:spTree>
    <p:extLst>
      <p:ext uri="{BB962C8B-B14F-4D97-AF65-F5344CB8AC3E}">
        <p14:creationId xmlns:p14="http://schemas.microsoft.com/office/powerpoint/2010/main" val="2587885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8460EB-FD26-1D47-BCE7-AC28BA914D59}" type="datetimeFigureOut">
              <a:rPr lang="en-US" smtClean="0"/>
              <a:t>3/23/22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2EC7D0-BB6D-A842-8386-3F2D1B39B9A1}" type="slidenum">
              <a:rPr lang="en-US" smtClean="0"/>
              <a:t>‹#›</a:t>
            </a:fld>
            <a:endParaRPr lang="en-US"/>
          </a:p>
        </p:txBody>
      </p:sp>
    </p:spTree>
    <p:extLst>
      <p:ext uri="{BB962C8B-B14F-4D97-AF65-F5344CB8AC3E}">
        <p14:creationId xmlns:p14="http://schemas.microsoft.com/office/powerpoint/2010/main" val="3079806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8460EB-FD26-1D47-BCE7-AC28BA914D59}" type="datetimeFigureOut">
              <a:rPr lang="en-US" smtClean="0"/>
              <a:t>3/23/22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2EC7D0-BB6D-A842-8386-3F2D1B39B9A1}" type="slidenum">
              <a:rPr lang="en-US" smtClean="0"/>
              <a:t>‹#›</a:t>
            </a:fld>
            <a:endParaRPr lang="en-US"/>
          </a:p>
        </p:txBody>
      </p:sp>
    </p:spTree>
    <p:extLst>
      <p:ext uri="{BB962C8B-B14F-4D97-AF65-F5344CB8AC3E}">
        <p14:creationId xmlns:p14="http://schemas.microsoft.com/office/powerpoint/2010/main" val="2000416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8460EB-FD26-1D47-BCE7-AC28BA914D59}" type="datetimeFigureOut">
              <a:rPr lang="en-US" smtClean="0"/>
              <a:t>3/23/22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2EC7D0-BB6D-A842-8386-3F2D1B39B9A1}" type="slidenum">
              <a:rPr lang="en-US" smtClean="0"/>
              <a:t>‹#›</a:t>
            </a:fld>
            <a:endParaRPr lang="en-US"/>
          </a:p>
        </p:txBody>
      </p:sp>
    </p:spTree>
    <p:extLst>
      <p:ext uri="{BB962C8B-B14F-4D97-AF65-F5344CB8AC3E}">
        <p14:creationId xmlns:p14="http://schemas.microsoft.com/office/powerpoint/2010/main" val="2378729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8460EB-FD26-1D47-BCE7-AC28BA914D59}" type="datetimeFigureOut">
              <a:rPr lang="en-US" smtClean="0"/>
              <a:t>3/23/22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2EC7D0-BB6D-A842-8386-3F2D1B39B9A1}" type="slidenum">
              <a:rPr lang="en-US" smtClean="0"/>
              <a:t>‹#›</a:t>
            </a:fld>
            <a:endParaRPr lang="en-US"/>
          </a:p>
        </p:txBody>
      </p:sp>
    </p:spTree>
    <p:extLst>
      <p:ext uri="{BB962C8B-B14F-4D97-AF65-F5344CB8AC3E}">
        <p14:creationId xmlns:p14="http://schemas.microsoft.com/office/powerpoint/2010/main" val="57314768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gif"/><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slideLayout" Target="../slideLayouts/slideLayout7.xml"/><Relationship Id="rId4" Type="http://schemas.openxmlformats.org/officeDocument/2006/relationships/image" Target="../media/image26.wmf"/></Relationships>
</file>

<file path=ppt/slides/_rels/slide2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gif"/><Relationship Id="rId1" Type="http://schemas.openxmlformats.org/officeDocument/2006/relationships/slideLayout" Target="../slideLayouts/slideLayout2.xml"/><Relationship Id="rId5" Type="http://schemas.openxmlformats.org/officeDocument/2006/relationships/image" Target="../media/image30.jp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0330F-8670-9A43-B035-B5939A09C366}"/>
              </a:ext>
            </a:extLst>
          </p:cNvPr>
          <p:cNvSpPr>
            <a:spLocks noGrp="1"/>
          </p:cNvSpPr>
          <p:nvPr>
            <p:ph type="ctrTitle"/>
          </p:nvPr>
        </p:nvSpPr>
        <p:spPr>
          <a:xfrm>
            <a:off x="4669454" y="1122363"/>
            <a:ext cx="5998546" cy="2387600"/>
          </a:xfrm>
        </p:spPr>
        <p:txBody>
          <a:bodyPr/>
          <a:lstStyle/>
          <a:p>
            <a:r>
              <a:rPr lang="en-US" dirty="0"/>
              <a:t>CSE 270</a:t>
            </a:r>
          </a:p>
        </p:txBody>
      </p:sp>
      <p:sp>
        <p:nvSpPr>
          <p:cNvPr id="3" name="Subtitle 2">
            <a:extLst>
              <a:ext uri="{FF2B5EF4-FFF2-40B4-BE49-F238E27FC236}">
                <a16:creationId xmlns:a16="http://schemas.microsoft.com/office/drawing/2014/main" id="{17C193DD-3B69-5C40-9C41-4FC7BB9C49E0}"/>
              </a:ext>
            </a:extLst>
          </p:cNvPr>
          <p:cNvSpPr>
            <a:spLocks noGrp="1"/>
          </p:cNvSpPr>
          <p:nvPr>
            <p:ph type="subTitle" idx="1"/>
          </p:nvPr>
        </p:nvSpPr>
        <p:spPr>
          <a:xfrm>
            <a:off x="4669452" y="3602038"/>
            <a:ext cx="5998547" cy="1655762"/>
          </a:xfrm>
        </p:spPr>
        <p:txBody>
          <a:bodyPr/>
          <a:lstStyle/>
          <a:p>
            <a:r>
              <a:rPr lang="en-US" dirty="0"/>
              <a:t>Testing Issues</a:t>
            </a:r>
          </a:p>
          <a:p>
            <a:r>
              <a:rPr lang="en-US" dirty="0"/>
              <a:t>W. Clements</a:t>
            </a:r>
          </a:p>
        </p:txBody>
      </p:sp>
      <p:pic>
        <p:nvPicPr>
          <p:cNvPr id="4" name="Picture 3">
            <a:extLst>
              <a:ext uri="{FF2B5EF4-FFF2-40B4-BE49-F238E27FC236}">
                <a16:creationId xmlns:a16="http://schemas.microsoft.com/office/drawing/2014/main" id="{8F03EE7D-7546-FE47-A3AF-F8127B95E6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669454" cy="6858000"/>
          </a:xfrm>
          <a:prstGeom prst="rect">
            <a:avLst/>
          </a:prstGeom>
        </p:spPr>
      </p:pic>
    </p:spTree>
    <p:extLst>
      <p:ext uri="{BB962C8B-B14F-4D97-AF65-F5344CB8AC3E}">
        <p14:creationId xmlns:p14="http://schemas.microsoft.com/office/powerpoint/2010/main" val="2705839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3061D-E51D-4099-8E96-2DA6F1649816}"/>
              </a:ext>
            </a:extLst>
          </p:cNvPr>
          <p:cNvSpPr>
            <a:spLocks noGrp="1"/>
          </p:cNvSpPr>
          <p:nvPr>
            <p:ph type="title"/>
          </p:nvPr>
        </p:nvSpPr>
        <p:spPr/>
        <p:txBody>
          <a:bodyPr/>
          <a:lstStyle/>
          <a:p>
            <a:r>
              <a:rPr lang="en-US" dirty="0"/>
              <a:t>Ethics</a:t>
            </a:r>
          </a:p>
        </p:txBody>
      </p:sp>
      <p:sp>
        <p:nvSpPr>
          <p:cNvPr id="3" name="Content Placeholder 2">
            <a:extLst>
              <a:ext uri="{FF2B5EF4-FFF2-40B4-BE49-F238E27FC236}">
                <a16:creationId xmlns:a16="http://schemas.microsoft.com/office/drawing/2014/main" id="{4A74CEB4-A1B5-4ECF-8B66-F4CCB53DCEE9}"/>
              </a:ext>
            </a:extLst>
          </p:cNvPr>
          <p:cNvSpPr>
            <a:spLocks noGrp="1"/>
          </p:cNvSpPr>
          <p:nvPr>
            <p:ph idx="1"/>
          </p:nvPr>
        </p:nvSpPr>
        <p:spPr/>
        <p:txBody>
          <a:bodyPr/>
          <a:lstStyle/>
          <a:p>
            <a:pPr algn="l"/>
            <a:r>
              <a:rPr lang="en-US" sz="2400" b="0" i="0" u="none" strike="noStrike" baseline="0" dirty="0">
                <a:latin typeface="TimesNewRomanPSMT"/>
              </a:rPr>
              <a:t>SWBOK: SW Quality:</a:t>
            </a:r>
          </a:p>
          <a:p>
            <a:pPr lvl="1"/>
            <a:r>
              <a:rPr lang="en-US" sz="1800" b="0" i="0" u="none" strike="noStrike" baseline="0" dirty="0">
                <a:latin typeface="TimesNewRomanPSMT"/>
              </a:rPr>
              <a:t>A </a:t>
            </a:r>
            <a:r>
              <a:rPr lang="en-US" sz="1800" b="1" i="0" u="none" strike="noStrike" baseline="0" dirty="0">
                <a:latin typeface="TimesNewRomanPSMT"/>
              </a:rPr>
              <a:t>healthy software engineering culture includes many characteristics</a:t>
            </a:r>
            <a:r>
              <a:rPr lang="en-US" sz="1800" b="0" i="0" u="none" strike="noStrike" baseline="0" dirty="0">
                <a:latin typeface="TimesNewRomanPSMT"/>
              </a:rPr>
              <a:t>, including the understanding that tradeoffs among </a:t>
            </a:r>
            <a:r>
              <a:rPr lang="en-US" sz="1800" b="1" i="0" u="none" strike="noStrike" baseline="0" dirty="0">
                <a:latin typeface="TimesNewRomanPSMT"/>
              </a:rPr>
              <a:t>cost, schedule, and quality are a basic tenant </a:t>
            </a:r>
            <a:r>
              <a:rPr lang="en-US" sz="1800" b="0" i="0" u="none" strike="noStrike" baseline="0" dirty="0">
                <a:latin typeface="TimesNewRomanPSMT"/>
              </a:rPr>
              <a:t>of the engineering of any product.</a:t>
            </a:r>
          </a:p>
          <a:p>
            <a:pPr lvl="1"/>
            <a:r>
              <a:rPr lang="en-US" sz="1800" b="0" i="0" u="none" strike="noStrike" baseline="0" dirty="0">
                <a:latin typeface="TimesNewRomanPSMT"/>
              </a:rPr>
              <a:t>A </a:t>
            </a:r>
            <a:r>
              <a:rPr lang="en-US" sz="1800" b="1" i="0" u="none" strike="noStrike" baseline="0" dirty="0">
                <a:latin typeface="TimesNewRomanPSMT"/>
              </a:rPr>
              <a:t>strong software engineering ethic </a:t>
            </a:r>
            <a:r>
              <a:rPr lang="en-US" sz="1800" b="0" i="0" u="none" strike="noStrike" baseline="0" dirty="0">
                <a:latin typeface="TimesNewRomanPSMT"/>
              </a:rPr>
              <a:t>assumes</a:t>
            </a:r>
            <a:r>
              <a:rPr lang="en-US" sz="1800" dirty="0">
                <a:latin typeface="TimesNewRomanPSMT"/>
              </a:rPr>
              <a:t> </a:t>
            </a:r>
            <a:r>
              <a:rPr lang="en-US" sz="1800" b="0" i="0" u="none" strike="noStrike" baseline="0" dirty="0">
                <a:latin typeface="TimesNewRomanPSMT"/>
              </a:rPr>
              <a:t>that engineers </a:t>
            </a:r>
            <a:r>
              <a:rPr lang="en-US" sz="1800" b="1" i="0" u="none" strike="noStrike" baseline="0" dirty="0">
                <a:latin typeface="TimesNewRomanPSMT"/>
              </a:rPr>
              <a:t>accurately</a:t>
            </a:r>
            <a:r>
              <a:rPr lang="en-US" sz="1800" b="0" i="0" u="none" strike="noStrike" baseline="0" dirty="0">
                <a:latin typeface="TimesNewRomanPSMT"/>
              </a:rPr>
              <a:t> </a:t>
            </a:r>
            <a:r>
              <a:rPr lang="en-US" sz="1800" b="1" i="0" u="none" strike="noStrike" baseline="0" dirty="0">
                <a:latin typeface="TimesNewRomanPSMT"/>
              </a:rPr>
              <a:t>report</a:t>
            </a:r>
            <a:r>
              <a:rPr lang="en-US" sz="1800" b="0" i="0" u="none" strike="noStrike" baseline="0" dirty="0">
                <a:latin typeface="TimesNewRomanPSMT"/>
              </a:rPr>
              <a:t> information, conditions, and outcomes </a:t>
            </a:r>
            <a:r>
              <a:rPr lang="en-US" sz="1800" b="1" i="0" u="none" strike="noStrike" baseline="0" dirty="0">
                <a:latin typeface="TimesNewRomanPSMT"/>
              </a:rPr>
              <a:t>related to quality</a:t>
            </a:r>
            <a:r>
              <a:rPr lang="en-US" sz="1800" b="0" i="0" u="none" strike="noStrike" baseline="0" dirty="0">
                <a:latin typeface="TimesNewRomanPSMT"/>
              </a:rPr>
              <a:t>.</a:t>
            </a:r>
          </a:p>
          <a:p>
            <a:pPr lvl="1"/>
            <a:r>
              <a:rPr lang="en-US" sz="1800" b="1" i="0" u="none" strike="noStrike" baseline="0" dirty="0">
                <a:latin typeface="TimesNewRomanPSMT"/>
              </a:rPr>
              <a:t>Ethics</a:t>
            </a:r>
            <a:r>
              <a:rPr lang="en-US" sz="1800" b="0" i="0" u="none" strike="noStrike" baseline="0" dirty="0">
                <a:latin typeface="TimesNewRomanPSMT"/>
              </a:rPr>
              <a:t> also play a significant role in software </a:t>
            </a:r>
            <a:r>
              <a:rPr lang="en-US" sz="1800" b="1" i="0" u="none" strike="noStrike" baseline="0" dirty="0">
                <a:latin typeface="TimesNewRomanPSMT"/>
              </a:rPr>
              <a:t>quality</a:t>
            </a:r>
            <a:r>
              <a:rPr lang="en-US" sz="1800" b="0" i="0" u="none" strike="noStrike" baseline="0" dirty="0">
                <a:latin typeface="TimesNewRomanPSMT"/>
              </a:rPr>
              <a:t>, the </a:t>
            </a:r>
            <a:r>
              <a:rPr lang="en-US" sz="1800" b="1" i="0" u="none" strike="noStrike" baseline="0" dirty="0">
                <a:latin typeface="TimesNewRomanPSMT"/>
              </a:rPr>
              <a:t>culture</a:t>
            </a:r>
            <a:r>
              <a:rPr lang="en-US" sz="1800" b="0" i="0" u="none" strike="noStrike" baseline="0" dirty="0">
                <a:latin typeface="TimesNewRomanPSMT"/>
              </a:rPr>
              <a:t>, and the </a:t>
            </a:r>
            <a:r>
              <a:rPr lang="en-US" sz="1800" b="1" i="0" u="none" strike="noStrike" baseline="0" dirty="0">
                <a:latin typeface="TimesNewRomanPSMT"/>
              </a:rPr>
              <a:t>attitudes</a:t>
            </a:r>
            <a:r>
              <a:rPr lang="en-US" sz="1800" b="0" i="0" u="none" strike="noStrike" baseline="0" dirty="0">
                <a:latin typeface="TimesNewRomanPSMT"/>
              </a:rPr>
              <a:t> of software engineers. </a:t>
            </a:r>
          </a:p>
          <a:p>
            <a:pPr lvl="2"/>
            <a:r>
              <a:rPr lang="en-US" sz="1100" b="0" i="0" u="none" strike="noStrike" baseline="0" dirty="0">
                <a:latin typeface="TimesNewRomanPSMT"/>
              </a:rPr>
              <a:t>The IEEE Computer Society and the ACM have developed a code of ethics and professional practice (see Codes of Ethics and Professional Conduct in the Software Engineering Professional Practice KA).</a:t>
            </a:r>
          </a:p>
          <a:p>
            <a:pPr algn="l"/>
            <a:endParaRPr lang="en-US" dirty="0"/>
          </a:p>
        </p:txBody>
      </p:sp>
      <p:pic>
        <p:nvPicPr>
          <p:cNvPr id="5" name="Picture 4">
            <a:extLst>
              <a:ext uri="{FF2B5EF4-FFF2-40B4-BE49-F238E27FC236}">
                <a16:creationId xmlns:a16="http://schemas.microsoft.com/office/drawing/2014/main" id="{BAC92C7F-AAF1-40E1-B97B-367E42C998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0513" y="4616904"/>
            <a:ext cx="2244436" cy="1965542"/>
          </a:xfrm>
          <a:prstGeom prst="rect">
            <a:avLst/>
          </a:prstGeom>
        </p:spPr>
      </p:pic>
      <p:grpSp>
        <p:nvGrpSpPr>
          <p:cNvPr id="9" name="Group 8">
            <a:extLst>
              <a:ext uri="{FF2B5EF4-FFF2-40B4-BE49-F238E27FC236}">
                <a16:creationId xmlns:a16="http://schemas.microsoft.com/office/drawing/2014/main" id="{5A03817B-F12D-CF4C-B043-ACEA30BF3559}"/>
              </a:ext>
            </a:extLst>
          </p:cNvPr>
          <p:cNvGrpSpPr/>
          <p:nvPr/>
        </p:nvGrpSpPr>
        <p:grpSpPr>
          <a:xfrm>
            <a:off x="7049021" y="4743509"/>
            <a:ext cx="1866560" cy="1749366"/>
            <a:chOff x="4490852" y="442026"/>
            <a:chExt cx="2097313" cy="2086796"/>
          </a:xfrm>
        </p:grpSpPr>
        <p:sp>
          <p:nvSpPr>
            <p:cNvPr id="10" name="Isosceles Triangle 5">
              <a:extLst>
                <a:ext uri="{FF2B5EF4-FFF2-40B4-BE49-F238E27FC236}">
                  <a16:creationId xmlns:a16="http://schemas.microsoft.com/office/drawing/2014/main" id="{CBA13AF7-3F2E-944B-8B9F-A60629836399}"/>
                </a:ext>
              </a:extLst>
            </p:cNvPr>
            <p:cNvSpPr/>
            <p:nvPr/>
          </p:nvSpPr>
          <p:spPr>
            <a:xfrm>
              <a:off x="4490852" y="442026"/>
              <a:ext cx="2097313" cy="161903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Ethics</a:t>
              </a:r>
            </a:p>
          </p:txBody>
        </p:sp>
        <p:sp>
          <p:nvSpPr>
            <p:cNvPr id="14" name="TextBox 13">
              <a:extLst>
                <a:ext uri="{FF2B5EF4-FFF2-40B4-BE49-F238E27FC236}">
                  <a16:creationId xmlns:a16="http://schemas.microsoft.com/office/drawing/2014/main" id="{5AF3AED5-0149-5A4E-8CC1-845D2487E9EA}"/>
                </a:ext>
              </a:extLst>
            </p:cNvPr>
            <p:cNvSpPr txBox="1"/>
            <p:nvPr/>
          </p:nvSpPr>
          <p:spPr>
            <a:xfrm rot="18076011">
              <a:off x="4344008" y="952065"/>
              <a:ext cx="1134088" cy="449573"/>
            </a:xfrm>
            <a:prstGeom prst="rect">
              <a:avLst/>
            </a:prstGeom>
            <a:noFill/>
          </p:spPr>
          <p:txBody>
            <a:bodyPr wrap="none" rtlCol="0">
              <a:spAutoFit/>
            </a:bodyPr>
            <a:lstStyle/>
            <a:p>
              <a:r>
                <a:rPr lang="en-US" sz="2000" dirty="0"/>
                <a:t>Culture</a:t>
              </a:r>
            </a:p>
          </p:txBody>
        </p:sp>
        <p:sp>
          <p:nvSpPr>
            <p:cNvPr id="15" name="TextBox 14">
              <a:extLst>
                <a:ext uri="{FF2B5EF4-FFF2-40B4-BE49-F238E27FC236}">
                  <a16:creationId xmlns:a16="http://schemas.microsoft.com/office/drawing/2014/main" id="{EF40A9F5-9964-0544-8CD0-39C72019B080}"/>
                </a:ext>
              </a:extLst>
            </p:cNvPr>
            <p:cNvSpPr txBox="1"/>
            <p:nvPr/>
          </p:nvSpPr>
          <p:spPr>
            <a:xfrm rot="3526839">
              <a:off x="5530423" y="922201"/>
              <a:ext cx="1240713" cy="449573"/>
            </a:xfrm>
            <a:prstGeom prst="rect">
              <a:avLst/>
            </a:prstGeom>
            <a:noFill/>
          </p:spPr>
          <p:txBody>
            <a:bodyPr wrap="none" rtlCol="0">
              <a:spAutoFit/>
            </a:bodyPr>
            <a:lstStyle/>
            <a:p>
              <a:r>
                <a:rPr lang="en-US" sz="2000" dirty="0"/>
                <a:t>Attitude</a:t>
              </a:r>
              <a:endParaRPr lang="en-US" dirty="0"/>
            </a:p>
          </p:txBody>
        </p:sp>
        <p:sp>
          <p:nvSpPr>
            <p:cNvPr id="16" name="TextBox 15">
              <a:extLst>
                <a:ext uri="{FF2B5EF4-FFF2-40B4-BE49-F238E27FC236}">
                  <a16:creationId xmlns:a16="http://schemas.microsoft.com/office/drawing/2014/main" id="{C3574001-A654-9347-9E86-AF8B3103D96E}"/>
                </a:ext>
              </a:extLst>
            </p:cNvPr>
            <p:cNvSpPr txBox="1"/>
            <p:nvPr/>
          </p:nvSpPr>
          <p:spPr>
            <a:xfrm>
              <a:off x="5155922" y="2051536"/>
              <a:ext cx="1052246" cy="477286"/>
            </a:xfrm>
            <a:prstGeom prst="rect">
              <a:avLst/>
            </a:prstGeom>
            <a:noFill/>
          </p:spPr>
          <p:txBody>
            <a:bodyPr wrap="none" rtlCol="0">
              <a:spAutoFit/>
            </a:bodyPr>
            <a:lstStyle/>
            <a:p>
              <a:r>
                <a:rPr lang="en-US" sz="2000" dirty="0"/>
                <a:t>Quality</a:t>
              </a:r>
              <a:endParaRPr lang="en-US" dirty="0"/>
            </a:p>
          </p:txBody>
        </p:sp>
      </p:grpSp>
      <p:graphicFrame>
        <p:nvGraphicFramePr>
          <p:cNvPr id="17" name="Content Placeholder 4">
            <a:extLst>
              <a:ext uri="{FF2B5EF4-FFF2-40B4-BE49-F238E27FC236}">
                <a16:creationId xmlns:a16="http://schemas.microsoft.com/office/drawing/2014/main" id="{5DB6643B-72EE-B043-BFEB-173C447FB907}"/>
              </a:ext>
            </a:extLst>
          </p:cNvPr>
          <p:cNvGraphicFramePr>
            <a:graphicFrameLocks/>
          </p:cNvGraphicFramePr>
          <p:nvPr>
            <p:extLst>
              <p:ext uri="{D42A27DB-BD31-4B8C-83A1-F6EECF244321}">
                <p14:modId xmlns:p14="http://schemas.microsoft.com/office/powerpoint/2010/main" val="183053820"/>
              </p:ext>
            </p:extLst>
          </p:nvPr>
        </p:nvGraphicFramePr>
        <p:xfrm>
          <a:off x="8834877" y="4123119"/>
          <a:ext cx="3269137" cy="25998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40FCBC15-2C08-3249-8E38-5F8D75B1868D}"/>
              </a:ext>
            </a:extLst>
          </p:cNvPr>
          <p:cNvSpPr txBox="1"/>
          <p:nvPr/>
        </p:nvSpPr>
        <p:spPr>
          <a:xfrm>
            <a:off x="4122009" y="5343048"/>
            <a:ext cx="473206" cy="369332"/>
          </a:xfrm>
          <a:prstGeom prst="rect">
            <a:avLst/>
          </a:prstGeom>
          <a:noFill/>
        </p:spPr>
        <p:txBody>
          <a:bodyPr wrap="none" rtlCol="0">
            <a:spAutoFit/>
          </a:bodyPr>
          <a:lstStyle/>
          <a:p>
            <a:r>
              <a:rPr lang="en-US" dirty="0">
                <a:solidFill>
                  <a:schemeClr val="accent5">
                    <a:lumMod val="60000"/>
                    <a:lumOff val="40000"/>
                  </a:schemeClr>
                </a:solidFill>
              </a:rPr>
              <a:t>QA</a:t>
            </a:r>
          </a:p>
        </p:txBody>
      </p:sp>
    </p:spTree>
    <p:extLst>
      <p:ext uri="{BB962C8B-B14F-4D97-AF65-F5344CB8AC3E}">
        <p14:creationId xmlns:p14="http://schemas.microsoft.com/office/powerpoint/2010/main" val="4200766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0531B-6AD7-4143-9F80-94582F6C2B0E}"/>
              </a:ext>
            </a:extLst>
          </p:cNvPr>
          <p:cNvSpPr>
            <a:spLocks noGrp="1"/>
          </p:cNvSpPr>
          <p:nvPr>
            <p:ph type="title"/>
          </p:nvPr>
        </p:nvSpPr>
        <p:spPr/>
        <p:txBody>
          <a:bodyPr/>
          <a:lstStyle/>
          <a:p>
            <a:r>
              <a:rPr lang="en-US" b="1" dirty="0"/>
              <a:t>ACM Code of Ethics and Professional Conduct</a:t>
            </a:r>
            <a:endParaRPr lang="en-US" dirty="0"/>
          </a:p>
        </p:txBody>
      </p:sp>
      <p:sp>
        <p:nvSpPr>
          <p:cNvPr id="3" name="Content Placeholder 2">
            <a:extLst>
              <a:ext uri="{FF2B5EF4-FFF2-40B4-BE49-F238E27FC236}">
                <a16:creationId xmlns:a16="http://schemas.microsoft.com/office/drawing/2014/main" id="{8E4FC544-521F-44A1-B138-F7980B666DB7}"/>
              </a:ext>
            </a:extLst>
          </p:cNvPr>
          <p:cNvSpPr>
            <a:spLocks noGrp="1"/>
          </p:cNvSpPr>
          <p:nvPr>
            <p:ph sz="half" idx="1"/>
          </p:nvPr>
        </p:nvSpPr>
        <p:spPr/>
        <p:txBody>
          <a:bodyPr>
            <a:normAutofit fontScale="62500" lnSpcReduction="20000"/>
          </a:bodyPr>
          <a:lstStyle/>
          <a:p>
            <a:r>
              <a:rPr lang="en-US" dirty="0"/>
              <a:t>1. GENERAL ETHICAL PRINCIPLES.</a:t>
            </a:r>
          </a:p>
          <a:p>
            <a:pPr lvl="1"/>
            <a:r>
              <a:rPr lang="en-US" dirty="0"/>
              <a:t>1.1 </a:t>
            </a:r>
            <a:r>
              <a:rPr lang="en-US" b="1" dirty="0"/>
              <a:t>Contribute</a:t>
            </a:r>
            <a:r>
              <a:rPr lang="en-US" dirty="0"/>
              <a:t> to society and to human well-being, acknowledging that all people are stakeholders in computing.</a:t>
            </a:r>
          </a:p>
          <a:p>
            <a:pPr lvl="1"/>
            <a:r>
              <a:rPr lang="en-US" dirty="0"/>
              <a:t>1.2 </a:t>
            </a:r>
            <a:r>
              <a:rPr lang="en-US" b="1" dirty="0"/>
              <a:t>Avoid harm</a:t>
            </a:r>
            <a:r>
              <a:rPr lang="en-US" dirty="0"/>
              <a:t>.</a:t>
            </a:r>
          </a:p>
          <a:p>
            <a:pPr lvl="1"/>
            <a:r>
              <a:rPr lang="en-US" dirty="0"/>
              <a:t>1.3 Be </a:t>
            </a:r>
            <a:r>
              <a:rPr lang="en-US" b="1" dirty="0"/>
              <a:t>honest</a:t>
            </a:r>
            <a:r>
              <a:rPr lang="en-US" dirty="0"/>
              <a:t> and </a:t>
            </a:r>
            <a:r>
              <a:rPr lang="en-US" b="1" dirty="0"/>
              <a:t>trustworthy</a:t>
            </a:r>
            <a:r>
              <a:rPr lang="en-US" dirty="0"/>
              <a:t>.</a:t>
            </a:r>
          </a:p>
          <a:p>
            <a:pPr lvl="1"/>
            <a:r>
              <a:rPr lang="en-US" dirty="0"/>
              <a:t>1.4 Be fair and take action </a:t>
            </a:r>
            <a:r>
              <a:rPr lang="en-US" b="1" dirty="0"/>
              <a:t>not to discriminate</a:t>
            </a:r>
            <a:r>
              <a:rPr lang="en-US" dirty="0"/>
              <a:t>.</a:t>
            </a:r>
          </a:p>
          <a:p>
            <a:pPr lvl="1"/>
            <a:r>
              <a:rPr lang="en-US" dirty="0"/>
              <a:t>1.5 </a:t>
            </a:r>
            <a:r>
              <a:rPr lang="en-US" b="1" dirty="0"/>
              <a:t>Respect</a:t>
            </a:r>
            <a:r>
              <a:rPr lang="en-US" dirty="0"/>
              <a:t> the work required to produce new ideas, inventions, creative works, and computing artifacts.</a:t>
            </a:r>
          </a:p>
          <a:p>
            <a:pPr lvl="1"/>
            <a:r>
              <a:rPr lang="en-US" dirty="0"/>
              <a:t>1.6 </a:t>
            </a:r>
            <a:r>
              <a:rPr lang="en-US" b="1" dirty="0"/>
              <a:t>Respect privacy</a:t>
            </a:r>
            <a:r>
              <a:rPr lang="en-US" dirty="0"/>
              <a:t>.</a:t>
            </a:r>
          </a:p>
          <a:p>
            <a:pPr lvl="1"/>
            <a:r>
              <a:rPr lang="en-US" dirty="0"/>
              <a:t>1.7 Honor </a:t>
            </a:r>
            <a:r>
              <a:rPr lang="en-US" b="1" dirty="0"/>
              <a:t>confidentiality</a:t>
            </a:r>
            <a:r>
              <a:rPr lang="en-US" dirty="0"/>
              <a:t>.</a:t>
            </a:r>
          </a:p>
          <a:p>
            <a:pPr lvl="1"/>
            <a:endParaRPr lang="en-US" dirty="0"/>
          </a:p>
          <a:p>
            <a:endParaRPr lang="en-US" dirty="0"/>
          </a:p>
        </p:txBody>
      </p:sp>
      <p:sp>
        <p:nvSpPr>
          <p:cNvPr id="4" name="Content Placeholder 3">
            <a:extLst>
              <a:ext uri="{FF2B5EF4-FFF2-40B4-BE49-F238E27FC236}">
                <a16:creationId xmlns:a16="http://schemas.microsoft.com/office/drawing/2014/main" id="{2EF306FB-1B1A-4B04-880D-85370B0214F7}"/>
              </a:ext>
            </a:extLst>
          </p:cNvPr>
          <p:cNvSpPr>
            <a:spLocks noGrp="1"/>
          </p:cNvSpPr>
          <p:nvPr>
            <p:ph sz="half" idx="2"/>
          </p:nvPr>
        </p:nvSpPr>
        <p:spPr/>
        <p:txBody>
          <a:bodyPr>
            <a:normAutofit fontScale="62500" lnSpcReduction="20000"/>
          </a:bodyPr>
          <a:lstStyle/>
          <a:p>
            <a:r>
              <a:rPr lang="en-US" b="1" dirty="0"/>
              <a:t>2. </a:t>
            </a:r>
            <a:r>
              <a:rPr lang="en-US" dirty="0"/>
              <a:t>PROFESSIONAL RESPONSIBILITIES.</a:t>
            </a:r>
          </a:p>
          <a:p>
            <a:pPr lvl="1"/>
            <a:r>
              <a:rPr lang="en-US" dirty="0"/>
              <a:t>2.1 Strive to achieve high quality in both </a:t>
            </a:r>
            <a:r>
              <a:rPr lang="en-US" b="1" dirty="0"/>
              <a:t>the processes and products</a:t>
            </a:r>
            <a:r>
              <a:rPr lang="en-US" dirty="0"/>
              <a:t> of professional work.</a:t>
            </a:r>
          </a:p>
          <a:p>
            <a:pPr lvl="1"/>
            <a:r>
              <a:rPr lang="en-US" dirty="0"/>
              <a:t>2.2 Maintain high standards of professional </a:t>
            </a:r>
            <a:r>
              <a:rPr lang="en-US" b="1" dirty="0"/>
              <a:t>competence, conduct, and ethical practice</a:t>
            </a:r>
            <a:r>
              <a:rPr lang="en-US" dirty="0"/>
              <a:t>.</a:t>
            </a:r>
          </a:p>
          <a:p>
            <a:pPr lvl="1"/>
            <a:r>
              <a:rPr lang="en-US" dirty="0"/>
              <a:t>2.3 Know and respect existing </a:t>
            </a:r>
            <a:r>
              <a:rPr lang="en-US" b="1" dirty="0"/>
              <a:t>rules</a:t>
            </a:r>
            <a:r>
              <a:rPr lang="en-US" dirty="0"/>
              <a:t> pertaining to professional work.</a:t>
            </a:r>
          </a:p>
          <a:p>
            <a:pPr lvl="1"/>
            <a:r>
              <a:rPr lang="en-US" dirty="0"/>
              <a:t>2.4 Accept and provide appropriate </a:t>
            </a:r>
            <a:r>
              <a:rPr lang="en-US" b="1" dirty="0"/>
              <a:t>professional</a:t>
            </a:r>
            <a:r>
              <a:rPr lang="en-US" dirty="0"/>
              <a:t> </a:t>
            </a:r>
            <a:r>
              <a:rPr lang="en-US" b="1" dirty="0"/>
              <a:t>review</a:t>
            </a:r>
            <a:r>
              <a:rPr lang="en-US" dirty="0"/>
              <a:t>.</a:t>
            </a:r>
          </a:p>
          <a:p>
            <a:pPr lvl="1"/>
            <a:r>
              <a:rPr lang="en-US" dirty="0"/>
              <a:t>2.5 Give comprehensive and thorough </a:t>
            </a:r>
            <a:r>
              <a:rPr lang="en-US" b="1" dirty="0"/>
              <a:t>evaluations</a:t>
            </a:r>
            <a:r>
              <a:rPr lang="en-US" dirty="0"/>
              <a:t> of computer systems and their impacts, including </a:t>
            </a:r>
            <a:r>
              <a:rPr lang="en-US" b="1" dirty="0"/>
              <a:t>analysis of possible risks.</a:t>
            </a:r>
          </a:p>
          <a:p>
            <a:pPr lvl="1"/>
            <a:r>
              <a:rPr lang="en-US" dirty="0"/>
              <a:t>2.6 Perform work only in </a:t>
            </a:r>
            <a:r>
              <a:rPr lang="en-US" b="1" dirty="0"/>
              <a:t>areas of competence</a:t>
            </a:r>
            <a:r>
              <a:rPr lang="en-US" dirty="0"/>
              <a:t>.</a:t>
            </a:r>
          </a:p>
          <a:p>
            <a:pPr lvl="1"/>
            <a:r>
              <a:rPr lang="en-US" dirty="0"/>
              <a:t>2.7 Foster </a:t>
            </a:r>
            <a:r>
              <a:rPr lang="en-US" b="1" dirty="0"/>
              <a:t>public awareness </a:t>
            </a:r>
            <a:r>
              <a:rPr lang="en-US" dirty="0"/>
              <a:t>and understanding of computing, related technologies, and their consequences.</a:t>
            </a:r>
          </a:p>
          <a:p>
            <a:pPr lvl="1"/>
            <a:r>
              <a:rPr lang="en-US" dirty="0"/>
              <a:t>2.8 </a:t>
            </a:r>
            <a:r>
              <a:rPr lang="en-US" b="1" dirty="0"/>
              <a:t>Access</a:t>
            </a:r>
            <a:r>
              <a:rPr lang="en-US" dirty="0"/>
              <a:t> computing and communication resources only when </a:t>
            </a:r>
            <a:r>
              <a:rPr lang="en-US" b="1" dirty="0"/>
              <a:t>authorized</a:t>
            </a:r>
            <a:r>
              <a:rPr lang="en-US" dirty="0"/>
              <a:t> or when compelled by the public good.</a:t>
            </a:r>
          </a:p>
          <a:p>
            <a:pPr lvl="1"/>
            <a:r>
              <a:rPr lang="en-US" dirty="0"/>
              <a:t>2.9 </a:t>
            </a:r>
            <a:r>
              <a:rPr lang="en-US" b="1" dirty="0"/>
              <a:t>Design</a:t>
            </a:r>
            <a:r>
              <a:rPr lang="en-US" dirty="0"/>
              <a:t> and </a:t>
            </a:r>
            <a:r>
              <a:rPr lang="en-US" b="1" dirty="0"/>
              <a:t>implement</a:t>
            </a:r>
            <a:r>
              <a:rPr lang="en-US" dirty="0"/>
              <a:t> systems that are robustly and usably </a:t>
            </a:r>
            <a:r>
              <a:rPr lang="en-US" b="1" dirty="0"/>
              <a:t>secure</a:t>
            </a:r>
            <a:r>
              <a:rPr lang="en-US" dirty="0"/>
              <a:t>.</a:t>
            </a:r>
          </a:p>
          <a:p>
            <a:endParaRPr lang="en-US" dirty="0"/>
          </a:p>
        </p:txBody>
      </p:sp>
      <p:pic>
        <p:nvPicPr>
          <p:cNvPr id="6" name="Picture 5">
            <a:extLst>
              <a:ext uri="{FF2B5EF4-FFF2-40B4-BE49-F238E27FC236}">
                <a16:creationId xmlns:a16="http://schemas.microsoft.com/office/drawing/2014/main" id="{D9789FAB-A33A-4C46-B001-CC6B22CEC5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8864" y="5217309"/>
            <a:ext cx="2162175" cy="1438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5142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EA7AF-1FE2-4520-8C85-BFD1D748CDF5}"/>
              </a:ext>
            </a:extLst>
          </p:cNvPr>
          <p:cNvSpPr>
            <a:spLocks noGrp="1"/>
          </p:cNvSpPr>
          <p:nvPr>
            <p:ph type="title"/>
          </p:nvPr>
        </p:nvSpPr>
        <p:spPr/>
        <p:txBody>
          <a:bodyPr/>
          <a:lstStyle/>
          <a:p>
            <a:r>
              <a:rPr lang="en-US" b="1" dirty="0"/>
              <a:t>ACM Code of Ethics and Professional Conduct</a:t>
            </a:r>
            <a:endParaRPr lang="en-US" dirty="0"/>
          </a:p>
        </p:txBody>
      </p:sp>
      <p:sp>
        <p:nvSpPr>
          <p:cNvPr id="3" name="Content Placeholder 2">
            <a:extLst>
              <a:ext uri="{FF2B5EF4-FFF2-40B4-BE49-F238E27FC236}">
                <a16:creationId xmlns:a16="http://schemas.microsoft.com/office/drawing/2014/main" id="{AF185DF9-B4B5-4502-9C24-86E0F8B3D0BB}"/>
              </a:ext>
            </a:extLst>
          </p:cNvPr>
          <p:cNvSpPr>
            <a:spLocks noGrp="1"/>
          </p:cNvSpPr>
          <p:nvPr>
            <p:ph sz="half" idx="1"/>
          </p:nvPr>
        </p:nvSpPr>
        <p:spPr/>
        <p:txBody>
          <a:bodyPr>
            <a:normAutofit fontScale="70000" lnSpcReduction="20000"/>
          </a:bodyPr>
          <a:lstStyle/>
          <a:p>
            <a:r>
              <a:rPr lang="en-US" dirty="0"/>
              <a:t>3. PROFESSIONAL LEADERSHIP PRINCIPLES.</a:t>
            </a:r>
          </a:p>
          <a:p>
            <a:pPr lvl="1"/>
            <a:r>
              <a:rPr lang="en-US" dirty="0"/>
              <a:t>3.1 Ensure that the </a:t>
            </a:r>
            <a:r>
              <a:rPr lang="en-US" b="1" dirty="0"/>
              <a:t>public good </a:t>
            </a:r>
            <a:r>
              <a:rPr lang="en-US" dirty="0"/>
              <a:t>is the central concern during all professional computing work.</a:t>
            </a:r>
          </a:p>
          <a:p>
            <a:pPr lvl="1"/>
            <a:r>
              <a:rPr lang="en-US" dirty="0"/>
              <a:t>3.2 Articulate, encourage acceptance of, and evaluate fulfillment of </a:t>
            </a:r>
            <a:r>
              <a:rPr lang="en-US" b="1" dirty="0"/>
              <a:t>social responsibilities</a:t>
            </a:r>
            <a:r>
              <a:rPr lang="en-US" dirty="0"/>
              <a:t> by members of the organization or group.</a:t>
            </a:r>
          </a:p>
          <a:p>
            <a:pPr lvl="1"/>
            <a:r>
              <a:rPr lang="en-US" dirty="0"/>
              <a:t>3.3 Manage personnel and resources to </a:t>
            </a:r>
            <a:r>
              <a:rPr lang="en-US" b="1" dirty="0"/>
              <a:t>enhance the quality of working life</a:t>
            </a:r>
            <a:r>
              <a:rPr lang="en-US" dirty="0"/>
              <a:t>.</a:t>
            </a:r>
          </a:p>
          <a:p>
            <a:pPr lvl="1"/>
            <a:r>
              <a:rPr lang="en-US" dirty="0"/>
              <a:t>3.4 Articulate, apply, and support policies and processes that reflect the </a:t>
            </a:r>
            <a:r>
              <a:rPr lang="en-US" b="1" dirty="0"/>
              <a:t>principles of the Code</a:t>
            </a:r>
            <a:r>
              <a:rPr lang="en-US" dirty="0"/>
              <a:t>.</a:t>
            </a:r>
          </a:p>
          <a:p>
            <a:pPr lvl="1"/>
            <a:r>
              <a:rPr lang="en-US" dirty="0"/>
              <a:t>3.5 Create opportunities for members of the organization or group </a:t>
            </a:r>
            <a:r>
              <a:rPr lang="en-US" b="1" dirty="0"/>
              <a:t>to grow </a:t>
            </a:r>
            <a:r>
              <a:rPr lang="en-US" dirty="0"/>
              <a:t>as professionals.</a:t>
            </a:r>
          </a:p>
          <a:p>
            <a:pPr lvl="1"/>
            <a:r>
              <a:rPr lang="en-US" dirty="0"/>
              <a:t>3.6 </a:t>
            </a:r>
            <a:r>
              <a:rPr lang="en-US" b="1" dirty="0"/>
              <a:t>Use care </a:t>
            </a:r>
            <a:r>
              <a:rPr lang="en-US" dirty="0"/>
              <a:t>when modifying or retiring systems.</a:t>
            </a:r>
          </a:p>
          <a:p>
            <a:pPr lvl="1"/>
            <a:r>
              <a:rPr lang="en-US" dirty="0"/>
              <a:t>3.7 Recognize and take special care of systems that become </a:t>
            </a:r>
            <a:r>
              <a:rPr lang="en-US" b="1" dirty="0"/>
              <a:t>integrated</a:t>
            </a:r>
            <a:r>
              <a:rPr lang="en-US" dirty="0"/>
              <a:t> into the infrastructure of society.</a:t>
            </a:r>
          </a:p>
          <a:p>
            <a:endParaRPr lang="en-US" dirty="0"/>
          </a:p>
        </p:txBody>
      </p:sp>
      <p:sp>
        <p:nvSpPr>
          <p:cNvPr id="4" name="Content Placeholder 3">
            <a:extLst>
              <a:ext uri="{FF2B5EF4-FFF2-40B4-BE49-F238E27FC236}">
                <a16:creationId xmlns:a16="http://schemas.microsoft.com/office/drawing/2014/main" id="{F53DDA46-C65D-4DFE-87B4-069B7599D952}"/>
              </a:ext>
            </a:extLst>
          </p:cNvPr>
          <p:cNvSpPr>
            <a:spLocks noGrp="1"/>
          </p:cNvSpPr>
          <p:nvPr>
            <p:ph sz="half" idx="2"/>
          </p:nvPr>
        </p:nvSpPr>
        <p:spPr/>
        <p:txBody>
          <a:bodyPr>
            <a:normAutofit fontScale="70000" lnSpcReduction="20000"/>
          </a:bodyPr>
          <a:lstStyle/>
          <a:p>
            <a:r>
              <a:rPr lang="en-US" dirty="0"/>
              <a:t>4. COMPLIANCE WITH THE CODE.</a:t>
            </a:r>
          </a:p>
          <a:p>
            <a:pPr lvl="1"/>
            <a:r>
              <a:rPr lang="en-US" dirty="0"/>
              <a:t>4.1 </a:t>
            </a:r>
            <a:r>
              <a:rPr lang="en-US" b="1" dirty="0"/>
              <a:t>Uphold, promote, and respect </a:t>
            </a:r>
            <a:r>
              <a:rPr lang="en-US" dirty="0"/>
              <a:t>the principles of the Code.</a:t>
            </a:r>
          </a:p>
          <a:p>
            <a:pPr lvl="1"/>
            <a:r>
              <a:rPr lang="en-US" dirty="0"/>
              <a:t>4.2 </a:t>
            </a:r>
            <a:r>
              <a:rPr lang="en-US" b="1" dirty="0"/>
              <a:t>Treat violations of the Code as inconsistent </a:t>
            </a:r>
            <a:r>
              <a:rPr lang="en-US" dirty="0"/>
              <a:t>with membership in the ACM.</a:t>
            </a:r>
          </a:p>
          <a:p>
            <a:endParaRPr lang="en-US" dirty="0"/>
          </a:p>
        </p:txBody>
      </p:sp>
      <p:grpSp>
        <p:nvGrpSpPr>
          <p:cNvPr id="7" name="Group 6">
            <a:extLst>
              <a:ext uri="{FF2B5EF4-FFF2-40B4-BE49-F238E27FC236}">
                <a16:creationId xmlns:a16="http://schemas.microsoft.com/office/drawing/2014/main" id="{2887F9A5-6E4C-4EE8-A327-B7F3469A9422}"/>
              </a:ext>
            </a:extLst>
          </p:cNvPr>
          <p:cNvGrpSpPr/>
          <p:nvPr/>
        </p:nvGrpSpPr>
        <p:grpSpPr>
          <a:xfrm>
            <a:off x="6755130" y="4457700"/>
            <a:ext cx="3017520" cy="1854200"/>
            <a:chOff x="6755130" y="4457700"/>
            <a:chExt cx="3017520" cy="1854200"/>
          </a:xfrm>
        </p:grpSpPr>
        <p:sp>
          <p:nvSpPr>
            <p:cNvPr id="6" name="Rectangle 5">
              <a:extLst>
                <a:ext uri="{FF2B5EF4-FFF2-40B4-BE49-F238E27FC236}">
                  <a16:creationId xmlns:a16="http://schemas.microsoft.com/office/drawing/2014/main" id="{4EAE70A2-25EB-44E7-979E-34DF21726D42}"/>
                </a:ext>
              </a:extLst>
            </p:cNvPr>
            <p:cNvSpPr/>
            <p:nvPr/>
          </p:nvSpPr>
          <p:spPr>
            <a:xfrm>
              <a:off x="6755130" y="4457700"/>
              <a:ext cx="3017520" cy="1854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5" name="Picture 2">
              <a:extLst>
                <a:ext uri="{FF2B5EF4-FFF2-40B4-BE49-F238E27FC236}">
                  <a16:creationId xmlns:a16="http://schemas.microsoft.com/office/drawing/2014/main" id="{A67D72E1-A57C-4A12-A3DD-6D81B9E34BD2}"/>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59542" y="4597400"/>
              <a:ext cx="26670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08097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WarGames - Simple English Wikipedia, the free encyclopedia">
            <a:extLst>
              <a:ext uri="{FF2B5EF4-FFF2-40B4-BE49-F238E27FC236}">
                <a16:creationId xmlns:a16="http://schemas.microsoft.com/office/drawing/2014/main" id="{8614C249-FF45-F944-B362-A8F257B0BF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7825" y="2332039"/>
            <a:ext cx="3810000" cy="20955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E32605A-38D9-E248-A2B4-ADA62987076A}"/>
              </a:ext>
            </a:extLst>
          </p:cNvPr>
          <p:cNvSpPr>
            <a:spLocks noGrp="1"/>
          </p:cNvSpPr>
          <p:nvPr>
            <p:ph type="title"/>
          </p:nvPr>
        </p:nvSpPr>
        <p:spPr/>
        <p:txBody>
          <a:bodyPr/>
          <a:lstStyle/>
          <a:p>
            <a:r>
              <a:rPr lang="en-US" b="1" dirty="0"/>
              <a:t>Chapter 13. Testing for Software Security</a:t>
            </a:r>
            <a:endParaRPr lang="en-US" dirty="0"/>
          </a:p>
        </p:txBody>
      </p:sp>
      <p:sp>
        <p:nvSpPr>
          <p:cNvPr id="5" name="Content Placeholder 4">
            <a:extLst>
              <a:ext uri="{FF2B5EF4-FFF2-40B4-BE49-F238E27FC236}">
                <a16:creationId xmlns:a16="http://schemas.microsoft.com/office/drawing/2014/main" id="{6B3839B7-A058-CB47-9622-46768A011FC4}"/>
              </a:ext>
            </a:extLst>
          </p:cNvPr>
          <p:cNvSpPr>
            <a:spLocks noGrp="1"/>
          </p:cNvSpPr>
          <p:nvPr>
            <p:ph idx="1"/>
          </p:nvPr>
        </p:nvSpPr>
        <p:spPr>
          <a:xfrm>
            <a:off x="838200" y="1825625"/>
            <a:ext cx="5068570" cy="4351338"/>
          </a:xfrm>
        </p:spPr>
        <p:txBody>
          <a:bodyPr>
            <a:normAutofit fontScale="77500" lnSpcReduction="20000"/>
          </a:bodyPr>
          <a:lstStyle/>
          <a:p>
            <a:r>
              <a:rPr lang="en-US" b="1" i="1" dirty="0" err="1"/>
              <a:t>WarGames</a:t>
            </a:r>
            <a:r>
              <a:rPr lang="en-US" b="1" dirty="0"/>
              <a:t>—the Movie</a:t>
            </a:r>
          </a:p>
          <a:p>
            <a:r>
              <a:rPr lang="en-US" b="1" dirty="0"/>
              <a:t>Understanding the Motivation</a:t>
            </a:r>
          </a:p>
          <a:p>
            <a:pPr lvl="1"/>
            <a:r>
              <a:rPr lang="en-US" dirty="0"/>
              <a:t>A secure product </a:t>
            </a:r>
            <a:endParaRPr lang="en-US" b="1" dirty="0"/>
          </a:p>
          <a:p>
            <a:pPr lvl="1"/>
            <a:r>
              <a:rPr lang="en-US" dirty="0"/>
              <a:t>A security vulnerability</a:t>
            </a:r>
          </a:p>
          <a:p>
            <a:pPr lvl="1"/>
            <a:r>
              <a:rPr lang="en-US" dirty="0"/>
              <a:t>Hacker</a:t>
            </a:r>
          </a:p>
          <a:p>
            <a:pPr lvl="1"/>
            <a:r>
              <a:rPr lang="en-US" dirty="0"/>
              <a:t>Motivations: Challenge/Prestige, Curiosity, Use/Leverage, Vandalize, any others?</a:t>
            </a:r>
          </a:p>
          <a:p>
            <a:r>
              <a:rPr lang="en-US" b="1" dirty="0"/>
              <a:t>Threat Modeling</a:t>
            </a:r>
          </a:p>
          <a:p>
            <a:r>
              <a:rPr lang="en-US" b="1" dirty="0"/>
              <a:t>Is Software Security a Feature? Is Security Vulnerability a Bug?</a:t>
            </a:r>
          </a:p>
          <a:p>
            <a:r>
              <a:rPr lang="en-US" b="1" dirty="0"/>
              <a:t>Understanding the Buffer Overrun</a:t>
            </a:r>
          </a:p>
          <a:p>
            <a:r>
              <a:rPr lang="en-US" b="1" dirty="0"/>
              <a:t>Using Safe String Functions</a:t>
            </a:r>
          </a:p>
          <a:p>
            <a:r>
              <a:rPr lang="en-US" b="1" dirty="0"/>
              <a:t>Computer Forensics</a:t>
            </a:r>
          </a:p>
          <a:p>
            <a:endParaRPr lang="en-US" dirty="0"/>
          </a:p>
        </p:txBody>
      </p:sp>
      <p:pic>
        <p:nvPicPr>
          <p:cNvPr id="1026" name="Picture 2" descr="Amazon.com: WarGames (25th Anniversary Edition) : Matthew Broderick, Ally  Sheedy, Dabney Coleman, John Wood, Barry Corbin, William A. Fraker, Arthur  B. Rubinstein: Movies &amp; TV">
            <a:extLst>
              <a:ext uri="{FF2B5EF4-FFF2-40B4-BE49-F238E27FC236}">
                <a16:creationId xmlns:a16="http://schemas.microsoft.com/office/drawing/2014/main" id="{448AF9CF-8F49-7A4B-9939-30CB333380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46325" y="0"/>
            <a:ext cx="1841500" cy="2603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arGames Reboot Teaser: The '80s Hacker Movie Gets Upgraded as an Edgy  Interactive Series">
            <a:extLst>
              <a:ext uri="{FF2B5EF4-FFF2-40B4-BE49-F238E27FC236}">
                <a16:creationId xmlns:a16="http://schemas.microsoft.com/office/drawing/2014/main" id="{F1030D3A-96FF-2F46-81C1-B560A2D1E8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3825" y="3379789"/>
            <a:ext cx="4064000" cy="20066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gallery for WarGames - FilmAffinity">
            <a:extLst>
              <a:ext uri="{FF2B5EF4-FFF2-40B4-BE49-F238E27FC236}">
                <a16:creationId xmlns:a16="http://schemas.microsoft.com/office/drawing/2014/main" id="{7D398544-79A7-5640-8893-24DCD22352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77824" y="4712526"/>
            <a:ext cx="3814175" cy="214547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B6345C28-F213-C543-AB70-90C68CEC220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19058" y="3868388"/>
            <a:ext cx="1966571" cy="1916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a:extLst>
              <a:ext uri="{FF2B5EF4-FFF2-40B4-BE49-F238E27FC236}">
                <a16:creationId xmlns:a16="http://schemas.microsoft.com/office/drawing/2014/main" id="{CADFC8AF-9DBD-CE4F-96BD-1DAA67B6C382}"/>
              </a:ext>
            </a:extLst>
          </p:cNvPr>
          <p:cNvSpPr txBox="1"/>
          <p:nvPr/>
        </p:nvSpPr>
        <p:spPr>
          <a:xfrm>
            <a:off x="4440825" y="5785262"/>
            <a:ext cx="3810000"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1"/>
            <a:r>
              <a:rPr lang="en-US" dirty="0"/>
              <a:t>Mom – motive, opportunity, means</a:t>
            </a:r>
          </a:p>
        </p:txBody>
      </p:sp>
    </p:spTree>
    <p:extLst>
      <p:ext uri="{BB962C8B-B14F-4D97-AF65-F5344CB8AC3E}">
        <p14:creationId xmlns:p14="http://schemas.microsoft.com/office/powerpoint/2010/main" val="1092780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D7032-19A6-0C4A-AD12-E15C6A96545C}"/>
              </a:ext>
            </a:extLst>
          </p:cNvPr>
          <p:cNvSpPr>
            <a:spLocks noGrp="1"/>
          </p:cNvSpPr>
          <p:nvPr>
            <p:ph type="title"/>
          </p:nvPr>
        </p:nvSpPr>
        <p:spPr/>
        <p:txBody>
          <a:bodyPr/>
          <a:lstStyle/>
          <a:p>
            <a:r>
              <a:rPr lang="en-US" dirty="0"/>
              <a:t>Buffer overflow 101</a:t>
            </a:r>
          </a:p>
        </p:txBody>
      </p:sp>
      <p:sp>
        <p:nvSpPr>
          <p:cNvPr id="3" name="Content Placeholder 2">
            <a:extLst>
              <a:ext uri="{FF2B5EF4-FFF2-40B4-BE49-F238E27FC236}">
                <a16:creationId xmlns:a16="http://schemas.microsoft.com/office/drawing/2014/main" id="{932DD3D3-F9CF-2F45-A031-3153EB52C458}"/>
              </a:ext>
            </a:extLst>
          </p:cNvPr>
          <p:cNvSpPr>
            <a:spLocks noGrp="1"/>
          </p:cNvSpPr>
          <p:nvPr>
            <p:ph idx="1"/>
          </p:nvPr>
        </p:nvSpPr>
        <p:spPr>
          <a:xfrm>
            <a:off x="838200" y="1825625"/>
            <a:ext cx="3081933" cy="1325563"/>
          </a:xfrm>
        </p:spPr>
        <p:txBody>
          <a:bodyPr/>
          <a:lstStyle/>
          <a:p>
            <a:r>
              <a:rPr lang="en-US" dirty="0"/>
              <a:t>Not Safe Strings - #1 cause of overflow</a:t>
            </a:r>
          </a:p>
        </p:txBody>
      </p:sp>
      <p:pic>
        <p:nvPicPr>
          <p:cNvPr id="5122" name="Picture 2" descr="CSC 2400 Computer Systems Stack Buffer Overflow Attacks">
            <a:extLst>
              <a:ext uri="{FF2B5EF4-FFF2-40B4-BE49-F238E27FC236}">
                <a16:creationId xmlns:a16="http://schemas.microsoft.com/office/drawing/2014/main" id="{757F49F1-4E9E-5C45-B8F1-3FA5C6A575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9184" y="28235"/>
            <a:ext cx="3792310" cy="284423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What is Buffer Overflow? Definition &amp; FAQs | Avi Networks">
            <a:extLst>
              <a:ext uri="{FF2B5EF4-FFF2-40B4-BE49-F238E27FC236}">
                <a16:creationId xmlns:a16="http://schemas.microsoft.com/office/drawing/2014/main" id="{E5F550C4-A895-FE40-A63C-AA4EF12E89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2191" y="2556840"/>
            <a:ext cx="3081933" cy="211500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Stack-based buffer overflow using indirect pointer overwriting | Download  Scientific Diagram">
            <a:extLst>
              <a:ext uri="{FF2B5EF4-FFF2-40B4-BE49-F238E27FC236}">
                <a16:creationId xmlns:a16="http://schemas.microsoft.com/office/drawing/2014/main" id="{70556C16-E9B7-C64C-A1C6-06FD22051F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5450" y="4671844"/>
            <a:ext cx="3792311" cy="218615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buffer overflow explained">
            <a:extLst>
              <a:ext uri="{FF2B5EF4-FFF2-40B4-BE49-F238E27FC236}">
                <a16:creationId xmlns:a16="http://schemas.microsoft.com/office/drawing/2014/main" id="{9934F77A-0AE6-4F4F-9D68-ACBE61B782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5288" y="3151188"/>
            <a:ext cx="2857500" cy="28448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4327DF7-9B1B-314C-94AB-003D14C9A6D9}"/>
              </a:ext>
            </a:extLst>
          </p:cNvPr>
          <p:cNvPicPr>
            <a:picLocks noChangeAspect="1"/>
          </p:cNvPicPr>
          <p:nvPr/>
        </p:nvPicPr>
        <p:blipFill>
          <a:blip r:embed="rId6"/>
          <a:stretch>
            <a:fillRect/>
          </a:stretch>
        </p:blipFill>
        <p:spPr>
          <a:xfrm>
            <a:off x="9550199" y="0"/>
            <a:ext cx="2641801" cy="2747963"/>
          </a:xfrm>
          <a:prstGeom prst="rect">
            <a:avLst/>
          </a:prstGeom>
        </p:spPr>
      </p:pic>
      <p:pic>
        <p:nvPicPr>
          <p:cNvPr id="9" name="Picture 8">
            <a:extLst>
              <a:ext uri="{FF2B5EF4-FFF2-40B4-BE49-F238E27FC236}">
                <a16:creationId xmlns:a16="http://schemas.microsoft.com/office/drawing/2014/main" id="{EAAC736A-C12A-354D-92C5-A95A9B0982CA}"/>
              </a:ext>
            </a:extLst>
          </p:cNvPr>
          <p:cNvPicPr>
            <a:picLocks noChangeAspect="1"/>
          </p:cNvPicPr>
          <p:nvPr/>
        </p:nvPicPr>
        <p:blipFill>
          <a:blip r:embed="rId7"/>
          <a:stretch>
            <a:fillRect/>
          </a:stretch>
        </p:blipFill>
        <p:spPr>
          <a:xfrm>
            <a:off x="9550199" y="2747963"/>
            <a:ext cx="2641801" cy="3287848"/>
          </a:xfrm>
          <a:prstGeom prst="rect">
            <a:avLst/>
          </a:prstGeom>
        </p:spPr>
      </p:pic>
    </p:spTree>
    <p:extLst>
      <p:ext uri="{BB962C8B-B14F-4D97-AF65-F5344CB8AC3E}">
        <p14:creationId xmlns:p14="http://schemas.microsoft.com/office/powerpoint/2010/main" val="3911264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47827-0AB6-E24D-8A2A-567A44147D4E}"/>
              </a:ext>
            </a:extLst>
          </p:cNvPr>
          <p:cNvSpPr>
            <a:spLocks noGrp="1"/>
          </p:cNvSpPr>
          <p:nvPr>
            <p:ph type="title"/>
          </p:nvPr>
        </p:nvSpPr>
        <p:spPr>
          <a:xfrm>
            <a:off x="838200" y="365125"/>
            <a:ext cx="5682343" cy="1325563"/>
          </a:xfrm>
        </p:spPr>
        <p:txBody>
          <a:bodyPr/>
          <a:lstStyle/>
          <a:p>
            <a:r>
              <a:rPr lang="en-US" b="1" dirty="0"/>
              <a:t>Chapter 13. Testing for Software Security</a:t>
            </a:r>
            <a:endParaRPr lang="en-US" dirty="0"/>
          </a:p>
        </p:txBody>
      </p:sp>
      <p:sp>
        <p:nvSpPr>
          <p:cNvPr id="3" name="Content Placeholder 2">
            <a:extLst>
              <a:ext uri="{FF2B5EF4-FFF2-40B4-BE49-F238E27FC236}">
                <a16:creationId xmlns:a16="http://schemas.microsoft.com/office/drawing/2014/main" id="{FC784F53-D0A5-4048-9530-1A90F8D054D4}"/>
              </a:ext>
            </a:extLst>
          </p:cNvPr>
          <p:cNvSpPr>
            <a:spLocks noGrp="1"/>
          </p:cNvSpPr>
          <p:nvPr>
            <p:ph idx="1"/>
          </p:nvPr>
        </p:nvSpPr>
        <p:spPr/>
        <p:txBody>
          <a:bodyPr/>
          <a:lstStyle/>
          <a:p>
            <a:r>
              <a:rPr lang="en-US" b="1" dirty="0"/>
              <a:t>Assemble the threat modeling team.</a:t>
            </a:r>
          </a:p>
          <a:p>
            <a:r>
              <a:rPr lang="en-US" b="1" dirty="0"/>
              <a:t>Identify the Assets.</a:t>
            </a:r>
          </a:p>
          <a:p>
            <a:r>
              <a:rPr lang="en-US" b="1" dirty="0"/>
              <a:t>Create an Architecture Overview</a:t>
            </a:r>
          </a:p>
          <a:p>
            <a:r>
              <a:rPr lang="en-US" b="1" dirty="0"/>
              <a:t>Decompose the Application</a:t>
            </a:r>
          </a:p>
          <a:p>
            <a:r>
              <a:rPr lang="en-US" b="1" dirty="0"/>
              <a:t>Identify the Threats.</a:t>
            </a:r>
          </a:p>
          <a:p>
            <a:r>
              <a:rPr lang="en-US" b="1" dirty="0"/>
              <a:t>Document the Threats.</a:t>
            </a:r>
          </a:p>
          <a:p>
            <a:r>
              <a:rPr lang="en-US" b="1" dirty="0"/>
              <a:t>Rank the threats.</a:t>
            </a:r>
          </a:p>
          <a:p>
            <a:pPr lvl="1"/>
            <a:r>
              <a:rPr lang="en-US" b="1" dirty="0"/>
              <a:t>Damage Potential, Reproducibility (Ease), Exploitability(difficult), Affected Users (Asset Value), Discoverability(Likely)</a:t>
            </a:r>
            <a:endParaRPr lang="en-US" dirty="0"/>
          </a:p>
        </p:txBody>
      </p:sp>
      <p:pic>
        <p:nvPicPr>
          <p:cNvPr id="3074" name="Picture 2" descr="The Benefits of Risk Management Planning – Bellevue University Project  Management Center of Excellence">
            <a:extLst>
              <a:ext uri="{FF2B5EF4-FFF2-40B4-BE49-F238E27FC236}">
                <a16:creationId xmlns:a16="http://schemas.microsoft.com/office/drawing/2014/main" id="{B70B669C-FE8A-584E-B57F-505C7C9F9A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3314" y="-419555"/>
            <a:ext cx="5562600"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1531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 Few Commonly </a:t>
            </a:r>
            <a:r>
              <a:rPr lang="en-US" b="1"/>
              <a:t>Used </a:t>
            </a:r>
            <a:br>
              <a:rPr lang="en-US" b="1"/>
            </a:br>
            <a:r>
              <a:rPr lang="en-US" b="1"/>
              <a:t>Risk Management Terms</a:t>
            </a:r>
            <a:endParaRPr lang="en-US" dirty="0"/>
          </a:p>
        </p:txBody>
      </p:sp>
      <p:sp>
        <p:nvSpPr>
          <p:cNvPr id="3" name="Content Placeholder 2"/>
          <p:cNvSpPr>
            <a:spLocks noGrp="1"/>
          </p:cNvSpPr>
          <p:nvPr>
            <p:ph sz="half" idx="1"/>
          </p:nvPr>
        </p:nvSpPr>
        <p:spPr/>
        <p:txBody>
          <a:bodyPr>
            <a:normAutofit fontScale="85000" lnSpcReduction="20000"/>
          </a:bodyPr>
          <a:lstStyle/>
          <a:p>
            <a:r>
              <a:rPr lang="en-US" dirty="0"/>
              <a:t>Risk - Project risk is an uncertain event or condition that, if it occurs, has a positive or negative effect on one or more project objectives such as scope, schedule, cost, and quality.</a:t>
            </a:r>
          </a:p>
          <a:p>
            <a:pPr>
              <a:tabLst>
                <a:tab pos="1716088" algn="l"/>
              </a:tabLst>
            </a:pPr>
            <a:r>
              <a:rPr lang="en-US" b="1" dirty="0"/>
              <a:t>Positive</a:t>
            </a:r>
            <a:r>
              <a:rPr lang="en-US" dirty="0"/>
              <a:t> Risk	= opportunity</a:t>
            </a:r>
          </a:p>
          <a:p>
            <a:pPr>
              <a:tabLst>
                <a:tab pos="1716088" algn="l"/>
              </a:tabLst>
            </a:pPr>
            <a:r>
              <a:rPr lang="en-US" b="1" dirty="0"/>
              <a:t>Negative</a:t>
            </a:r>
            <a:r>
              <a:rPr lang="en-US" dirty="0"/>
              <a:t> Risk	= threat</a:t>
            </a:r>
          </a:p>
          <a:p>
            <a:pPr>
              <a:tabLst>
                <a:tab pos="1716088" algn="l"/>
              </a:tabLst>
            </a:pPr>
            <a:r>
              <a:rPr lang="en-US" b="1" dirty="0"/>
              <a:t>Issue</a:t>
            </a:r>
            <a:r>
              <a:rPr lang="en-US" dirty="0"/>
              <a:t>	= matter in dispute</a:t>
            </a:r>
          </a:p>
          <a:p>
            <a:pPr>
              <a:tabLst>
                <a:tab pos="1716088" algn="l"/>
              </a:tabLst>
            </a:pPr>
            <a:r>
              <a:rPr lang="en-US" b="1" dirty="0"/>
              <a:t>Known</a:t>
            </a:r>
            <a:r>
              <a:rPr lang="en-US" dirty="0"/>
              <a:t> Risk	= identified and analyzed</a:t>
            </a:r>
          </a:p>
          <a:p>
            <a:pPr>
              <a:tabLst>
                <a:tab pos="1716088" algn="l"/>
              </a:tabLst>
            </a:pPr>
            <a:r>
              <a:rPr lang="en-US" b="1" dirty="0"/>
              <a:t>Unknown</a:t>
            </a:r>
            <a:r>
              <a:rPr lang="en-US" dirty="0"/>
              <a:t> Risk	= </a:t>
            </a:r>
            <a:r>
              <a:rPr lang="en-US" dirty="0" err="1"/>
              <a:t>KwK</a:t>
            </a:r>
            <a:r>
              <a:rPr lang="en-US" dirty="0"/>
              <a:t>, </a:t>
            </a:r>
            <a:r>
              <a:rPr lang="en-US" dirty="0" err="1"/>
              <a:t>KwNK</a:t>
            </a:r>
            <a:r>
              <a:rPr lang="en-US" dirty="0"/>
              <a:t>, </a:t>
            </a:r>
            <a:r>
              <a:rPr lang="en-US" dirty="0" err="1"/>
              <a:t>NKwK</a:t>
            </a:r>
            <a:r>
              <a:rPr lang="en-US" dirty="0"/>
              <a:t>, </a:t>
            </a:r>
            <a:r>
              <a:rPr lang="en-US" dirty="0" err="1"/>
              <a:t>NKwNK</a:t>
            </a:r>
            <a:endParaRPr lang="en-US" dirty="0"/>
          </a:p>
          <a:p>
            <a:pPr>
              <a:tabLst>
                <a:tab pos="1716088" algn="l"/>
              </a:tabLst>
            </a:pPr>
            <a:r>
              <a:rPr lang="en-US" b="1" dirty="0"/>
              <a:t>Risk Tolerance</a:t>
            </a:r>
            <a:r>
              <a:rPr lang="en-US" dirty="0"/>
              <a:t>	= sensitive: high, low; limits</a:t>
            </a:r>
          </a:p>
          <a:p>
            <a:endParaRPr lang="en-US" dirty="0"/>
          </a:p>
        </p:txBody>
      </p:sp>
      <p:sp>
        <p:nvSpPr>
          <p:cNvPr id="4" name="Content Placeholder 3"/>
          <p:cNvSpPr>
            <a:spLocks noGrp="1"/>
          </p:cNvSpPr>
          <p:nvPr>
            <p:ph sz="half" idx="2"/>
          </p:nvPr>
        </p:nvSpPr>
        <p:spPr>
          <a:xfrm>
            <a:off x="6217919" y="1845735"/>
            <a:ext cx="5331077" cy="4023360"/>
          </a:xfrm>
        </p:spPr>
        <p:txBody>
          <a:bodyPr>
            <a:normAutofit fontScale="85000" lnSpcReduction="20000"/>
          </a:bodyPr>
          <a:lstStyle/>
          <a:p>
            <a:endParaRPr lang="en-US" dirty="0"/>
          </a:p>
          <a:p>
            <a:endParaRPr lang="en-US" dirty="0"/>
          </a:p>
          <a:p>
            <a:endParaRPr lang="en-US" dirty="0"/>
          </a:p>
          <a:p>
            <a:pPr>
              <a:tabLst>
                <a:tab pos="2003425" algn="l"/>
              </a:tabLst>
            </a:pPr>
            <a:r>
              <a:rPr lang="en-US" b="1" dirty="0"/>
              <a:t>Risk</a:t>
            </a:r>
            <a:r>
              <a:rPr lang="en-US" dirty="0"/>
              <a:t> Threshold	= Acceptable limits</a:t>
            </a:r>
          </a:p>
          <a:p>
            <a:pPr>
              <a:tabLst>
                <a:tab pos="2003425" algn="l"/>
              </a:tabLst>
            </a:pPr>
            <a:r>
              <a:rPr lang="en-US" b="1" dirty="0"/>
              <a:t>Residual Risk</a:t>
            </a:r>
            <a:r>
              <a:rPr lang="en-US" dirty="0"/>
              <a:t>	= 	expected after response plan</a:t>
            </a:r>
          </a:p>
          <a:p>
            <a:pPr>
              <a:tabLst>
                <a:tab pos="2003425" algn="l"/>
              </a:tabLst>
            </a:pPr>
            <a:r>
              <a:rPr lang="en-US" b="1" dirty="0"/>
              <a:t>Secondary</a:t>
            </a:r>
            <a:r>
              <a:rPr lang="en-US" dirty="0"/>
              <a:t> Risk	= direct outcome of a plan</a:t>
            </a:r>
          </a:p>
          <a:p>
            <a:pPr>
              <a:tabLst>
                <a:tab pos="2003425" algn="l"/>
              </a:tabLst>
            </a:pPr>
            <a:r>
              <a:rPr lang="en-US" b="1" dirty="0"/>
              <a:t>Risk</a:t>
            </a:r>
            <a:r>
              <a:rPr lang="en-US" dirty="0"/>
              <a:t> Trigger	= cause</a:t>
            </a:r>
          </a:p>
          <a:p>
            <a:pPr>
              <a:tabLst>
                <a:tab pos="2003425" algn="l"/>
              </a:tabLst>
            </a:pPr>
            <a:r>
              <a:rPr lang="en-US" b="1" dirty="0"/>
              <a:t>Risk</a:t>
            </a:r>
            <a:r>
              <a:rPr lang="en-US" dirty="0"/>
              <a:t> Owner	= team to address issues</a:t>
            </a:r>
          </a:p>
          <a:p>
            <a:pPr>
              <a:tabLst>
                <a:tab pos="2003425" algn="l"/>
              </a:tabLst>
            </a:pPr>
            <a:r>
              <a:rPr lang="en-US" b="1" dirty="0"/>
              <a:t>Risk Action </a:t>
            </a:r>
            <a:r>
              <a:rPr lang="en-US" dirty="0"/>
              <a:t>Owner= team manager</a:t>
            </a:r>
          </a:p>
          <a:p>
            <a:endParaRPr lang="en-US" dirty="0"/>
          </a:p>
        </p:txBody>
      </p:sp>
      <p:pic>
        <p:nvPicPr>
          <p:cNvPr id="5" name="Picture 2">
            <a:extLst>
              <a:ext uri="{FF2B5EF4-FFF2-40B4-BE49-F238E27FC236}">
                <a16:creationId xmlns:a16="http://schemas.microsoft.com/office/drawing/2014/main" id="{AF5CA856-11D4-A549-8A53-C6601D25C1E1}"/>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44543" y="220276"/>
            <a:ext cx="2721430" cy="2453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4433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A3854-7919-884A-AF14-3CA426A127E7}"/>
              </a:ext>
            </a:extLst>
          </p:cNvPr>
          <p:cNvSpPr>
            <a:spLocks noGrp="1"/>
          </p:cNvSpPr>
          <p:nvPr>
            <p:ph type="title"/>
          </p:nvPr>
        </p:nvSpPr>
        <p:spPr/>
        <p:txBody>
          <a:bodyPr/>
          <a:lstStyle/>
          <a:p>
            <a:r>
              <a:rPr lang="en-US" b="1" dirty="0"/>
              <a:t>Computer Forensics</a:t>
            </a:r>
            <a:endParaRPr lang="en-US" dirty="0"/>
          </a:p>
        </p:txBody>
      </p:sp>
      <p:sp>
        <p:nvSpPr>
          <p:cNvPr id="3" name="Content Placeholder 2">
            <a:extLst>
              <a:ext uri="{FF2B5EF4-FFF2-40B4-BE49-F238E27FC236}">
                <a16:creationId xmlns:a16="http://schemas.microsoft.com/office/drawing/2014/main" id="{33CF72AD-E3E0-2241-A084-BA4E6D753A38}"/>
              </a:ext>
            </a:extLst>
          </p:cNvPr>
          <p:cNvSpPr>
            <a:spLocks noGrp="1"/>
          </p:cNvSpPr>
          <p:nvPr>
            <p:ph sz="half" idx="1"/>
          </p:nvPr>
        </p:nvSpPr>
        <p:spPr/>
        <p:txBody>
          <a:bodyPr>
            <a:normAutofit fontScale="55000" lnSpcReduction="20000"/>
          </a:bodyPr>
          <a:lstStyle/>
          <a:p>
            <a:r>
              <a:rPr lang="en-US" dirty="0"/>
              <a:t>History</a:t>
            </a:r>
          </a:p>
          <a:p>
            <a:r>
              <a:rPr lang="en-US" dirty="0"/>
              <a:t>Buffer/Cache</a:t>
            </a:r>
          </a:p>
          <a:p>
            <a:r>
              <a:rPr lang="en-US" dirty="0"/>
              <a:t>Latten Information</a:t>
            </a:r>
          </a:p>
          <a:p>
            <a:endParaRPr lang="en-US" dirty="0"/>
          </a:p>
        </p:txBody>
      </p:sp>
      <p:sp>
        <p:nvSpPr>
          <p:cNvPr id="4" name="Content Placeholder 3">
            <a:extLst>
              <a:ext uri="{FF2B5EF4-FFF2-40B4-BE49-F238E27FC236}">
                <a16:creationId xmlns:a16="http://schemas.microsoft.com/office/drawing/2014/main" id="{F73BF8D6-F4AB-1C4B-8F66-C6B36CBDF9A9}"/>
              </a:ext>
            </a:extLst>
          </p:cNvPr>
          <p:cNvSpPr>
            <a:spLocks noGrp="1"/>
          </p:cNvSpPr>
          <p:nvPr>
            <p:ph sz="half" idx="2"/>
          </p:nvPr>
        </p:nvSpPr>
        <p:spPr/>
        <p:txBody>
          <a:bodyPr>
            <a:normAutofit fontScale="55000" lnSpcReduction="20000"/>
          </a:bodyPr>
          <a:lstStyle/>
          <a:p>
            <a:r>
              <a:rPr lang="en-US" dirty="0"/>
              <a:t>When dealing with digital evidence, all of the </a:t>
            </a:r>
            <a:r>
              <a:rPr lang="en-US" b="1" dirty="0"/>
              <a:t>general forensic </a:t>
            </a:r>
            <a:r>
              <a:rPr lang="en-US" dirty="0"/>
              <a:t>and procedural principles must be applied</a:t>
            </a:r>
          </a:p>
          <a:p>
            <a:r>
              <a:rPr lang="en-US" dirty="0"/>
              <a:t>Upon seizing of digital evidence, actions taken </a:t>
            </a:r>
            <a:r>
              <a:rPr lang="en-US" b="1" dirty="0"/>
              <a:t>should not change</a:t>
            </a:r>
            <a:r>
              <a:rPr lang="en-US" dirty="0"/>
              <a:t> that evidence</a:t>
            </a:r>
          </a:p>
          <a:p>
            <a:r>
              <a:rPr lang="en-US" dirty="0"/>
              <a:t>When it is necessary for a person to access original digital evidence, that person should be </a:t>
            </a:r>
            <a:r>
              <a:rPr lang="en-US" b="1" dirty="0"/>
              <a:t>trained</a:t>
            </a:r>
            <a:r>
              <a:rPr lang="en-US" dirty="0"/>
              <a:t> for the purpose</a:t>
            </a:r>
          </a:p>
          <a:p>
            <a:r>
              <a:rPr lang="en-US" dirty="0"/>
              <a:t>All activities relating to the seizure, access, storage, or transfer of digital evidence must be </a:t>
            </a:r>
            <a:r>
              <a:rPr lang="en-US" b="1" dirty="0"/>
              <a:t>fully documented</a:t>
            </a:r>
            <a:r>
              <a:rPr lang="en-US" dirty="0"/>
              <a:t>, preserved, and available for review</a:t>
            </a:r>
          </a:p>
          <a:p>
            <a:r>
              <a:rPr lang="en-US" dirty="0"/>
              <a:t>An </a:t>
            </a:r>
            <a:r>
              <a:rPr lang="en-US" b="1" dirty="0"/>
              <a:t>individual is responsible </a:t>
            </a:r>
            <a:r>
              <a:rPr lang="en-US" dirty="0"/>
              <a:t>for all actions taken with respect to digital evidence while the digital evidence is in their possession</a:t>
            </a:r>
          </a:p>
          <a:p>
            <a:r>
              <a:rPr lang="en-US" dirty="0"/>
              <a:t>Any agency that is responsible for </a:t>
            </a:r>
            <a:br>
              <a:rPr lang="en-US" dirty="0"/>
            </a:br>
            <a:r>
              <a:rPr lang="en-US" dirty="0"/>
              <a:t>seizing, accessing, storing, </a:t>
            </a:r>
            <a:br>
              <a:rPr lang="en-US" dirty="0"/>
            </a:br>
            <a:r>
              <a:rPr lang="en-US" dirty="0"/>
              <a:t>transferring digital evidence is </a:t>
            </a:r>
            <a:br>
              <a:rPr lang="en-US" dirty="0"/>
            </a:br>
            <a:r>
              <a:rPr lang="en-US" dirty="0"/>
              <a:t>responsible for </a:t>
            </a:r>
            <a:r>
              <a:rPr lang="en-US" b="1" dirty="0"/>
              <a:t>compliance</a:t>
            </a:r>
            <a:r>
              <a:rPr lang="en-US" dirty="0"/>
              <a:t> with </a:t>
            </a:r>
            <a:br>
              <a:rPr lang="en-US" dirty="0"/>
            </a:br>
            <a:r>
              <a:rPr lang="en-US" dirty="0"/>
              <a:t>those principles</a:t>
            </a:r>
          </a:p>
          <a:p>
            <a:endParaRPr lang="en-US" dirty="0"/>
          </a:p>
        </p:txBody>
      </p:sp>
      <p:pic>
        <p:nvPicPr>
          <p:cNvPr id="5" name="Picture 2">
            <a:extLst>
              <a:ext uri="{FF2B5EF4-FFF2-40B4-BE49-F238E27FC236}">
                <a16:creationId xmlns:a16="http://schemas.microsoft.com/office/drawing/2014/main" id="{4239B823-8810-CE4A-8C29-7FEF703B29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870" y="3124200"/>
            <a:ext cx="583793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a:extLst>
              <a:ext uri="{FF2B5EF4-FFF2-40B4-BE49-F238E27FC236}">
                <a16:creationId xmlns:a16="http://schemas.microsoft.com/office/drawing/2014/main" id="{30A7F671-10BE-464A-83E0-8A41A1EBE3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7570" y="5279412"/>
            <a:ext cx="3864429" cy="157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a16="http://schemas.microsoft.com/office/drawing/2014/main" id="{4A121080-4363-2B48-AB51-E4F73A12BA32}"/>
              </a:ext>
            </a:extLst>
          </p:cNvPr>
          <p:cNvSpPr txBox="1"/>
          <p:nvPr/>
        </p:nvSpPr>
        <p:spPr>
          <a:xfrm>
            <a:off x="10665278" y="0"/>
            <a:ext cx="1526721" cy="2031325"/>
          </a:xfrm>
          <a:prstGeom prst="rect">
            <a:avLst/>
          </a:prstGeom>
          <a:noFill/>
        </p:spPr>
        <p:txBody>
          <a:bodyPr wrap="square">
            <a:spAutoFit/>
          </a:bodyPr>
          <a:lstStyle/>
          <a:p>
            <a:r>
              <a:rPr lang="en-US" dirty="0"/>
              <a:t>Identification, </a:t>
            </a:r>
          </a:p>
          <a:p>
            <a:r>
              <a:rPr lang="en-US" dirty="0"/>
              <a:t>Preservation, </a:t>
            </a:r>
          </a:p>
          <a:p>
            <a:r>
              <a:rPr lang="en-US" dirty="0"/>
              <a:t>Collection, </a:t>
            </a:r>
          </a:p>
          <a:p>
            <a:r>
              <a:rPr lang="en-US" dirty="0"/>
              <a:t>Examination, </a:t>
            </a:r>
          </a:p>
          <a:p>
            <a:r>
              <a:rPr lang="en-US" dirty="0"/>
              <a:t>Analysis, </a:t>
            </a:r>
          </a:p>
          <a:p>
            <a:r>
              <a:rPr lang="en-US" dirty="0"/>
              <a:t>Presentation, </a:t>
            </a:r>
          </a:p>
          <a:p>
            <a:r>
              <a:rPr lang="en-US" dirty="0"/>
              <a:t>Decision</a:t>
            </a:r>
          </a:p>
        </p:txBody>
      </p:sp>
    </p:spTree>
    <p:extLst>
      <p:ext uri="{BB962C8B-B14F-4D97-AF65-F5344CB8AC3E}">
        <p14:creationId xmlns:p14="http://schemas.microsoft.com/office/powerpoint/2010/main" val="266715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112000" cy="1325563"/>
          </a:xfrm>
        </p:spPr>
        <p:txBody>
          <a:bodyPr>
            <a:normAutofit/>
          </a:bodyPr>
          <a:lstStyle/>
          <a:p>
            <a:r>
              <a:rPr lang="en-US" b="1" dirty="0"/>
              <a:t>A Short Guide to Project Risk Management Plan</a:t>
            </a:r>
            <a:endParaRPr lang="en-US" dirty="0"/>
          </a:p>
        </p:txBody>
      </p:sp>
      <p:sp>
        <p:nvSpPr>
          <p:cNvPr id="3" name="Content Placeholder 2"/>
          <p:cNvSpPr>
            <a:spLocks noGrp="1"/>
          </p:cNvSpPr>
          <p:nvPr>
            <p:ph sz="half" idx="1"/>
          </p:nvPr>
        </p:nvSpPr>
        <p:spPr>
          <a:xfrm>
            <a:off x="390237" y="2138011"/>
            <a:ext cx="4184035" cy="3880772"/>
          </a:xfrm>
        </p:spPr>
        <p:txBody>
          <a:bodyPr>
            <a:normAutofit fontScale="92500" lnSpcReduction="20000"/>
          </a:bodyPr>
          <a:lstStyle/>
          <a:p>
            <a:r>
              <a:rPr lang="en-US" dirty="0"/>
              <a:t>Steps in a risk management plan are as follows:</a:t>
            </a:r>
          </a:p>
          <a:p>
            <a:pPr lvl="1"/>
            <a:r>
              <a:rPr lang="en-US" dirty="0"/>
              <a:t>Plan Risk Management</a:t>
            </a:r>
          </a:p>
          <a:p>
            <a:pPr lvl="1"/>
            <a:r>
              <a:rPr lang="en-US" dirty="0"/>
              <a:t>Identify Risks</a:t>
            </a:r>
          </a:p>
          <a:p>
            <a:pPr lvl="1"/>
            <a:r>
              <a:rPr lang="en-US" dirty="0"/>
              <a:t>Analyze Risks</a:t>
            </a:r>
          </a:p>
          <a:p>
            <a:pPr lvl="1"/>
            <a:r>
              <a:rPr lang="en-US" dirty="0"/>
              <a:t>Planning the Responses</a:t>
            </a:r>
          </a:p>
          <a:p>
            <a:pPr lvl="1"/>
            <a:r>
              <a:rPr lang="en-US" dirty="0"/>
              <a:t>Monitor and Control the Risks</a:t>
            </a:r>
          </a:p>
          <a:p>
            <a:endParaRPr lang="en-US" dirty="0"/>
          </a:p>
          <a:p>
            <a:pPr marL="0" indent="0">
              <a:buNone/>
            </a:pPr>
            <a:r>
              <a:rPr lang="en-US" dirty="0"/>
              <a:t>If the opposite of Risks is Opportunities, what are the opposite of risk mitigations?</a:t>
            </a:r>
          </a:p>
          <a:p>
            <a:endParaRPr lang="en-US" dirty="0"/>
          </a:p>
          <a:p>
            <a:endParaRPr lang="en-US" dirty="0"/>
          </a:p>
        </p:txBody>
      </p:sp>
      <p:sp>
        <p:nvSpPr>
          <p:cNvPr id="5" name="TextBox 4"/>
          <p:cNvSpPr txBox="1"/>
          <p:nvPr/>
        </p:nvSpPr>
        <p:spPr>
          <a:xfrm>
            <a:off x="8037914" y="163634"/>
            <a:ext cx="4154086" cy="147732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3">
            <a:schemeClr val="lt1"/>
          </a:lnRef>
          <a:fillRef idx="1">
            <a:schemeClr val="accent2"/>
          </a:fillRef>
          <a:effectRef idx="1">
            <a:schemeClr val="accent2"/>
          </a:effectRef>
          <a:fontRef idx="minor">
            <a:schemeClr val="lt1"/>
          </a:fontRef>
        </p:style>
        <p:txBody>
          <a:bodyPr wrap="none" rtlCol="0">
            <a:spAutoFit/>
          </a:bodyPr>
          <a:lstStyle/>
          <a:p>
            <a:r>
              <a:rPr lang="en-US" dirty="0"/>
              <a:t>Different Mitigation</a:t>
            </a:r>
          </a:p>
          <a:p>
            <a:pPr lvl="1"/>
            <a:r>
              <a:rPr lang="en-US" dirty="0"/>
              <a:t>Prevention: 		Countermeasures</a:t>
            </a:r>
          </a:p>
          <a:p>
            <a:pPr lvl="1"/>
            <a:r>
              <a:rPr lang="en-US" dirty="0"/>
              <a:t>Transference: 		Insurance</a:t>
            </a:r>
          </a:p>
          <a:p>
            <a:pPr lvl="1"/>
            <a:r>
              <a:rPr lang="en-US" dirty="0"/>
              <a:t>Acceptance: 		Do Nothing</a:t>
            </a:r>
          </a:p>
          <a:p>
            <a:pPr lvl="1"/>
            <a:r>
              <a:rPr lang="en-US" dirty="0"/>
              <a:t>Avoidance/ Reject:	Stop Activity</a:t>
            </a:r>
          </a:p>
        </p:txBody>
      </p:sp>
      <p:grpSp>
        <p:nvGrpSpPr>
          <p:cNvPr id="7" name="Group 6">
            <a:extLst>
              <a:ext uri="{FF2B5EF4-FFF2-40B4-BE49-F238E27FC236}">
                <a16:creationId xmlns:a16="http://schemas.microsoft.com/office/drawing/2014/main" id="{4AD571EB-097B-4015-90A2-19EEDAB32FE8}"/>
              </a:ext>
            </a:extLst>
          </p:cNvPr>
          <p:cNvGrpSpPr/>
          <p:nvPr/>
        </p:nvGrpSpPr>
        <p:grpSpPr>
          <a:xfrm>
            <a:off x="5080000" y="1737360"/>
            <a:ext cx="7112000" cy="4529487"/>
            <a:chOff x="5080000" y="1737360"/>
            <a:chExt cx="7112000" cy="4529487"/>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0" y="1737360"/>
              <a:ext cx="7112000" cy="452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696468" y="3893731"/>
              <a:ext cx="1242648" cy="646331"/>
            </a:xfrm>
            <a:prstGeom prst="rect">
              <a:avLst/>
            </a:prstGeom>
            <a:noFill/>
          </p:spPr>
          <p:txBody>
            <a:bodyPr wrap="none" rtlCol="0">
              <a:spAutoFit/>
            </a:bodyPr>
            <a:lstStyle/>
            <a:p>
              <a:r>
                <a:rPr lang="en-US" dirty="0">
                  <a:solidFill>
                    <a:schemeClr val="bg1"/>
                  </a:solidFill>
                </a:rPr>
                <a:t>Prevention</a:t>
              </a:r>
            </a:p>
            <a:p>
              <a:r>
                <a:rPr lang="en-US" dirty="0"/>
                <a:t>------------</a:t>
              </a:r>
            </a:p>
          </p:txBody>
        </p:sp>
      </p:grpSp>
    </p:spTree>
    <p:extLst>
      <p:ext uri="{BB962C8B-B14F-4D97-AF65-F5344CB8AC3E}">
        <p14:creationId xmlns:p14="http://schemas.microsoft.com/office/powerpoint/2010/main" val="393886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cstate="print"/>
          <a:srcRect/>
          <a:stretch>
            <a:fillRect/>
          </a:stretch>
        </p:blipFill>
        <p:spPr bwMode="auto">
          <a:xfrm>
            <a:off x="1916430" y="1782516"/>
            <a:ext cx="8420100" cy="1638300"/>
          </a:xfrm>
          <a:prstGeom prst="rect">
            <a:avLst/>
          </a:prstGeom>
          <a:noFill/>
          <a:ln w="9525">
            <a:noFill/>
            <a:miter lim="800000"/>
            <a:headEnd/>
            <a:tailEnd/>
          </a:ln>
          <a:effectLst/>
        </p:spPr>
      </p:pic>
      <p:sp>
        <p:nvSpPr>
          <p:cNvPr id="3" name="Content Placeholder 2"/>
          <p:cNvSpPr txBox="1">
            <a:spLocks/>
          </p:cNvSpPr>
          <p:nvPr/>
        </p:nvSpPr>
        <p:spPr>
          <a:xfrm>
            <a:off x="1916430" y="3431923"/>
            <a:ext cx="8382000" cy="3129515"/>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Something is </a:t>
            </a:r>
            <a:r>
              <a:rPr lang="en-US" b="1" u="sng" dirty="0"/>
              <a:t>specifically actionable</a:t>
            </a:r>
            <a:r>
              <a:rPr lang="en-US" dirty="0"/>
              <a:t> if the following are true: </a:t>
            </a:r>
          </a:p>
          <a:p>
            <a:pPr lvl="1"/>
            <a:r>
              <a:rPr lang="en-US" dirty="0"/>
              <a:t>An activity that has an </a:t>
            </a:r>
            <a:r>
              <a:rPr lang="en-US" b="1" dirty="0">
                <a:solidFill>
                  <a:srgbClr val="005DAA"/>
                </a:solidFill>
              </a:rPr>
              <a:t>end result (i.e. data)</a:t>
            </a:r>
            <a:r>
              <a:rPr lang="en-US" dirty="0"/>
              <a:t> that can be clearly shown to have contributed to or directly </a:t>
            </a:r>
            <a:r>
              <a:rPr lang="en-US" b="1" dirty="0">
                <a:solidFill>
                  <a:srgbClr val="005DAA"/>
                </a:solidFill>
              </a:rPr>
              <a:t>lessened the probability of occurrence and/or severity </a:t>
            </a:r>
            <a:r>
              <a:rPr lang="en-US" dirty="0"/>
              <a:t>(impact) of the risk</a:t>
            </a:r>
          </a:p>
          <a:p>
            <a:pPr lvl="1"/>
            <a:r>
              <a:rPr lang="en-US" dirty="0"/>
              <a:t>An activity that </a:t>
            </a:r>
            <a:r>
              <a:rPr lang="en-US" b="1" dirty="0">
                <a:solidFill>
                  <a:srgbClr val="005DAA"/>
                </a:solidFill>
              </a:rPr>
              <a:t>can be scheduled </a:t>
            </a:r>
            <a:r>
              <a:rPr lang="en-US" dirty="0"/>
              <a:t>and </a:t>
            </a:r>
            <a:r>
              <a:rPr lang="en-US" b="1" dirty="0">
                <a:solidFill>
                  <a:srgbClr val="005DAA"/>
                </a:solidFill>
              </a:rPr>
              <a:t>tracked</a:t>
            </a:r>
            <a:r>
              <a:rPr lang="en-US" dirty="0"/>
              <a:t> to completion in the IMS</a:t>
            </a:r>
          </a:p>
          <a:p>
            <a:pPr lvl="1"/>
            <a:r>
              <a:rPr lang="en-US" dirty="0"/>
              <a:t>An activity whose </a:t>
            </a:r>
            <a:r>
              <a:rPr lang="en-US" b="1" dirty="0">
                <a:solidFill>
                  <a:srgbClr val="005DAA"/>
                </a:solidFill>
              </a:rPr>
              <a:t>progress can be measured </a:t>
            </a:r>
            <a:r>
              <a:rPr lang="en-US" dirty="0"/>
              <a:t>(especially important for lengthy tasks)</a:t>
            </a:r>
          </a:p>
          <a:p>
            <a:pPr lvl="1"/>
            <a:r>
              <a:rPr lang="en-US" dirty="0"/>
              <a:t>An activity that has </a:t>
            </a:r>
            <a:r>
              <a:rPr lang="en-US" b="1" dirty="0">
                <a:solidFill>
                  <a:srgbClr val="005DAA"/>
                </a:solidFill>
              </a:rPr>
              <a:t>clearly defined timeframe - </a:t>
            </a:r>
            <a:r>
              <a:rPr lang="en-US" dirty="0"/>
              <a:t>start and finish dates</a:t>
            </a:r>
          </a:p>
          <a:p>
            <a:r>
              <a:rPr lang="en-US" dirty="0"/>
              <a:t>Good risk statements lead to specific and effective risk mitigations!</a:t>
            </a:r>
          </a:p>
          <a:p>
            <a:pPr lvl="1"/>
            <a:r>
              <a:rPr lang="en-US" dirty="0"/>
              <a:t>Because we have asked and answered “ is this something specifically actionable”</a:t>
            </a:r>
          </a:p>
        </p:txBody>
      </p:sp>
      <p:sp>
        <p:nvSpPr>
          <p:cNvPr id="4" name="Title 3"/>
          <p:cNvSpPr>
            <a:spLocks noGrp="1"/>
          </p:cNvSpPr>
          <p:nvPr>
            <p:ph type="title"/>
          </p:nvPr>
        </p:nvSpPr>
        <p:spPr/>
        <p:txBody>
          <a:bodyPr/>
          <a:lstStyle/>
          <a:p>
            <a:r>
              <a:rPr lang="en-US" dirty="0"/>
              <a:t>Risk Phrasing</a:t>
            </a:r>
          </a:p>
        </p:txBody>
      </p:sp>
    </p:spTree>
    <p:extLst>
      <p:ext uri="{BB962C8B-B14F-4D97-AF65-F5344CB8AC3E}">
        <p14:creationId xmlns:p14="http://schemas.microsoft.com/office/powerpoint/2010/main" val="4247400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C17C7-48C0-6042-B48E-09EAB053F492}"/>
              </a:ext>
            </a:extLst>
          </p:cNvPr>
          <p:cNvSpPr>
            <a:spLocks noGrp="1"/>
          </p:cNvSpPr>
          <p:nvPr>
            <p:ph type="title"/>
          </p:nvPr>
        </p:nvSpPr>
        <p:spPr/>
        <p:txBody>
          <a:bodyPr/>
          <a:lstStyle/>
          <a:p>
            <a:r>
              <a:rPr lang="en-US" dirty="0"/>
              <a:t>Why do we do testing?</a:t>
            </a:r>
          </a:p>
        </p:txBody>
      </p:sp>
    </p:spTree>
    <p:extLst>
      <p:ext uri="{BB962C8B-B14F-4D97-AF65-F5344CB8AC3E}">
        <p14:creationId xmlns:p14="http://schemas.microsoft.com/office/powerpoint/2010/main" val="686475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622104" y="18724"/>
            <a:ext cx="3281819" cy="659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0" y="-1"/>
            <a:ext cx="3331923" cy="659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9198279" y="-1"/>
            <a:ext cx="2993721" cy="6613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11"/>
          <p:cNvSpPr txBox="1">
            <a:spLocks noChangeArrowheads="1"/>
          </p:cNvSpPr>
          <p:nvPr/>
        </p:nvSpPr>
        <p:spPr bwMode="auto">
          <a:xfrm>
            <a:off x="1847273" y="6613742"/>
            <a:ext cx="6891338" cy="284162"/>
          </a:xfrm>
          <a:prstGeom prst="rect">
            <a:avLst/>
          </a:prstGeom>
          <a:noFill/>
          <a:ln w="9525">
            <a:noFill/>
            <a:miter lim="800000"/>
            <a:headEnd/>
            <a:tailEnd/>
          </a:ln>
        </p:spPr>
        <p:txBody>
          <a:bodyPr wrap="none" lIns="86490" tIns="43245" rIns="86490" bIns="43245">
            <a:spAutoFit/>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pPr defTabSz="865188" eaLnBrk="0" hangingPunct="0">
              <a:spcBef>
                <a:spcPct val="50000"/>
              </a:spcBef>
            </a:pPr>
            <a:r>
              <a:rPr lang="en-US" sz="1300" b="1" dirty="0">
                <a:latin typeface="Arial" charset="0"/>
              </a:rPr>
              <a:t>Note: See the Taxonomy-Based Risk Identification, June 1993, SEI (CMU/SEI-93-TR-6)</a:t>
            </a:r>
          </a:p>
        </p:txBody>
      </p:sp>
      <p:sp>
        <p:nvSpPr>
          <p:cNvPr id="6" name="TextBox 5">
            <a:extLst>
              <a:ext uri="{FF2B5EF4-FFF2-40B4-BE49-F238E27FC236}">
                <a16:creationId xmlns:a16="http://schemas.microsoft.com/office/drawing/2014/main" id="{A8A4E625-4F6B-BC40-9E69-5CC7D139B686}"/>
              </a:ext>
            </a:extLst>
          </p:cNvPr>
          <p:cNvSpPr txBox="1"/>
          <p:nvPr/>
        </p:nvSpPr>
        <p:spPr>
          <a:xfrm>
            <a:off x="2377478" y="1036320"/>
            <a:ext cx="2819875" cy="369332"/>
          </a:xfrm>
          <a:prstGeom prst="rect">
            <a:avLst/>
          </a:prstGeom>
          <a:noFill/>
        </p:spPr>
        <p:txBody>
          <a:bodyPr wrap="none" rtlCol="0">
            <a:spAutoFit/>
          </a:bodyPr>
          <a:lstStyle/>
          <a:p>
            <a:r>
              <a:rPr lang="en-US" dirty="0"/>
              <a:t>But we don’t have any risks!</a:t>
            </a:r>
          </a:p>
        </p:txBody>
      </p:sp>
    </p:spTree>
    <p:extLst>
      <p:ext uri="{BB962C8B-B14F-4D97-AF65-F5344CB8AC3E}">
        <p14:creationId xmlns:p14="http://schemas.microsoft.com/office/powerpoint/2010/main" val="3728995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horizontal)">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1E1E6-B6D6-46DF-B6DE-12F3440CD38C}"/>
              </a:ext>
            </a:extLst>
          </p:cNvPr>
          <p:cNvSpPr>
            <a:spLocks noGrp="1"/>
          </p:cNvSpPr>
          <p:nvPr>
            <p:ph type="title"/>
          </p:nvPr>
        </p:nvSpPr>
        <p:spPr/>
        <p:txBody>
          <a:bodyPr/>
          <a:lstStyle/>
          <a:p>
            <a:endParaRPr lang="en-US"/>
          </a:p>
        </p:txBody>
      </p:sp>
      <p:pic>
        <p:nvPicPr>
          <p:cNvPr id="5" name="Content Placeholder 4" descr="Table, letter&#10;&#10;Description automatically generated with medium confidence">
            <a:extLst>
              <a:ext uri="{FF2B5EF4-FFF2-40B4-BE49-F238E27FC236}">
                <a16:creationId xmlns:a16="http://schemas.microsoft.com/office/drawing/2014/main" id="{4D4A0854-9371-4D91-8AA3-FAFDCC23FE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699" y="161925"/>
            <a:ext cx="4495800" cy="3590925"/>
          </a:xfrm>
        </p:spPr>
      </p:pic>
      <p:pic>
        <p:nvPicPr>
          <p:cNvPr id="7" name="Picture 6" descr="Diagram&#10;&#10;Description automatically generated">
            <a:extLst>
              <a:ext uri="{FF2B5EF4-FFF2-40B4-BE49-F238E27FC236}">
                <a16:creationId xmlns:a16="http://schemas.microsoft.com/office/drawing/2014/main" id="{754B0F6E-8FEC-4D03-B8C7-FDBD6968F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584" y="3752850"/>
            <a:ext cx="4619625" cy="3105150"/>
          </a:xfrm>
          <a:prstGeom prst="rect">
            <a:avLst/>
          </a:prstGeom>
        </p:spPr>
      </p:pic>
      <p:pic>
        <p:nvPicPr>
          <p:cNvPr id="9" name="Picture 8">
            <a:extLst>
              <a:ext uri="{FF2B5EF4-FFF2-40B4-BE49-F238E27FC236}">
                <a16:creationId xmlns:a16="http://schemas.microsoft.com/office/drawing/2014/main" id="{18EAA5F9-B921-4884-BF97-4B2B1ADA3394}"/>
              </a:ext>
            </a:extLst>
          </p:cNvPr>
          <p:cNvPicPr>
            <a:picLocks noChangeAspect="1"/>
          </p:cNvPicPr>
          <p:nvPr/>
        </p:nvPicPr>
        <p:blipFill>
          <a:blip r:embed="rId4"/>
          <a:stretch>
            <a:fillRect/>
          </a:stretch>
        </p:blipFill>
        <p:spPr>
          <a:xfrm>
            <a:off x="6961251" y="76200"/>
            <a:ext cx="5048250" cy="3676650"/>
          </a:xfrm>
          <a:prstGeom prst="rect">
            <a:avLst/>
          </a:prstGeom>
        </p:spPr>
      </p:pic>
      <p:pic>
        <p:nvPicPr>
          <p:cNvPr id="11" name="Picture 10" descr="Timeline&#10;&#10;Description automatically generated">
            <a:extLst>
              <a:ext uri="{FF2B5EF4-FFF2-40B4-BE49-F238E27FC236}">
                <a16:creationId xmlns:a16="http://schemas.microsoft.com/office/drawing/2014/main" id="{1538F02B-B1C4-464F-9708-BD633B8E58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00961" y="3752850"/>
            <a:ext cx="4140200" cy="3105150"/>
          </a:xfrm>
          <a:prstGeom prst="rect">
            <a:avLst/>
          </a:prstGeom>
        </p:spPr>
      </p:pic>
    </p:spTree>
    <p:extLst>
      <p:ext uri="{BB962C8B-B14F-4D97-AF65-F5344CB8AC3E}">
        <p14:creationId xmlns:p14="http://schemas.microsoft.com/office/powerpoint/2010/main" val="3099803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Quadrants</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83" y="1768475"/>
            <a:ext cx="5717432" cy="499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http://herdingcats.typepad.com/.a/6a00d8341ca4d953ef0133f2150d7d970b-pi"/>
          <p:cNvPicPr/>
          <p:nvPr/>
        </p:nvPicPr>
        <p:blipFill rotWithShape="1">
          <a:blip r:embed="rId4">
            <a:extLst>
              <a:ext uri="{28A0092B-C50C-407E-A947-70E740481C1C}">
                <a14:useLocalDpi xmlns:a14="http://schemas.microsoft.com/office/drawing/2010/main" val="0"/>
              </a:ext>
            </a:extLst>
          </a:blip>
          <a:srcRect l="3206" t="8819" r="2383" b="24366"/>
          <a:stretch/>
        </p:blipFill>
        <p:spPr bwMode="auto">
          <a:xfrm>
            <a:off x="7205715" y="4273159"/>
            <a:ext cx="4942341" cy="2115115"/>
          </a:xfrm>
          <a:prstGeom prst="rect">
            <a:avLst/>
          </a:prstGeom>
          <a:noFill/>
          <a:ln>
            <a:noFill/>
          </a:ln>
          <a:extLst>
            <a:ext uri="{53640926-AAD7-44D8-BBD7-CCE9431645EC}">
              <a14:shadowObscured xmlns:a14="http://schemas.microsoft.com/office/drawing/2010/main"/>
            </a:ext>
          </a:extLst>
        </p:spPr>
      </p:pic>
      <p:grpSp>
        <p:nvGrpSpPr>
          <p:cNvPr id="6" name="Group 5"/>
          <p:cNvGrpSpPr/>
          <p:nvPr/>
        </p:nvGrpSpPr>
        <p:grpSpPr>
          <a:xfrm>
            <a:off x="7129968" y="984250"/>
            <a:ext cx="5018088" cy="3213100"/>
            <a:chOff x="3586956" y="1366044"/>
            <a:chExt cx="5018088" cy="3213100"/>
          </a:xfrm>
        </p:grpSpPr>
        <p:sp>
          <p:nvSpPr>
            <p:cNvPr id="7" name="Text Box 9"/>
            <p:cNvSpPr txBox="1">
              <a:spLocks noChangeArrowheads="1"/>
            </p:cNvSpPr>
            <p:nvPr/>
          </p:nvSpPr>
          <p:spPr bwMode="auto">
            <a:xfrm rot="-5400000">
              <a:off x="2610643" y="2631282"/>
              <a:ext cx="2233613" cy="280988"/>
            </a:xfrm>
            <a:prstGeom prst="rect">
              <a:avLst/>
            </a:prstGeom>
            <a:noFill/>
            <a:ln w="9525" algn="ctr">
              <a:noFill/>
              <a:miter lim="800000"/>
              <a:headEnd/>
              <a:tailEnd/>
            </a:ln>
          </p:spPr>
          <p:txBody>
            <a:bodyPr wrap="none" lIns="91412" tIns="45705" rIns="91412" bIns="45705" anchor="b">
              <a:spAutoFit/>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pPr>
                <a:lnSpc>
                  <a:spcPct val="90000"/>
                </a:lnSpc>
              </a:pPr>
              <a:r>
                <a:rPr lang="en-US" sz="1300" b="1">
                  <a:latin typeface="Arial" charset="0"/>
                </a:rPr>
                <a:t>Probability of Occurrence</a:t>
              </a:r>
            </a:p>
          </p:txBody>
        </p:sp>
        <p:sp>
          <p:nvSpPr>
            <p:cNvPr id="8" name="Text Box 10"/>
            <p:cNvSpPr txBox="1">
              <a:spLocks noChangeArrowheads="1"/>
            </p:cNvSpPr>
            <p:nvPr/>
          </p:nvSpPr>
          <p:spPr bwMode="auto">
            <a:xfrm>
              <a:off x="5109369" y="4306094"/>
              <a:ext cx="2640012" cy="273050"/>
            </a:xfrm>
            <a:prstGeom prst="rect">
              <a:avLst/>
            </a:prstGeom>
            <a:noFill/>
            <a:ln w="9525" algn="ctr">
              <a:noFill/>
              <a:miter lim="800000"/>
              <a:headEnd/>
              <a:tailEnd/>
            </a:ln>
          </p:spPr>
          <p:txBody>
            <a:bodyPr wrap="none" lIns="91412" tIns="45705" rIns="91412" bIns="45705" anchor="b">
              <a:spAutoFit/>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pPr>
                <a:lnSpc>
                  <a:spcPct val="90000"/>
                </a:lnSpc>
              </a:pPr>
              <a:r>
                <a:rPr lang="en-US" sz="1300" b="1" dirty="0">
                  <a:latin typeface="Arial" charset="0"/>
                </a:rPr>
                <a:t>Consequences of Occurrence</a:t>
              </a:r>
            </a:p>
          </p:txBody>
        </p:sp>
        <p:pic>
          <p:nvPicPr>
            <p:cNvPr id="9" name="Picture 8"/>
            <p:cNvPicPr>
              <a:picLocks noChangeAspect="1" noChangeArrowheads="1"/>
            </p:cNvPicPr>
            <p:nvPr/>
          </p:nvPicPr>
          <p:blipFill>
            <a:blip r:embed="rId5" cstate="print"/>
            <a:srcRect/>
            <a:stretch>
              <a:fillRect/>
            </a:stretch>
          </p:blipFill>
          <p:spPr bwMode="auto">
            <a:xfrm>
              <a:off x="3956844" y="1366044"/>
              <a:ext cx="4648200" cy="2881313"/>
            </a:xfrm>
            <a:prstGeom prst="rect">
              <a:avLst/>
            </a:prstGeom>
            <a:noFill/>
            <a:ln w="9525" algn="ctr">
              <a:noFill/>
              <a:miter lim="800000"/>
              <a:headEnd/>
              <a:tailEnd/>
            </a:ln>
          </p:spPr>
        </p:pic>
      </p:grpSp>
      <p:pic>
        <p:nvPicPr>
          <p:cNvPr id="20" name="Picture 19"/>
          <p:cNvPicPr>
            <a:picLocks noChangeAspect="1" noChangeArrowheads="1"/>
          </p:cNvPicPr>
          <p:nvPr/>
        </p:nvPicPr>
        <p:blipFill>
          <a:blip r:embed="rId6" cstate="print"/>
          <a:srcRect/>
          <a:stretch>
            <a:fillRect/>
          </a:stretch>
        </p:blipFill>
        <p:spPr bwMode="auto">
          <a:xfrm>
            <a:off x="7499856" y="30162"/>
            <a:ext cx="1766888" cy="954088"/>
          </a:xfrm>
          <a:prstGeom prst="rect">
            <a:avLst/>
          </a:prstGeom>
          <a:noFill/>
          <a:ln w="9525" algn="ctr">
            <a:noFill/>
            <a:miter lim="800000"/>
            <a:headEnd/>
            <a:tailEnd/>
          </a:ln>
        </p:spPr>
      </p:pic>
    </p:spTree>
    <p:extLst>
      <p:ext uri="{BB962C8B-B14F-4D97-AF65-F5344CB8AC3E}">
        <p14:creationId xmlns:p14="http://schemas.microsoft.com/office/powerpoint/2010/main" val="3414248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Risk Management?</a:t>
            </a:r>
            <a:br>
              <a:rPr lang="en-US" b="1" dirty="0"/>
            </a:br>
            <a:endParaRPr lang="en-US" dirty="0"/>
          </a:p>
        </p:txBody>
      </p:sp>
      <p:sp>
        <p:nvSpPr>
          <p:cNvPr id="3" name="Content Placeholder 2"/>
          <p:cNvSpPr>
            <a:spLocks noGrp="1"/>
          </p:cNvSpPr>
          <p:nvPr>
            <p:ph idx="1"/>
          </p:nvPr>
        </p:nvSpPr>
        <p:spPr>
          <a:xfrm>
            <a:off x="838200" y="1825625"/>
            <a:ext cx="6195839" cy="4351338"/>
          </a:xfrm>
        </p:spPr>
        <p:txBody>
          <a:bodyPr>
            <a:normAutofit fontScale="62500" lnSpcReduction="20000"/>
          </a:bodyPr>
          <a:lstStyle/>
          <a:p>
            <a:r>
              <a:rPr lang="en-US" dirty="0"/>
              <a:t>Systematic proactive approach towards all possible risks, and taking measures to manage them</a:t>
            </a:r>
          </a:p>
          <a:p>
            <a:pPr lvl="1"/>
            <a:r>
              <a:rPr lang="en-US" dirty="0"/>
              <a:t>What may go wrong? And</a:t>
            </a:r>
          </a:p>
          <a:p>
            <a:pPr lvl="1"/>
            <a:r>
              <a:rPr lang="en-US" dirty="0"/>
              <a:t>If something wrong happens, how to prevent it?</a:t>
            </a:r>
          </a:p>
          <a:p>
            <a:r>
              <a:rPr lang="en-US" b="1" dirty="0"/>
              <a:t>Risk Management is ignored because of two primary reasons:</a:t>
            </a:r>
          </a:p>
          <a:p>
            <a:pPr lvl="1"/>
            <a:r>
              <a:rPr lang="en-US" dirty="0"/>
              <a:t>Organizations consider it as an </a:t>
            </a:r>
            <a:r>
              <a:rPr lang="en-US" b="1" dirty="0"/>
              <a:t>additional cost </a:t>
            </a:r>
            <a:r>
              <a:rPr lang="en-US" dirty="0"/>
              <a:t>to them, and</a:t>
            </a:r>
          </a:p>
          <a:p>
            <a:pPr lvl="1"/>
            <a:r>
              <a:rPr lang="en-US" dirty="0"/>
              <a:t>The Project Manager and his team find it a </a:t>
            </a:r>
            <a:r>
              <a:rPr lang="en-US" b="1" dirty="0"/>
              <a:t>time-consuming</a:t>
            </a:r>
            <a:r>
              <a:rPr lang="en-US" dirty="0"/>
              <a:t> task.</a:t>
            </a:r>
          </a:p>
          <a:p>
            <a:r>
              <a:rPr lang="en-US" b="1" dirty="0"/>
              <a:t>Benefits of Risk Management</a:t>
            </a:r>
          </a:p>
          <a:p>
            <a:pPr lvl="1"/>
            <a:r>
              <a:rPr lang="en-US" dirty="0"/>
              <a:t>Preventable loss of resources, time, money, quality and success</a:t>
            </a:r>
          </a:p>
          <a:p>
            <a:r>
              <a:rPr lang="en-US" b="1" dirty="0"/>
              <a:t>Problems with Risk Management</a:t>
            </a:r>
          </a:p>
          <a:p>
            <a:pPr lvl="1"/>
            <a:r>
              <a:rPr lang="en-US" dirty="0"/>
              <a:t>Learning the hard way</a:t>
            </a:r>
          </a:p>
          <a:p>
            <a:r>
              <a:rPr lang="en-US" b="1" dirty="0"/>
              <a:t>Monitor and Control Risks</a:t>
            </a:r>
          </a:p>
          <a:p>
            <a:pPr lvl="1"/>
            <a:endParaRPr lang="en-US" b="1" dirty="0"/>
          </a:p>
          <a:p>
            <a:r>
              <a:rPr lang="en-US" b="1" dirty="0"/>
              <a:t>Summary</a:t>
            </a:r>
          </a:p>
          <a:p>
            <a:endParaRPr lang="en-US" b="1" dirty="0"/>
          </a:p>
          <a:p>
            <a:endParaRPr lang="en-US" dirty="0"/>
          </a:p>
          <a:p>
            <a:pPr lvl="1"/>
            <a:endParaRPr lang="en-US" dirty="0"/>
          </a:p>
          <a:p>
            <a:endParaRPr lang="en-US" dirty="0"/>
          </a:p>
        </p:txBody>
      </p:sp>
      <p:grpSp>
        <p:nvGrpSpPr>
          <p:cNvPr id="180" name="Group 179"/>
          <p:cNvGrpSpPr/>
          <p:nvPr/>
        </p:nvGrpSpPr>
        <p:grpSpPr>
          <a:xfrm>
            <a:off x="6008514" y="1462414"/>
            <a:ext cx="6530975" cy="5486400"/>
            <a:chOff x="2830512" y="685800"/>
            <a:chExt cx="6530975" cy="5486400"/>
          </a:xfrm>
        </p:grpSpPr>
        <p:sp>
          <p:nvSpPr>
            <p:cNvPr id="4" name="Line 199"/>
            <p:cNvSpPr>
              <a:spLocks noChangeShapeType="1"/>
            </p:cNvSpPr>
            <p:nvPr/>
          </p:nvSpPr>
          <p:spPr bwMode="auto">
            <a:xfrm flipH="1">
              <a:off x="8012112" y="1219200"/>
              <a:ext cx="381000" cy="381000"/>
            </a:xfrm>
            <a:prstGeom prst="line">
              <a:avLst/>
            </a:prstGeom>
            <a:noFill/>
            <a:ln w="2857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grpSp>
          <p:nvGrpSpPr>
            <p:cNvPr id="5" name="Group 4"/>
            <p:cNvGrpSpPr>
              <a:grpSpLocks/>
            </p:cNvGrpSpPr>
            <p:nvPr/>
          </p:nvGrpSpPr>
          <p:grpSpPr bwMode="auto">
            <a:xfrm>
              <a:off x="6383337" y="1355725"/>
              <a:ext cx="1704975" cy="1292225"/>
              <a:chOff x="3480" y="1284"/>
              <a:chExt cx="1074" cy="814"/>
            </a:xfrm>
          </p:grpSpPr>
          <p:sp>
            <p:nvSpPr>
              <p:cNvPr id="171" name="Freeform 170"/>
              <p:cNvSpPr>
                <a:spLocks/>
              </p:cNvSpPr>
              <p:nvPr/>
            </p:nvSpPr>
            <p:spPr bwMode="auto">
              <a:xfrm>
                <a:off x="4476" y="1284"/>
                <a:ext cx="78" cy="814"/>
              </a:xfrm>
              <a:custGeom>
                <a:avLst/>
                <a:gdLst>
                  <a:gd name="T0" fmla="*/ 0 w 78"/>
                  <a:gd name="T1" fmla="*/ 814 h 814"/>
                  <a:gd name="T2" fmla="*/ 0 w 78"/>
                  <a:gd name="T3" fmla="*/ 78 h 814"/>
                  <a:gd name="T4" fmla="*/ 78 w 78"/>
                  <a:gd name="T5" fmla="*/ 0 h 814"/>
                  <a:gd name="T6" fmla="*/ 78 w 78"/>
                  <a:gd name="T7" fmla="*/ 737 h 814"/>
                  <a:gd name="T8" fmla="*/ 0 w 78"/>
                  <a:gd name="T9" fmla="*/ 814 h 814"/>
                  <a:gd name="T10" fmla="*/ 0 60000 65536"/>
                  <a:gd name="T11" fmla="*/ 0 60000 65536"/>
                  <a:gd name="T12" fmla="*/ 0 60000 65536"/>
                  <a:gd name="T13" fmla="*/ 0 60000 65536"/>
                  <a:gd name="T14" fmla="*/ 0 60000 65536"/>
                  <a:gd name="T15" fmla="*/ 0 w 78"/>
                  <a:gd name="T16" fmla="*/ 0 h 814"/>
                  <a:gd name="T17" fmla="*/ 78 w 78"/>
                  <a:gd name="T18" fmla="*/ 814 h 814"/>
                </a:gdLst>
                <a:ahLst/>
                <a:cxnLst>
                  <a:cxn ang="T10">
                    <a:pos x="T0" y="T1"/>
                  </a:cxn>
                  <a:cxn ang="T11">
                    <a:pos x="T2" y="T3"/>
                  </a:cxn>
                  <a:cxn ang="T12">
                    <a:pos x="T4" y="T5"/>
                  </a:cxn>
                  <a:cxn ang="T13">
                    <a:pos x="T6" y="T7"/>
                  </a:cxn>
                  <a:cxn ang="T14">
                    <a:pos x="T8" y="T9"/>
                  </a:cxn>
                </a:cxnLst>
                <a:rect l="T15" t="T16" r="T17" b="T18"/>
                <a:pathLst>
                  <a:path w="78" h="814">
                    <a:moveTo>
                      <a:pt x="0" y="814"/>
                    </a:moveTo>
                    <a:lnTo>
                      <a:pt x="0" y="78"/>
                    </a:lnTo>
                    <a:lnTo>
                      <a:pt x="78" y="0"/>
                    </a:lnTo>
                    <a:lnTo>
                      <a:pt x="78" y="737"/>
                    </a:lnTo>
                    <a:lnTo>
                      <a:pt x="0" y="814"/>
                    </a:lnTo>
                    <a:close/>
                  </a:path>
                </a:pathLst>
              </a:custGeom>
              <a:solidFill>
                <a:srgbClr val="717171"/>
              </a:solidFill>
              <a:ln w="9525">
                <a:no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72" name="Line 11"/>
              <p:cNvSpPr>
                <a:spLocks noChangeShapeType="1"/>
              </p:cNvSpPr>
              <p:nvPr/>
            </p:nvSpPr>
            <p:spPr bwMode="auto">
              <a:xfrm flipV="1">
                <a:off x="4476" y="2021"/>
                <a:ext cx="78" cy="77"/>
              </a:xfrm>
              <a:prstGeom prst="line">
                <a:avLst/>
              </a:prstGeom>
              <a:noFill/>
              <a:ln w="3175">
                <a:solidFill>
                  <a:srgbClr val="717171"/>
                </a:solidFill>
                <a:miter lim="800000"/>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73" name="Freeform 172"/>
              <p:cNvSpPr>
                <a:spLocks/>
              </p:cNvSpPr>
              <p:nvPr/>
            </p:nvSpPr>
            <p:spPr bwMode="auto">
              <a:xfrm>
                <a:off x="3480" y="1284"/>
                <a:ext cx="1074" cy="78"/>
              </a:xfrm>
              <a:custGeom>
                <a:avLst/>
                <a:gdLst>
                  <a:gd name="T0" fmla="*/ 996 w 1074"/>
                  <a:gd name="T1" fmla="*/ 78 h 78"/>
                  <a:gd name="T2" fmla="*/ 0 w 1074"/>
                  <a:gd name="T3" fmla="*/ 78 h 78"/>
                  <a:gd name="T4" fmla="*/ 79 w 1074"/>
                  <a:gd name="T5" fmla="*/ 0 h 78"/>
                  <a:gd name="T6" fmla="*/ 1074 w 1074"/>
                  <a:gd name="T7" fmla="*/ 0 h 78"/>
                  <a:gd name="T8" fmla="*/ 996 w 1074"/>
                  <a:gd name="T9" fmla="*/ 78 h 78"/>
                  <a:gd name="T10" fmla="*/ 0 60000 65536"/>
                  <a:gd name="T11" fmla="*/ 0 60000 65536"/>
                  <a:gd name="T12" fmla="*/ 0 60000 65536"/>
                  <a:gd name="T13" fmla="*/ 0 60000 65536"/>
                  <a:gd name="T14" fmla="*/ 0 60000 65536"/>
                  <a:gd name="T15" fmla="*/ 0 w 1074"/>
                  <a:gd name="T16" fmla="*/ 0 h 78"/>
                  <a:gd name="T17" fmla="*/ 1074 w 1074"/>
                  <a:gd name="T18" fmla="*/ 78 h 78"/>
                </a:gdLst>
                <a:ahLst/>
                <a:cxnLst>
                  <a:cxn ang="T10">
                    <a:pos x="T0" y="T1"/>
                  </a:cxn>
                  <a:cxn ang="T11">
                    <a:pos x="T2" y="T3"/>
                  </a:cxn>
                  <a:cxn ang="T12">
                    <a:pos x="T4" y="T5"/>
                  </a:cxn>
                  <a:cxn ang="T13">
                    <a:pos x="T6" y="T7"/>
                  </a:cxn>
                  <a:cxn ang="T14">
                    <a:pos x="T8" y="T9"/>
                  </a:cxn>
                </a:cxnLst>
                <a:rect l="T15" t="T16" r="T17" b="T18"/>
                <a:pathLst>
                  <a:path w="1074" h="78">
                    <a:moveTo>
                      <a:pt x="996" y="78"/>
                    </a:moveTo>
                    <a:lnTo>
                      <a:pt x="0" y="78"/>
                    </a:lnTo>
                    <a:lnTo>
                      <a:pt x="79" y="0"/>
                    </a:lnTo>
                    <a:lnTo>
                      <a:pt x="1074" y="0"/>
                    </a:lnTo>
                    <a:lnTo>
                      <a:pt x="996" y="78"/>
                    </a:lnTo>
                    <a:close/>
                  </a:path>
                </a:pathLst>
              </a:custGeom>
              <a:solidFill>
                <a:srgbClr val="4C4C4C"/>
              </a:solidFill>
              <a:ln w="9525">
                <a:no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74" name="Line 13"/>
              <p:cNvSpPr>
                <a:spLocks noChangeShapeType="1"/>
              </p:cNvSpPr>
              <p:nvPr/>
            </p:nvSpPr>
            <p:spPr bwMode="auto">
              <a:xfrm flipV="1">
                <a:off x="4476" y="1284"/>
                <a:ext cx="78" cy="78"/>
              </a:xfrm>
              <a:prstGeom prst="line">
                <a:avLst/>
              </a:prstGeom>
              <a:noFill/>
              <a:ln w="3175">
                <a:solidFill>
                  <a:srgbClr val="4C4C4C"/>
                </a:solidFill>
                <a:miter lim="800000"/>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75" name="Rectangle 174"/>
              <p:cNvSpPr>
                <a:spLocks noChangeArrowheads="1"/>
              </p:cNvSpPr>
              <p:nvPr/>
            </p:nvSpPr>
            <p:spPr bwMode="auto">
              <a:xfrm>
                <a:off x="3480" y="1362"/>
                <a:ext cx="996" cy="736"/>
              </a:xfrm>
              <a:prstGeom prst="rect">
                <a:avLst/>
              </a:prstGeom>
              <a:solidFill>
                <a:srgbClr val="626262"/>
              </a:solidFill>
              <a:ln w="9525">
                <a:noFill/>
                <a:miter lim="800000"/>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76" name="Line 15"/>
              <p:cNvSpPr>
                <a:spLocks noChangeShapeType="1"/>
              </p:cNvSpPr>
              <p:nvPr/>
            </p:nvSpPr>
            <p:spPr bwMode="auto">
              <a:xfrm>
                <a:off x="3480" y="1362"/>
                <a:ext cx="0" cy="736"/>
              </a:xfrm>
              <a:prstGeom prst="line">
                <a:avLst/>
              </a:prstGeom>
              <a:noFill/>
              <a:ln w="9525">
                <a:solidFill>
                  <a:srgbClr val="6B6B6B"/>
                </a:solidFill>
                <a:miter lim="800000"/>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77" name="Line 16"/>
              <p:cNvSpPr>
                <a:spLocks noChangeShapeType="1"/>
              </p:cNvSpPr>
              <p:nvPr/>
            </p:nvSpPr>
            <p:spPr bwMode="auto">
              <a:xfrm>
                <a:off x="3480" y="2098"/>
                <a:ext cx="996" cy="0"/>
              </a:xfrm>
              <a:prstGeom prst="line">
                <a:avLst/>
              </a:prstGeom>
              <a:noFill/>
              <a:ln w="9525">
                <a:solidFill>
                  <a:srgbClr val="5B5B5B"/>
                </a:solidFill>
                <a:miter lim="800000"/>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78" name="Line 17"/>
              <p:cNvSpPr>
                <a:spLocks noChangeShapeType="1"/>
              </p:cNvSpPr>
              <p:nvPr/>
            </p:nvSpPr>
            <p:spPr bwMode="auto">
              <a:xfrm flipV="1">
                <a:off x="4476" y="1362"/>
                <a:ext cx="0" cy="736"/>
              </a:xfrm>
              <a:prstGeom prst="line">
                <a:avLst/>
              </a:prstGeom>
              <a:noFill/>
              <a:ln w="9525">
                <a:solidFill>
                  <a:srgbClr val="757575"/>
                </a:solidFill>
                <a:miter lim="800000"/>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79" name="Line 18"/>
              <p:cNvSpPr>
                <a:spLocks noChangeShapeType="1"/>
              </p:cNvSpPr>
              <p:nvPr/>
            </p:nvSpPr>
            <p:spPr bwMode="auto">
              <a:xfrm flipH="1">
                <a:off x="3480" y="1362"/>
                <a:ext cx="996" cy="0"/>
              </a:xfrm>
              <a:prstGeom prst="line">
                <a:avLst/>
              </a:prstGeom>
              <a:noFill/>
              <a:ln w="9525">
                <a:solidFill>
                  <a:srgbClr val="5B5B5B"/>
                </a:solidFill>
                <a:miter lim="800000"/>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grpSp>
        <p:grpSp>
          <p:nvGrpSpPr>
            <p:cNvPr id="6" name="Group 5"/>
            <p:cNvGrpSpPr>
              <a:grpSpLocks/>
            </p:cNvGrpSpPr>
            <p:nvPr/>
          </p:nvGrpSpPr>
          <p:grpSpPr bwMode="auto">
            <a:xfrm>
              <a:off x="5888037" y="1676400"/>
              <a:ext cx="1792288" cy="1320800"/>
              <a:chOff x="3222" y="1486"/>
              <a:chExt cx="1129" cy="832"/>
            </a:xfrm>
          </p:grpSpPr>
          <p:sp>
            <p:nvSpPr>
              <p:cNvPr id="162" name="Freeform 161"/>
              <p:cNvSpPr>
                <a:spLocks/>
              </p:cNvSpPr>
              <p:nvPr/>
            </p:nvSpPr>
            <p:spPr bwMode="auto">
              <a:xfrm>
                <a:off x="4273" y="1486"/>
                <a:ext cx="78" cy="832"/>
              </a:xfrm>
              <a:custGeom>
                <a:avLst/>
                <a:gdLst>
                  <a:gd name="T0" fmla="*/ 0 w 78"/>
                  <a:gd name="T1" fmla="*/ 832 h 832"/>
                  <a:gd name="T2" fmla="*/ 0 w 78"/>
                  <a:gd name="T3" fmla="*/ 77 h 832"/>
                  <a:gd name="T4" fmla="*/ 78 w 78"/>
                  <a:gd name="T5" fmla="*/ 0 h 832"/>
                  <a:gd name="T6" fmla="*/ 78 w 78"/>
                  <a:gd name="T7" fmla="*/ 754 h 832"/>
                  <a:gd name="T8" fmla="*/ 0 w 78"/>
                  <a:gd name="T9" fmla="*/ 832 h 832"/>
                  <a:gd name="T10" fmla="*/ 0 60000 65536"/>
                  <a:gd name="T11" fmla="*/ 0 60000 65536"/>
                  <a:gd name="T12" fmla="*/ 0 60000 65536"/>
                  <a:gd name="T13" fmla="*/ 0 60000 65536"/>
                  <a:gd name="T14" fmla="*/ 0 60000 65536"/>
                  <a:gd name="T15" fmla="*/ 0 w 78"/>
                  <a:gd name="T16" fmla="*/ 0 h 832"/>
                  <a:gd name="T17" fmla="*/ 78 w 78"/>
                  <a:gd name="T18" fmla="*/ 832 h 832"/>
                </a:gdLst>
                <a:ahLst/>
                <a:cxnLst>
                  <a:cxn ang="T10">
                    <a:pos x="T0" y="T1"/>
                  </a:cxn>
                  <a:cxn ang="T11">
                    <a:pos x="T2" y="T3"/>
                  </a:cxn>
                  <a:cxn ang="T12">
                    <a:pos x="T4" y="T5"/>
                  </a:cxn>
                  <a:cxn ang="T13">
                    <a:pos x="T6" y="T7"/>
                  </a:cxn>
                  <a:cxn ang="T14">
                    <a:pos x="T8" y="T9"/>
                  </a:cxn>
                </a:cxnLst>
                <a:rect l="T15" t="T16" r="T17" b="T18"/>
                <a:pathLst>
                  <a:path w="78" h="832">
                    <a:moveTo>
                      <a:pt x="0" y="832"/>
                    </a:moveTo>
                    <a:lnTo>
                      <a:pt x="0" y="77"/>
                    </a:lnTo>
                    <a:lnTo>
                      <a:pt x="78" y="0"/>
                    </a:lnTo>
                    <a:lnTo>
                      <a:pt x="78" y="754"/>
                    </a:lnTo>
                    <a:lnTo>
                      <a:pt x="0" y="832"/>
                    </a:lnTo>
                    <a:close/>
                  </a:path>
                </a:pathLst>
              </a:custGeom>
              <a:solidFill>
                <a:srgbClr val="717171"/>
              </a:solidFill>
              <a:ln w="9525">
                <a:no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63" name="Line 24"/>
              <p:cNvSpPr>
                <a:spLocks noChangeShapeType="1"/>
              </p:cNvSpPr>
              <p:nvPr/>
            </p:nvSpPr>
            <p:spPr bwMode="auto">
              <a:xfrm flipV="1">
                <a:off x="4273" y="2240"/>
                <a:ext cx="78" cy="78"/>
              </a:xfrm>
              <a:prstGeom prst="line">
                <a:avLst/>
              </a:prstGeom>
              <a:noFill/>
              <a:ln w="3175">
                <a:solidFill>
                  <a:srgbClr val="717171"/>
                </a:solidFill>
                <a:miter lim="800000"/>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64" name="Freeform 163"/>
              <p:cNvSpPr>
                <a:spLocks/>
              </p:cNvSpPr>
              <p:nvPr/>
            </p:nvSpPr>
            <p:spPr bwMode="auto">
              <a:xfrm>
                <a:off x="3222" y="1486"/>
                <a:ext cx="1129" cy="77"/>
              </a:xfrm>
              <a:custGeom>
                <a:avLst/>
                <a:gdLst>
                  <a:gd name="T0" fmla="*/ 1051 w 1129"/>
                  <a:gd name="T1" fmla="*/ 77 h 77"/>
                  <a:gd name="T2" fmla="*/ 0 w 1129"/>
                  <a:gd name="T3" fmla="*/ 77 h 77"/>
                  <a:gd name="T4" fmla="*/ 79 w 1129"/>
                  <a:gd name="T5" fmla="*/ 0 h 77"/>
                  <a:gd name="T6" fmla="*/ 1129 w 1129"/>
                  <a:gd name="T7" fmla="*/ 0 h 77"/>
                  <a:gd name="T8" fmla="*/ 1051 w 1129"/>
                  <a:gd name="T9" fmla="*/ 77 h 77"/>
                  <a:gd name="T10" fmla="*/ 0 60000 65536"/>
                  <a:gd name="T11" fmla="*/ 0 60000 65536"/>
                  <a:gd name="T12" fmla="*/ 0 60000 65536"/>
                  <a:gd name="T13" fmla="*/ 0 60000 65536"/>
                  <a:gd name="T14" fmla="*/ 0 60000 65536"/>
                  <a:gd name="T15" fmla="*/ 0 w 1129"/>
                  <a:gd name="T16" fmla="*/ 0 h 77"/>
                  <a:gd name="T17" fmla="*/ 1129 w 1129"/>
                  <a:gd name="T18" fmla="*/ 77 h 77"/>
                </a:gdLst>
                <a:ahLst/>
                <a:cxnLst>
                  <a:cxn ang="T10">
                    <a:pos x="T0" y="T1"/>
                  </a:cxn>
                  <a:cxn ang="T11">
                    <a:pos x="T2" y="T3"/>
                  </a:cxn>
                  <a:cxn ang="T12">
                    <a:pos x="T4" y="T5"/>
                  </a:cxn>
                  <a:cxn ang="T13">
                    <a:pos x="T6" y="T7"/>
                  </a:cxn>
                  <a:cxn ang="T14">
                    <a:pos x="T8" y="T9"/>
                  </a:cxn>
                </a:cxnLst>
                <a:rect l="T15" t="T16" r="T17" b="T18"/>
                <a:pathLst>
                  <a:path w="1129" h="77">
                    <a:moveTo>
                      <a:pt x="1051" y="77"/>
                    </a:moveTo>
                    <a:lnTo>
                      <a:pt x="0" y="77"/>
                    </a:lnTo>
                    <a:lnTo>
                      <a:pt x="79" y="0"/>
                    </a:lnTo>
                    <a:lnTo>
                      <a:pt x="1129" y="0"/>
                    </a:lnTo>
                    <a:lnTo>
                      <a:pt x="1051" y="77"/>
                    </a:lnTo>
                    <a:close/>
                  </a:path>
                </a:pathLst>
              </a:custGeom>
              <a:solidFill>
                <a:srgbClr val="4C4C4C"/>
              </a:solidFill>
              <a:ln w="9525">
                <a:no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65" name="Line 26"/>
              <p:cNvSpPr>
                <a:spLocks noChangeShapeType="1"/>
              </p:cNvSpPr>
              <p:nvPr/>
            </p:nvSpPr>
            <p:spPr bwMode="auto">
              <a:xfrm flipV="1">
                <a:off x="4273" y="1486"/>
                <a:ext cx="78" cy="77"/>
              </a:xfrm>
              <a:prstGeom prst="line">
                <a:avLst/>
              </a:prstGeom>
              <a:noFill/>
              <a:ln w="3175">
                <a:solidFill>
                  <a:srgbClr val="4C4C4C"/>
                </a:solidFill>
                <a:miter lim="800000"/>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66" name="Rectangle 165"/>
              <p:cNvSpPr>
                <a:spLocks noChangeArrowheads="1"/>
              </p:cNvSpPr>
              <p:nvPr/>
            </p:nvSpPr>
            <p:spPr bwMode="auto">
              <a:xfrm>
                <a:off x="3222" y="1563"/>
                <a:ext cx="1051" cy="755"/>
              </a:xfrm>
              <a:prstGeom prst="rect">
                <a:avLst/>
              </a:prstGeom>
              <a:solidFill>
                <a:srgbClr val="626262"/>
              </a:solidFill>
              <a:ln w="9525">
                <a:noFill/>
                <a:miter lim="800000"/>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67" name="Line 28"/>
              <p:cNvSpPr>
                <a:spLocks noChangeShapeType="1"/>
              </p:cNvSpPr>
              <p:nvPr/>
            </p:nvSpPr>
            <p:spPr bwMode="auto">
              <a:xfrm>
                <a:off x="3222" y="1563"/>
                <a:ext cx="0" cy="755"/>
              </a:xfrm>
              <a:prstGeom prst="line">
                <a:avLst/>
              </a:prstGeom>
              <a:noFill/>
              <a:ln w="9525">
                <a:solidFill>
                  <a:srgbClr val="6B6B6B"/>
                </a:solidFill>
                <a:miter lim="800000"/>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68" name="Line 29"/>
              <p:cNvSpPr>
                <a:spLocks noChangeShapeType="1"/>
              </p:cNvSpPr>
              <p:nvPr/>
            </p:nvSpPr>
            <p:spPr bwMode="auto">
              <a:xfrm>
                <a:off x="3222" y="2318"/>
                <a:ext cx="1051" cy="0"/>
              </a:xfrm>
              <a:prstGeom prst="line">
                <a:avLst/>
              </a:prstGeom>
              <a:noFill/>
              <a:ln w="9525">
                <a:solidFill>
                  <a:srgbClr val="5B5B5B"/>
                </a:solidFill>
                <a:miter lim="800000"/>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69" name="Line 30"/>
              <p:cNvSpPr>
                <a:spLocks noChangeShapeType="1"/>
              </p:cNvSpPr>
              <p:nvPr/>
            </p:nvSpPr>
            <p:spPr bwMode="auto">
              <a:xfrm flipV="1">
                <a:off x="4273" y="1563"/>
                <a:ext cx="0" cy="755"/>
              </a:xfrm>
              <a:prstGeom prst="line">
                <a:avLst/>
              </a:prstGeom>
              <a:noFill/>
              <a:ln w="9525">
                <a:solidFill>
                  <a:srgbClr val="757575"/>
                </a:solidFill>
                <a:miter lim="800000"/>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70" name="Line 31"/>
              <p:cNvSpPr>
                <a:spLocks noChangeShapeType="1"/>
              </p:cNvSpPr>
              <p:nvPr/>
            </p:nvSpPr>
            <p:spPr bwMode="auto">
              <a:xfrm flipH="1">
                <a:off x="3222" y="1563"/>
                <a:ext cx="1051" cy="0"/>
              </a:xfrm>
              <a:prstGeom prst="line">
                <a:avLst/>
              </a:prstGeom>
              <a:noFill/>
              <a:ln w="9525">
                <a:solidFill>
                  <a:srgbClr val="5B5B5B"/>
                </a:solidFill>
                <a:miter lim="800000"/>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grpSp>
        <p:sp>
          <p:nvSpPr>
            <p:cNvPr id="7" name="Rectangle 6"/>
            <p:cNvSpPr>
              <a:spLocks noChangeArrowheads="1"/>
            </p:cNvSpPr>
            <p:nvPr/>
          </p:nvSpPr>
          <p:spPr bwMode="auto">
            <a:xfrm>
              <a:off x="6022975" y="1828800"/>
              <a:ext cx="844550" cy="152400"/>
            </a:xfrm>
            <a:prstGeom prst="rect">
              <a:avLst/>
            </a:prstGeom>
            <a:noFill/>
            <a:ln w="9525">
              <a:noFill/>
              <a:miter lim="800000"/>
              <a:headEnd/>
              <a:tailEnd/>
            </a:ln>
          </p:spPr>
          <p:txBody>
            <a:bodyPr wrap="none" lIns="0" tIns="0" rIns="0" bIns="0">
              <a:spAutoFit/>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r>
                <a:rPr lang="en-US" sz="1000" b="1">
                  <a:solidFill>
                    <a:srgbClr val="FFFFFF"/>
                  </a:solidFill>
                  <a:latin typeface="Arial" charset="0"/>
                </a:rPr>
                <a:t>Requirements</a:t>
              </a:r>
              <a:endParaRPr lang="en-US"/>
            </a:p>
          </p:txBody>
        </p:sp>
        <p:grpSp>
          <p:nvGrpSpPr>
            <p:cNvPr id="8" name="Group 7"/>
            <p:cNvGrpSpPr>
              <a:grpSpLocks/>
            </p:cNvGrpSpPr>
            <p:nvPr/>
          </p:nvGrpSpPr>
          <p:grpSpPr bwMode="auto">
            <a:xfrm>
              <a:off x="5421312" y="2001838"/>
              <a:ext cx="1890713" cy="1417637"/>
              <a:chOff x="2928" y="1691"/>
              <a:chExt cx="1191" cy="893"/>
            </a:xfrm>
          </p:grpSpPr>
          <p:sp>
            <p:nvSpPr>
              <p:cNvPr id="153" name="Freeform 152"/>
              <p:cNvSpPr>
                <a:spLocks/>
              </p:cNvSpPr>
              <p:nvPr/>
            </p:nvSpPr>
            <p:spPr bwMode="auto">
              <a:xfrm>
                <a:off x="4041" y="1691"/>
                <a:ext cx="78" cy="893"/>
              </a:xfrm>
              <a:custGeom>
                <a:avLst/>
                <a:gdLst>
                  <a:gd name="T0" fmla="*/ 0 w 78"/>
                  <a:gd name="T1" fmla="*/ 893 h 893"/>
                  <a:gd name="T2" fmla="*/ 0 w 78"/>
                  <a:gd name="T3" fmla="*/ 78 h 893"/>
                  <a:gd name="T4" fmla="*/ 78 w 78"/>
                  <a:gd name="T5" fmla="*/ 0 h 893"/>
                  <a:gd name="T6" fmla="*/ 78 w 78"/>
                  <a:gd name="T7" fmla="*/ 816 h 893"/>
                  <a:gd name="T8" fmla="*/ 0 w 78"/>
                  <a:gd name="T9" fmla="*/ 893 h 893"/>
                  <a:gd name="T10" fmla="*/ 0 60000 65536"/>
                  <a:gd name="T11" fmla="*/ 0 60000 65536"/>
                  <a:gd name="T12" fmla="*/ 0 60000 65536"/>
                  <a:gd name="T13" fmla="*/ 0 60000 65536"/>
                  <a:gd name="T14" fmla="*/ 0 60000 65536"/>
                  <a:gd name="T15" fmla="*/ 0 w 78"/>
                  <a:gd name="T16" fmla="*/ 0 h 893"/>
                  <a:gd name="T17" fmla="*/ 78 w 78"/>
                  <a:gd name="T18" fmla="*/ 893 h 893"/>
                </a:gdLst>
                <a:ahLst/>
                <a:cxnLst>
                  <a:cxn ang="T10">
                    <a:pos x="T0" y="T1"/>
                  </a:cxn>
                  <a:cxn ang="T11">
                    <a:pos x="T2" y="T3"/>
                  </a:cxn>
                  <a:cxn ang="T12">
                    <a:pos x="T4" y="T5"/>
                  </a:cxn>
                  <a:cxn ang="T13">
                    <a:pos x="T6" y="T7"/>
                  </a:cxn>
                  <a:cxn ang="T14">
                    <a:pos x="T8" y="T9"/>
                  </a:cxn>
                </a:cxnLst>
                <a:rect l="T15" t="T16" r="T17" b="T18"/>
                <a:pathLst>
                  <a:path w="78" h="893">
                    <a:moveTo>
                      <a:pt x="0" y="893"/>
                    </a:moveTo>
                    <a:lnTo>
                      <a:pt x="0" y="78"/>
                    </a:lnTo>
                    <a:lnTo>
                      <a:pt x="78" y="0"/>
                    </a:lnTo>
                    <a:lnTo>
                      <a:pt x="78" y="816"/>
                    </a:lnTo>
                    <a:lnTo>
                      <a:pt x="0" y="893"/>
                    </a:lnTo>
                    <a:close/>
                  </a:path>
                </a:pathLst>
              </a:custGeom>
              <a:solidFill>
                <a:srgbClr val="717171"/>
              </a:solidFill>
              <a:ln w="9525">
                <a:no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54" name="Line 35"/>
              <p:cNvSpPr>
                <a:spLocks noChangeShapeType="1"/>
              </p:cNvSpPr>
              <p:nvPr/>
            </p:nvSpPr>
            <p:spPr bwMode="auto">
              <a:xfrm flipV="1">
                <a:off x="4041" y="2507"/>
                <a:ext cx="78" cy="77"/>
              </a:xfrm>
              <a:prstGeom prst="line">
                <a:avLst/>
              </a:prstGeom>
              <a:noFill/>
              <a:ln w="3175">
                <a:solidFill>
                  <a:srgbClr val="717171"/>
                </a:solidFill>
                <a:miter lim="800000"/>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55" name="Freeform 154"/>
              <p:cNvSpPr>
                <a:spLocks/>
              </p:cNvSpPr>
              <p:nvPr/>
            </p:nvSpPr>
            <p:spPr bwMode="auto">
              <a:xfrm>
                <a:off x="2928" y="1691"/>
                <a:ext cx="1191" cy="78"/>
              </a:xfrm>
              <a:custGeom>
                <a:avLst/>
                <a:gdLst>
                  <a:gd name="T0" fmla="*/ 1113 w 1191"/>
                  <a:gd name="T1" fmla="*/ 78 h 78"/>
                  <a:gd name="T2" fmla="*/ 0 w 1191"/>
                  <a:gd name="T3" fmla="*/ 78 h 78"/>
                  <a:gd name="T4" fmla="*/ 78 w 1191"/>
                  <a:gd name="T5" fmla="*/ 0 h 78"/>
                  <a:gd name="T6" fmla="*/ 1191 w 1191"/>
                  <a:gd name="T7" fmla="*/ 0 h 78"/>
                  <a:gd name="T8" fmla="*/ 1113 w 1191"/>
                  <a:gd name="T9" fmla="*/ 78 h 78"/>
                  <a:gd name="T10" fmla="*/ 0 60000 65536"/>
                  <a:gd name="T11" fmla="*/ 0 60000 65536"/>
                  <a:gd name="T12" fmla="*/ 0 60000 65536"/>
                  <a:gd name="T13" fmla="*/ 0 60000 65536"/>
                  <a:gd name="T14" fmla="*/ 0 60000 65536"/>
                  <a:gd name="T15" fmla="*/ 0 w 1191"/>
                  <a:gd name="T16" fmla="*/ 0 h 78"/>
                  <a:gd name="T17" fmla="*/ 1191 w 1191"/>
                  <a:gd name="T18" fmla="*/ 78 h 78"/>
                </a:gdLst>
                <a:ahLst/>
                <a:cxnLst>
                  <a:cxn ang="T10">
                    <a:pos x="T0" y="T1"/>
                  </a:cxn>
                  <a:cxn ang="T11">
                    <a:pos x="T2" y="T3"/>
                  </a:cxn>
                  <a:cxn ang="T12">
                    <a:pos x="T4" y="T5"/>
                  </a:cxn>
                  <a:cxn ang="T13">
                    <a:pos x="T6" y="T7"/>
                  </a:cxn>
                  <a:cxn ang="T14">
                    <a:pos x="T8" y="T9"/>
                  </a:cxn>
                </a:cxnLst>
                <a:rect l="T15" t="T16" r="T17" b="T18"/>
                <a:pathLst>
                  <a:path w="1191" h="78">
                    <a:moveTo>
                      <a:pt x="1113" y="78"/>
                    </a:moveTo>
                    <a:lnTo>
                      <a:pt x="0" y="78"/>
                    </a:lnTo>
                    <a:lnTo>
                      <a:pt x="78" y="0"/>
                    </a:lnTo>
                    <a:lnTo>
                      <a:pt x="1191" y="0"/>
                    </a:lnTo>
                    <a:lnTo>
                      <a:pt x="1113" y="78"/>
                    </a:lnTo>
                    <a:close/>
                  </a:path>
                </a:pathLst>
              </a:custGeom>
              <a:solidFill>
                <a:srgbClr val="4C4C4C"/>
              </a:solidFill>
              <a:ln w="9525">
                <a:no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56" name="Line 37"/>
              <p:cNvSpPr>
                <a:spLocks noChangeShapeType="1"/>
              </p:cNvSpPr>
              <p:nvPr/>
            </p:nvSpPr>
            <p:spPr bwMode="auto">
              <a:xfrm flipV="1">
                <a:off x="4041" y="1691"/>
                <a:ext cx="78" cy="78"/>
              </a:xfrm>
              <a:prstGeom prst="line">
                <a:avLst/>
              </a:prstGeom>
              <a:noFill/>
              <a:ln w="3175">
                <a:solidFill>
                  <a:srgbClr val="4C4C4C"/>
                </a:solidFill>
                <a:miter lim="800000"/>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57" name="Rectangle 156"/>
              <p:cNvSpPr>
                <a:spLocks noChangeArrowheads="1"/>
              </p:cNvSpPr>
              <p:nvPr/>
            </p:nvSpPr>
            <p:spPr bwMode="auto">
              <a:xfrm>
                <a:off x="2928" y="1769"/>
                <a:ext cx="1113" cy="815"/>
              </a:xfrm>
              <a:prstGeom prst="rect">
                <a:avLst/>
              </a:prstGeom>
              <a:solidFill>
                <a:srgbClr val="626262"/>
              </a:solidFill>
              <a:ln w="9525">
                <a:noFill/>
                <a:miter lim="800000"/>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58" name="Line 39"/>
              <p:cNvSpPr>
                <a:spLocks noChangeShapeType="1"/>
              </p:cNvSpPr>
              <p:nvPr/>
            </p:nvSpPr>
            <p:spPr bwMode="auto">
              <a:xfrm>
                <a:off x="2928" y="1769"/>
                <a:ext cx="0" cy="815"/>
              </a:xfrm>
              <a:prstGeom prst="line">
                <a:avLst/>
              </a:prstGeom>
              <a:noFill/>
              <a:ln w="9525">
                <a:solidFill>
                  <a:srgbClr val="6B6B6B"/>
                </a:solidFill>
                <a:miter lim="800000"/>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59" name="Line 40"/>
              <p:cNvSpPr>
                <a:spLocks noChangeShapeType="1"/>
              </p:cNvSpPr>
              <p:nvPr/>
            </p:nvSpPr>
            <p:spPr bwMode="auto">
              <a:xfrm>
                <a:off x="2928" y="2584"/>
                <a:ext cx="1113" cy="0"/>
              </a:xfrm>
              <a:prstGeom prst="line">
                <a:avLst/>
              </a:prstGeom>
              <a:noFill/>
              <a:ln w="9525">
                <a:solidFill>
                  <a:srgbClr val="5B5B5B"/>
                </a:solidFill>
                <a:miter lim="800000"/>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60" name="Line 41"/>
              <p:cNvSpPr>
                <a:spLocks noChangeShapeType="1"/>
              </p:cNvSpPr>
              <p:nvPr/>
            </p:nvSpPr>
            <p:spPr bwMode="auto">
              <a:xfrm flipV="1">
                <a:off x="4041" y="1769"/>
                <a:ext cx="0" cy="815"/>
              </a:xfrm>
              <a:prstGeom prst="line">
                <a:avLst/>
              </a:prstGeom>
              <a:noFill/>
              <a:ln w="9525">
                <a:solidFill>
                  <a:srgbClr val="757575"/>
                </a:solidFill>
                <a:miter lim="800000"/>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61" name="Line 42"/>
              <p:cNvSpPr>
                <a:spLocks noChangeShapeType="1"/>
              </p:cNvSpPr>
              <p:nvPr/>
            </p:nvSpPr>
            <p:spPr bwMode="auto">
              <a:xfrm flipH="1">
                <a:off x="2928" y="1769"/>
                <a:ext cx="1113" cy="0"/>
              </a:xfrm>
              <a:prstGeom prst="line">
                <a:avLst/>
              </a:prstGeom>
              <a:noFill/>
              <a:ln w="9525">
                <a:solidFill>
                  <a:srgbClr val="5B5B5B"/>
                </a:solidFill>
                <a:miter lim="800000"/>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grpSp>
        <p:grpSp>
          <p:nvGrpSpPr>
            <p:cNvPr id="9" name="Group 8"/>
            <p:cNvGrpSpPr>
              <a:grpSpLocks/>
            </p:cNvGrpSpPr>
            <p:nvPr/>
          </p:nvGrpSpPr>
          <p:grpSpPr bwMode="auto">
            <a:xfrm>
              <a:off x="5959475" y="2216150"/>
              <a:ext cx="377825" cy="247650"/>
              <a:chOff x="3267" y="1826"/>
              <a:chExt cx="238" cy="156"/>
            </a:xfrm>
          </p:grpSpPr>
          <p:sp>
            <p:nvSpPr>
              <p:cNvPr id="151" name="Oval 150"/>
              <p:cNvSpPr>
                <a:spLocks noChangeArrowheads="1"/>
              </p:cNvSpPr>
              <p:nvPr/>
            </p:nvSpPr>
            <p:spPr bwMode="auto">
              <a:xfrm>
                <a:off x="3267" y="1826"/>
                <a:ext cx="238" cy="156"/>
              </a:xfrm>
              <a:prstGeom prst="ellipse">
                <a:avLst/>
              </a:prstGeom>
              <a:solidFill>
                <a:srgbClr val="FFFFFF"/>
              </a:solidFill>
              <a:ln w="0">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52" name="Oval 151"/>
              <p:cNvSpPr>
                <a:spLocks noChangeArrowheads="1"/>
              </p:cNvSpPr>
              <p:nvPr/>
            </p:nvSpPr>
            <p:spPr bwMode="auto">
              <a:xfrm>
                <a:off x="3267" y="1826"/>
                <a:ext cx="238" cy="156"/>
              </a:xfrm>
              <a:prstGeom prst="ellipse">
                <a:avLst/>
              </a:prstGeom>
              <a:noFill/>
              <a:ln w="9525" cap="rnd">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grpSp>
        <p:grpSp>
          <p:nvGrpSpPr>
            <p:cNvPr id="10" name="Group 9"/>
            <p:cNvGrpSpPr>
              <a:grpSpLocks/>
            </p:cNvGrpSpPr>
            <p:nvPr/>
          </p:nvGrpSpPr>
          <p:grpSpPr bwMode="auto">
            <a:xfrm>
              <a:off x="6757987" y="2339975"/>
              <a:ext cx="74613" cy="185738"/>
              <a:chOff x="3770" y="1904"/>
              <a:chExt cx="47" cy="117"/>
            </a:xfrm>
          </p:grpSpPr>
          <p:sp>
            <p:nvSpPr>
              <p:cNvPr id="149" name="Oval 148"/>
              <p:cNvSpPr>
                <a:spLocks noChangeArrowheads="1"/>
              </p:cNvSpPr>
              <p:nvPr/>
            </p:nvSpPr>
            <p:spPr bwMode="auto">
              <a:xfrm>
                <a:off x="3770" y="1904"/>
                <a:ext cx="47" cy="117"/>
              </a:xfrm>
              <a:prstGeom prst="ellipse">
                <a:avLst/>
              </a:prstGeom>
              <a:solidFill>
                <a:srgbClr val="FFFFFF"/>
              </a:solidFill>
              <a:ln w="0">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50" name="Oval 149"/>
              <p:cNvSpPr>
                <a:spLocks noChangeArrowheads="1"/>
              </p:cNvSpPr>
              <p:nvPr/>
            </p:nvSpPr>
            <p:spPr bwMode="auto">
              <a:xfrm>
                <a:off x="3770" y="1904"/>
                <a:ext cx="47" cy="117"/>
              </a:xfrm>
              <a:prstGeom prst="ellipse">
                <a:avLst/>
              </a:prstGeom>
              <a:noFill/>
              <a:ln w="9525" cap="rnd">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grpSp>
        <p:sp>
          <p:nvSpPr>
            <p:cNvPr id="11" name="Rectangle 10"/>
            <p:cNvSpPr>
              <a:spLocks noChangeArrowheads="1"/>
            </p:cNvSpPr>
            <p:nvPr/>
          </p:nvSpPr>
          <p:spPr bwMode="auto">
            <a:xfrm>
              <a:off x="5554662" y="2154238"/>
              <a:ext cx="422275" cy="152400"/>
            </a:xfrm>
            <a:prstGeom prst="rect">
              <a:avLst/>
            </a:prstGeom>
            <a:noFill/>
            <a:ln w="9525">
              <a:noFill/>
              <a:miter lim="800000"/>
              <a:headEnd/>
              <a:tailEnd/>
            </a:ln>
          </p:spPr>
          <p:txBody>
            <a:bodyPr wrap="none" lIns="0" tIns="0" rIns="0" bIns="0">
              <a:spAutoFit/>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r>
                <a:rPr lang="en-US" sz="1000" b="1">
                  <a:solidFill>
                    <a:srgbClr val="FFFFFF"/>
                  </a:solidFill>
                  <a:latin typeface="Arial" charset="0"/>
                </a:rPr>
                <a:t>Design</a:t>
              </a:r>
              <a:endParaRPr lang="en-US"/>
            </a:p>
          </p:txBody>
        </p:sp>
        <p:grpSp>
          <p:nvGrpSpPr>
            <p:cNvPr id="12" name="Group 11"/>
            <p:cNvGrpSpPr>
              <a:grpSpLocks/>
            </p:cNvGrpSpPr>
            <p:nvPr/>
          </p:nvGrpSpPr>
          <p:grpSpPr bwMode="auto">
            <a:xfrm>
              <a:off x="5040312" y="2292350"/>
              <a:ext cx="1751013" cy="1441450"/>
              <a:chOff x="2706" y="1874"/>
              <a:chExt cx="1103" cy="908"/>
            </a:xfrm>
          </p:grpSpPr>
          <p:sp>
            <p:nvSpPr>
              <p:cNvPr id="140" name="Freeform 139"/>
              <p:cNvSpPr>
                <a:spLocks/>
              </p:cNvSpPr>
              <p:nvPr/>
            </p:nvSpPr>
            <p:spPr bwMode="auto">
              <a:xfrm>
                <a:off x="3731" y="1874"/>
                <a:ext cx="78" cy="908"/>
              </a:xfrm>
              <a:custGeom>
                <a:avLst/>
                <a:gdLst>
                  <a:gd name="T0" fmla="*/ 0 w 78"/>
                  <a:gd name="T1" fmla="*/ 908 h 908"/>
                  <a:gd name="T2" fmla="*/ 0 w 78"/>
                  <a:gd name="T3" fmla="*/ 78 h 908"/>
                  <a:gd name="T4" fmla="*/ 78 w 78"/>
                  <a:gd name="T5" fmla="*/ 0 h 908"/>
                  <a:gd name="T6" fmla="*/ 78 w 78"/>
                  <a:gd name="T7" fmla="*/ 830 h 908"/>
                  <a:gd name="T8" fmla="*/ 0 w 78"/>
                  <a:gd name="T9" fmla="*/ 908 h 908"/>
                  <a:gd name="T10" fmla="*/ 0 60000 65536"/>
                  <a:gd name="T11" fmla="*/ 0 60000 65536"/>
                  <a:gd name="T12" fmla="*/ 0 60000 65536"/>
                  <a:gd name="T13" fmla="*/ 0 60000 65536"/>
                  <a:gd name="T14" fmla="*/ 0 60000 65536"/>
                  <a:gd name="T15" fmla="*/ 0 w 78"/>
                  <a:gd name="T16" fmla="*/ 0 h 908"/>
                  <a:gd name="T17" fmla="*/ 78 w 78"/>
                  <a:gd name="T18" fmla="*/ 908 h 908"/>
                </a:gdLst>
                <a:ahLst/>
                <a:cxnLst>
                  <a:cxn ang="T10">
                    <a:pos x="T0" y="T1"/>
                  </a:cxn>
                  <a:cxn ang="T11">
                    <a:pos x="T2" y="T3"/>
                  </a:cxn>
                  <a:cxn ang="T12">
                    <a:pos x="T4" y="T5"/>
                  </a:cxn>
                  <a:cxn ang="T13">
                    <a:pos x="T6" y="T7"/>
                  </a:cxn>
                  <a:cxn ang="T14">
                    <a:pos x="T8" y="T9"/>
                  </a:cxn>
                </a:cxnLst>
                <a:rect l="T15" t="T16" r="T17" b="T18"/>
                <a:pathLst>
                  <a:path w="78" h="908">
                    <a:moveTo>
                      <a:pt x="0" y="908"/>
                    </a:moveTo>
                    <a:lnTo>
                      <a:pt x="0" y="78"/>
                    </a:lnTo>
                    <a:lnTo>
                      <a:pt x="78" y="0"/>
                    </a:lnTo>
                    <a:lnTo>
                      <a:pt x="78" y="830"/>
                    </a:lnTo>
                    <a:lnTo>
                      <a:pt x="0" y="908"/>
                    </a:lnTo>
                    <a:close/>
                  </a:path>
                </a:pathLst>
              </a:custGeom>
              <a:solidFill>
                <a:srgbClr val="717171"/>
              </a:solidFill>
              <a:ln w="9525">
                <a:no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41" name="Line 55"/>
              <p:cNvSpPr>
                <a:spLocks noChangeShapeType="1"/>
              </p:cNvSpPr>
              <p:nvPr/>
            </p:nvSpPr>
            <p:spPr bwMode="auto">
              <a:xfrm flipV="1">
                <a:off x="3731" y="2704"/>
                <a:ext cx="78" cy="78"/>
              </a:xfrm>
              <a:prstGeom prst="line">
                <a:avLst/>
              </a:prstGeom>
              <a:noFill/>
              <a:ln w="3175">
                <a:solidFill>
                  <a:srgbClr val="717171"/>
                </a:solidFill>
                <a:miter lim="800000"/>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42" name="Freeform 141"/>
              <p:cNvSpPr>
                <a:spLocks/>
              </p:cNvSpPr>
              <p:nvPr/>
            </p:nvSpPr>
            <p:spPr bwMode="auto">
              <a:xfrm>
                <a:off x="2706" y="1874"/>
                <a:ext cx="1103" cy="78"/>
              </a:xfrm>
              <a:custGeom>
                <a:avLst/>
                <a:gdLst>
                  <a:gd name="T0" fmla="*/ 1025 w 1103"/>
                  <a:gd name="T1" fmla="*/ 78 h 78"/>
                  <a:gd name="T2" fmla="*/ 0 w 1103"/>
                  <a:gd name="T3" fmla="*/ 78 h 78"/>
                  <a:gd name="T4" fmla="*/ 79 w 1103"/>
                  <a:gd name="T5" fmla="*/ 0 h 78"/>
                  <a:gd name="T6" fmla="*/ 1103 w 1103"/>
                  <a:gd name="T7" fmla="*/ 0 h 78"/>
                  <a:gd name="T8" fmla="*/ 1025 w 1103"/>
                  <a:gd name="T9" fmla="*/ 78 h 78"/>
                  <a:gd name="T10" fmla="*/ 0 60000 65536"/>
                  <a:gd name="T11" fmla="*/ 0 60000 65536"/>
                  <a:gd name="T12" fmla="*/ 0 60000 65536"/>
                  <a:gd name="T13" fmla="*/ 0 60000 65536"/>
                  <a:gd name="T14" fmla="*/ 0 60000 65536"/>
                  <a:gd name="T15" fmla="*/ 0 w 1103"/>
                  <a:gd name="T16" fmla="*/ 0 h 78"/>
                  <a:gd name="T17" fmla="*/ 1103 w 1103"/>
                  <a:gd name="T18" fmla="*/ 78 h 78"/>
                </a:gdLst>
                <a:ahLst/>
                <a:cxnLst>
                  <a:cxn ang="T10">
                    <a:pos x="T0" y="T1"/>
                  </a:cxn>
                  <a:cxn ang="T11">
                    <a:pos x="T2" y="T3"/>
                  </a:cxn>
                  <a:cxn ang="T12">
                    <a:pos x="T4" y="T5"/>
                  </a:cxn>
                  <a:cxn ang="T13">
                    <a:pos x="T6" y="T7"/>
                  </a:cxn>
                  <a:cxn ang="T14">
                    <a:pos x="T8" y="T9"/>
                  </a:cxn>
                </a:cxnLst>
                <a:rect l="T15" t="T16" r="T17" b="T18"/>
                <a:pathLst>
                  <a:path w="1103" h="78">
                    <a:moveTo>
                      <a:pt x="1025" y="78"/>
                    </a:moveTo>
                    <a:lnTo>
                      <a:pt x="0" y="78"/>
                    </a:lnTo>
                    <a:lnTo>
                      <a:pt x="79" y="0"/>
                    </a:lnTo>
                    <a:lnTo>
                      <a:pt x="1103" y="0"/>
                    </a:lnTo>
                    <a:lnTo>
                      <a:pt x="1025" y="78"/>
                    </a:lnTo>
                    <a:close/>
                  </a:path>
                </a:pathLst>
              </a:custGeom>
              <a:solidFill>
                <a:srgbClr val="4C4C4C"/>
              </a:solidFill>
              <a:ln w="9525">
                <a:no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43" name="Line 57"/>
              <p:cNvSpPr>
                <a:spLocks noChangeShapeType="1"/>
              </p:cNvSpPr>
              <p:nvPr/>
            </p:nvSpPr>
            <p:spPr bwMode="auto">
              <a:xfrm flipV="1">
                <a:off x="3731" y="1874"/>
                <a:ext cx="78" cy="78"/>
              </a:xfrm>
              <a:prstGeom prst="line">
                <a:avLst/>
              </a:prstGeom>
              <a:noFill/>
              <a:ln w="3175">
                <a:solidFill>
                  <a:srgbClr val="4C4C4C"/>
                </a:solidFill>
                <a:miter lim="800000"/>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44" name="Rectangle 143"/>
              <p:cNvSpPr>
                <a:spLocks noChangeArrowheads="1"/>
              </p:cNvSpPr>
              <p:nvPr/>
            </p:nvSpPr>
            <p:spPr bwMode="auto">
              <a:xfrm>
                <a:off x="2706" y="1952"/>
                <a:ext cx="1025" cy="830"/>
              </a:xfrm>
              <a:prstGeom prst="rect">
                <a:avLst/>
              </a:prstGeom>
              <a:solidFill>
                <a:srgbClr val="626262"/>
              </a:solidFill>
              <a:ln w="9525">
                <a:noFill/>
                <a:miter lim="800000"/>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45" name="Line 59"/>
              <p:cNvSpPr>
                <a:spLocks noChangeShapeType="1"/>
              </p:cNvSpPr>
              <p:nvPr/>
            </p:nvSpPr>
            <p:spPr bwMode="auto">
              <a:xfrm>
                <a:off x="2706" y="1952"/>
                <a:ext cx="0" cy="830"/>
              </a:xfrm>
              <a:prstGeom prst="line">
                <a:avLst/>
              </a:prstGeom>
              <a:noFill/>
              <a:ln w="9525">
                <a:solidFill>
                  <a:srgbClr val="6B6B6B"/>
                </a:solidFill>
                <a:miter lim="800000"/>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46" name="Line 60"/>
              <p:cNvSpPr>
                <a:spLocks noChangeShapeType="1"/>
              </p:cNvSpPr>
              <p:nvPr/>
            </p:nvSpPr>
            <p:spPr bwMode="auto">
              <a:xfrm>
                <a:off x="2706" y="2782"/>
                <a:ext cx="1025" cy="0"/>
              </a:xfrm>
              <a:prstGeom prst="line">
                <a:avLst/>
              </a:prstGeom>
              <a:noFill/>
              <a:ln w="9525">
                <a:solidFill>
                  <a:srgbClr val="5B5B5B"/>
                </a:solidFill>
                <a:miter lim="800000"/>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47" name="Line 61"/>
              <p:cNvSpPr>
                <a:spLocks noChangeShapeType="1"/>
              </p:cNvSpPr>
              <p:nvPr/>
            </p:nvSpPr>
            <p:spPr bwMode="auto">
              <a:xfrm flipV="1">
                <a:off x="3731" y="1952"/>
                <a:ext cx="0" cy="830"/>
              </a:xfrm>
              <a:prstGeom prst="line">
                <a:avLst/>
              </a:prstGeom>
              <a:noFill/>
              <a:ln w="9525">
                <a:solidFill>
                  <a:srgbClr val="757575"/>
                </a:solidFill>
                <a:miter lim="800000"/>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48" name="Line 62"/>
              <p:cNvSpPr>
                <a:spLocks noChangeShapeType="1"/>
              </p:cNvSpPr>
              <p:nvPr/>
            </p:nvSpPr>
            <p:spPr bwMode="auto">
              <a:xfrm flipH="1">
                <a:off x="2706" y="1952"/>
                <a:ext cx="1025" cy="0"/>
              </a:xfrm>
              <a:prstGeom prst="line">
                <a:avLst/>
              </a:prstGeom>
              <a:noFill/>
              <a:ln w="9525">
                <a:solidFill>
                  <a:srgbClr val="5B5B5B"/>
                </a:solidFill>
                <a:miter lim="800000"/>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grpSp>
        <p:grpSp>
          <p:nvGrpSpPr>
            <p:cNvPr id="13" name="Group 12"/>
            <p:cNvGrpSpPr>
              <a:grpSpLocks/>
            </p:cNvGrpSpPr>
            <p:nvPr/>
          </p:nvGrpSpPr>
          <p:grpSpPr bwMode="auto">
            <a:xfrm>
              <a:off x="5405437" y="2663825"/>
              <a:ext cx="379413" cy="247650"/>
              <a:chOff x="2918" y="2060"/>
              <a:chExt cx="239" cy="156"/>
            </a:xfrm>
          </p:grpSpPr>
          <p:sp>
            <p:nvSpPr>
              <p:cNvPr id="138" name="Oval 137"/>
              <p:cNvSpPr>
                <a:spLocks noChangeArrowheads="1"/>
              </p:cNvSpPr>
              <p:nvPr/>
            </p:nvSpPr>
            <p:spPr bwMode="auto">
              <a:xfrm>
                <a:off x="2918" y="2060"/>
                <a:ext cx="239" cy="156"/>
              </a:xfrm>
              <a:prstGeom prst="ellipse">
                <a:avLst/>
              </a:prstGeom>
              <a:solidFill>
                <a:srgbClr val="FFFFFF"/>
              </a:solidFill>
              <a:ln w="0">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39" name="Oval 138"/>
              <p:cNvSpPr>
                <a:spLocks noChangeArrowheads="1"/>
              </p:cNvSpPr>
              <p:nvPr/>
            </p:nvSpPr>
            <p:spPr bwMode="auto">
              <a:xfrm>
                <a:off x="2918" y="2060"/>
                <a:ext cx="239" cy="156"/>
              </a:xfrm>
              <a:prstGeom prst="ellipse">
                <a:avLst/>
              </a:prstGeom>
              <a:noFill/>
              <a:ln w="9525" cap="rnd">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grpSp>
        <p:grpSp>
          <p:nvGrpSpPr>
            <p:cNvPr id="14" name="Group 13"/>
            <p:cNvGrpSpPr>
              <a:grpSpLocks/>
            </p:cNvGrpSpPr>
            <p:nvPr/>
          </p:nvGrpSpPr>
          <p:grpSpPr bwMode="auto">
            <a:xfrm>
              <a:off x="6335712" y="2898775"/>
              <a:ext cx="306388" cy="247650"/>
              <a:chOff x="3499" y="2060"/>
              <a:chExt cx="193" cy="156"/>
            </a:xfrm>
          </p:grpSpPr>
          <p:sp>
            <p:nvSpPr>
              <p:cNvPr id="136" name="Oval 135"/>
              <p:cNvSpPr>
                <a:spLocks noChangeArrowheads="1"/>
              </p:cNvSpPr>
              <p:nvPr/>
            </p:nvSpPr>
            <p:spPr bwMode="auto">
              <a:xfrm>
                <a:off x="3499" y="2060"/>
                <a:ext cx="193" cy="156"/>
              </a:xfrm>
              <a:prstGeom prst="ellipse">
                <a:avLst/>
              </a:prstGeom>
              <a:solidFill>
                <a:srgbClr val="FFFFFF"/>
              </a:solidFill>
              <a:ln w="0">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37" name="Oval 136"/>
              <p:cNvSpPr>
                <a:spLocks noChangeArrowheads="1"/>
              </p:cNvSpPr>
              <p:nvPr/>
            </p:nvSpPr>
            <p:spPr bwMode="auto">
              <a:xfrm>
                <a:off x="3499" y="2060"/>
                <a:ext cx="193" cy="156"/>
              </a:xfrm>
              <a:prstGeom prst="ellipse">
                <a:avLst/>
              </a:prstGeom>
              <a:noFill/>
              <a:ln w="9525" cap="rnd">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grpSp>
        <p:grpSp>
          <p:nvGrpSpPr>
            <p:cNvPr id="15" name="Group 14"/>
            <p:cNvGrpSpPr>
              <a:grpSpLocks/>
            </p:cNvGrpSpPr>
            <p:nvPr/>
          </p:nvGrpSpPr>
          <p:grpSpPr bwMode="auto">
            <a:xfrm>
              <a:off x="6143625" y="3162300"/>
              <a:ext cx="284162" cy="311150"/>
              <a:chOff x="3383" y="2294"/>
              <a:chExt cx="179" cy="196"/>
            </a:xfrm>
          </p:grpSpPr>
          <p:sp>
            <p:nvSpPr>
              <p:cNvPr id="134" name="Oval 133"/>
              <p:cNvSpPr>
                <a:spLocks noChangeArrowheads="1"/>
              </p:cNvSpPr>
              <p:nvPr/>
            </p:nvSpPr>
            <p:spPr bwMode="auto">
              <a:xfrm>
                <a:off x="3383" y="2294"/>
                <a:ext cx="179" cy="196"/>
              </a:xfrm>
              <a:prstGeom prst="ellipse">
                <a:avLst/>
              </a:prstGeom>
              <a:solidFill>
                <a:srgbClr val="FFFFFF"/>
              </a:solidFill>
              <a:ln w="0">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35" name="Oval 134"/>
              <p:cNvSpPr>
                <a:spLocks noChangeArrowheads="1"/>
              </p:cNvSpPr>
              <p:nvPr/>
            </p:nvSpPr>
            <p:spPr bwMode="auto">
              <a:xfrm>
                <a:off x="3383" y="2294"/>
                <a:ext cx="179" cy="196"/>
              </a:xfrm>
              <a:prstGeom prst="ellipse">
                <a:avLst/>
              </a:prstGeom>
              <a:noFill/>
              <a:ln w="9525" cap="rnd">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grpSp>
        <p:sp>
          <p:nvSpPr>
            <p:cNvPr id="16" name="Rectangle 15"/>
            <p:cNvSpPr>
              <a:spLocks noChangeArrowheads="1"/>
            </p:cNvSpPr>
            <p:nvPr/>
          </p:nvSpPr>
          <p:spPr bwMode="auto">
            <a:xfrm>
              <a:off x="4794250" y="2695575"/>
              <a:ext cx="1320800" cy="152400"/>
            </a:xfrm>
            <a:prstGeom prst="rect">
              <a:avLst/>
            </a:prstGeom>
            <a:noFill/>
            <a:ln w="9525">
              <a:noFill/>
              <a:miter lim="800000"/>
              <a:headEnd/>
              <a:tailEnd/>
            </a:ln>
          </p:spPr>
          <p:txBody>
            <a:bodyPr wrap="none" lIns="0" tIns="0" rIns="0" bIns="0">
              <a:spAutoFit/>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r>
                <a:rPr lang="en-US" sz="1000" b="1">
                  <a:solidFill>
                    <a:srgbClr val="FFFFFF"/>
                  </a:solidFill>
                  <a:latin typeface="Arial" charset="0"/>
                </a:rPr>
                <a:t>Process Development</a:t>
              </a:r>
              <a:endParaRPr lang="en-US"/>
            </a:p>
          </p:txBody>
        </p:sp>
        <p:grpSp>
          <p:nvGrpSpPr>
            <p:cNvPr id="17" name="Group 16"/>
            <p:cNvGrpSpPr>
              <a:grpSpLocks/>
            </p:cNvGrpSpPr>
            <p:nvPr/>
          </p:nvGrpSpPr>
          <p:grpSpPr bwMode="auto">
            <a:xfrm>
              <a:off x="4668837" y="2682875"/>
              <a:ext cx="1819275" cy="1611313"/>
              <a:chOff x="2454" y="2072"/>
              <a:chExt cx="1146" cy="1015"/>
            </a:xfrm>
          </p:grpSpPr>
          <p:sp>
            <p:nvSpPr>
              <p:cNvPr id="125" name="Freeform 124"/>
              <p:cNvSpPr>
                <a:spLocks/>
              </p:cNvSpPr>
              <p:nvPr/>
            </p:nvSpPr>
            <p:spPr bwMode="auto">
              <a:xfrm>
                <a:off x="3522" y="2072"/>
                <a:ext cx="78" cy="1015"/>
              </a:xfrm>
              <a:custGeom>
                <a:avLst/>
                <a:gdLst>
                  <a:gd name="T0" fmla="*/ 0 w 78"/>
                  <a:gd name="T1" fmla="*/ 1015 h 1015"/>
                  <a:gd name="T2" fmla="*/ 0 w 78"/>
                  <a:gd name="T3" fmla="*/ 77 h 1015"/>
                  <a:gd name="T4" fmla="*/ 78 w 78"/>
                  <a:gd name="T5" fmla="*/ 0 h 1015"/>
                  <a:gd name="T6" fmla="*/ 78 w 78"/>
                  <a:gd name="T7" fmla="*/ 937 h 1015"/>
                  <a:gd name="T8" fmla="*/ 0 w 78"/>
                  <a:gd name="T9" fmla="*/ 1015 h 1015"/>
                  <a:gd name="T10" fmla="*/ 0 60000 65536"/>
                  <a:gd name="T11" fmla="*/ 0 60000 65536"/>
                  <a:gd name="T12" fmla="*/ 0 60000 65536"/>
                  <a:gd name="T13" fmla="*/ 0 60000 65536"/>
                  <a:gd name="T14" fmla="*/ 0 60000 65536"/>
                  <a:gd name="T15" fmla="*/ 0 w 78"/>
                  <a:gd name="T16" fmla="*/ 0 h 1015"/>
                  <a:gd name="T17" fmla="*/ 78 w 78"/>
                  <a:gd name="T18" fmla="*/ 1015 h 1015"/>
                </a:gdLst>
                <a:ahLst/>
                <a:cxnLst>
                  <a:cxn ang="T10">
                    <a:pos x="T0" y="T1"/>
                  </a:cxn>
                  <a:cxn ang="T11">
                    <a:pos x="T2" y="T3"/>
                  </a:cxn>
                  <a:cxn ang="T12">
                    <a:pos x="T4" y="T5"/>
                  </a:cxn>
                  <a:cxn ang="T13">
                    <a:pos x="T6" y="T7"/>
                  </a:cxn>
                  <a:cxn ang="T14">
                    <a:pos x="T8" y="T9"/>
                  </a:cxn>
                </a:cxnLst>
                <a:rect l="T15" t="T16" r="T17" b="T18"/>
                <a:pathLst>
                  <a:path w="78" h="1015">
                    <a:moveTo>
                      <a:pt x="0" y="1015"/>
                    </a:moveTo>
                    <a:lnTo>
                      <a:pt x="0" y="77"/>
                    </a:lnTo>
                    <a:lnTo>
                      <a:pt x="78" y="0"/>
                    </a:lnTo>
                    <a:lnTo>
                      <a:pt x="78" y="937"/>
                    </a:lnTo>
                    <a:lnTo>
                      <a:pt x="0" y="1015"/>
                    </a:lnTo>
                    <a:close/>
                  </a:path>
                </a:pathLst>
              </a:custGeom>
              <a:solidFill>
                <a:srgbClr val="717171"/>
              </a:solidFill>
              <a:ln w="9525">
                <a:no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26" name="Line 79"/>
              <p:cNvSpPr>
                <a:spLocks noChangeShapeType="1"/>
              </p:cNvSpPr>
              <p:nvPr/>
            </p:nvSpPr>
            <p:spPr bwMode="auto">
              <a:xfrm flipV="1">
                <a:off x="3522" y="3009"/>
                <a:ext cx="78" cy="78"/>
              </a:xfrm>
              <a:prstGeom prst="line">
                <a:avLst/>
              </a:prstGeom>
              <a:noFill/>
              <a:ln w="3175">
                <a:solidFill>
                  <a:srgbClr val="717171"/>
                </a:solidFill>
                <a:miter lim="800000"/>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27" name="Freeform 126"/>
              <p:cNvSpPr>
                <a:spLocks/>
              </p:cNvSpPr>
              <p:nvPr/>
            </p:nvSpPr>
            <p:spPr bwMode="auto">
              <a:xfrm>
                <a:off x="2454" y="2072"/>
                <a:ext cx="1146" cy="77"/>
              </a:xfrm>
              <a:custGeom>
                <a:avLst/>
                <a:gdLst>
                  <a:gd name="T0" fmla="*/ 1068 w 1146"/>
                  <a:gd name="T1" fmla="*/ 77 h 77"/>
                  <a:gd name="T2" fmla="*/ 0 w 1146"/>
                  <a:gd name="T3" fmla="*/ 77 h 77"/>
                  <a:gd name="T4" fmla="*/ 78 w 1146"/>
                  <a:gd name="T5" fmla="*/ 0 h 77"/>
                  <a:gd name="T6" fmla="*/ 1146 w 1146"/>
                  <a:gd name="T7" fmla="*/ 0 h 77"/>
                  <a:gd name="T8" fmla="*/ 1068 w 1146"/>
                  <a:gd name="T9" fmla="*/ 77 h 77"/>
                  <a:gd name="T10" fmla="*/ 0 60000 65536"/>
                  <a:gd name="T11" fmla="*/ 0 60000 65536"/>
                  <a:gd name="T12" fmla="*/ 0 60000 65536"/>
                  <a:gd name="T13" fmla="*/ 0 60000 65536"/>
                  <a:gd name="T14" fmla="*/ 0 60000 65536"/>
                  <a:gd name="T15" fmla="*/ 0 w 1146"/>
                  <a:gd name="T16" fmla="*/ 0 h 77"/>
                  <a:gd name="T17" fmla="*/ 1146 w 1146"/>
                  <a:gd name="T18" fmla="*/ 77 h 77"/>
                </a:gdLst>
                <a:ahLst/>
                <a:cxnLst>
                  <a:cxn ang="T10">
                    <a:pos x="T0" y="T1"/>
                  </a:cxn>
                  <a:cxn ang="T11">
                    <a:pos x="T2" y="T3"/>
                  </a:cxn>
                  <a:cxn ang="T12">
                    <a:pos x="T4" y="T5"/>
                  </a:cxn>
                  <a:cxn ang="T13">
                    <a:pos x="T6" y="T7"/>
                  </a:cxn>
                  <a:cxn ang="T14">
                    <a:pos x="T8" y="T9"/>
                  </a:cxn>
                </a:cxnLst>
                <a:rect l="T15" t="T16" r="T17" b="T18"/>
                <a:pathLst>
                  <a:path w="1146" h="77">
                    <a:moveTo>
                      <a:pt x="1068" y="77"/>
                    </a:moveTo>
                    <a:lnTo>
                      <a:pt x="0" y="77"/>
                    </a:lnTo>
                    <a:lnTo>
                      <a:pt x="78" y="0"/>
                    </a:lnTo>
                    <a:lnTo>
                      <a:pt x="1146" y="0"/>
                    </a:lnTo>
                    <a:lnTo>
                      <a:pt x="1068" y="77"/>
                    </a:lnTo>
                    <a:close/>
                  </a:path>
                </a:pathLst>
              </a:custGeom>
              <a:solidFill>
                <a:srgbClr val="4C4C4C"/>
              </a:solidFill>
              <a:ln w="9525">
                <a:no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28" name="Line 81"/>
              <p:cNvSpPr>
                <a:spLocks noChangeShapeType="1"/>
              </p:cNvSpPr>
              <p:nvPr/>
            </p:nvSpPr>
            <p:spPr bwMode="auto">
              <a:xfrm flipV="1">
                <a:off x="3522" y="2072"/>
                <a:ext cx="78" cy="77"/>
              </a:xfrm>
              <a:prstGeom prst="line">
                <a:avLst/>
              </a:prstGeom>
              <a:noFill/>
              <a:ln w="3175">
                <a:solidFill>
                  <a:srgbClr val="4C4C4C"/>
                </a:solidFill>
                <a:miter lim="800000"/>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29" name="Rectangle 128"/>
              <p:cNvSpPr>
                <a:spLocks noChangeArrowheads="1"/>
              </p:cNvSpPr>
              <p:nvPr/>
            </p:nvSpPr>
            <p:spPr bwMode="auto">
              <a:xfrm>
                <a:off x="2454" y="2149"/>
                <a:ext cx="1068" cy="938"/>
              </a:xfrm>
              <a:prstGeom prst="rect">
                <a:avLst/>
              </a:prstGeom>
              <a:solidFill>
                <a:srgbClr val="626262"/>
              </a:solidFill>
              <a:ln w="9525">
                <a:noFill/>
                <a:miter lim="800000"/>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30" name="Line 83"/>
              <p:cNvSpPr>
                <a:spLocks noChangeShapeType="1"/>
              </p:cNvSpPr>
              <p:nvPr/>
            </p:nvSpPr>
            <p:spPr bwMode="auto">
              <a:xfrm>
                <a:off x="2454" y="2149"/>
                <a:ext cx="0" cy="938"/>
              </a:xfrm>
              <a:prstGeom prst="line">
                <a:avLst/>
              </a:prstGeom>
              <a:noFill/>
              <a:ln w="9525">
                <a:solidFill>
                  <a:srgbClr val="6B6B6B"/>
                </a:solidFill>
                <a:miter lim="800000"/>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31" name="Line 84"/>
              <p:cNvSpPr>
                <a:spLocks noChangeShapeType="1"/>
              </p:cNvSpPr>
              <p:nvPr/>
            </p:nvSpPr>
            <p:spPr bwMode="auto">
              <a:xfrm>
                <a:off x="2454" y="3087"/>
                <a:ext cx="1068" cy="0"/>
              </a:xfrm>
              <a:prstGeom prst="line">
                <a:avLst/>
              </a:prstGeom>
              <a:noFill/>
              <a:ln w="9525">
                <a:solidFill>
                  <a:srgbClr val="5B5B5B"/>
                </a:solidFill>
                <a:miter lim="800000"/>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32" name="Line 85"/>
              <p:cNvSpPr>
                <a:spLocks noChangeShapeType="1"/>
              </p:cNvSpPr>
              <p:nvPr/>
            </p:nvSpPr>
            <p:spPr bwMode="auto">
              <a:xfrm flipV="1">
                <a:off x="3522" y="2149"/>
                <a:ext cx="0" cy="938"/>
              </a:xfrm>
              <a:prstGeom prst="line">
                <a:avLst/>
              </a:prstGeom>
              <a:noFill/>
              <a:ln w="9525">
                <a:solidFill>
                  <a:srgbClr val="757575"/>
                </a:solidFill>
                <a:miter lim="800000"/>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33" name="Line 86"/>
              <p:cNvSpPr>
                <a:spLocks noChangeShapeType="1"/>
              </p:cNvSpPr>
              <p:nvPr/>
            </p:nvSpPr>
            <p:spPr bwMode="auto">
              <a:xfrm flipH="1">
                <a:off x="2454" y="2149"/>
                <a:ext cx="1068" cy="0"/>
              </a:xfrm>
              <a:prstGeom prst="line">
                <a:avLst/>
              </a:prstGeom>
              <a:noFill/>
              <a:ln w="9525">
                <a:solidFill>
                  <a:srgbClr val="5B5B5B"/>
                </a:solidFill>
                <a:miter lim="800000"/>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grpSp>
        <p:grpSp>
          <p:nvGrpSpPr>
            <p:cNvPr id="18" name="Group 17"/>
            <p:cNvGrpSpPr>
              <a:grpSpLocks/>
            </p:cNvGrpSpPr>
            <p:nvPr/>
          </p:nvGrpSpPr>
          <p:grpSpPr bwMode="auto">
            <a:xfrm>
              <a:off x="6183312" y="3203575"/>
              <a:ext cx="152400" cy="304800"/>
              <a:chOff x="3267" y="2216"/>
              <a:chExt cx="141" cy="153"/>
            </a:xfrm>
          </p:grpSpPr>
          <p:sp>
            <p:nvSpPr>
              <p:cNvPr id="123" name="Oval 122"/>
              <p:cNvSpPr>
                <a:spLocks noChangeArrowheads="1"/>
              </p:cNvSpPr>
              <p:nvPr/>
            </p:nvSpPr>
            <p:spPr bwMode="auto">
              <a:xfrm>
                <a:off x="3267" y="2216"/>
                <a:ext cx="141" cy="153"/>
              </a:xfrm>
              <a:prstGeom prst="ellipse">
                <a:avLst/>
              </a:prstGeom>
              <a:solidFill>
                <a:srgbClr val="FFFFFF"/>
              </a:solidFill>
              <a:ln w="0">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24" name="Oval 123"/>
              <p:cNvSpPr>
                <a:spLocks noChangeArrowheads="1"/>
              </p:cNvSpPr>
              <p:nvPr/>
            </p:nvSpPr>
            <p:spPr bwMode="auto">
              <a:xfrm>
                <a:off x="3267" y="2216"/>
                <a:ext cx="141" cy="153"/>
              </a:xfrm>
              <a:prstGeom prst="ellipse">
                <a:avLst/>
              </a:prstGeom>
              <a:noFill/>
              <a:ln w="9525" cap="rnd">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grpSp>
        <p:grpSp>
          <p:nvGrpSpPr>
            <p:cNvPr id="19" name="Group 18"/>
            <p:cNvGrpSpPr>
              <a:grpSpLocks/>
            </p:cNvGrpSpPr>
            <p:nvPr/>
          </p:nvGrpSpPr>
          <p:grpSpPr bwMode="auto">
            <a:xfrm>
              <a:off x="5862637" y="3733800"/>
              <a:ext cx="396875" cy="496888"/>
              <a:chOff x="3150" y="2727"/>
              <a:chExt cx="250" cy="313"/>
            </a:xfrm>
          </p:grpSpPr>
          <p:sp>
            <p:nvSpPr>
              <p:cNvPr id="121" name="Oval 120"/>
              <p:cNvSpPr>
                <a:spLocks noChangeArrowheads="1"/>
              </p:cNvSpPr>
              <p:nvPr/>
            </p:nvSpPr>
            <p:spPr bwMode="auto">
              <a:xfrm>
                <a:off x="3150" y="2727"/>
                <a:ext cx="250" cy="313"/>
              </a:xfrm>
              <a:prstGeom prst="ellipse">
                <a:avLst/>
              </a:prstGeom>
              <a:solidFill>
                <a:srgbClr val="FFFFFF"/>
              </a:solidFill>
              <a:ln w="0">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22" name="Oval 121"/>
              <p:cNvSpPr>
                <a:spLocks noChangeArrowheads="1"/>
              </p:cNvSpPr>
              <p:nvPr/>
            </p:nvSpPr>
            <p:spPr bwMode="auto">
              <a:xfrm>
                <a:off x="3150" y="2727"/>
                <a:ext cx="250" cy="313"/>
              </a:xfrm>
              <a:prstGeom prst="ellipse">
                <a:avLst/>
              </a:prstGeom>
              <a:noFill/>
              <a:ln w="9525" cap="rnd">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grpSp>
        <p:grpSp>
          <p:nvGrpSpPr>
            <p:cNvPr id="20" name="Group 19"/>
            <p:cNvGrpSpPr>
              <a:grpSpLocks/>
            </p:cNvGrpSpPr>
            <p:nvPr/>
          </p:nvGrpSpPr>
          <p:grpSpPr bwMode="auto">
            <a:xfrm>
              <a:off x="4791075" y="3084513"/>
              <a:ext cx="379412" cy="201612"/>
              <a:chOff x="2531" y="2245"/>
              <a:chExt cx="239" cy="127"/>
            </a:xfrm>
          </p:grpSpPr>
          <p:sp>
            <p:nvSpPr>
              <p:cNvPr id="119" name="Oval 118"/>
              <p:cNvSpPr>
                <a:spLocks noChangeArrowheads="1"/>
              </p:cNvSpPr>
              <p:nvPr/>
            </p:nvSpPr>
            <p:spPr bwMode="auto">
              <a:xfrm>
                <a:off x="2531" y="2245"/>
                <a:ext cx="239" cy="127"/>
              </a:xfrm>
              <a:prstGeom prst="ellipse">
                <a:avLst/>
              </a:prstGeom>
              <a:solidFill>
                <a:srgbClr val="FFFFFF"/>
              </a:solidFill>
              <a:ln w="0">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20" name="Oval 119"/>
              <p:cNvSpPr>
                <a:spLocks noChangeArrowheads="1"/>
              </p:cNvSpPr>
              <p:nvPr/>
            </p:nvSpPr>
            <p:spPr bwMode="auto">
              <a:xfrm>
                <a:off x="2531" y="2245"/>
                <a:ext cx="239" cy="127"/>
              </a:xfrm>
              <a:prstGeom prst="ellipse">
                <a:avLst/>
              </a:prstGeom>
              <a:noFill/>
              <a:ln w="9525" cap="rnd">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grpSp>
        <p:sp>
          <p:nvSpPr>
            <p:cNvPr id="21" name="Rectangle 20"/>
            <p:cNvSpPr>
              <a:spLocks noChangeArrowheads="1"/>
            </p:cNvSpPr>
            <p:nvPr/>
          </p:nvSpPr>
          <p:spPr bwMode="auto">
            <a:xfrm>
              <a:off x="5205412" y="2444750"/>
              <a:ext cx="1309688" cy="152400"/>
            </a:xfrm>
            <a:prstGeom prst="rect">
              <a:avLst/>
            </a:prstGeom>
            <a:noFill/>
            <a:ln w="9525">
              <a:noFill/>
              <a:miter lim="800000"/>
              <a:headEnd/>
              <a:tailEnd/>
            </a:ln>
          </p:spPr>
          <p:txBody>
            <a:bodyPr wrap="none" lIns="0" tIns="0" rIns="0" bIns="0">
              <a:spAutoFit/>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r>
                <a:rPr lang="en-US" sz="1000" b="1">
                  <a:solidFill>
                    <a:srgbClr val="FFFFFF"/>
                  </a:solidFill>
                  <a:latin typeface="Arial" charset="0"/>
                </a:rPr>
                <a:t>Product Development</a:t>
              </a:r>
              <a:endParaRPr lang="en-US"/>
            </a:p>
          </p:txBody>
        </p:sp>
        <p:grpSp>
          <p:nvGrpSpPr>
            <p:cNvPr id="22" name="Group 21"/>
            <p:cNvGrpSpPr>
              <a:grpSpLocks/>
            </p:cNvGrpSpPr>
            <p:nvPr/>
          </p:nvGrpSpPr>
          <p:grpSpPr bwMode="auto">
            <a:xfrm>
              <a:off x="4360862" y="3117850"/>
              <a:ext cx="1758950" cy="1768475"/>
              <a:chOff x="2260" y="2266"/>
              <a:chExt cx="1108" cy="1114"/>
            </a:xfrm>
          </p:grpSpPr>
          <p:sp>
            <p:nvSpPr>
              <p:cNvPr id="110" name="Freeform 109"/>
              <p:cNvSpPr>
                <a:spLocks/>
              </p:cNvSpPr>
              <p:nvPr/>
            </p:nvSpPr>
            <p:spPr bwMode="auto">
              <a:xfrm>
                <a:off x="3290" y="2266"/>
                <a:ext cx="78" cy="1114"/>
              </a:xfrm>
              <a:custGeom>
                <a:avLst/>
                <a:gdLst>
                  <a:gd name="T0" fmla="*/ 0 w 78"/>
                  <a:gd name="T1" fmla="*/ 1114 h 1114"/>
                  <a:gd name="T2" fmla="*/ 0 w 78"/>
                  <a:gd name="T3" fmla="*/ 78 h 1114"/>
                  <a:gd name="T4" fmla="*/ 78 w 78"/>
                  <a:gd name="T5" fmla="*/ 0 h 1114"/>
                  <a:gd name="T6" fmla="*/ 78 w 78"/>
                  <a:gd name="T7" fmla="*/ 1036 h 1114"/>
                  <a:gd name="T8" fmla="*/ 0 w 78"/>
                  <a:gd name="T9" fmla="*/ 1114 h 1114"/>
                  <a:gd name="T10" fmla="*/ 0 60000 65536"/>
                  <a:gd name="T11" fmla="*/ 0 60000 65536"/>
                  <a:gd name="T12" fmla="*/ 0 60000 65536"/>
                  <a:gd name="T13" fmla="*/ 0 60000 65536"/>
                  <a:gd name="T14" fmla="*/ 0 60000 65536"/>
                  <a:gd name="T15" fmla="*/ 0 w 78"/>
                  <a:gd name="T16" fmla="*/ 0 h 1114"/>
                  <a:gd name="T17" fmla="*/ 78 w 78"/>
                  <a:gd name="T18" fmla="*/ 1114 h 1114"/>
                </a:gdLst>
                <a:ahLst/>
                <a:cxnLst>
                  <a:cxn ang="T10">
                    <a:pos x="T0" y="T1"/>
                  </a:cxn>
                  <a:cxn ang="T11">
                    <a:pos x="T2" y="T3"/>
                  </a:cxn>
                  <a:cxn ang="T12">
                    <a:pos x="T4" y="T5"/>
                  </a:cxn>
                  <a:cxn ang="T13">
                    <a:pos x="T6" y="T7"/>
                  </a:cxn>
                  <a:cxn ang="T14">
                    <a:pos x="T8" y="T9"/>
                  </a:cxn>
                </a:cxnLst>
                <a:rect l="T15" t="T16" r="T17" b="T18"/>
                <a:pathLst>
                  <a:path w="78" h="1114">
                    <a:moveTo>
                      <a:pt x="0" y="1114"/>
                    </a:moveTo>
                    <a:lnTo>
                      <a:pt x="0" y="78"/>
                    </a:lnTo>
                    <a:lnTo>
                      <a:pt x="78" y="0"/>
                    </a:lnTo>
                    <a:lnTo>
                      <a:pt x="78" y="1036"/>
                    </a:lnTo>
                    <a:lnTo>
                      <a:pt x="0" y="1114"/>
                    </a:lnTo>
                    <a:close/>
                  </a:path>
                </a:pathLst>
              </a:custGeom>
              <a:solidFill>
                <a:srgbClr val="717171"/>
              </a:solidFill>
              <a:ln w="9525">
                <a:no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11" name="Line 99"/>
              <p:cNvSpPr>
                <a:spLocks noChangeShapeType="1"/>
              </p:cNvSpPr>
              <p:nvPr/>
            </p:nvSpPr>
            <p:spPr bwMode="auto">
              <a:xfrm flipV="1">
                <a:off x="3290" y="3302"/>
                <a:ext cx="78" cy="78"/>
              </a:xfrm>
              <a:prstGeom prst="line">
                <a:avLst/>
              </a:prstGeom>
              <a:noFill/>
              <a:ln w="3175">
                <a:solidFill>
                  <a:srgbClr val="717171"/>
                </a:solidFill>
                <a:miter lim="800000"/>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12" name="Freeform 111"/>
              <p:cNvSpPr>
                <a:spLocks/>
              </p:cNvSpPr>
              <p:nvPr/>
            </p:nvSpPr>
            <p:spPr bwMode="auto">
              <a:xfrm>
                <a:off x="2260" y="2266"/>
                <a:ext cx="1108" cy="78"/>
              </a:xfrm>
              <a:custGeom>
                <a:avLst/>
                <a:gdLst>
                  <a:gd name="T0" fmla="*/ 1030 w 1108"/>
                  <a:gd name="T1" fmla="*/ 78 h 78"/>
                  <a:gd name="T2" fmla="*/ 0 w 1108"/>
                  <a:gd name="T3" fmla="*/ 78 h 78"/>
                  <a:gd name="T4" fmla="*/ 79 w 1108"/>
                  <a:gd name="T5" fmla="*/ 0 h 78"/>
                  <a:gd name="T6" fmla="*/ 1108 w 1108"/>
                  <a:gd name="T7" fmla="*/ 0 h 78"/>
                  <a:gd name="T8" fmla="*/ 1030 w 1108"/>
                  <a:gd name="T9" fmla="*/ 78 h 78"/>
                  <a:gd name="T10" fmla="*/ 0 60000 65536"/>
                  <a:gd name="T11" fmla="*/ 0 60000 65536"/>
                  <a:gd name="T12" fmla="*/ 0 60000 65536"/>
                  <a:gd name="T13" fmla="*/ 0 60000 65536"/>
                  <a:gd name="T14" fmla="*/ 0 60000 65536"/>
                  <a:gd name="T15" fmla="*/ 0 w 1108"/>
                  <a:gd name="T16" fmla="*/ 0 h 78"/>
                  <a:gd name="T17" fmla="*/ 1108 w 1108"/>
                  <a:gd name="T18" fmla="*/ 78 h 78"/>
                </a:gdLst>
                <a:ahLst/>
                <a:cxnLst>
                  <a:cxn ang="T10">
                    <a:pos x="T0" y="T1"/>
                  </a:cxn>
                  <a:cxn ang="T11">
                    <a:pos x="T2" y="T3"/>
                  </a:cxn>
                  <a:cxn ang="T12">
                    <a:pos x="T4" y="T5"/>
                  </a:cxn>
                  <a:cxn ang="T13">
                    <a:pos x="T6" y="T7"/>
                  </a:cxn>
                  <a:cxn ang="T14">
                    <a:pos x="T8" y="T9"/>
                  </a:cxn>
                </a:cxnLst>
                <a:rect l="T15" t="T16" r="T17" b="T18"/>
                <a:pathLst>
                  <a:path w="1108" h="78">
                    <a:moveTo>
                      <a:pt x="1030" y="78"/>
                    </a:moveTo>
                    <a:lnTo>
                      <a:pt x="0" y="78"/>
                    </a:lnTo>
                    <a:lnTo>
                      <a:pt x="79" y="0"/>
                    </a:lnTo>
                    <a:lnTo>
                      <a:pt x="1108" y="0"/>
                    </a:lnTo>
                    <a:lnTo>
                      <a:pt x="1030" y="78"/>
                    </a:lnTo>
                    <a:close/>
                  </a:path>
                </a:pathLst>
              </a:custGeom>
              <a:solidFill>
                <a:srgbClr val="4C4C4C"/>
              </a:solidFill>
              <a:ln w="9525">
                <a:no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13" name="Line 101"/>
              <p:cNvSpPr>
                <a:spLocks noChangeShapeType="1"/>
              </p:cNvSpPr>
              <p:nvPr/>
            </p:nvSpPr>
            <p:spPr bwMode="auto">
              <a:xfrm flipV="1">
                <a:off x="3290" y="2266"/>
                <a:ext cx="78" cy="78"/>
              </a:xfrm>
              <a:prstGeom prst="line">
                <a:avLst/>
              </a:prstGeom>
              <a:noFill/>
              <a:ln w="3175">
                <a:solidFill>
                  <a:srgbClr val="4C4C4C"/>
                </a:solidFill>
                <a:miter lim="800000"/>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14" name="Rectangle 113"/>
              <p:cNvSpPr>
                <a:spLocks noChangeArrowheads="1"/>
              </p:cNvSpPr>
              <p:nvPr/>
            </p:nvSpPr>
            <p:spPr bwMode="auto">
              <a:xfrm>
                <a:off x="2260" y="2344"/>
                <a:ext cx="1030" cy="1036"/>
              </a:xfrm>
              <a:prstGeom prst="rect">
                <a:avLst/>
              </a:prstGeom>
              <a:solidFill>
                <a:srgbClr val="626262"/>
              </a:solidFill>
              <a:ln w="9525">
                <a:noFill/>
                <a:miter lim="800000"/>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15" name="Line 103"/>
              <p:cNvSpPr>
                <a:spLocks noChangeShapeType="1"/>
              </p:cNvSpPr>
              <p:nvPr/>
            </p:nvSpPr>
            <p:spPr bwMode="auto">
              <a:xfrm>
                <a:off x="2260" y="2344"/>
                <a:ext cx="0" cy="1036"/>
              </a:xfrm>
              <a:prstGeom prst="line">
                <a:avLst/>
              </a:prstGeom>
              <a:noFill/>
              <a:ln w="9525">
                <a:solidFill>
                  <a:srgbClr val="6B6B6B"/>
                </a:solidFill>
                <a:miter lim="800000"/>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16" name="Line 104"/>
              <p:cNvSpPr>
                <a:spLocks noChangeShapeType="1"/>
              </p:cNvSpPr>
              <p:nvPr/>
            </p:nvSpPr>
            <p:spPr bwMode="auto">
              <a:xfrm>
                <a:off x="2260" y="3380"/>
                <a:ext cx="1030" cy="0"/>
              </a:xfrm>
              <a:prstGeom prst="line">
                <a:avLst/>
              </a:prstGeom>
              <a:noFill/>
              <a:ln w="9525">
                <a:solidFill>
                  <a:srgbClr val="5B5B5B"/>
                </a:solidFill>
                <a:miter lim="800000"/>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17" name="Line 105"/>
              <p:cNvSpPr>
                <a:spLocks noChangeShapeType="1"/>
              </p:cNvSpPr>
              <p:nvPr/>
            </p:nvSpPr>
            <p:spPr bwMode="auto">
              <a:xfrm flipV="1">
                <a:off x="3290" y="2344"/>
                <a:ext cx="0" cy="1036"/>
              </a:xfrm>
              <a:prstGeom prst="line">
                <a:avLst/>
              </a:prstGeom>
              <a:noFill/>
              <a:ln w="9525">
                <a:solidFill>
                  <a:srgbClr val="757575"/>
                </a:solidFill>
                <a:miter lim="800000"/>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18" name="Line 106"/>
              <p:cNvSpPr>
                <a:spLocks noChangeShapeType="1"/>
              </p:cNvSpPr>
              <p:nvPr/>
            </p:nvSpPr>
            <p:spPr bwMode="auto">
              <a:xfrm flipH="1">
                <a:off x="2260" y="2344"/>
                <a:ext cx="1030" cy="0"/>
              </a:xfrm>
              <a:prstGeom prst="line">
                <a:avLst/>
              </a:prstGeom>
              <a:noFill/>
              <a:ln w="9525">
                <a:solidFill>
                  <a:srgbClr val="5B5B5B"/>
                </a:solidFill>
                <a:miter lim="800000"/>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grpSp>
        <p:grpSp>
          <p:nvGrpSpPr>
            <p:cNvPr id="23" name="Group 22"/>
            <p:cNvGrpSpPr>
              <a:grpSpLocks/>
            </p:cNvGrpSpPr>
            <p:nvPr/>
          </p:nvGrpSpPr>
          <p:grpSpPr bwMode="auto">
            <a:xfrm>
              <a:off x="4730750" y="3598863"/>
              <a:ext cx="184150" cy="122237"/>
              <a:chOff x="2493" y="2493"/>
              <a:chExt cx="116" cy="77"/>
            </a:xfrm>
          </p:grpSpPr>
          <p:sp>
            <p:nvSpPr>
              <p:cNvPr id="108" name="Oval 107"/>
              <p:cNvSpPr>
                <a:spLocks noChangeArrowheads="1"/>
              </p:cNvSpPr>
              <p:nvPr/>
            </p:nvSpPr>
            <p:spPr bwMode="auto">
              <a:xfrm>
                <a:off x="2493" y="2493"/>
                <a:ext cx="116" cy="77"/>
              </a:xfrm>
              <a:prstGeom prst="ellipse">
                <a:avLst/>
              </a:prstGeom>
              <a:solidFill>
                <a:srgbClr val="FFFFFF"/>
              </a:solidFill>
              <a:ln w="0">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09" name="Oval 108"/>
              <p:cNvSpPr>
                <a:spLocks noChangeArrowheads="1"/>
              </p:cNvSpPr>
              <p:nvPr/>
            </p:nvSpPr>
            <p:spPr bwMode="auto">
              <a:xfrm>
                <a:off x="2493" y="2493"/>
                <a:ext cx="116" cy="77"/>
              </a:xfrm>
              <a:prstGeom prst="ellipse">
                <a:avLst/>
              </a:prstGeom>
              <a:noFill/>
              <a:ln w="9525" cap="rnd">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grpSp>
        <p:grpSp>
          <p:nvGrpSpPr>
            <p:cNvPr id="24" name="Group 23"/>
            <p:cNvGrpSpPr>
              <a:grpSpLocks/>
            </p:cNvGrpSpPr>
            <p:nvPr/>
          </p:nvGrpSpPr>
          <p:grpSpPr bwMode="auto">
            <a:xfrm>
              <a:off x="4791075" y="4032250"/>
              <a:ext cx="123825" cy="185738"/>
              <a:chOff x="2531" y="2766"/>
              <a:chExt cx="78" cy="117"/>
            </a:xfrm>
          </p:grpSpPr>
          <p:sp>
            <p:nvSpPr>
              <p:cNvPr id="106" name="Oval 105"/>
              <p:cNvSpPr>
                <a:spLocks noChangeArrowheads="1"/>
              </p:cNvSpPr>
              <p:nvPr/>
            </p:nvSpPr>
            <p:spPr bwMode="auto">
              <a:xfrm>
                <a:off x="2531" y="2766"/>
                <a:ext cx="78" cy="117"/>
              </a:xfrm>
              <a:prstGeom prst="ellipse">
                <a:avLst/>
              </a:prstGeom>
              <a:solidFill>
                <a:srgbClr val="FFFFFF"/>
              </a:solidFill>
              <a:ln w="0">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07" name="Oval 106"/>
              <p:cNvSpPr>
                <a:spLocks noChangeArrowheads="1"/>
              </p:cNvSpPr>
              <p:nvPr/>
            </p:nvSpPr>
            <p:spPr bwMode="auto">
              <a:xfrm>
                <a:off x="2531" y="2766"/>
                <a:ext cx="78" cy="117"/>
              </a:xfrm>
              <a:prstGeom prst="ellipse">
                <a:avLst/>
              </a:prstGeom>
              <a:noFill/>
              <a:ln w="9525" cap="rnd">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grpSp>
        <p:grpSp>
          <p:nvGrpSpPr>
            <p:cNvPr id="25" name="Group 24"/>
            <p:cNvGrpSpPr>
              <a:grpSpLocks/>
            </p:cNvGrpSpPr>
            <p:nvPr/>
          </p:nvGrpSpPr>
          <p:grpSpPr bwMode="auto">
            <a:xfrm>
              <a:off x="5654675" y="4525963"/>
              <a:ext cx="217487" cy="185737"/>
              <a:chOff x="3075" y="3129"/>
              <a:chExt cx="137" cy="117"/>
            </a:xfrm>
          </p:grpSpPr>
          <p:sp>
            <p:nvSpPr>
              <p:cNvPr id="104" name="Oval 103"/>
              <p:cNvSpPr>
                <a:spLocks noChangeArrowheads="1"/>
              </p:cNvSpPr>
              <p:nvPr/>
            </p:nvSpPr>
            <p:spPr bwMode="auto">
              <a:xfrm>
                <a:off x="3075" y="3129"/>
                <a:ext cx="137" cy="117"/>
              </a:xfrm>
              <a:prstGeom prst="ellipse">
                <a:avLst/>
              </a:prstGeom>
              <a:solidFill>
                <a:srgbClr val="FFFFFF"/>
              </a:solidFill>
              <a:ln w="0">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05" name="Oval 104"/>
              <p:cNvSpPr>
                <a:spLocks noChangeArrowheads="1"/>
              </p:cNvSpPr>
              <p:nvPr/>
            </p:nvSpPr>
            <p:spPr bwMode="auto">
              <a:xfrm>
                <a:off x="3075" y="3129"/>
                <a:ext cx="137" cy="117"/>
              </a:xfrm>
              <a:prstGeom prst="ellipse">
                <a:avLst/>
              </a:prstGeom>
              <a:noFill/>
              <a:ln w="9525" cap="rnd">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grpSp>
        <p:grpSp>
          <p:nvGrpSpPr>
            <p:cNvPr id="26" name="Group 25"/>
            <p:cNvGrpSpPr>
              <a:grpSpLocks/>
            </p:cNvGrpSpPr>
            <p:nvPr/>
          </p:nvGrpSpPr>
          <p:grpSpPr bwMode="auto">
            <a:xfrm>
              <a:off x="4645025" y="4403725"/>
              <a:ext cx="207962" cy="125413"/>
              <a:chOff x="2439" y="3000"/>
              <a:chExt cx="131" cy="79"/>
            </a:xfrm>
          </p:grpSpPr>
          <p:sp>
            <p:nvSpPr>
              <p:cNvPr id="102" name="Oval 101"/>
              <p:cNvSpPr>
                <a:spLocks noChangeArrowheads="1"/>
              </p:cNvSpPr>
              <p:nvPr/>
            </p:nvSpPr>
            <p:spPr bwMode="auto">
              <a:xfrm>
                <a:off x="2439" y="3000"/>
                <a:ext cx="131" cy="79"/>
              </a:xfrm>
              <a:prstGeom prst="ellipse">
                <a:avLst/>
              </a:prstGeom>
              <a:solidFill>
                <a:srgbClr val="FFFFFF"/>
              </a:solidFill>
              <a:ln w="0">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03" name="Oval 102"/>
              <p:cNvSpPr>
                <a:spLocks noChangeArrowheads="1"/>
              </p:cNvSpPr>
              <p:nvPr/>
            </p:nvSpPr>
            <p:spPr bwMode="auto">
              <a:xfrm>
                <a:off x="2439" y="3000"/>
                <a:ext cx="131" cy="79"/>
              </a:xfrm>
              <a:prstGeom prst="ellipse">
                <a:avLst/>
              </a:prstGeom>
              <a:noFill/>
              <a:ln w="9525" cap="rnd">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grpSp>
        <p:grpSp>
          <p:nvGrpSpPr>
            <p:cNvPr id="27" name="Group 26"/>
            <p:cNvGrpSpPr>
              <a:grpSpLocks/>
            </p:cNvGrpSpPr>
            <p:nvPr/>
          </p:nvGrpSpPr>
          <p:grpSpPr bwMode="auto">
            <a:xfrm>
              <a:off x="5099050" y="4713288"/>
              <a:ext cx="157162" cy="187325"/>
              <a:chOff x="2725" y="3195"/>
              <a:chExt cx="99" cy="118"/>
            </a:xfrm>
          </p:grpSpPr>
          <p:sp>
            <p:nvSpPr>
              <p:cNvPr id="100" name="Oval 99"/>
              <p:cNvSpPr>
                <a:spLocks noChangeArrowheads="1"/>
              </p:cNvSpPr>
              <p:nvPr/>
            </p:nvSpPr>
            <p:spPr bwMode="auto">
              <a:xfrm>
                <a:off x="2725" y="3195"/>
                <a:ext cx="99" cy="118"/>
              </a:xfrm>
              <a:prstGeom prst="ellipse">
                <a:avLst/>
              </a:prstGeom>
              <a:solidFill>
                <a:srgbClr val="FFFFFF"/>
              </a:solidFill>
              <a:ln w="0">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101" name="Oval 100"/>
              <p:cNvSpPr>
                <a:spLocks noChangeArrowheads="1"/>
              </p:cNvSpPr>
              <p:nvPr/>
            </p:nvSpPr>
            <p:spPr bwMode="auto">
              <a:xfrm>
                <a:off x="2725" y="3195"/>
                <a:ext cx="99" cy="118"/>
              </a:xfrm>
              <a:prstGeom prst="ellipse">
                <a:avLst/>
              </a:prstGeom>
              <a:noFill/>
              <a:ln w="9525" cap="rnd">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grpSp>
        <p:grpSp>
          <p:nvGrpSpPr>
            <p:cNvPr id="28" name="Group 27"/>
            <p:cNvGrpSpPr>
              <a:grpSpLocks/>
            </p:cNvGrpSpPr>
            <p:nvPr/>
          </p:nvGrpSpPr>
          <p:grpSpPr bwMode="auto">
            <a:xfrm>
              <a:off x="5283200" y="4156075"/>
              <a:ext cx="184150" cy="123825"/>
              <a:chOff x="2841" y="2844"/>
              <a:chExt cx="116" cy="78"/>
            </a:xfrm>
          </p:grpSpPr>
          <p:sp>
            <p:nvSpPr>
              <p:cNvPr id="98" name="Oval 97"/>
              <p:cNvSpPr>
                <a:spLocks noChangeArrowheads="1"/>
              </p:cNvSpPr>
              <p:nvPr/>
            </p:nvSpPr>
            <p:spPr bwMode="auto">
              <a:xfrm>
                <a:off x="2841" y="2844"/>
                <a:ext cx="116" cy="78"/>
              </a:xfrm>
              <a:prstGeom prst="ellipse">
                <a:avLst/>
              </a:prstGeom>
              <a:solidFill>
                <a:srgbClr val="FFFFFF"/>
              </a:solidFill>
              <a:ln w="0">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99" name="Oval 98"/>
              <p:cNvSpPr>
                <a:spLocks noChangeArrowheads="1"/>
              </p:cNvSpPr>
              <p:nvPr/>
            </p:nvSpPr>
            <p:spPr bwMode="auto">
              <a:xfrm>
                <a:off x="2841" y="2844"/>
                <a:ext cx="116" cy="78"/>
              </a:xfrm>
              <a:prstGeom prst="ellipse">
                <a:avLst/>
              </a:prstGeom>
              <a:noFill/>
              <a:ln w="9525" cap="rnd">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grpSp>
        <p:sp>
          <p:nvSpPr>
            <p:cNvPr id="29" name="Rectangle 28"/>
            <p:cNvSpPr>
              <a:spLocks noChangeArrowheads="1"/>
            </p:cNvSpPr>
            <p:nvPr/>
          </p:nvSpPr>
          <p:spPr bwMode="auto">
            <a:xfrm>
              <a:off x="4737100" y="2822575"/>
              <a:ext cx="1435100" cy="136525"/>
            </a:xfrm>
            <a:prstGeom prst="rect">
              <a:avLst/>
            </a:prstGeom>
            <a:noFill/>
            <a:ln w="9525">
              <a:noFill/>
              <a:miter lim="800000"/>
              <a:headEnd/>
              <a:tailEnd/>
            </a:ln>
          </p:spPr>
          <p:txBody>
            <a:bodyPr wrap="none" lIns="0" tIns="0" rIns="0" bIns="0">
              <a:spAutoFit/>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r>
                <a:rPr lang="en-US" sz="900" b="1">
                  <a:solidFill>
                    <a:srgbClr val="FFFFFF"/>
                  </a:solidFill>
                  <a:latin typeface="Arial" charset="0"/>
                </a:rPr>
                <a:t>Verification and Validation</a:t>
              </a:r>
              <a:endParaRPr lang="en-US" sz="900"/>
            </a:p>
          </p:txBody>
        </p:sp>
        <p:grpSp>
          <p:nvGrpSpPr>
            <p:cNvPr id="30" name="Group 29"/>
            <p:cNvGrpSpPr>
              <a:grpSpLocks/>
            </p:cNvGrpSpPr>
            <p:nvPr/>
          </p:nvGrpSpPr>
          <p:grpSpPr bwMode="auto">
            <a:xfrm>
              <a:off x="5726112" y="3508375"/>
              <a:ext cx="228600" cy="304800"/>
              <a:chOff x="3073" y="2333"/>
              <a:chExt cx="155" cy="157"/>
            </a:xfrm>
          </p:grpSpPr>
          <p:sp>
            <p:nvSpPr>
              <p:cNvPr id="96" name="Oval 95"/>
              <p:cNvSpPr>
                <a:spLocks noChangeArrowheads="1"/>
              </p:cNvSpPr>
              <p:nvPr/>
            </p:nvSpPr>
            <p:spPr bwMode="auto">
              <a:xfrm>
                <a:off x="3073" y="2333"/>
                <a:ext cx="155" cy="157"/>
              </a:xfrm>
              <a:prstGeom prst="ellipse">
                <a:avLst/>
              </a:prstGeom>
              <a:solidFill>
                <a:srgbClr val="FFFFFF"/>
              </a:solidFill>
              <a:ln w="0">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97" name="Oval 96"/>
              <p:cNvSpPr>
                <a:spLocks noChangeArrowheads="1"/>
              </p:cNvSpPr>
              <p:nvPr/>
            </p:nvSpPr>
            <p:spPr bwMode="auto">
              <a:xfrm>
                <a:off x="3073" y="2333"/>
                <a:ext cx="155" cy="157"/>
              </a:xfrm>
              <a:prstGeom prst="ellipse">
                <a:avLst/>
              </a:prstGeom>
              <a:noFill/>
              <a:ln w="9525" cap="rnd">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grpSp>
        <p:grpSp>
          <p:nvGrpSpPr>
            <p:cNvPr id="31" name="Group 30"/>
            <p:cNvGrpSpPr>
              <a:grpSpLocks/>
            </p:cNvGrpSpPr>
            <p:nvPr/>
          </p:nvGrpSpPr>
          <p:grpSpPr bwMode="auto">
            <a:xfrm>
              <a:off x="3897324" y="3554413"/>
              <a:ext cx="1809757" cy="1627187"/>
              <a:chOff x="2006" y="2465"/>
              <a:chExt cx="1140" cy="1025"/>
            </a:xfrm>
          </p:grpSpPr>
          <p:sp>
            <p:nvSpPr>
              <p:cNvPr id="87" name="Freeform 86"/>
              <p:cNvSpPr>
                <a:spLocks/>
              </p:cNvSpPr>
              <p:nvPr/>
            </p:nvSpPr>
            <p:spPr bwMode="auto">
              <a:xfrm>
                <a:off x="3067" y="2465"/>
                <a:ext cx="79" cy="1025"/>
              </a:xfrm>
              <a:custGeom>
                <a:avLst/>
                <a:gdLst>
                  <a:gd name="T0" fmla="*/ 0 w 79"/>
                  <a:gd name="T1" fmla="*/ 1025 h 1025"/>
                  <a:gd name="T2" fmla="*/ 0 w 79"/>
                  <a:gd name="T3" fmla="*/ 78 h 1025"/>
                  <a:gd name="T4" fmla="*/ 79 w 79"/>
                  <a:gd name="T5" fmla="*/ 0 h 1025"/>
                  <a:gd name="T6" fmla="*/ 79 w 79"/>
                  <a:gd name="T7" fmla="*/ 947 h 1025"/>
                  <a:gd name="T8" fmla="*/ 0 w 79"/>
                  <a:gd name="T9" fmla="*/ 1025 h 1025"/>
                  <a:gd name="T10" fmla="*/ 0 60000 65536"/>
                  <a:gd name="T11" fmla="*/ 0 60000 65536"/>
                  <a:gd name="T12" fmla="*/ 0 60000 65536"/>
                  <a:gd name="T13" fmla="*/ 0 60000 65536"/>
                  <a:gd name="T14" fmla="*/ 0 60000 65536"/>
                  <a:gd name="T15" fmla="*/ 0 w 79"/>
                  <a:gd name="T16" fmla="*/ 0 h 1025"/>
                  <a:gd name="T17" fmla="*/ 79 w 79"/>
                  <a:gd name="T18" fmla="*/ 1025 h 1025"/>
                </a:gdLst>
                <a:ahLst/>
                <a:cxnLst>
                  <a:cxn ang="T10">
                    <a:pos x="T0" y="T1"/>
                  </a:cxn>
                  <a:cxn ang="T11">
                    <a:pos x="T2" y="T3"/>
                  </a:cxn>
                  <a:cxn ang="T12">
                    <a:pos x="T4" y="T5"/>
                  </a:cxn>
                  <a:cxn ang="T13">
                    <a:pos x="T6" y="T7"/>
                  </a:cxn>
                  <a:cxn ang="T14">
                    <a:pos x="T8" y="T9"/>
                  </a:cxn>
                </a:cxnLst>
                <a:rect l="T15" t="T16" r="T17" b="T18"/>
                <a:pathLst>
                  <a:path w="79" h="1025">
                    <a:moveTo>
                      <a:pt x="0" y="1025"/>
                    </a:moveTo>
                    <a:lnTo>
                      <a:pt x="0" y="78"/>
                    </a:lnTo>
                    <a:lnTo>
                      <a:pt x="79" y="0"/>
                    </a:lnTo>
                    <a:lnTo>
                      <a:pt x="79" y="947"/>
                    </a:lnTo>
                    <a:lnTo>
                      <a:pt x="0" y="1025"/>
                    </a:lnTo>
                    <a:close/>
                  </a:path>
                </a:pathLst>
              </a:custGeom>
              <a:solidFill>
                <a:srgbClr val="717171"/>
              </a:solidFill>
              <a:ln w="9525">
                <a:no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88" name="Line 131"/>
              <p:cNvSpPr>
                <a:spLocks noChangeShapeType="1"/>
              </p:cNvSpPr>
              <p:nvPr/>
            </p:nvSpPr>
            <p:spPr bwMode="auto">
              <a:xfrm flipV="1">
                <a:off x="3067" y="3412"/>
                <a:ext cx="79" cy="78"/>
              </a:xfrm>
              <a:prstGeom prst="line">
                <a:avLst/>
              </a:prstGeom>
              <a:noFill/>
              <a:ln w="3175">
                <a:solidFill>
                  <a:srgbClr val="717171"/>
                </a:solidFill>
                <a:miter lim="800000"/>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89" name="Freeform 88"/>
              <p:cNvSpPr>
                <a:spLocks/>
              </p:cNvSpPr>
              <p:nvPr/>
            </p:nvSpPr>
            <p:spPr bwMode="auto">
              <a:xfrm>
                <a:off x="2006" y="2465"/>
                <a:ext cx="1140" cy="78"/>
              </a:xfrm>
              <a:custGeom>
                <a:avLst/>
                <a:gdLst>
                  <a:gd name="T0" fmla="*/ 1061 w 1140"/>
                  <a:gd name="T1" fmla="*/ 78 h 78"/>
                  <a:gd name="T2" fmla="*/ 0 w 1140"/>
                  <a:gd name="T3" fmla="*/ 78 h 78"/>
                  <a:gd name="T4" fmla="*/ 78 w 1140"/>
                  <a:gd name="T5" fmla="*/ 0 h 78"/>
                  <a:gd name="T6" fmla="*/ 1140 w 1140"/>
                  <a:gd name="T7" fmla="*/ 0 h 78"/>
                  <a:gd name="T8" fmla="*/ 1061 w 1140"/>
                  <a:gd name="T9" fmla="*/ 78 h 78"/>
                  <a:gd name="T10" fmla="*/ 0 60000 65536"/>
                  <a:gd name="T11" fmla="*/ 0 60000 65536"/>
                  <a:gd name="T12" fmla="*/ 0 60000 65536"/>
                  <a:gd name="T13" fmla="*/ 0 60000 65536"/>
                  <a:gd name="T14" fmla="*/ 0 60000 65536"/>
                  <a:gd name="T15" fmla="*/ 0 w 1140"/>
                  <a:gd name="T16" fmla="*/ 0 h 78"/>
                  <a:gd name="T17" fmla="*/ 1140 w 1140"/>
                  <a:gd name="T18" fmla="*/ 78 h 78"/>
                </a:gdLst>
                <a:ahLst/>
                <a:cxnLst>
                  <a:cxn ang="T10">
                    <a:pos x="T0" y="T1"/>
                  </a:cxn>
                  <a:cxn ang="T11">
                    <a:pos x="T2" y="T3"/>
                  </a:cxn>
                  <a:cxn ang="T12">
                    <a:pos x="T4" y="T5"/>
                  </a:cxn>
                  <a:cxn ang="T13">
                    <a:pos x="T6" y="T7"/>
                  </a:cxn>
                  <a:cxn ang="T14">
                    <a:pos x="T8" y="T9"/>
                  </a:cxn>
                </a:cxnLst>
                <a:rect l="T15" t="T16" r="T17" b="T18"/>
                <a:pathLst>
                  <a:path w="1140" h="78">
                    <a:moveTo>
                      <a:pt x="1061" y="78"/>
                    </a:moveTo>
                    <a:lnTo>
                      <a:pt x="0" y="78"/>
                    </a:lnTo>
                    <a:lnTo>
                      <a:pt x="78" y="0"/>
                    </a:lnTo>
                    <a:lnTo>
                      <a:pt x="1140" y="0"/>
                    </a:lnTo>
                    <a:lnTo>
                      <a:pt x="1061" y="78"/>
                    </a:lnTo>
                    <a:close/>
                  </a:path>
                </a:pathLst>
              </a:custGeom>
              <a:solidFill>
                <a:srgbClr val="4C4C4C"/>
              </a:solidFill>
              <a:ln w="9525">
                <a:no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90" name="Line 133"/>
              <p:cNvSpPr>
                <a:spLocks noChangeShapeType="1"/>
              </p:cNvSpPr>
              <p:nvPr/>
            </p:nvSpPr>
            <p:spPr bwMode="auto">
              <a:xfrm flipV="1">
                <a:off x="3067" y="2465"/>
                <a:ext cx="79" cy="78"/>
              </a:xfrm>
              <a:prstGeom prst="line">
                <a:avLst/>
              </a:prstGeom>
              <a:noFill/>
              <a:ln w="3175">
                <a:solidFill>
                  <a:srgbClr val="4C4C4C"/>
                </a:solidFill>
                <a:miter lim="800000"/>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91" name="Rectangle 90"/>
              <p:cNvSpPr>
                <a:spLocks noChangeArrowheads="1"/>
              </p:cNvSpPr>
              <p:nvPr/>
            </p:nvSpPr>
            <p:spPr bwMode="auto">
              <a:xfrm>
                <a:off x="2006" y="2543"/>
                <a:ext cx="1061" cy="947"/>
              </a:xfrm>
              <a:prstGeom prst="rect">
                <a:avLst/>
              </a:prstGeom>
              <a:solidFill>
                <a:srgbClr val="626262"/>
              </a:solidFill>
              <a:ln w="9525">
                <a:noFill/>
                <a:miter lim="800000"/>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92" name="Line 135"/>
              <p:cNvSpPr>
                <a:spLocks noChangeShapeType="1"/>
              </p:cNvSpPr>
              <p:nvPr/>
            </p:nvSpPr>
            <p:spPr bwMode="auto">
              <a:xfrm>
                <a:off x="2006" y="2543"/>
                <a:ext cx="0" cy="947"/>
              </a:xfrm>
              <a:prstGeom prst="line">
                <a:avLst/>
              </a:prstGeom>
              <a:noFill/>
              <a:ln w="9525">
                <a:solidFill>
                  <a:srgbClr val="6B6B6B"/>
                </a:solidFill>
                <a:miter lim="800000"/>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93" name="Line 136"/>
              <p:cNvSpPr>
                <a:spLocks noChangeShapeType="1"/>
              </p:cNvSpPr>
              <p:nvPr/>
            </p:nvSpPr>
            <p:spPr bwMode="auto">
              <a:xfrm>
                <a:off x="2006" y="3490"/>
                <a:ext cx="1061" cy="0"/>
              </a:xfrm>
              <a:prstGeom prst="line">
                <a:avLst/>
              </a:prstGeom>
              <a:noFill/>
              <a:ln w="9525">
                <a:solidFill>
                  <a:srgbClr val="5B5B5B"/>
                </a:solidFill>
                <a:miter lim="800000"/>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94" name="Line 137"/>
              <p:cNvSpPr>
                <a:spLocks noChangeShapeType="1"/>
              </p:cNvSpPr>
              <p:nvPr/>
            </p:nvSpPr>
            <p:spPr bwMode="auto">
              <a:xfrm flipV="1">
                <a:off x="3067" y="2543"/>
                <a:ext cx="0" cy="947"/>
              </a:xfrm>
              <a:prstGeom prst="line">
                <a:avLst/>
              </a:prstGeom>
              <a:noFill/>
              <a:ln w="9525">
                <a:solidFill>
                  <a:srgbClr val="757575"/>
                </a:solidFill>
                <a:miter lim="800000"/>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95" name="Line 138"/>
              <p:cNvSpPr>
                <a:spLocks noChangeShapeType="1"/>
              </p:cNvSpPr>
              <p:nvPr/>
            </p:nvSpPr>
            <p:spPr bwMode="auto">
              <a:xfrm flipH="1">
                <a:off x="2006" y="2543"/>
                <a:ext cx="1061" cy="0"/>
              </a:xfrm>
              <a:prstGeom prst="line">
                <a:avLst/>
              </a:prstGeom>
              <a:noFill/>
              <a:ln w="9525">
                <a:solidFill>
                  <a:srgbClr val="5B5B5B"/>
                </a:solidFill>
                <a:miter lim="800000"/>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grpSp>
        <p:grpSp>
          <p:nvGrpSpPr>
            <p:cNvPr id="32" name="Group 31"/>
            <p:cNvGrpSpPr>
              <a:grpSpLocks/>
            </p:cNvGrpSpPr>
            <p:nvPr/>
          </p:nvGrpSpPr>
          <p:grpSpPr bwMode="auto">
            <a:xfrm>
              <a:off x="5245100" y="4048125"/>
              <a:ext cx="252412" cy="381000"/>
              <a:chOff x="2706" y="3056"/>
              <a:chExt cx="159" cy="182"/>
            </a:xfrm>
          </p:grpSpPr>
          <p:sp>
            <p:nvSpPr>
              <p:cNvPr id="85" name="Oval 84"/>
              <p:cNvSpPr>
                <a:spLocks noChangeArrowheads="1"/>
              </p:cNvSpPr>
              <p:nvPr/>
            </p:nvSpPr>
            <p:spPr bwMode="auto">
              <a:xfrm>
                <a:off x="2706" y="3056"/>
                <a:ext cx="159" cy="182"/>
              </a:xfrm>
              <a:prstGeom prst="ellipse">
                <a:avLst/>
              </a:prstGeom>
              <a:solidFill>
                <a:srgbClr val="FFFFFF"/>
              </a:solidFill>
              <a:ln w="0">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86" name="Oval 85"/>
              <p:cNvSpPr>
                <a:spLocks noChangeArrowheads="1"/>
              </p:cNvSpPr>
              <p:nvPr/>
            </p:nvSpPr>
            <p:spPr bwMode="auto">
              <a:xfrm>
                <a:off x="2706" y="3056"/>
                <a:ext cx="159" cy="182"/>
              </a:xfrm>
              <a:prstGeom prst="ellipse">
                <a:avLst/>
              </a:prstGeom>
              <a:noFill/>
              <a:ln w="9525" cap="rnd">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grpSp>
        <p:grpSp>
          <p:nvGrpSpPr>
            <p:cNvPr id="33" name="Group 32"/>
            <p:cNvGrpSpPr>
              <a:grpSpLocks/>
            </p:cNvGrpSpPr>
            <p:nvPr/>
          </p:nvGrpSpPr>
          <p:grpSpPr bwMode="auto">
            <a:xfrm>
              <a:off x="4157662" y="4699000"/>
              <a:ext cx="431800" cy="285750"/>
              <a:chOff x="2132" y="3186"/>
              <a:chExt cx="272" cy="180"/>
            </a:xfrm>
          </p:grpSpPr>
          <p:sp>
            <p:nvSpPr>
              <p:cNvPr id="83" name="Oval 82"/>
              <p:cNvSpPr>
                <a:spLocks noChangeArrowheads="1"/>
              </p:cNvSpPr>
              <p:nvPr/>
            </p:nvSpPr>
            <p:spPr bwMode="auto">
              <a:xfrm>
                <a:off x="2132" y="3186"/>
                <a:ext cx="272" cy="180"/>
              </a:xfrm>
              <a:prstGeom prst="ellipse">
                <a:avLst/>
              </a:prstGeom>
              <a:solidFill>
                <a:srgbClr val="FFFFFF"/>
              </a:solidFill>
              <a:ln w="0">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84" name="Oval 83"/>
              <p:cNvSpPr>
                <a:spLocks noChangeArrowheads="1"/>
              </p:cNvSpPr>
              <p:nvPr/>
            </p:nvSpPr>
            <p:spPr bwMode="auto">
              <a:xfrm>
                <a:off x="2132" y="3186"/>
                <a:ext cx="272" cy="180"/>
              </a:xfrm>
              <a:prstGeom prst="ellipse">
                <a:avLst/>
              </a:prstGeom>
              <a:noFill/>
              <a:ln w="9525" cap="rnd">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grpSp>
        <p:sp>
          <p:nvSpPr>
            <p:cNvPr id="34" name="Rectangle 33"/>
            <p:cNvSpPr>
              <a:spLocks noChangeArrowheads="1"/>
            </p:cNvSpPr>
            <p:nvPr/>
          </p:nvSpPr>
          <p:spPr bwMode="auto">
            <a:xfrm>
              <a:off x="4448175" y="3254375"/>
              <a:ext cx="668337" cy="152400"/>
            </a:xfrm>
            <a:prstGeom prst="rect">
              <a:avLst/>
            </a:prstGeom>
            <a:noFill/>
            <a:ln w="9525">
              <a:noFill/>
              <a:miter lim="800000"/>
              <a:headEnd/>
              <a:tailEnd/>
            </a:ln>
          </p:spPr>
          <p:txBody>
            <a:bodyPr wrap="none" lIns="0" tIns="0" rIns="0" bIns="0">
              <a:spAutoFit/>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r>
                <a:rPr lang="en-US" sz="1000" b="1">
                  <a:solidFill>
                    <a:srgbClr val="FFFFFF"/>
                  </a:solidFill>
                  <a:latin typeface="Arial" charset="0"/>
                </a:rPr>
                <a:t>Operations</a:t>
              </a:r>
              <a:endParaRPr lang="en-US"/>
            </a:p>
          </p:txBody>
        </p:sp>
        <p:grpSp>
          <p:nvGrpSpPr>
            <p:cNvPr id="35" name="Group 34"/>
            <p:cNvGrpSpPr>
              <a:grpSpLocks/>
            </p:cNvGrpSpPr>
            <p:nvPr/>
          </p:nvGrpSpPr>
          <p:grpSpPr bwMode="auto">
            <a:xfrm>
              <a:off x="6869112" y="2971800"/>
              <a:ext cx="122238" cy="247650"/>
              <a:chOff x="2686" y="2688"/>
              <a:chExt cx="77" cy="156"/>
            </a:xfrm>
          </p:grpSpPr>
          <p:sp>
            <p:nvSpPr>
              <p:cNvPr id="81" name="Oval 80"/>
              <p:cNvSpPr>
                <a:spLocks noChangeArrowheads="1"/>
              </p:cNvSpPr>
              <p:nvPr/>
            </p:nvSpPr>
            <p:spPr bwMode="auto">
              <a:xfrm>
                <a:off x="2686" y="2688"/>
                <a:ext cx="77" cy="156"/>
              </a:xfrm>
              <a:prstGeom prst="ellipse">
                <a:avLst/>
              </a:prstGeom>
              <a:solidFill>
                <a:srgbClr val="FFFFFF"/>
              </a:solidFill>
              <a:ln w="0">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82" name="Oval 81"/>
              <p:cNvSpPr>
                <a:spLocks noChangeArrowheads="1"/>
              </p:cNvSpPr>
              <p:nvPr/>
            </p:nvSpPr>
            <p:spPr bwMode="auto">
              <a:xfrm>
                <a:off x="2686" y="2688"/>
                <a:ext cx="77" cy="156"/>
              </a:xfrm>
              <a:prstGeom prst="ellipse">
                <a:avLst/>
              </a:prstGeom>
              <a:noFill/>
              <a:ln w="9525" cap="rnd">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grpSp>
        <p:grpSp>
          <p:nvGrpSpPr>
            <p:cNvPr id="36" name="Group 35"/>
            <p:cNvGrpSpPr>
              <a:grpSpLocks/>
            </p:cNvGrpSpPr>
            <p:nvPr/>
          </p:nvGrpSpPr>
          <p:grpSpPr bwMode="auto">
            <a:xfrm>
              <a:off x="4360862" y="4032250"/>
              <a:ext cx="211138" cy="247650"/>
              <a:chOff x="2260" y="2766"/>
              <a:chExt cx="133" cy="156"/>
            </a:xfrm>
          </p:grpSpPr>
          <p:sp>
            <p:nvSpPr>
              <p:cNvPr id="79" name="Oval 78"/>
              <p:cNvSpPr>
                <a:spLocks noChangeArrowheads="1"/>
              </p:cNvSpPr>
              <p:nvPr/>
            </p:nvSpPr>
            <p:spPr bwMode="auto">
              <a:xfrm>
                <a:off x="2260" y="2766"/>
                <a:ext cx="133" cy="156"/>
              </a:xfrm>
              <a:prstGeom prst="ellipse">
                <a:avLst/>
              </a:prstGeom>
              <a:solidFill>
                <a:srgbClr val="FFFFFF"/>
              </a:solidFill>
              <a:ln w="0">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80" name="Oval 79"/>
              <p:cNvSpPr>
                <a:spLocks noChangeArrowheads="1"/>
              </p:cNvSpPr>
              <p:nvPr/>
            </p:nvSpPr>
            <p:spPr bwMode="auto">
              <a:xfrm>
                <a:off x="2260" y="2766"/>
                <a:ext cx="133" cy="156"/>
              </a:xfrm>
              <a:prstGeom prst="ellipse">
                <a:avLst/>
              </a:prstGeom>
              <a:noFill/>
              <a:ln w="9525" cap="rnd">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grpSp>
        <p:grpSp>
          <p:nvGrpSpPr>
            <p:cNvPr id="37" name="Group 36"/>
            <p:cNvGrpSpPr>
              <a:grpSpLocks/>
            </p:cNvGrpSpPr>
            <p:nvPr/>
          </p:nvGrpSpPr>
          <p:grpSpPr bwMode="auto">
            <a:xfrm>
              <a:off x="7326312" y="1995488"/>
              <a:ext cx="228600" cy="293687"/>
              <a:chOff x="4157" y="1591"/>
              <a:chExt cx="78" cy="156"/>
            </a:xfrm>
          </p:grpSpPr>
          <p:sp>
            <p:nvSpPr>
              <p:cNvPr id="77" name="Oval 76"/>
              <p:cNvSpPr>
                <a:spLocks noChangeArrowheads="1"/>
              </p:cNvSpPr>
              <p:nvPr/>
            </p:nvSpPr>
            <p:spPr bwMode="auto">
              <a:xfrm>
                <a:off x="4157" y="1591"/>
                <a:ext cx="78" cy="156"/>
              </a:xfrm>
              <a:prstGeom prst="ellipse">
                <a:avLst/>
              </a:prstGeom>
              <a:solidFill>
                <a:srgbClr val="FFFFFF"/>
              </a:solidFill>
              <a:ln w="0">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78" name="Oval 77"/>
              <p:cNvSpPr>
                <a:spLocks noChangeArrowheads="1"/>
              </p:cNvSpPr>
              <p:nvPr/>
            </p:nvSpPr>
            <p:spPr bwMode="auto">
              <a:xfrm>
                <a:off x="4157" y="1591"/>
                <a:ext cx="78" cy="156"/>
              </a:xfrm>
              <a:prstGeom prst="ellipse">
                <a:avLst/>
              </a:prstGeom>
              <a:noFill/>
              <a:ln w="9525" cap="rnd">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grpSp>
        <p:grpSp>
          <p:nvGrpSpPr>
            <p:cNvPr id="38" name="Group 37"/>
            <p:cNvGrpSpPr>
              <a:grpSpLocks/>
            </p:cNvGrpSpPr>
            <p:nvPr/>
          </p:nvGrpSpPr>
          <p:grpSpPr bwMode="auto">
            <a:xfrm>
              <a:off x="6945312" y="2344738"/>
              <a:ext cx="152400" cy="325437"/>
              <a:chOff x="3886" y="1786"/>
              <a:chExt cx="77" cy="157"/>
            </a:xfrm>
          </p:grpSpPr>
          <p:sp>
            <p:nvSpPr>
              <p:cNvPr id="75" name="Oval 74"/>
              <p:cNvSpPr>
                <a:spLocks noChangeArrowheads="1"/>
              </p:cNvSpPr>
              <p:nvPr/>
            </p:nvSpPr>
            <p:spPr bwMode="auto">
              <a:xfrm>
                <a:off x="3886" y="1786"/>
                <a:ext cx="77" cy="157"/>
              </a:xfrm>
              <a:prstGeom prst="ellipse">
                <a:avLst/>
              </a:prstGeom>
              <a:solidFill>
                <a:srgbClr val="FFFFFF"/>
              </a:solidFill>
              <a:ln w="0">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76" name="Oval 75"/>
              <p:cNvSpPr>
                <a:spLocks noChangeArrowheads="1"/>
              </p:cNvSpPr>
              <p:nvPr/>
            </p:nvSpPr>
            <p:spPr bwMode="auto">
              <a:xfrm>
                <a:off x="3886" y="1786"/>
                <a:ext cx="77" cy="157"/>
              </a:xfrm>
              <a:prstGeom prst="ellipse">
                <a:avLst/>
              </a:prstGeom>
              <a:noFill/>
              <a:ln w="9525" cap="rnd">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grpSp>
        <p:grpSp>
          <p:nvGrpSpPr>
            <p:cNvPr id="39" name="Group 38"/>
            <p:cNvGrpSpPr>
              <a:grpSpLocks/>
            </p:cNvGrpSpPr>
            <p:nvPr/>
          </p:nvGrpSpPr>
          <p:grpSpPr bwMode="auto">
            <a:xfrm>
              <a:off x="5040312" y="4276725"/>
              <a:ext cx="61913" cy="125413"/>
              <a:chOff x="2928" y="2726"/>
              <a:chExt cx="39" cy="79"/>
            </a:xfrm>
          </p:grpSpPr>
          <p:sp>
            <p:nvSpPr>
              <p:cNvPr id="73" name="Oval 72"/>
              <p:cNvSpPr>
                <a:spLocks noChangeArrowheads="1"/>
              </p:cNvSpPr>
              <p:nvPr/>
            </p:nvSpPr>
            <p:spPr bwMode="auto">
              <a:xfrm>
                <a:off x="2928" y="2726"/>
                <a:ext cx="39" cy="79"/>
              </a:xfrm>
              <a:prstGeom prst="ellipse">
                <a:avLst/>
              </a:prstGeom>
              <a:solidFill>
                <a:srgbClr val="FFFFFF"/>
              </a:solidFill>
              <a:ln w="0">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74" name="Oval 73"/>
              <p:cNvSpPr>
                <a:spLocks noChangeArrowheads="1"/>
              </p:cNvSpPr>
              <p:nvPr/>
            </p:nvSpPr>
            <p:spPr bwMode="auto">
              <a:xfrm>
                <a:off x="2928" y="2726"/>
                <a:ext cx="39" cy="79"/>
              </a:xfrm>
              <a:prstGeom prst="ellipse">
                <a:avLst/>
              </a:prstGeom>
              <a:noFill/>
              <a:ln w="9525" cap="rnd">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grpSp>
        <p:sp>
          <p:nvSpPr>
            <p:cNvPr id="40" name="Rectangle 39"/>
            <p:cNvSpPr>
              <a:spLocks noChangeArrowheads="1"/>
            </p:cNvSpPr>
            <p:nvPr/>
          </p:nvSpPr>
          <p:spPr bwMode="auto">
            <a:xfrm>
              <a:off x="6432550" y="1514475"/>
              <a:ext cx="690562" cy="152400"/>
            </a:xfrm>
            <a:prstGeom prst="rect">
              <a:avLst/>
            </a:prstGeom>
            <a:noFill/>
            <a:ln w="9525">
              <a:noFill/>
              <a:miter lim="800000"/>
              <a:headEnd/>
              <a:tailEnd/>
            </a:ln>
          </p:spPr>
          <p:txBody>
            <a:bodyPr wrap="none" lIns="0" tIns="0" rIns="0" bIns="0">
              <a:spAutoFit/>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r>
                <a:rPr lang="en-US" sz="1000" b="1">
                  <a:solidFill>
                    <a:srgbClr val="FFFFFF"/>
                  </a:solidFill>
                  <a:latin typeface="Arial" charset="0"/>
                </a:rPr>
                <a:t>Acquisition</a:t>
              </a:r>
              <a:endParaRPr lang="en-US"/>
            </a:p>
          </p:txBody>
        </p:sp>
        <p:grpSp>
          <p:nvGrpSpPr>
            <p:cNvPr id="41" name="Group 40"/>
            <p:cNvGrpSpPr>
              <a:grpSpLocks/>
            </p:cNvGrpSpPr>
            <p:nvPr/>
          </p:nvGrpSpPr>
          <p:grpSpPr bwMode="auto">
            <a:xfrm>
              <a:off x="7707312" y="1603375"/>
              <a:ext cx="152400" cy="377825"/>
              <a:chOff x="4363" y="1469"/>
              <a:chExt cx="77" cy="156"/>
            </a:xfrm>
          </p:grpSpPr>
          <p:sp>
            <p:nvSpPr>
              <p:cNvPr id="71" name="Oval 70"/>
              <p:cNvSpPr>
                <a:spLocks noChangeArrowheads="1"/>
              </p:cNvSpPr>
              <p:nvPr/>
            </p:nvSpPr>
            <p:spPr bwMode="auto">
              <a:xfrm>
                <a:off x="4363" y="1469"/>
                <a:ext cx="77" cy="156"/>
              </a:xfrm>
              <a:prstGeom prst="ellipse">
                <a:avLst/>
              </a:prstGeom>
              <a:solidFill>
                <a:srgbClr val="FFFFFF"/>
              </a:solidFill>
              <a:ln w="0">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72" name="Oval 71"/>
              <p:cNvSpPr>
                <a:spLocks noChangeArrowheads="1"/>
              </p:cNvSpPr>
              <p:nvPr/>
            </p:nvSpPr>
            <p:spPr bwMode="auto">
              <a:xfrm>
                <a:off x="4363" y="1469"/>
                <a:ext cx="77" cy="156"/>
              </a:xfrm>
              <a:prstGeom prst="ellipse">
                <a:avLst/>
              </a:prstGeom>
              <a:noFill/>
              <a:ln w="9525" cap="rnd">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grpSp>
        <p:sp>
          <p:nvSpPr>
            <p:cNvPr id="42" name="Rectangle 41"/>
            <p:cNvSpPr>
              <a:spLocks noChangeArrowheads="1"/>
            </p:cNvSpPr>
            <p:nvPr/>
          </p:nvSpPr>
          <p:spPr bwMode="auto">
            <a:xfrm>
              <a:off x="6183312" y="5562600"/>
              <a:ext cx="2819400" cy="273050"/>
            </a:xfrm>
            <a:prstGeom prst="rect">
              <a:avLst/>
            </a:prstGeom>
            <a:noFill/>
            <a:ln w="9525">
              <a:noFill/>
              <a:miter lim="800000"/>
              <a:headEnd/>
              <a:tailEnd/>
            </a:ln>
          </p:spPr>
          <p:txBody>
            <a:bodyPr lIns="0" tIns="0" rIns="0" bIns="0">
              <a:spAutoFit/>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r>
                <a:rPr lang="en-US" sz="900">
                  <a:solidFill>
                    <a:srgbClr val="000000"/>
                  </a:solidFill>
                  <a:latin typeface="Arial" charset="0"/>
                </a:rPr>
                <a:t>Adapted from : James Reason, Managing the Risks of Organizational Accidents, 1997, p. 12</a:t>
              </a:r>
              <a:endParaRPr lang="en-US" sz="900"/>
            </a:p>
          </p:txBody>
        </p:sp>
        <p:sp>
          <p:nvSpPr>
            <p:cNvPr id="43" name="Rectangle 42"/>
            <p:cNvSpPr>
              <a:spLocks noChangeArrowheads="1"/>
            </p:cNvSpPr>
            <p:nvPr/>
          </p:nvSpPr>
          <p:spPr bwMode="auto">
            <a:xfrm>
              <a:off x="4089400" y="3706813"/>
              <a:ext cx="490537" cy="152400"/>
            </a:xfrm>
            <a:prstGeom prst="rect">
              <a:avLst/>
            </a:prstGeom>
            <a:noFill/>
            <a:ln w="9525">
              <a:noFill/>
              <a:miter lim="800000"/>
              <a:headEnd/>
              <a:tailEnd/>
            </a:ln>
          </p:spPr>
          <p:txBody>
            <a:bodyPr wrap="none" lIns="0" tIns="0" rIns="0" bIns="0">
              <a:spAutoFit/>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r>
                <a:rPr lang="en-US" sz="1000" b="1">
                  <a:solidFill>
                    <a:srgbClr val="FFFFFF"/>
                  </a:solidFill>
                  <a:latin typeface="Arial" charset="0"/>
                </a:rPr>
                <a:t>Process</a:t>
              </a:r>
              <a:endParaRPr lang="en-US"/>
            </a:p>
          </p:txBody>
        </p:sp>
        <p:sp>
          <p:nvSpPr>
            <p:cNvPr id="44" name="Line 192"/>
            <p:cNvSpPr>
              <a:spLocks noChangeShapeType="1"/>
            </p:cNvSpPr>
            <p:nvPr/>
          </p:nvSpPr>
          <p:spPr bwMode="auto">
            <a:xfrm flipH="1">
              <a:off x="7707312" y="1752600"/>
              <a:ext cx="152400" cy="152400"/>
            </a:xfrm>
            <a:prstGeom prst="line">
              <a:avLst/>
            </a:prstGeom>
            <a:noFill/>
            <a:ln w="2857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45" name="Line 194"/>
            <p:cNvSpPr>
              <a:spLocks noChangeShapeType="1"/>
            </p:cNvSpPr>
            <p:nvPr/>
          </p:nvSpPr>
          <p:spPr bwMode="auto">
            <a:xfrm flipH="1">
              <a:off x="6792912" y="2514600"/>
              <a:ext cx="304800" cy="304800"/>
            </a:xfrm>
            <a:prstGeom prst="line">
              <a:avLst/>
            </a:prstGeom>
            <a:noFill/>
            <a:ln w="2857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46" name="Line 195"/>
            <p:cNvSpPr>
              <a:spLocks noChangeShapeType="1"/>
            </p:cNvSpPr>
            <p:nvPr/>
          </p:nvSpPr>
          <p:spPr bwMode="auto">
            <a:xfrm flipH="1">
              <a:off x="6488112" y="2974975"/>
              <a:ext cx="152400" cy="152400"/>
            </a:xfrm>
            <a:prstGeom prst="line">
              <a:avLst/>
            </a:prstGeom>
            <a:noFill/>
            <a:ln w="2857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47" name="Line 196"/>
            <p:cNvSpPr>
              <a:spLocks noChangeShapeType="1"/>
            </p:cNvSpPr>
            <p:nvPr/>
          </p:nvSpPr>
          <p:spPr bwMode="auto">
            <a:xfrm flipH="1">
              <a:off x="5726112" y="3660775"/>
              <a:ext cx="228600" cy="228600"/>
            </a:xfrm>
            <a:prstGeom prst="line">
              <a:avLst/>
            </a:prstGeom>
            <a:noFill/>
            <a:ln w="2857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48" name="Line 197"/>
            <p:cNvSpPr>
              <a:spLocks noChangeShapeType="1"/>
            </p:cNvSpPr>
            <p:nvPr/>
          </p:nvSpPr>
          <p:spPr bwMode="auto">
            <a:xfrm flipH="1">
              <a:off x="6107112" y="3279775"/>
              <a:ext cx="228600" cy="228600"/>
            </a:xfrm>
            <a:prstGeom prst="line">
              <a:avLst/>
            </a:prstGeom>
            <a:noFill/>
            <a:ln w="2857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49" name="Line 198"/>
            <p:cNvSpPr>
              <a:spLocks noChangeShapeType="1"/>
            </p:cNvSpPr>
            <p:nvPr/>
          </p:nvSpPr>
          <p:spPr bwMode="auto">
            <a:xfrm flipH="1">
              <a:off x="4049712" y="4117975"/>
              <a:ext cx="1447800" cy="1295400"/>
            </a:xfrm>
            <a:prstGeom prst="line">
              <a:avLst/>
            </a:prstGeom>
            <a:noFill/>
            <a:ln w="28575">
              <a:solidFill>
                <a:schemeClr val="tx1"/>
              </a:solidFill>
              <a:round/>
              <a:headEnd/>
              <a:tailEnd type="stealth" w="lg" len="lg"/>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50" name="Line 201"/>
            <p:cNvSpPr>
              <a:spLocks noChangeShapeType="1"/>
            </p:cNvSpPr>
            <p:nvPr/>
          </p:nvSpPr>
          <p:spPr bwMode="auto">
            <a:xfrm flipH="1">
              <a:off x="7326312" y="2060575"/>
              <a:ext cx="228600" cy="228600"/>
            </a:xfrm>
            <a:prstGeom prst="line">
              <a:avLst/>
            </a:prstGeom>
            <a:noFill/>
            <a:ln w="2857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51" name="Freeform 50"/>
            <p:cNvSpPr>
              <a:spLocks/>
            </p:cNvSpPr>
            <p:nvPr/>
          </p:nvSpPr>
          <p:spPr bwMode="auto">
            <a:xfrm>
              <a:off x="7935912" y="685800"/>
              <a:ext cx="1425575" cy="762000"/>
            </a:xfrm>
            <a:custGeom>
              <a:avLst/>
              <a:gdLst>
                <a:gd name="T0" fmla="*/ 712788 w 898"/>
                <a:gd name="T1" fmla="*/ 205154 h 364"/>
                <a:gd name="T2" fmla="*/ 552450 w 898"/>
                <a:gd name="T3" fmla="*/ 81643 h 364"/>
                <a:gd name="T4" fmla="*/ 482600 w 898"/>
                <a:gd name="T5" fmla="*/ 223994 h 364"/>
                <a:gd name="T6" fmla="*/ 25400 w 898"/>
                <a:gd name="T7" fmla="*/ 81643 h 364"/>
                <a:gd name="T8" fmla="*/ 306388 w 898"/>
                <a:gd name="T9" fmla="*/ 267956 h 364"/>
                <a:gd name="T10" fmla="*/ 0 w 898"/>
                <a:gd name="T11" fmla="*/ 303544 h 364"/>
                <a:gd name="T12" fmla="*/ 246063 w 898"/>
                <a:gd name="T13" fmla="*/ 414494 h 364"/>
                <a:gd name="T14" fmla="*/ 9525 w 898"/>
                <a:gd name="T15" fmla="*/ 514978 h 364"/>
                <a:gd name="T16" fmla="*/ 374650 w 898"/>
                <a:gd name="T17" fmla="*/ 491951 h 364"/>
                <a:gd name="T18" fmla="*/ 314325 w 898"/>
                <a:gd name="T19" fmla="*/ 619648 h 364"/>
                <a:gd name="T20" fmla="*/ 509588 w 898"/>
                <a:gd name="T21" fmla="*/ 550566 h 364"/>
                <a:gd name="T22" fmla="*/ 560388 w 898"/>
                <a:gd name="T23" fmla="*/ 762000 h 364"/>
                <a:gd name="T24" fmla="*/ 695325 w 898"/>
                <a:gd name="T25" fmla="*/ 525445 h 364"/>
                <a:gd name="T26" fmla="*/ 874713 w 898"/>
                <a:gd name="T27" fmla="*/ 695011 h 364"/>
                <a:gd name="T28" fmla="*/ 925513 w 898"/>
                <a:gd name="T29" fmla="*/ 508698 h 364"/>
                <a:gd name="T30" fmla="*/ 1198563 w 898"/>
                <a:gd name="T31" fmla="*/ 638489 h 364"/>
                <a:gd name="T32" fmla="*/ 1111250 w 898"/>
                <a:gd name="T33" fmla="*/ 456363 h 364"/>
                <a:gd name="T34" fmla="*/ 1425575 w 898"/>
                <a:gd name="T35" fmla="*/ 468923 h 364"/>
                <a:gd name="T36" fmla="*/ 1162050 w 898"/>
                <a:gd name="T37" fmla="*/ 368440 h 364"/>
                <a:gd name="T38" fmla="*/ 1392238 w 898"/>
                <a:gd name="T39" fmla="*/ 286797 h 364"/>
                <a:gd name="T40" fmla="*/ 1103313 w 898"/>
                <a:gd name="T41" fmla="*/ 257489 h 364"/>
                <a:gd name="T42" fmla="*/ 1212850 w 898"/>
                <a:gd name="T43" fmla="*/ 157006 h 364"/>
                <a:gd name="T44" fmla="*/ 935038 w 898"/>
                <a:gd name="T45" fmla="*/ 188407 h 364"/>
                <a:gd name="T46" fmla="*/ 958850 w 898"/>
                <a:gd name="T47" fmla="*/ 0 h 364"/>
                <a:gd name="T48" fmla="*/ 712788 w 898"/>
                <a:gd name="T49" fmla="*/ 205154 h 3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98"/>
                <a:gd name="T76" fmla="*/ 0 h 364"/>
                <a:gd name="T77" fmla="*/ 898 w 898"/>
                <a:gd name="T78" fmla="*/ 364 h 36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98" h="364">
                  <a:moveTo>
                    <a:pt x="449" y="98"/>
                  </a:moveTo>
                  <a:lnTo>
                    <a:pt x="348" y="39"/>
                  </a:lnTo>
                  <a:lnTo>
                    <a:pt x="304" y="107"/>
                  </a:lnTo>
                  <a:lnTo>
                    <a:pt x="16" y="39"/>
                  </a:lnTo>
                  <a:lnTo>
                    <a:pt x="193" y="128"/>
                  </a:lnTo>
                  <a:lnTo>
                    <a:pt x="0" y="145"/>
                  </a:lnTo>
                  <a:lnTo>
                    <a:pt x="155" y="198"/>
                  </a:lnTo>
                  <a:lnTo>
                    <a:pt x="6" y="246"/>
                  </a:lnTo>
                  <a:lnTo>
                    <a:pt x="236" y="235"/>
                  </a:lnTo>
                  <a:lnTo>
                    <a:pt x="198" y="296"/>
                  </a:lnTo>
                  <a:lnTo>
                    <a:pt x="321" y="263"/>
                  </a:lnTo>
                  <a:lnTo>
                    <a:pt x="353" y="364"/>
                  </a:lnTo>
                  <a:lnTo>
                    <a:pt x="438" y="251"/>
                  </a:lnTo>
                  <a:lnTo>
                    <a:pt x="551" y="332"/>
                  </a:lnTo>
                  <a:lnTo>
                    <a:pt x="583" y="243"/>
                  </a:lnTo>
                  <a:lnTo>
                    <a:pt x="755" y="305"/>
                  </a:lnTo>
                  <a:lnTo>
                    <a:pt x="700" y="218"/>
                  </a:lnTo>
                  <a:lnTo>
                    <a:pt x="898" y="224"/>
                  </a:lnTo>
                  <a:lnTo>
                    <a:pt x="732" y="176"/>
                  </a:lnTo>
                  <a:lnTo>
                    <a:pt x="877" y="137"/>
                  </a:lnTo>
                  <a:lnTo>
                    <a:pt x="695" y="123"/>
                  </a:lnTo>
                  <a:lnTo>
                    <a:pt x="764" y="75"/>
                  </a:lnTo>
                  <a:lnTo>
                    <a:pt x="589" y="90"/>
                  </a:lnTo>
                  <a:lnTo>
                    <a:pt x="604" y="0"/>
                  </a:lnTo>
                  <a:lnTo>
                    <a:pt x="449" y="98"/>
                  </a:lnTo>
                  <a:close/>
                </a:path>
              </a:pathLst>
            </a:custGeom>
            <a:solidFill>
              <a:srgbClr val="FF0000"/>
            </a:solidFill>
            <a:ln w="9525">
              <a:no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52" name="Freeform 51"/>
            <p:cNvSpPr>
              <a:spLocks/>
            </p:cNvSpPr>
            <p:nvPr/>
          </p:nvSpPr>
          <p:spPr bwMode="auto">
            <a:xfrm>
              <a:off x="7935912" y="685800"/>
              <a:ext cx="1425575" cy="762000"/>
            </a:xfrm>
            <a:custGeom>
              <a:avLst/>
              <a:gdLst>
                <a:gd name="T0" fmla="*/ 712788 w 898"/>
                <a:gd name="T1" fmla="*/ 205154 h 364"/>
                <a:gd name="T2" fmla="*/ 552450 w 898"/>
                <a:gd name="T3" fmla="*/ 81643 h 364"/>
                <a:gd name="T4" fmla="*/ 482600 w 898"/>
                <a:gd name="T5" fmla="*/ 223994 h 364"/>
                <a:gd name="T6" fmla="*/ 25400 w 898"/>
                <a:gd name="T7" fmla="*/ 81643 h 364"/>
                <a:gd name="T8" fmla="*/ 306388 w 898"/>
                <a:gd name="T9" fmla="*/ 267956 h 364"/>
                <a:gd name="T10" fmla="*/ 0 w 898"/>
                <a:gd name="T11" fmla="*/ 303544 h 364"/>
                <a:gd name="T12" fmla="*/ 246063 w 898"/>
                <a:gd name="T13" fmla="*/ 414494 h 364"/>
                <a:gd name="T14" fmla="*/ 9525 w 898"/>
                <a:gd name="T15" fmla="*/ 514978 h 364"/>
                <a:gd name="T16" fmla="*/ 374650 w 898"/>
                <a:gd name="T17" fmla="*/ 491951 h 364"/>
                <a:gd name="T18" fmla="*/ 314325 w 898"/>
                <a:gd name="T19" fmla="*/ 619648 h 364"/>
                <a:gd name="T20" fmla="*/ 509588 w 898"/>
                <a:gd name="T21" fmla="*/ 550566 h 364"/>
                <a:gd name="T22" fmla="*/ 560388 w 898"/>
                <a:gd name="T23" fmla="*/ 762000 h 364"/>
                <a:gd name="T24" fmla="*/ 695325 w 898"/>
                <a:gd name="T25" fmla="*/ 525445 h 364"/>
                <a:gd name="T26" fmla="*/ 874713 w 898"/>
                <a:gd name="T27" fmla="*/ 695011 h 364"/>
                <a:gd name="T28" fmla="*/ 925513 w 898"/>
                <a:gd name="T29" fmla="*/ 508698 h 364"/>
                <a:gd name="T30" fmla="*/ 1198563 w 898"/>
                <a:gd name="T31" fmla="*/ 638489 h 364"/>
                <a:gd name="T32" fmla="*/ 1111250 w 898"/>
                <a:gd name="T33" fmla="*/ 456363 h 364"/>
                <a:gd name="T34" fmla="*/ 1425575 w 898"/>
                <a:gd name="T35" fmla="*/ 468923 h 364"/>
                <a:gd name="T36" fmla="*/ 1162050 w 898"/>
                <a:gd name="T37" fmla="*/ 368440 h 364"/>
                <a:gd name="T38" fmla="*/ 1392238 w 898"/>
                <a:gd name="T39" fmla="*/ 286797 h 364"/>
                <a:gd name="T40" fmla="*/ 1103313 w 898"/>
                <a:gd name="T41" fmla="*/ 257489 h 364"/>
                <a:gd name="T42" fmla="*/ 1212850 w 898"/>
                <a:gd name="T43" fmla="*/ 157006 h 364"/>
                <a:gd name="T44" fmla="*/ 935038 w 898"/>
                <a:gd name="T45" fmla="*/ 188407 h 364"/>
                <a:gd name="T46" fmla="*/ 958850 w 898"/>
                <a:gd name="T47" fmla="*/ 0 h 364"/>
                <a:gd name="T48" fmla="*/ 712788 w 898"/>
                <a:gd name="T49" fmla="*/ 205154 h 3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98"/>
                <a:gd name="T76" fmla="*/ 0 h 364"/>
                <a:gd name="T77" fmla="*/ 898 w 898"/>
                <a:gd name="T78" fmla="*/ 364 h 36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98" h="364">
                  <a:moveTo>
                    <a:pt x="449" y="98"/>
                  </a:moveTo>
                  <a:lnTo>
                    <a:pt x="348" y="39"/>
                  </a:lnTo>
                  <a:lnTo>
                    <a:pt x="304" y="107"/>
                  </a:lnTo>
                  <a:lnTo>
                    <a:pt x="16" y="39"/>
                  </a:lnTo>
                  <a:lnTo>
                    <a:pt x="193" y="128"/>
                  </a:lnTo>
                  <a:lnTo>
                    <a:pt x="0" y="145"/>
                  </a:lnTo>
                  <a:lnTo>
                    <a:pt x="155" y="198"/>
                  </a:lnTo>
                  <a:lnTo>
                    <a:pt x="6" y="246"/>
                  </a:lnTo>
                  <a:lnTo>
                    <a:pt x="236" y="235"/>
                  </a:lnTo>
                  <a:lnTo>
                    <a:pt x="198" y="296"/>
                  </a:lnTo>
                  <a:lnTo>
                    <a:pt x="321" y="263"/>
                  </a:lnTo>
                  <a:lnTo>
                    <a:pt x="353" y="364"/>
                  </a:lnTo>
                  <a:lnTo>
                    <a:pt x="438" y="251"/>
                  </a:lnTo>
                  <a:lnTo>
                    <a:pt x="551" y="332"/>
                  </a:lnTo>
                  <a:lnTo>
                    <a:pt x="583" y="243"/>
                  </a:lnTo>
                  <a:lnTo>
                    <a:pt x="755" y="305"/>
                  </a:lnTo>
                  <a:lnTo>
                    <a:pt x="700" y="218"/>
                  </a:lnTo>
                  <a:lnTo>
                    <a:pt x="898" y="224"/>
                  </a:lnTo>
                  <a:lnTo>
                    <a:pt x="732" y="176"/>
                  </a:lnTo>
                  <a:lnTo>
                    <a:pt x="877" y="137"/>
                  </a:lnTo>
                  <a:lnTo>
                    <a:pt x="695" y="123"/>
                  </a:lnTo>
                  <a:lnTo>
                    <a:pt x="764" y="75"/>
                  </a:lnTo>
                  <a:lnTo>
                    <a:pt x="589" y="90"/>
                  </a:lnTo>
                  <a:lnTo>
                    <a:pt x="604" y="0"/>
                  </a:lnTo>
                  <a:lnTo>
                    <a:pt x="449" y="98"/>
                  </a:lnTo>
                  <a:close/>
                </a:path>
              </a:pathLst>
            </a:custGeom>
            <a:noFill/>
            <a:ln w="9525" cap="rnd">
              <a:solidFill>
                <a:srgbClr val="000000"/>
              </a:solidFill>
              <a:miter lim="800000"/>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53" name="Rectangle 52"/>
            <p:cNvSpPr>
              <a:spLocks noChangeArrowheads="1"/>
            </p:cNvSpPr>
            <p:nvPr/>
          </p:nvSpPr>
          <p:spPr bwMode="auto">
            <a:xfrm>
              <a:off x="8393112" y="974725"/>
              <a:ext cx="428625" cy="168275"/>
            </a:xfrm>
            <a:prstGeom prst="rect">
              <a:avLst/>
            </a:prstGeom>
            <a:noFill/>
            <a:ln w="9525">
              <a:noFill/>
              <a:miter lim="800000"/>
              <a:headEnd/>
              <a:tailEnd/>
            </a:ln>
          </p:spPr>
          <p:txBody>
            <a:bodyPr wrap="none" lIns="0" tIns="0" rIns="0" bIns="0">
              <a:spAutoFit/>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r>
                <a:rPr lang="en-US" sz="1100" b="1">
                  <a:solidFill>
                    <a:srgbClr val="FFFFFF"/>
                  </a:solidFill>
                  <a:latin typeface="Arial" charset="0"/>
                </a:rPr>
                <a:t>RISKS</a:t>
              </a:r>
              <a:endParaRPr lang="en-US"/>
            </a:p>
          </p:txBody>
        </p:sp>
        <p:grpSp>
          <p:nvGrpSpPr>
            <p:cNvPr id="54" name="Group 53"/>
            <p:cNvGrpSpPr>
              <a:grpSpLocks/>
            </p:cNvGrpSpPr>
            <p:nvPr/>
          </p:nvGrpSpPr>
          <p:grpSpPr bwMode="auto">
            <a:xfrm>
              <a:off x="2830512" y="5043488"/>
              <a:ext cx="1447800" cy="1128712"/>
              <a:chOff x="1195" y="3076"/>
              <a:chExt cx="852" cy="663"/>
            </a:xfrm>
          </p:grpSpPr>
          <p:sp>
            <p:nvSpPr>
              <p:cNvPr id="69" name="Freeform 68"/>
              <p:cNvSpPr>
                <a:spLocks/>
              </p:cNvSpPr>
              <p:nvPr/>
            </p:nvSpPr>
            <p:spPr bwMode="auto">
              <a:xfrm>
                <a:off x="1195" y="3076"/>
                <a:ext cx="852" cy="663"/>
              </a:xfrm>
              <a:custGeom>
                <a:avLst/>
                <a:gdLst>
                  <a:gd name="T0" fmla="*/ 426 w 852"/>
                  <a:gd name="T1" fmla="*/ 178 h 663"/>
                  <a:gd name="T2" fmla="*/ 330 w 852"/>
                  <a:gd name="T3" fmla="*/ 70 h 663"/>
                  <a:gd name="T4" fmla="*/ 289 w 852"/>
                  <a:gd name="T5" fmla="*/ 194 h 663"/>
                  <a:gd name="T6" fmla="*/ 15 w 852"/>
                  <a:gd name="T7" fmla="*/ 70 h 663"/>
                  <a:gd name="T8" fmla="*/ 183 w 852"/>
                  <a:gd name="T9" fmla="*/ 234 h 663"/>
                  <a:gd name="T10" fmla="*/ 0 w 852"/>
                  <a:gd name="T11" fmla="*/ 264 h 663"/>
                  <a:gd name="T12" fmla="*/ 147 w 852"/>
                  <a:gd name="T13" fmla="*/ 361 h 663"/>
                  <a:gd name="T14" fmla="*/ 6 w 852"/>
                  <a:gd name="T15" fmla="*/ 448 h 663"/>
                  <a:gd name="T16" fmla="*/ 224 w 852"/>
                  <a:gd name="T17" fmla="*/ 428 h 663"/>
                  <a:gd name="T18" fmla="*/ 188 w 852"/>
                  <a:gd name="T19" fmla="*/ 541 h 663"/>
                  <a:gd name="T20" fmla="*/ 304 w 852"/>
                  <a:gd name="T21" fmla="*/ 480 h 663"/>
                  <a:gd name="T22" fmla="*/ 335 w 852"/>
                  <a:gd name="T23" fmla="*/ 663 h 663"/>
                  <a:gd name="T24" fmla="*/ 415 w 852"/>
                  <a:gd name="T25" fmla="*/ 458 h 663"/>
                  <a:gd name="T26" fmla="*/ 523 w 852"/>
                  <a:gd name="T27" fmla="*/ 606 h 663"/>
                  <a:gd name="T28" fmla="*/ 553 w 852"/>
                  <a:gd name="T29" fmla="*/ 444 h 663"/>
                  <a:gd name="T30" fmla="*/ 716 w 852"/>
                  <a:gd name="T31" fmla="*/ 556 h 663"/>
                  <a:gd name="T32" fmla="*/ 664 w 852"/>
                  <a:gd name="T33" fmla="*/ 397 h 663"/>
                  <a:gd name="T34" fmla="*/ 852 w 852"/>
                  <a:gd name="T35" fmla="*/ 408 h 663"/>
                  <a:gd name="T36" fmla="*/ 694 w 852"/>
                  <a:gd name="T37" fmla="*/ 321 h 663"/>
                  <a:gd name="T38" fmla="*/ 832 w 852"/>
                  <a:gd name="T39" fmla="*/ 250 h 663"/>
                  <a:gd name="T40" fmla="*/ 659 w 852"/>
                  <a:gd name="T41" fmla="*/ 224 h 663"/>
                  <a:gd name="T42" fmla="*/ 725 w 852"/>
                  <a:gd name="T43" fmla="*/ 136 h 663"/>
                  <a:gd name="T44" fmla="*/ 558 w 852"/>
                  <a:gd name="T45" fmla="*/ 163 h 663"/>
                  <a:gd name="T46" fmla="*/ 573 w 852"/>
                  <a:gd name="T47" fmla="*/ 0 h 663"/>
                  <a:gd name="T48" fmla="*/ 426 w 852"/>
                  <a:gd name="T49" fmla="*/ 178 h 66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52"/>
                  <a:gd name="T76" fmla="*/ 0 h 663"/>
                  <a:gd name="T77" fmla="*/ 852 w 852"/>
                  <a:gd name="T78" fmla="*/ 663 h 66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52" h="663">
                    <a:moveTo>
                      <a:pt x="426" y="178"/>
                    </a:moveTo>
                    <a:lnTo>
                      <a:pt x="330" y="70"/>
                    </a:lnTo>
                    <a:lnTo>
                      <a:pt x="289" y="194"/>
                    </a:lnTo>
                    <a:lnTo>
                      <a:pt x="15" y="70"/>
                    </a:lnTo>
                    <a:lnTo>
                      <a:pt x="183" y="234"/>
                    </a:lnTo>
                    <a:lnTo>
                      <a:pt x="0" y="264"/>
                    </a:lnTo>
                    <a:lnTo>
                      <a:pt x="147" y="361"/>
                    </a:lnTo>
                    <a:lnTo>
                      <a:pt x="6" y="448"/>
                    </a:lnTo>
                    <a:lnTo>
                      <a:pt x="224" y="428"/>
                    </a:lnTo>
                    <a:lnTo>
                      <a:pt x="188" y="541"/>
                    </a:lnTo>
                    <a:lnTo>
                      <a:pt x="304" y="480"/>
                    </a:lnTo>
                    <a:lnTo>
                      <a:pt x="335" y="663"/>
                    </a:lnTo>
                    <a:lnTo>
                      <a:pt x="415" y="458"/>
                    </a:lnTo>
                    <a:lnTo>
                      <a:pt x="523" y="606"/>
                    </a:lnTo>
                    <a:lnTo>
                      <a:pt x="553" y="444"/>
                    </a:lnTo>
                    <a:lnTo>
                      <a:pt x="716" y="556"/>
                    </a:lnTo>
                    <a:lnTo>
                      <a:pt x="664" y="397"/>
                    </a:lnTo>
                    <a:lnTo>
                      <a:pt x="852" y="408"/>
                    </a:lnTo>
                    <a:lnTo>
                      <a:pt x="694" y="321"/>
                    </a:lnTo>
                    <a:lnTo>
                      <a:pt x="832" y="250"/>
                    </a:lnTo>
                    <a:lnTo>
                      <a:pt x="659" y="224"/>
                    </a:lnTo>
                    <a:lnTo>
                      <a:pt x="725" y="136"/>
                    </a:lnTo>
                    <a:lnTo>
                      <a:pt x="558" y="163"/>
                    </a:lnTo>
                    <a:lnTo>
                      <a:pt x="573" y="0"/>
                    </a:lnTo>
                    <a:lnTo>
                      <a:pt x="426" y="178"/>
                    </a:lnTo>
                    <a:close/>
                  </a:path>
                </a:pathLst>
              </a:custGeom>
              <a:solidFill>
                <a:srgbClr val="FF0000"/>
              </a:solidFill>
              <a:ln w="9525">
                <a:no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70" name="Freeform 69"/>
              <p:cNvSpPr>
                <a:spLocks/>
              </p:cNvSpPr>
              <p:nvPr/>
            </p:nvSpPr>
            <p:spPr bwMode="auto">
              <a:xfrm>
                <a:off x="1195" y="3076"/>
                <a:ext cx="852" cy="663"/>
              </a:xfrm>
              <a:custGeom>
                <a:avLst/>
                <a:gdLst>
                  <a:gd name="T0" fmla="*/ 426 w 852"/>
                  <a:gd name="T1" fmla="*/ 178 h 663"/>
                  <a:gd name="T2" fmla="*/ 330 w 852"/>
                  <a:gd name="T3" fmla="*/ 70 h 663"/>
                  <a:gd name="T4" fmla="*/ 289 w 852"/>
                  <a:gd name="T5" fmla="*/ 194 h 663"/>
                  <a:gd name="T6" fmla="*/ 15 w 852"/>
                  <a:gd name="T7" fmla="*/ 70 h 663"/>
                  <a:gd name="T8" fmla="*/ 183 w 852"/>
                  <a:gd name="T9" fmla="*/ 234 h 663"/>
                  <a:gd name="T10" fmla="*/ 0 w 852"/>
                  <a:gd name="T11" fmla="*/ 264 h 663"/>
                  <a:gd name="T12" fmla="*/ 147 w 852"/>
                  <a:gd name="T13" fmla="*/ 361 h 663"/>
                  <a:gd name="T14" fmla="*/ 6 w 852"/>
                  <a:gd name="T15" fmla="*/ 448 h 663"/>
                  <a:gd name="T16" fmla="*/ 224 w 852"/>
                  <a:gd name="T17" fmla="*/ 428 h 663"/>
                  <a:gd name="T18" fmla="*/ 188 w 852"/>
                  <a:gd name="T19" fmla="*/ 541 h 663"/>
                  <a:gd name="T20" fmla="*/ 304 w 852"/>
                  <a:gd name="T21" fmla="*/ 480 h 663"/>
                  <a:gd name="T22" fmla="*/ 335 w 852"/>
                  <a:gd name="T23" fmla="*/ 663 h 663"/>
                  <a:gd name="T24" fmla="*/ 415 w 852"/>
                  <a:gd name="T25" fmla="*/ 458 h 663"/>
                  <a:gd name="T26" fmla="*/ 523 w 852"/>
                  <a:gd name="T27" fmla="*/ 606 h 663"/>
                  <a:gd name="T28" fmla="*/ 553 w 852"/>
                  <a:gd name="T29" fmla="*/ 444 h 663"/>
                  <a:gd name="T30" fmla="*/ 716 w 852"/>
                  <a:gd name="T31" fmla="*/ 556 h 663"/>
                  <a:gd name="T32" fmla="*/ 664 w 852"/>
                  <a:gd name="T33" fmla="*/ 397 h 663"/>
                  <a:gd name="T34" fmla="*/ 852 w 852"/>
                  <a:gd name="T35" fmla="*/ 408 h 663"/>
                  <a:gd name="T36" fmla="*/ 694 w 852"/>
                  <a:gd name="T37" fmla="*/ 321 h 663"/>
                  <a:gd name="T38" fmla="*/ 832 w 852"/>
                  <a:gd name="T39" fmla="*/ 250 h 663"/>
                  <a:gd name="T40" fmla="*/ 659 w 852"/>
                  <a:gd name="T41" fmla="*/ 224 h 663"/>
                  <a:gd name="T42" fmla="*/ 725 w 852"/>
                  <a:gd name="T43" fmla="*/ 136 h 663"/>
                  <a:gd name="T44" fmla="*/ 558 w 852"/>
                  <a:gd name="T45" fmla="*/ 163 h 663"/>
                  <a:gd name="T46" fmla="*/ 573 w 852"/>
                  <a:gd name="T47" fmla="*/ 0 h 663"/>
                  <a:gd name="T48" fmla="*/ 426 w 852"/>
                  <a:gd name="T49" fmla="*/ 178 h 66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52"/>
                  <a:gd name="T76" fmla="*/ 0 h 663"/>
                  <a:gd name="T77" fmla="*/ 852 w 852"/>
                  <a:gd name="T78" fmla="*/ 663 h 66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52" h="663">
                    <a:moveTo>
                      <a:pt x="426" y="178"/>
                    </a:moveTo>
                    <a:lnTo>
                      <a:pt x="330" y="70"/>
                    </a:lnTo>
                    <a:lnTo>
                      <a:pt x="289" y="194"/>
                    </a:lnTo>
                    <a:lnTo>
                      <a:pt x="15" y="70"/>
                    </a:lnTo>
                    <a:lnTo>
                      <a:pt x="183" y="234"/>
                    </a:lnTo>
                    <a:lnTo>
                      <a:pt x="0" y="264"/>
                    </a:lnTo>
                    <a:lnTo>
                      <a:pt x="147" y="361"/>
                    </a:lnTo>
                    <a:lnTo>
                      <a:pt x="6" y="448"/>
                    </a:lnTo>
                    <a:lnTo>
                      <a:pt x="224" y="428"/>
                    </a:lnTo>
                    <a:lnTo>
                      <a:pt x="188" y="541"/>
                    </a:lnTo>
                    <a:lnTo>
                      <a:pt x="304" y="480"/>
                    </a:lnTo>
                    <a:lnTo>
                      <a:pt x="335" y="663"/>
                    </a:lnTo>
                    <a:lnTo>
                      <a:pt x="415" y="458"/>
                    </a:lnTo>
                    <a:lnTo>
                      <a:pt x="523" y="606"/>
                    </a:lnTo>
                    <a:lnTo>
                      <a:pt x="553" y="444"/>
                    </a:lnTo>
                    <a:lnTo>
                      <a:pt x="716" y="556"/>
                    </a:lnTo>
                    <a:lnTo>
                      <a:pt x="664" y="397"/>
                    </a:lnTo>
                    <a:lnTo>
                      <a:pt x="852" y="408"/>
                    </a:lnTo>
                    <a:lnTo>
                      <a:pt x="694" y="321"/>
                    </a:lnTo>
                    <a:lnTo>
                      <a:pt x="832" y="250"/>
                    </a:lnTo>
                    <a:lnTo>
                      <a:pt x="659" y="224"/>
                    </a:lnTo>
                    <a:lnTo>
                      <a:pt x="725" y="136"/>
                    </a:lnTo>
                    <a:lnTo>
                      <a:pt x="558" y="163"/>
                    </a:lnTo>
                    <a:lnTo>
                      <a:pt x="573" y="0"/>
                    </a:lnTo>
                    <a:lnTo>
                      <a:pt x="426" y="178"/>
                    </a:lnTo>
                    <a:close/>
                  </a:path>
                </a:pathLst>
              </a:custGeom>
              <a:noFill/>
              <a:ln w="9525" cap="rnd">
                <a:solidFill>
                  <a:srgbClr val="000000"/>
                </a:solidFill>
                <a:miter lim="800000"/>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grpSp>
        <p:sp>
          <p:nvSpPr>
            <p:cNvPr id="55" name="Rectangle 54"/>
            <p:cNvSpPr>
              <a:spLocks noChangeArrowheads="1"/>
            </p:cNvSpPr>
            <p:nvPr/>
          </p:nvSpPr>
          <p:spPr bwMode="auto">
            <a:xfrm>
              <a:off x="3284537" y="5386388"/>
              <a:ext cx="612775" cy="168275"/>
            </a:xfrm>
            <a:prstGeom prst="rect">
              <a:avLst/>
            </a:prstGeom>
            <a:noFill/>
            <a:ln w="9525">
              <a:noFill/>
              <a:miter lim="800000"/>
              <a:headEnd/>
              <a:tailEnd/>
            </a:ln>
          </p:spPr>
          <p:txBody>
            <a:bodyPr wrap="none" lIns="0" tIns="0" rIns="0" bIns="0">
              <a:spAutoFit/>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r>
                <a:rPr lang="en-US" sz="1100" b="1">
                  <a:solidFill>
                    <a:schemeClr val="bg1"/>
                  </a:solidFill>
                  <a:latin typeface="Arial" charset="0"/>
                </a:rPr>
                <a:t>Program </a:t>
              </a:r>
              <a:endParaRPr lang="en-US">
                <a:solidFill>
                  <a:schemeClr val="bg1"/>
                </a:solidFill>
              </a:endParaRPr>
            </a:p>
          </p:txBody>
        </p:sp>
        <p:sp>
          <p:nvSpPr>
            <p:cNvPr id="56" name="Rectangle 55"/>
            <p:cNvSpPr>
              <a:spLocks noChangeArrowheads="1"/>
            </p:cNvSpPr>
            <p:nvPr/>
          </p:nvSpPr>
          <p:spPr bwMode="auto">
            <a:xfrm>
              <a:off x="3346450" y="5561013"/>
              <a:ext cx="457200" cy="168275"/>
            </a:xfrm>
            <a:prstGeom prst="rect">
              <a:avLst/>
            </a:prstGeom>
            <a:noFill/>
            <a:ln w="9525">
              <a:noFill/>
              <a:miter lim="800000"/>
              <a:headEnd/>
              <a:tailEnd/>
            </a:ln>
          </p:spPr>
          <p:txBody>
            <a:bodyPr wrap="none" lIns="0" tIns="0" rIns="0" bIns="0">
              <a:spAutoFit/>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r>
                <a:rPr lang="en-US" sz="1100" b="1">
                  <a:solidFill>
                    <a:schemeClr val="bg1"/>
                  </a:solidFill>
                  <a:latin typeface="Arial" charset="0"/>
                </a:rPr>
                <a:t>Failure</a:t>
              </a:r>
              <a:endParaRPr lang="en-US">
                <a:solidFill>
                  <a:schemeClr val="bg1"/>
                </a:solidFill>
              </a:endParaRPr>
            </a:p>
          </p:txBody>
        </p:sp>
        <p:grpSp>
          <p:nvGrpSpPr>
            <p:cNvPr id="57" name="Group 56"/>
            <p:cNvGrpSpPr>
              <a:grpSpLocks/>
            </p:cNvGrpSpPr>
            <p:nvPr/>
          </p:nvGrpSpPr>
          <p:grpSpPr bwMode="auto">
            <a:xfrm>
              <a:off x="4964112" y="4654550"/>
              <a:ext cx="284163" cy="309563"/>
              <a:chOff x="3731" y="2060"/>
              <a:chExt cx="179" cy="195"/>
            </a:xfrm>
          </p:grpSpPr>
          <p:sp>
            <p:nvSpPr>
              <p:cNvPr id="67" name="Oval 66"/>
              <p:cNvSpPr>
                <a:spLocks noChangeArrowheads="1"/>
              </p:cNvSpPr>
              <p:nvPr/>
            </p:nvSpPr>
            <p:spPr bwMode="auto">
              <a:xfrm>
                <a:off x="3731" y="2060"/>
                <a:ext cx="179" cy="195"/>
              </a:xfrm>
              <a:prstGeom prst="ellipse">
                <a:avLst/>
              </a:prstGeom>
              <a:solidFill>
                <a:srgbClr val="FFFFFF"/>
              </a:solidFill>
              <a:ln w="0">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68" name="Oval 67"/>
              <p:cNvSpPr>
                <a:spLocks noChangeArrowheads="1"/>
              </p:cNvSpPr>
              <p:nvPr/>
            </p:nvSpPr>
            <p:spPr bwMode="auto">
              <a:xfrm>
                <a:off x="3731" y="2060"/>
                <a:ext cx="179" cy="195"/>
              </a:xfrm>
              <a:prstGeom prst="ellipse">
                <a:avLst/>
              </a:prstGeom>
              <a:noFill/>
              <a:ln w="9525" cap="rnd">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grpSp>
        <p:grpSp>
          <p:nvGrpSpPr>
            <p:cNvPr id="58" name="Group 57"/>
            <p:cNvGrpSpPr>
              <a:grpSpLocks/>
            </p:cNvGrpSpPr>
            <p:nvPr/>
          </p:nvGrpSpPr>
          <p:grpSpPr bwMode="auto">
            <a:xfrm>
              <a:off x="7250112" y="1524000"/>
              <a:ext cx="61913" cy="125413"/>
              <a:chOff x="2928" y="2726"/>
              <a:chExt cx="39" cy="79"/>
            </a:xfrm>
          </p:grpSpPr>
          <p:sp>
            <p:nvSpPr>
              <p:cNvPr id="65" name="Oval 64"/>
              <p:cNvSpPr>
                <a:spLocks noChangeArrowheads="1"/>
              </p:cNvSpPr>
              <p:nvPr/>
            </p:nvSpPr>
            <p:spPr bwMode="auto">
              <a:xfrm>
                <a:off x="2928" y="2726"/>
                <a:ext cx="39" cy="79"/>
              </a:xfrm>
              <a:prstGeom prst="ellipse">
                <a:avLst/>
              </a:prstGeom>
              <a:solidFill>
                <a:srgbClr val="FFFFFF"/>
              </a:solidFill>
              <a:ln w="0">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66" name="Oval 65"/>
              <p:cNvSpPr>
                <a:spLocks noChangeArrowheads="1"/>
              </p:cNvSpPr>
              <p:nvPr/>
            </p:nvSpPr>
            <p:spPr bwMode="auto">
              <a:xfrm>
                <a:off x="2928" y="2726"/>
                <a:ext cx="39" cy="79"/>
              </a:xfrm>
              <a:prstGeom prst="ellipse">
                <a:avLst/>
              </a:prstGeom>
              <a:noFill/>
              <a:ln w="9525" cap="rnd">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grpSp>
        <p:grpSp>
          <p:nvGrpSpPr>
            <p:cNvPr id="59" name="Group 58"/>
            <p:cNvGrpSpPr>
              <a:grpSpLocks/>
            </p:cNvGrpSpPr>
            <p:nvPr/>
          </p:nvGrpSpPr>
          <p:grpSpPr bwMode="auto">
            <a:xfrm>
              <a:off x="4811712" y="3892550"/>
              <a:ext cx="211138" cy="247650"/>
              <a:chOff x="2260" y="2766"/>
              <a:chExt cx="133" cy="156"/>
            </a:xfrm>
          </p:grpSpPr>
          <p:sp>
            <p:nvSpPr>
              <p:cNvPr id="63" name="Oval 62"/>
              <p:cNvSpPr>
                <a:spLocks noChangeArrowheads="1"/>
              </p:cNvSpPr>
              <p:nvPr/>
            </p:nvSpPr>
            <p:spPr bwMode="auto">
              <a:xfrm>
                <a:off x="2260" y="2766"/>
                <a:ext cx="133" cy="156"/>
              </a:xfrm>
              <a:prstGeom prst="ellipse">
                <a:avLst/>
              </a:prstGeom>
              <a:solidFill>
                <a:srgbClr val="FFFFFF"/>
              </a:solidFill>
              <a:ln w="0">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64" name="Oval 63"/>
              <p:cNvSpPr>
                <a:spLocks noChangeArrowheads="1"/>
              </p:cNvSpPr>
              <p:nvPr/>
            </p:nvSpPr>
            <p:spPr bwMode="auto">
              <a:xfrm>
                <a:off x="2260" y="2766"/>
                <a:ext cx="133" cy="156"/>
              </a:xfrm>
              <a:prstGeom prst="ellipse">
                <a:avLst/>
              </a:prstGeom>
              <a:noFill/>
              <a:ln w="9525" cap="rnd">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grpSp>
        <p:grpSp>
          <p:nvGrpSpPr>
            <p:cNvPr id="60" name="Group 59"/>
            <p:cNvGrpSpPr>
              <a:grpSpLocks/>
            </p:cNvGrpSpPr>
            <p:nvPr/>
          </p:nvGrpSpPr>
          <p:grpSpPr bwMode="auto">
            <a:xfrm>
              <a:off x="7402512" y="2590800"/>
              <a:ext cx="61913" cy="125413"/>
              <a:chOff x="2928" y="2726"/>
              <a:chExt cx="39" cy="79"/>
            </a:xfrm>
          </p:grpSpPr>
          <p:sp>
            <p:nvSpPr>
              <p:cNvPr id="61" name="Oval 60"/>
              <p:cNvSpPr>
                <a:spLocks noChangeArrowheads="1"/>
              </p:cNvSpPr>
              <p:nvPr/>
            </p:nvSpPr>
            <p:spPr bwMode="auto">
              <a:xfrm>
                <a:off x="2928" y="2726"/>
                <a:ext cx="39" cy="79"/>
              </a:xfrm>
              <a:prstGeom prst="ellipse">
                <a:avLst/>
              </a:prstGeom>
              <a:solidFill>
                <a:srgbClr val="FFFFFF"/>
              </a:solidFill>
              <a:ln w="0">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sp>
            <p:nvSpPr>
              <p:cNvPr id="62" name="Oval 61"/>
              <p:cNvSpPr>
                <a:spLocks noChangeArrowheads="1"/>
              </p:cNvSpPr>
              <p:nvPr/>
            </p:nvSpPr>
            <p:spPr bwMode="auto">
              <a:xfrm>
                <a:off x="2928" y="2726"/>
                <a:ext cx="39" cy="79"/>
              </a:xfrm>
              <a:prstGeom prst="ellipse">
                <a:avLst/>
              </a:prstGeom>
              <a:noFill/>
              <a:ln w="9525" cap="rnd">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endParaRPr lang="en-US"/>
              </a:p>
            </p:txBody>
          </p:sp>
        </p:grpSp>
      </p:grpSp>
      <p:sp>
        <p:nvSpPr>
          <p:cNvPr id="181" name="TextBox 180"/>
          <p:cNvSpPr txBox="1"/>
          <p:nvPr/>
        </p:nvSpPr>
        <p:spPr>
          <a:xfrm>
            <a:off x="0" y="5683100"/>
            <a:ext cx="2559547" cy="1200329"/>
          </a:xfrm>
          <a:prstGeom prst="rect">
            <a:avLst/>
          </a:prstGeom>
          <a:noFill/>
        </p:spPr>
        <p:txBody>
          <a:bodyPr wrap="none" rtlCol="0">
            <a:spAutoFit/>
          </a:bodyPr>
          <a:lstStyle/>
          <a:p>
            <a:r>
              <a:rPr lang="en-US" dirty="0"/>
              <a:t>Examples: </a:t>
            </a:r>
            <a:br>
              <a:rPr lang="en-US" dirty="0"/>
            </a:br>
            <a:r>
              <a:rPr lang="en-US" dirty="0"/>
              <a:t>Snake in the power panel</a:t>
            </a:r>
          </a:p>
          <a:p>
            <a:r>
              <a:rPr lang="en-US" dirty="0"/>
              <a:t>Cross Training</a:t>
            </a:r>
          </a:p>
          <a:p>
            <a:r>
              <a:rPr lang="en-US" dirty="0"/>
              <a:t>GPS – heart attacks</a:t>
            </a:r>
          </a:p>
        </p:txBody>
      </p:sp>
    </p:spTree>
    <p:extLst>
      <p:ext uri="{BB962C8B-B14F-4D97-AF65-F5344CB8AC3E}">
        <p14:creationId xmlns:p14="http://schemas.microsoft.com/office/powerpoint/2010/main" val="2490436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Assessment</a:t>
            </a:r>
          </a:p>
        </p:txBody>
      </p:sp>
      <p:sp>
        <p:nvSpPr>
          <p:cNvPr id="3" name="Content Placeholder 2"/>
          <p:cNvSpPr>
            <a:spLocks noGrp="1"/>
          </p:cNvSpPr>
          <p:nvPr>
            <p:ph idx="1"/>
          </p:nvPr>
        </p:nvSpPr>
        <p:spPr/>
        <p:txBody>
          <a:bodyPr>
            <a:normAutofit/>
          </a:bodyPr>
          <a:lstStyle/>
          <a:p>
            <a:r>
              <a:rPr lang="en-US" sz="1700" dirty="0"/>
              <a:t>Process</a:t>
            </a:r>
          </a:p>
          <a:p>
            <a:pPr lvl="1"/>
            <a:r>
              <a:rPr lang="en-US" sz="1700" dirty="0"/>
              <a:t>Identify Vulnerabilities</a:t>
            </a:r>
          </a:p>
          <a:p>
            <a:pPr lvl="1"/>
            <a:r>
              <a:rPr lang="en-US" sz="1700" dirty="0"/>
              <a:t>Identify Threats</a:t>
            </a:r>
          </a:p>
          <a:p>
            <a:pPr lvl="1"/>
            <a:r>
              <a:rPr lang="en-US" sz="1700" dirty="0"/>
              <a:t>Likelihood Determination</a:t>
            </a:r>
          </a:p>
          <a:p>
            <a:pPr lvl="1"/>
            <a:r>
              <a:rPr lang="en-US" sz="1700" dirty="0"/>
              <a:t>Determination of Impact</a:t>
            </a:r>
          </a:p>
          <a:p>
            <a:pPr lvl="1"/>
            <a:r>
              <a:rPr lang="en-US" sz="1700" dirty="0"/>
              <a:t>Determine of Risk</a:t>
            </a:r>
          </a:p>
          <a:p>
            <a:pPr lvl="1"/>
            <a:r>
              <a:rPr lang="en-US" sz="1700" dirty="0"/>
              <a:t>Reporting Findings</a:t>
            </a:r>
          </a:p>
          <a:p>
            <a:pPr lvl="1"/>
            <a:r>
              <a:rPr lang="en-US" sz="1700" dirty="0"/>
              <a:t>Countermeasure Selection</a:t>
            </a:r>
          </a:p>
          <a:p>
            <a:pPr lvl="1"/>
            <a:r>
              <a:rPr lang="en-US" sz="1700" dirty="0"/>
              <a:t>Information Valuation</a:t>
            </a:r>
          </a:p>
          <a:p>
            <a:r>
              <a:rPr lang="en-US" sz="1700" dirty="0"/>
              <a:t>Plans</a:t>
            </a:r>
          </a:p>
          <a:p>
            <a:pPr lvl="1"/>
            <a:r>
              <a:rPr lang="en-US" sz="1500" dirty="0"/>
              <a:t>Business Continuity Plan</a:t>
            </a:r>
          </a:p>
          <a:p>
            <a:pPr lvl="1"/>
            <a:r>
              <a:rPr lang="en-US" sz="1700" dirty="0"/>
              <a:t>Disaster Recovery Plan</a:t>
            </a:r>
          </a:p>
          <a:p>
            <a:pPr lvl="1"/>
            <a:r>
              <a:rPr lang="en-US" sz="1700" dirty="0"/>
              <a:t>Continuity Of Operations Plan (COOP)</a:t>
            </a:r>
          </a:p>
          <a:p>
            <a:pPr marL="0" indent="0">
              <a:buNone/>
            </a:pP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4813" y="33834"/>
            <a:ext cx="5553999" cy="4619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Group 3"/>
          <p:cNvGrpSpPr/>
          <p:nvPr/>
        </p:nvGrpSpPr>
        <p:grpSpPr>
          <a:xfrm>
            <a:off x="5849655" y="4759890"/>
            <a:ext cx="5842771" cy="1672616"/>
            <a:chOff x="3816897" y="3903420"/>
            <a:chExt cx="8539407" cy="2349931"/>
          </a:xfrm>
        </p:grpSpPr>
        <p:sp>
          <p:nvSpPr>
            <p:cNvPr id="5" name="Rectangle 4"/>
            <p:cNvSpPr/>
            <p:nvPr/>
          </p:nvSpPr>
          <p:spPr>
            <a:xfrm>
              <a:off x="3816897" y="3903420"/>
              <a:ext cx="1489588" cy="7374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Threat</a:t>
              </a:r>
            </a:p>
          </p:txBody>
        </p:sp>
        <p:sp>
          <p:nvSpPr>
            <p:cNvPr id="6" name="Rectangle 5"/>
            <p:cNvSpPr/>
            <p:nvPr/>
          </p:nvSpPr>
          <p:spPr>
            <a:xfrm>
              <a:off x="6054043" y="3903420"/>
              <a:ext cx="1635011" cy="7374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Vulnerabilities</a:t>
              </a:r>
            </a:p>
          </p:txBody>
        </p:sp>
        <p:sp>
          <p:nvSpPr>
            <p:cNvPr id="7" name="Rectangle 6"/>
            <p:cNvSpPr/>
            <p:nvPr/>
          </p:nvSpPr>
          <p:spPr>
            <a:xfrm>
              <a:off x="10688810" y="3903420"/>
              <a:ext cx="1489588" cy="73742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Risk</a:t>
              </a:r>
            </a:p>
          </p:txBody>
        </p:sp>
        <p:sp>
          <p:nvSpPr>
            <p:cNvPr id="8" name="Rectangle 7"/>
            <p:cNvSpPr/>
            <p:nvPr/>
          </p:nvSpPr>
          <p:spPr>
            <a:xfrm>
              <a:off x="4935201" y="5515931"/>
              <a:ext cx="1489588" cy="737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Attack</a:t>
              </a:r>
            </a:p>
          </p:txBody>
        </p:sp>
        <p:sp>
          <p:nvSpPr>
            <p:cNvPr id="9" name="Equal 8"/>
            <p:cNvSpPr/>
            <p:nvPr/>
          </p:nvSpPr>
          <p:spPr>
            <a:xfrm>
              <a:off x="10078583" y="4119730"/>
              <a:ext cx="426720" cy="3048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6850854" y="5373803"/>
              <a:ext cx="5505450" cy="707886"/>
            </a:xfrm>
            <a:prstGeom prst="rect">
              <a:avLst/>
            </a:prstGeom>
            <a:noFill/>
          </p:spPr>
          <p:txBody>
            <a:bodyPr wrap="square" rtlCol="0">
              <a:spAutoFit/>
            </a:bodyPr>
            <a:lstStyle/>
            <a:p>
              <a:r>
                <a:rPr lang="en-US" sz="2000" b="1" dirty="0"/>
                <a:t>Attack</a:t>
              </a:r>
              <a:r>
                <a:rPr lang="en-US" sz="2000" dirty="0"/>
                <a:t>: A ‘threat’ exploiting a ‘vulnerability’ to effect an ‘asset’</a:t>
              </a:r>
            </a:p>
          </p:txBody>
        </p:sp>
        <p:sp>
          <p:nvSpPr>
            <p:cNvPr id="11" name="Rectangle 10"/>
            <p:cNvSpPr/>
            <p:nvPr/>
          </p:nvSpPr>
          <p:spPr>
            <a:xfrm>
              <a:off x="8405489" y="3903420"/>
              <a:ext cx="1489588" cy="73742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Asset</a:t>
              </a:r>
            </a:p>
          </p:txBody>
        </p:sp>
        <p:sp>
          <p:nvSpPr>
            <p:cNvPr id="12" name="Plus 11"/>
            <p:cNvSpPr/>
            <p:nvPr/>
          </p:nvSpPr>
          <p:spPr>
            <a:xfrm>
              <a:off x="7784287" y="4061219"/>
              <a:ext cx="437696" cy="42182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lus 12"/>
            <p:cNvSpPr/>
            <p:nvPr/>
          </p:nvSpPr>
          <p:spPr>
            <a:xfrm>
              <a:off x="5489991" y="4061219"/>
              <a:ext cx="437696" cy="42182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rved Up Arrow 13"/>
            <p:cNvSpPr/>
            <p:nvPr/>
          </p:nvSpPr>
          <p:spPr>
            <a:xfrm>
              <a:off x="5003004" y="4846255"/>
              <a:ext cx="1447800" cy="59055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16"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04032" y="1844248"/>
            <a:ext cx="2610781" cy="1662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7030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4ECCB-DABF-5440-BA33-BA3CAE75CDB8}"/>
              </a:ext>
            </a:extLst>
          </p:cNvPr>
          <p:cNvSpPr>
            <a:spLocks noGrp="1"/>
          </p:cNvSpPr>
          <p:nvPr>
            <p:ph type="title"/>
          </p:nvPr>
        </p:nvSpPr>
        <p:spPr/>
        <p:txBody>
          <a:bodyPr/>
          <a:lstStyle/>
          <a:p>
            <a:r>
              <a:rPr lang="en-US" b="1" dirty="0"/>
              <a:t>W12 Report: Risk Identification</a:t>
            </a:r>
            <a:br>
              <a:rPr lang="en-US" b="1" dirty="0"/>
            </a:br>
            <a:endParaRPr lang="en-US" dirty="0"/>
          </a:p>
        </p:txBody>
      </p:sp>
      <p:sp>
        <p:nvSpPr>
          <p:cNvPr id="4" name="Content Placeholder 3">
            <a:extLst>
              <a:ext uri="{FF2B5EF4-FFF2-40B4-BE49-F238E27FC236}">
                <a16:creationId xmlns:a16="http://schemas.microsoft.com/office/drawing/2014/main" id="{7C3A2762-516F-B74E-8E8F-18F918CE2A43}"/>
              </a:ext>
            </a:extLst>
          </p:cNvPr>
          <p:cNvSpPr>
            <a:spLocks noGrp="1"/>
          </p:cNvSpPr>
          <p:nvPr>
            <p:ph sz="half" idx="1"/>
          </p:nvPr>
        </p:nvSpPr>
        <p:spPr/>
        <p:txBody>
          <a:bodyPr>
            <a:normAutofit fontScale="47500" lnSpcReduction="20000"/>
          </a:bodyPr>
          <a:lstStyle/>
          <a:p>
            <a:r>
              <a:rPr lang="en-US" b="1" dirty="0"/>
              <a:t>Scenario</a:t>
            </a:r>
          </a:p>
          <a:p>
            <a:r>
              <a:rPr lang="en-US" dirty="0"/>
              <a:t>The H.E.L.P. Inc. mobile application is a tool to facilitate medical workers record and share patient health care data. After much work, the development team believes they have sorted out all the technical issues. It is your team's job to identify the non-technical risks to the project.</a:t>
            </a:r>
          </a:p>
          <a:p>
            <a:endParaRPr lang="en-US" dirty="0"/>
          </a:p>
        </p:txBody>
      </p:sp>
      <p:sp>
        <p:nvSpPr>
          <p:cNvPr id="5" name="Content Placeholder 4">
            <a:extLst>
              <a:ext uri="{FF2B5EF4-FFF2-40B4-BE49-F238E27FC236}">
                <a16:creationId xmlns:a16="http://schemas.microsoft.com/office/drawing/2014/main" id="{33554C5F-00E7-AD42-A85F-6BD84F254839}"/>
              </a:ext>
            </a:extLst>
          </p:cNvPr>
          <p:cNvSpPr>
            <a:spLocks noGrp="1"/>
          </p:cNvSpPr>
          <p:nvPr>
            <p:ph sz="half" idx="2"/>
          </p:nvPr>
        </p:nvSpPr>
        <p:spPr/>
        <p:txBody>
          <a:bodyPr>
            <a:normAutofit fontScale="47500" lnSpcReduction="20000"/>
          </a:bodyPr>
          <a:lstStyle/>
          <a:p>
            <a:r>
              <a:rPr lang="en-US" b="1" dirty="0"/>
              <a:t>Risk Identification</a:t>
            </a:r>
          </a:p>
          <a:p>
            <a:r>
              <a:rPr lang="en-US" dirty="0"/>
              <a:t>Risks to a project can come from a variety of sources:</a:t>
            </a:r>
          </a:p>
          <a:p>
            <a:pPr lvl="1"/>
            <a:r>
              <a:rPr lang="en-US" dirty="0"/>
              <a:t>Medical: Insurance, services, and payments of a health care giver</a:t>
            </a:r>
          </a:p>
          <a:p>
            <a:pPr lvl="1"/>
            <a:r>
              <a:rPr lang="en-US" dirty="0"/>
              <a:t>Governmental: Local, city, state, and federal government policies and laws</a:t>
            </a:r>
          </a:p>
          <a:p>
            <a:pPr lvl="1"/>
            <a:r>
              <a:rPr lang="en-US" dirty="0"/>
              <a:t>Political: Interpersonal issues, pride, dealing with hierarchy and authority of power</a:t>
            </a:r>
          </a:p>
          <a:p>
            <a:pPr lvl="1"/>
            <a:r>
              <a:rPr lang="en-US" dirty="0"/>
              <a:t>Academic: Schools, education and learning, and standard of living</a:t>
            </a:r>
          </a:p>
          <a:p>
            <a:pPr lvl="1"/>
            <a:r>
              <a:rPr lang="en-US" dirty="0"/>
              <a:t>Corporate: Trade secrets, rivalries, etc.</a:t>
            </a:r>
          </a:p>
          <a:p>
            <a:pPr lvl="1"/>
            <a:r>
              <a:rPr lang="en-US" dirty="0"/>
              <a:t>Military: Protection of civilians, advancing national interests, military secrets</a:t>
            </a:r>
          </a:p>
          <a:p>
            <a:pPr lvl="1"/>
            <a:r>
              <a:rPr lang="en-US" dirty="0"/>
              <a:t>Religious: Matters of faith and morality</a:t>
            </a:r>
          </a:p>
          <a:p>
            <a:pPr lvl="1"/>
            <a:r>
              <a:rPr lang="en-US" dirty="0"/>
              <a:t>Others: Is there another source not listed here?</a:t>
            </a:r>
          </a:p>
          <a:p>
            <a:r>
              <a:rPr lang="en-US" dirty="0"/>
              <a:t>These risks can manifest themselves in a variety of ways or types:</a:t>
            </a:r>
          </a:p>
          <a:p>
            <a:pPr lvl="1"/>
            <a:r>
              <a:rPr lang="en-US" dirty="0"/>
              <a:t>Security: Providing confidentiality, integrity, and availability assurances.</a:t>
            </a:r>
          </a:p>
          <a:p>
            <a:pPr lvl="1"/>
            <a:r>
              <a:rPr lang="en-US" dirty="0"/>
              <a:t>Ethical: Aligned with moral standards.</a:t>
            </a:r>
          </a:p>
          <a:p>
            <a:pPr lvl="1"/>
            <a:r>
              <a:rPr lang="en-US" dirty="0"/>
              <a:t>Financial: Could the project fail in the marketplace?</a:t>
            </a:r>
          </a:p>
          <a:p>
            <a:pPr lvl="1"/>
            <a:r>
              <a:rPr lang="en-US" dirty="0"/>
              <a:t>Legal: Could a law be broken or could the authors be sued?</a:t>
            </a:r>
          </a:p>
          <a:p>
            <a:pPr lvl="1"/>
            <a:r>
              <a:rPr lang="en-US" dirty="0"/>
              <a:t>Other: What other types of risk are there?</a:t>
            </a:r>
          </a:p>
        </p:txBody>
      </p:sp>
    </p:spTree>
    <p:extLst>
      <p:ext uri="{BB962C8B-B14F-4D97-AF65-F5344CB8AC3E}">
        <p14:creationId xmlns:p14="http://schemas.microsoft.com/office/powerpoint/2010/main" val="2525309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BF76D-A79E-6A4E-9A16-054C0CC9B4BD}"/>
              </a:ext>
            </a:extLst>
          </p:cNvPr>
          <p:cNvSpPr>
            <a:spLocks noGrp="1"/>
          </p:cNvSpPr>
          <p:nvPr>
            <p:ph type="title"/>
          </p:nvPr>
        </p:nvSpPr>
        <p:spPr/>
        <p:txBody>
          <a:bodyPr/>
          <a:lstStyle/>
          <a:p>
            <a:r>
              <a:rPr lang="en-US" dirty="0"/>
              <a:t>Class Assignment</a:t>
            </a:r>
          </a:p>
        </p:txBody>
      </p:sp>
      <p:sp>
        <p:nvSpPr>
          <p:cNvPr id="3" name="Content Placeholder 2">
            <a:extLst>
              <a:ext uri="{FF2B5EF4-FFF2-40B4-BE49-F238E27FC236}">
                <a16:creationId xmlns:a16="http://schemas.microsoft.com/office/drawing/2014/main" id="{4956689C-8AFF-A444-AC29-8884AA80BF72}"/>
              </a:ext>
            </a:extLst>
          </p:cNvPr>
          <p:cNvSpPr>
            <a:spLocks noGrp="1"/>
          </p:cNvSpPr>
          <p:nvPr>
            <p:ph sz="half" idx="1"/>
          </p:nvPr>
        </p:nvSpPr>
        <p:spPr/>
        <p:txBody>
          <a:bodyPr>
            <a:normAutofit fontScale="62500" lnSpcReduction="20000"/>
          </a:bodyPr>
          <a:lstStyle/>
          <a:p>
            <a:r>
              <a:rPr lang="en-US" b="1" dirty="0"/>
              <a:t>Risk Report</a:t>
            </a:r>
          </a:p>
          <a:p>
            <a:r>
              <a:rPr lang="en-US" dirty="0"/>
              <a:t>With your partner(s), come up with a complete and comprehensible list of risks to our H.E.L.P. Inc. mobile application. Each risk should contain the following information:</a:t>
            </a:r>
          </a:p>
          <a:p>
            <a:pPr lvl="1"/>
            <a:r>
              <a:rPr lang="en-US" b="1" dirty="0"/>
              <a:t>Name</a:t>
            </a:r>
            <a:r>
              <a:rPr lang="en-US" dirty="0"/>
              <a:t>: Give each risk a name.</a:t>
            </a:r>
          </a:p>
          <a:p>
            <a:pPr lvl="1"/>
            <a:r>
              <a:rPr lang="en-US" b="1" dirty="0"/>
              <a:t>Source</a:t>
            </a:r>
            <a:r>
              <a:rPr lang="en-US" dirty="0"/>
              <a:t>: Medical, governmental, political, academic, corporate, military, or religious.</a:t>
            </a:r>
          </a:p>
          <a:p>
            <a:pPr lvl="1"/>
            <a:r>
              <a:rPr lang="en-US" b="1" dirty="0"/>
              <a:t>Type</a:t>
            </a:r>
            <a:r>
              <a:rPr lang="en-US" dirty="0"/>
              <a:t>: Security, ethical, financial, or legal.</a:t>
            </a:r>
          </a:p>
          <a:p>
            <a:pPr lvl="1"/>
            <a:r>
              <a:rPr lang="en-US" b="1" dirty="0"/>
              <a:t>Severity</a:t>
            </a:r>
            <a:r>
              <a:rPr lang="en-US" dirty="0"/>
              <a:t>: Give a two or three sentence description of how severe the risk is.</a:t>
            </a:r>
          </a:p>
          <a:p>
            <a:pPr lvl="1"/>
            <a:r>
              <a:rPr lang="en-US" b="1" dirty="0"/>
              <a:t>Description</a:t>
            </a:r>
            <a:r>
              <a:rPr lang="en-US" dirty="0"/>
              <a:t>: Give a two or three sentence description of the risk.</a:t>
            </a:r>
          </a:p>
          <a:p>
            <a:pPr lvl="1"/>
            <a:r>
              <a:rPr lang="en-US" b="1" dirty="0"/>
              <a:t>Citation</a:t>
            </a:r>
            <a:r>
              <a:rPr lang="en-US" dirty="0"/>
              <a:t>: Any source that informed you of this risk.</a:t>
            </a:r>
          </a:p>
          <a:p>
            <a:r>
              <a:rPr lang="en-US" dirty="0"/>
              <a:t>When making severity determinations, it is helpful to think of frequency and impact. If it occurs often and is severe, it is considered high risk. If it does occur often or is not highly severe, then it is medium risk. If it doesn't occur often and is not severe, then it is low risk.</a:t>
            </a:r>
          </a:p>
          <a:p>
            <a:endParaRPr lang="en-US" dirty="0"/>
          </a:p>
        </p:txBody>
      </p:sp>
      <p:sp>
        <p:nvSpPr>
          <p:cNvPr id="4" name="Content Placeholder 3">
            <a:extLst>
              <a:ext uri="{FF2B5EF4-FFF2-40B4-BE49-F238E27FC236}">
                <a16:creationId xmlns:a16="http://schemas.microsoft.com/office/drawing/2014/main" id="{1897DCD1-8D93-2142-9BE0-2676BDDD5FB3}"/>
              </a:ext>
            </a:extLst>
          </p:cNvPr>
          <p:cNvSpPr>
            <a:spLocks noGrp="1"/>
          </p:cNvSpPr>
          <p:nvPr>
            <p:ph sz="half" idx="2"/>
          </p:nvPr>
        </p:nvSpPr>
        <p:spPr/>
        <p:txBody>
          <a:bodyPr>
            <a:normAutofit fontScale="62500" lnSpcReduction="20000"/>
          </a:bodyPr>
          <a:lstStyle/>
          <a:p>
            <a:r>
              <a:rPr lang="en-US" b="1" dirty="0"/>
              <a:t>Submission</a:t>
            </a:r>
          </a:p>
          <a:p>
            <a:r>
              <a:rPr lang="en-US" dirty="0"/>
              <a:t>Your team will submit a single document for your risks. The document needs to be in the PDF format. The number of risks will vary by team. For example, one team may have one broadly-defined risk whereas another may have six risks that describe the same issue. </a:t>
            </a:r>
          </a:p>
          <a:p>
            <a:r>
              <a:rPr lang="en-US" b="1" dirty="0"/>
              <a:t>Nevertheless, a good rule-of-thumb is to have a few </a:t>
            </a:r>
            <a:r>
              <a:rPr lang="en-US" b="1" u="sng" dirty="0"/>
              <a:t>dozen risks</a:t>
            </a:r>
            <a:r>
              <a:rPr lang="en-US" b="1" dirty="0"/>
              <a:t>.</a:t>
            </a:r>
          </a:p>
          <a:p>
            <a:endParaRPr lang="en-US" dirty="0"/>
          </a:p>
        </p:txBody>
      </p:sp>
    </p:spTree>
    <p:extLst>
      <p:ext uri="{BB962C8B-B14F-4D97-AF65-F5344CB8AC3E}">
        <p14:creationId xmlns:p14="http://schemas.microsoft.com/office/powerpoint/2010/main" val="12410834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CA2B1-CFD4-F944-BEBB-BF755ECFFB99}"/>
              </a:ext>
            </a:extLst>
          </p:cNvPr>
          <p:cNvSpPr>
            <a:spLocks noGrp="1"/>
          </p:cNvSpPr>
          <p:nvPr>
            <p:ph type="title"/>
          </p:nvPr>
        </p:nvSpPr>
        <p:spPr/>
        <p:txBody>
          <a:bodyPr/>
          <a:lstStyle/>
          <a:p>
            <a:r>
              <a:rPr lang="en-US" b="1" dirty="0"/>
              <a:t>W12 Report: Risk Mitigation </a:t>
            </a:r>
            <a:endParaRPr lang="en-US" dirty="0"/>
          </a:p>
        </p:txBody>
      </p:sp>
      <p:sp>
        <p:nvSpPr>
          <p:cNvPr id="3" name="Content Placeholder 2">
            <a:extLst>
              <a:ext uri="{FF2B5EF4-FFF2-40B4-BE49-F238E27FC236}">
                <a16:creationId xmlns:a16="http://schemas.microsoft.com/office/drawing/2014/main" id="{0BC4EF61-CB93-5943-8141-2FD35E9A222E}"/>
              </a:ext>
            </a:extLst>
          </p:cNvPr>
          <p:cNvSpPr>
            <a:spLocks noGrp="1"/>
          </p:cNvSpPr>
          <p:nvPr>
            <p:ph idx="1"/>
          </p:nvPr>
        </p:nvSpPr>
        <p:spPr/>
        <p:txBody>
          <a:bodyPr>
            <a:normAutofit fontScale="55000" lnSpcReduction="20000"/>
          </a:bodyPr>
          <a:lstStyle/>
          <a:p>
            <a:r>
              <a:rPr lang="en-US" b="1" dirty="0"/>
              <a:t>Types of Risk Mitigation</a:t>
            </a:r>
          </a:p>
          <a:p>
            <a:r>
              <a:rPr lang="en-US" dirty="0"/>
              <a:t>There are several ways to mitigate a risk: prevention, transference, acceptance, or avoidance.</a:t>
            </a:r>
          </a:p>
          <a:p>
            <a:pPr lvl="1"/>
            <a:r>
              <a:rPr lang="en-US" b="1" dirty="0"/>
              <a:t>Prevention</a:t>
            </a:r>
          </a:p>
          <a:p>
            <a:pPr lvl="2"/>
            <a:r>
              <a:rPr lang="en-US" dirty="0"/>
              <a:t>Prevention mitigation is the process of putting up a defense to prevent it from happening. It could be as simple as fixing a bug. It can be as complex as adding technology to make the risk less likely to manifest itself. For example, to mitigate the risk of your car being stolen, you could lock at the doors or store it in the locked garage.</a:t>
            </a:r>
          </a:p>
          <a:p>
            <a:pPr lvl="1"/>
            <a:r>
              <a:rPr lang="en-US" b="1" dirty="0"/>
              <a:t>Transference</a:t>
            </a:r>
          </a:p>
          <a:p>
            <a:pPr lvl="2"/>
            <a:r>
              <a:rPr lang="en-US" dirty="0"/>
              <a:t>Transference is the process of having another party assume the risk. A typical example is an insurance policy. If your car is insured and it is stolen, the insurance company will replace the car. This is sometimes called "risk sharing."</a:t>
            </a:r>
          </a:p>
          <a:p>
            <a:pPr lvl="1"/>
            <a:r>
              <a:rPr lang="en-US" b="1" dirty="0"/>
              <a:t>Acceptance</a:t>
            </a:r>
          </a:p>
          <a:p>
            <a:pPr lvl="2"/>
            <a:r>
              <a:rPr lang="en-US" dirty="0"/>
              <a:t>Acceptance is recognizing a risk and deciding to not do anything about it. For example, you accept that driving on the highway may cause death or injury.</a:t>
            </a:r>
          </a:p>
          <a:p>
            <a:pPr lvl="1"/>
            <a:r>
              <a:rPr lang="en-US" b="1" dirty="0"/>
              <a:t>Avoidance</a:t>
            </a:r>
          </a:p>
          <a:p>
            <a:pPr lvl="2"/>
            <a:r>
              <a:rPr lang="en-US" dirty="0"/>
              <a:t>Avoidance is the process of changing the activity, process, or policy that introduces the risk. This can be as simple as cutting a feature that is known to be risky. It can be as complex as changing a technology from one that has a risk to one that does not. For example, you can avoid driving at night if you have night vision problems or avoid driving during bad weather if your tires are not new.</a:t>
            </a:r>
          </a:p>
          <a:p>
            <a:r>
              <a:rPr lang="en-US" b="1" dirty="0"/>
              <a:t>Risk Mitigation Plan</a:t>
            </a:r>
          </a:p>
          <a:p>
            <a:pPr lvl="1"/>
            <a:r>
              <a:rPr lang="en-US" dirty="0"/>
              <a:t>Your assignment is to create a plan for how to mitigate every risk from our risk identification assignment previously submitted. Copy your previous submission (making any necessary adjustments from your instructor's feedback) and add a new entry in each section: Mitigation. Each mitigation item should list the type (prevention, transference, acceptance, or avoidance) and details of how the mitigation will occur.</a:t>
            </a:r>
          </a:p>
          <a:p>
            <a:pPr lvl="1"/>
            <a:r>
              <a:rPr lang="en-US" dirty="0"/>
              <a:t>Note that each risk previously described should have a two to five sentence mitigation plan.</a:t>
            </a:r>
          </a:p>
          <a:p>
            <a:endParaRPr lang="en-US" dirty="0"/>
          </a:p>
        </p:txBody>
      </p:sp>
      <p:pic>
        <p:nvPicPr>
          <p:cNvPr id="2050" name="Picture 2" descr="Five Things to Know about Risk Mitigation | riskmethods">
            <a:extLst>
              <a:ext uri="{FF2B5EF4-FFF2-40B4-BE49-F238E27FC236}">
                <a16:creationId xmlns:a16="http://schemas.microsoft.com/office/drawing/2014/main" id="{6D53851E-6DB7-C142-A8F2-FCACDF85DB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0" y="0"/>
            <a:ext cx="3429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181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5DDE4-7750-144F-877A-79EA39726E9A}"/>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C00CB810-914C-764E-B760-B894969F88B8}"/>
              </a:ext>
            </a:extLst>
          </p:cNvPr>
          <p:cNvSpPr>
            <a:spLocks noGrp="1"/>
          </p:cNvSpPr>
          <p:nvPr>
            <p:ph idx="1"/>
          </p:nvPr>
        </p:nvSpPr>
        <p:spPr>
          <a:xfrm>
            <a:off x="838200" y="1886857"/>
            <a:ext cx="5105400" cy="4290106"/>
          </a:xfrm>
        </p:spPr>
        <p:txBody>
          <a:bodyPr>
            <a:normAutofit/>
          </a:bodyPr>
          <a:lstStyle/>
          <a:p>
            <a:r>
              <a:rPr lang="en-US" dirty="0"/>
              <a:t>Preview week review</a:t>
            </a:r>
          </a:p>
          <a:p>
            <a:pPr lvl="1"/>
            <a:endParaRPr lang="en-US" dirty="0"/>
          </a:p>
          <a:p>
            <a:r>
              <a:rPr lang="en-US" dirty="0"/>
              <a:t>Reading</a:t>
            </a:r>
          </a:p>
          <a:p>
            <a:endParaRPr lang="en-US" dirty="0"/>
          </a:p>
          <a:p>
            <a:r>
              <a:rPr lang="en-US" dirty="0"/>
              <a:t>Assignments</a:t>
            </a:r>
          </a:p>
          <a:p>
            <a:pPr lvl="1"/>
            <a:r>
              <a:rPr lang="en-US" b="1" dirty="0"/>
              <a:t>W12 Report: Risk Identification</a:t>
            </a:r>
          </a:p>
          <a:p>
            <a:pPr lvl="1"/>
            <a:r>
              <a:rPr lang="en-US" b="1" dirty="0"/>
              <a:t>W12 Report: Risk Mitigation </a:t>
            </a:r>
          </a:p>
          <a:p>
            <a:pPr lvl="1"/>
            <a:endParaRPr lang="en-US" dirty="0"/>
          </a:p>
        </p:txBody>
      </p:sp>
      <p:pic>
        <p:nvPicPr>
          <p:cNvPr id="5" name="Content Placeholder 4">
            <a:extLst>
              <a:ext uri="{FF2B5EF4-FFF2-40B4-BE49-F238E27FC236}">
                <a16:creationId xmlns:a16="http://schemas.microsoft.com/office/drawing/2014/main" id="{CCFFE8A1-3774-324A-8FEB-D4AAFC7C54FF}"/>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bwMode="auto">
          <a:xfrm>
            <a:off x="5943600" y="0"/>
            <a:ext cx="6248400" cy="4023360"/>
          </a:xfrm>
          <a:prstGeom prst="rect">
            <a:avLst/>
          </a:prstGeom>
          <a:noFill/>
        </p:spPr>
      </p:pic>
    </p:spTree>
    <p:extLst>
      <p:ext uri="{BB962C8B-B14F-4D97-AF65-F5344CB8AC3E}">
        <p14:creationId xmlns:p14="http://schemas.microsoft.com/office/powerpoint/2010/main" val="560425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4ECCB-DABF-5440-BA33-BA3CAE75CDB8}"/>
              </a:ext>
            </a:extLst>
          </p:cNvPr>
          <p:cNvSpPr>
            <a:spLocks noGrp="1"/>
          </p:cNvSpPr>
          <p:nvPr>
            <p:ph type="title"/>
          </p:nvPr>
        </p:nvSpPr>
        <p:spPr/>
        <p:txBody>
          <a:bodyPr/>
          <a:lstStyle/>
          <a:p>
            <a:r>
              <a:rPr lang="en-US" b="1" dirty="0"/>
              <a:t>W12 Report: Risk Identification</a:t>
            </a:r>
            <a:br>
              <a:rPr lang="en-US" b="1" dirty="0"/>
            </a:br>
            <a:endParaRPr lang="en-US" dirty="0"/>
          </a:p>
        </p:txBody>
      </p:sp>
      <p:sp>
        <p:nvSpPr>
          <p:cNvPr id="4" name="Content Placeholder 3">
            <a:extLst>
              <a:ext uri="{FF2B5EF4-FFF2-40B4-BE49-F238E27FC236}">
                <a16:creationId xmlns:a16="http://schemas.microsoft.com/office/drawing/2014/main" id="{7C3A2762-516F-B74E-8E8F-18F918CE2A43}"/>
              </a:ext>
            </a:extLst>
          </p:cNvPr>
          <p:cNvSpPr>
            <a:spLocks noGrp="1"/>
          </p:cNvSpPr>
          <p:nvPr>
            <p:ph sz="half" idx="1"/>
          </p:nvPr>
        </p:nvSpPr>
        <p:spPr/>
        <p:txBody>
          <a:bodyPr>
            <a:normAutofit fontScale="47500" lnSpcReduction="20000"/>
          </a:bodyPr>
          <a:lstStyle/>
          <a:p>
            <a:r>
              <a:rPr lang="en-US" b="1" dirty="0"/>
              <a:t>Scenario</a:t>
            </a:r>
          </a:p>
          <a:p>
            <a:r>
              <a:rPr lang="en-US" dirty="0"/>
              <a:t>The H.E.L.P. Inc. mobile application is a tool to facilitate medical workers record and share patient health care data. After much work, the development team believes they have sorted out all the technical issues. It is your team's job to identify the non-technical risks to the project.</a:t>
            </a:r>
          </a:p>
          <a:p>
            <a:endParaRPr lang="en-US" dirty="0"/>
          </a:p>
        </p:txBody>
      </p:sp>
      <p:sp>
        <p:nvSpPr>
          <p:cNvPr id="5" name="Content Placeholder 4">
            <a:extLst>
              <a:ext uri="{FF2B5EF4-FFF2-40B4-BE49-F238E27FC236}">
                <a16:creationId xmlns:a16="http://schemas.microsoft.com/office/drawing/2014/main" id="{33554C5F-00E7-AD42-A85F-6BD84F254839}"/>
              </a:ext>
            </a:extLst>
          </p:cNvPr>
          <p:cNvSpPr>
            <a:spLocks noGrp="1"/>
          </p:cNvSpPr>
          <p:nvPr>
            <p:ph sz="half" idx="2"/>
          </p:nvPr>
        </p:nvSpPr>
        <p:spPr/>
        <p:txBody>
          <a:bodyPr>
            <a:normAutofit fontScale="47500" lnSpcReduction="20000"/>
          </a:bodyPr>
          <a:lstStyle/>
          <a:p>
            <a:r>
              <a:rPr lang="en-US" b="1" dirty="0"/>
              <a:t>Risk Identification</a:t>
            </a:r>
          </a:p>
          <a:p>
            <a:r>
              <a:rPr lang="en-US" dirty="0"/>
              <a:t>Risks to a project can come from a variety of sources:</a:t>
            </a:r>
          </a:p>
          <a:p>
            <a:pPr lvl="1"/>
            <a:r>
              <a:rPr lang="en-US" dirty="0"/>
              <a:t>Medical: Insurance, services, and payments of a health care giver</a:t>
            </a:r>
          </a:p>
          <a:p>
            <a:pPr lvl="1"/>
            <a:r>
              <a:rPr lang="en-US" dirty="0"/>
              <a:t>Governmental: Local, city, state, and federal government policies and laws</a:t>
            </a:r>
          </a:p>
          <a:p>
            <a:pPr lvl="1"/>
            <a:r>
              <a:rPr lang="en-US" dirty="0"/>
              <a:t>Political: Interpersonal issues, pride, dealing with hierarchy and authority of power</a:t>
            </a:r>
          </a:p>
          <a:p>
            <a:pPr lvl="1"/>
            <a:r>
              <a:rPr lang="en-US" dirty="0"/>
              <a:t>Academic: Schools, education and learning, and standard of living</a:t>
            </a:r>
          </a:p>
          <a:p>
            <a:pPr lvl="1"/>
            <a:r>
              <a:rPr lang="en-US" dirty="0"/>
              <a:t>Corporate: Trade secrets, rivalries, etc.</a:t>
            </a:r>
          </a:p>
          <a:p>
            <a:pPr lvl="1"/>
            <a:r>
              <a:rPr lang="en-US" dirty="0"/>
              <a:t>Military: Protection of civilians, advancing national interests, military secrets</a:t>
            </a:r>
          </a:p>
          <a:p>
            <a:pPr lvl="1"/>
            <a:r>
              <a:rPr lang="en-US" dirty="0"/>
              <a:t>Religious: Matters of faith and morality</a:t>
            </a:r>
          </a:p>
          <a:p>
            <a:pPr lvl="1"/>
            <a:r>
              <a:rPr lang="en-US" dirty="0"/>
              <a:t>Others: Is there another source not listed here?</a:t>
            </a:r>
          </a:p>
          <a:p>
            <a:r>
              <a:rPr lang="en-US" dirty="0"/>
              <a:t>These risks can manifest themselves in a variety of ways or types:</a:t>
            </a:r>
          </a:p>
          <a:p>
            <a:pPr lvl="1"/>
            <a:r>
              <a:rPr lang="en-US" dirty="0"/>
              <a:t>Security: Providing confidentiality, integrity, and availability assurances.</a:t>
            </a:r>
          </a:p>
          <a:p>
            <a:pPr lvl="1"/>
            <a:r>
              <a:rPr lang="en-US" dirty="0"/>
              <a:t>Ethical: Aligned with moral standards.</a:t>
            </a:r>
          </a:p>
          <a:p>
            <a:pPr lvl="1"/>
            <a:r>
              <a:rPr lang="en-US" dirty="0"/>
              <a:t>Financial: Could the project fail in the marketplace?</a:t>
            </a:r>
          </a:p>
          <a:p>
            <a:pPr lvl="1"/>
            <a:r>
              <a:rPr lang="en-US" dirty="0"/>
              <a:t>Legal: Could a law be broken or could the authors be sued?</a:t>
            </a:r>
          </a:p>
          <a:p>
            <a:pPr lvl="1"/>
            <a:r>
              <a:rPr lang="en-US" dirty="0"/>
              <a:t>Other: What other types of risk are there?</a:t>
            </a:r>
          </a:p>
        </p:txBody>
      </p:sp>
    </p:spTree>
    <p:extLst>
      <p:ext uri="{BB962C8B-B14F-4D97-AF65-F5344CB8AC3E}">
        <p14:creationId xmlns:p14="http://schemas.microsoft.com/office/powerpoint/2010/main" val="3360406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BF76D-A79E-6A4E-9A16-054C0CC9B4BD}"/>
              </a:ext>
            </a:extLst>
          </p:cNvPr>
          <p:cNvSpPr>
            <a:spLocks noGrp="1"/>
          </p:cNvSpPr>
          <p:nvPr>
            <p:ph type="title"/>
          </p:nvPr>
        </p:nvSpPr>
        <p:spPr/>
        <p:txBody>
          <a:bodyPr/>
          <a:lstStyle/>
          <a:p>
            <a:r>
              <a:rPr lang="en-US" dirty="0"/>
              <a:t>Class Assignment</a:t>
            </a:r>
          </a:p>
        </p:txBody>
      </p:sp>
      <p:sp>
        <p:nvSpPr>
          <p:cNvPr id="3" name="Content Placeholder 2">
            <a:extLst>
              <a:ext uri="{FF2B5EF4-FFF2-40B4-BE49-F238E27FC236}">
                <a16:creationId xmlns:a16="http://schemas.microsoft.com/office/drawing/2014/main" id="{4956689C-8AFF-A444-AC29-8884AA80BF72}"/>
              </a:ext>
            </a:extLst>
          </p:cNvPr>
          <p:cNvSpPr>
            <a:spLocks noGrp="1"/>
          </p:cNvSpPr>
          <p:nvPr>
            <p:ph sz="half" idx="1"/>
          </p:nvPr>
        </p:nvSpPr>
        <p:spPr/>
        <p:txBody>
          <a:bodyPr>
            <a:normAutofit fontScale="62500" lnSpcReduction="20000"/>
          </a:bodyPr>
          <a:lstStyle/>
          <a:p>
            <a:r>
              <a:rPr lang="en-US" b="1" dirty="0"/>
              <a:t>Risk Report</a:t>
            </a:r>
          </a:p>
          <a:p>
            <a:r>
              <a:rPr lang="en-US" dirty="0"/>
              <a:t>With your partner(s), come up with a complete and comprehensible list of risks to our H.E.L.P. Inc. mobile application. Each risk should contain the following information:</a:t>
            </a:r>
          </a:p>
          <a:p>
            <a:pPr lvl="1"/>
            <a:r>
              <a:rPr lang="en-US" b="1" dirty="0"/>
              <a:t>Name</a:t>
            </a:r>
            <a:r>
              <a:rPr lang="en-US" dirty="0"/>
              <a:t>: Give each risk a name.</a:t>
            </a:r>
          </a:p>
          <a:p>
            <a:pPr lvl="1"/>
            <a:r>
              <a:rPr lang="en-US" b="1" dirty="0"/>
              <a:t>Source</a:t>
            </a:r>
            <a:r>
              <a:rPr lang="en-US" dirty="0"/>
              <a:t>: Medical, governmental, political, academic, corporate, military, or religious.</a:t>
            </a:r>
          </a:p>
          <a:p>
            <a:pPr lvl="1"/>
            <a:r>
              <a:rPr lang="en-US" b="1" dirty="0"/>
              <a:t>Type</a:t>
            </a:r>
            <a:r>
              <a:rPr lang="en-US" dirty="0"/>
              <a:t>: Security, ethical, financial, or legal.</a:t>
            </a:r>
          </a:p>
          <a:p>
            <a:pPr lvl="1"/>
            <a:r>
              <a:rPr lang="en-US" b="1" dirty="0"/>
              <a:t>Severity</a:t>
            </a:r>
            <a:r>
              <a:rPr lang="en-US" dirty="0"/>
              <a:t>: Give a two or three sentence description of how severe the risk is.</a:t>
            </a:r>
          </a:p>
          <a:p>
            <a:pPr lvl="1"/>
            <a:r>
              <a:rPr lang="en-US" b="1" dirty="0"/>
              <a:t>Description</a:t>
            </a:r>
            <a:r>
              <a:rPr lang="en-US" dirty="0"/>
              <a:t>: Give a two or three sentence description of the risk.</a:t>
            </a:r>
          </a:p>
          <a:p>
            <a:pPr lvl="1"/>
            <a:r>
              <a:rPr lang="en-US" b="1" dirty="0"/>
              <a:t>Citation</a:t>
            </a:r>
            <a:r>
              <a:rPr lang="en-US" dirty="0"/>
              <a:t>: Any source that informed you of this risk.</a:t>
            </a:r>
          </a:p>
          <a:p>
            <a:r>
              <a:rPr lang="en-US" dirty="0"/>
              <a:t>When making severity determinations, it is helpful to think of frequency and impact. If it occurs often and is severe, it is considered high risk. If it does occur often or is not highly severe, then it is medium risk. If it doesn't occur often and is not severe, then it is low risk.</a:t>
            </a:r>
          </a:p>
          <a:p>
            <a:endParaRPr lang="en-US" dirty="0"/>
          </a:p>
        </p:txBody>
      </p:sp>
      <p:sp>
        <p:nvSpPr>
          <p:cNvPr id="4" name="Content Placeholder 3">
            <a:extLst>
              <a:ext uri="{FF2B5EF4-FFF2-40B4-BE49-F238E27FC236}">
                <a16:creationId xmlns:a16="http://schemas.microsoft.com/office/drawing/2014/main" id="{1897DCD1-8D93-2142-9BE0-2676BDDD5FB3}"/>
              </a:ext>
            </a:extLst>
          </p:cNvPr>
          <p:cNvSpPr>
            <a:spLocks noGrp="1"/>
          </p:cNvSpPr>
          <p:nvPr>
            <p:ph sz="half" idx="2"/>
          </p:nvPr>
        </p:nvSpPr>
        <p:spPr/>
        <p:txBody>
          <a:bodyPr>
            <a:normAutofit fontScale="62500" lnSpcReduction="20000"/>
          </a:bodyPr>
          <a:lstStyle/>
          <a:p>
            <a:r>
              <a:rPr lang="en-US" b="1" dirty="0"/>
              <a:t>Submission</a:t>
            </a:r>
          </a:p>
          <a:p>
            <a:r>
              <a:rPr lang="en-US" dirty="0"/>
              <a:t>Your team will submit a single document for your risks. The document needs to be in the PDF format. The number of risks will vary by team. For example, one team may have one broadly-defined risk whereas another may have six risks that describe the same issue. Nevertheless, a good rule-of-thumb is to have a few dozen risks.</a:t>
            </a:r>
          </a:p>
          <a:p>
            <a:endParaRPr lang="en-US" dirty="0"/>
          </a:p>
        </p:txBody>
      </p:sp>
    </p:spTree>
    <p:extLst>
      <p:ext uri="{BB962C8B-B14F-4D97-AF65-F5344CB8AC3E}">
        <p14:creationId xmlns:p14="http://schemas.microsoft.com/office/powerpoint/2010/main" val="261731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CA2B1-CFD4-F944-BEBB-BF755ECFFB99}"/>
              </a:ext>
            </a:extLst>
          </p:cNvPr>
          <p:cNvSpPr>
            <a:spLocks noGrp="1"/>
          </p:cNvSpPr>
          <p:nvPr>
            <p:ph type="title"/>
          </p:nvPr>
        </p:nvSpPr>
        <p:spPr/>
        <p:txBody>
          <a:bodyPr/>
          <a:lstStyle/>
          <a:p>
            <a:r>
              <a:rPr lang="en-US" b="1" dirty="0"/>
              <a:t>W12 Report: Risk Mitigation </a:t>
            </a:r>
            <a:endParaRPr lang="en-US" dirty="0"/>
          </a:p>
        </p:txBody>
      </p:sp>
      <p:sp>
        <p:nvSpPr>
          <p:cNvPr id="3" name="Content Placeholder 2">
            <a:extLst>
              <a:ext uri="{FF2B5EF4-FFF2-40B4-BE49-F238E27FC236}">
                <a16:creationId xmlns:a16="http://schemas.microsoft.com/office/drawing/2014/main" id="{0BC4EF61-CB93-5943-8141-2FD35E9A222E}"/>
              </a:ext>
            </a:extLst>
          </p:cNvPr>
          <p:cNvSpPr>
            <a:spLocks noGrp="1"/>
          </p:cNvSpPr>
          <p:nvPr>
            <p:ph idx="1"/>
          </p:nvPr>
        </p:nvSpPr>
        <p:spPr/>
        <p:txBody>
          <a:bodyPr>
            <a:normAutofit fontScale="55000" lnSpcReduction="20000"/>
          </a:bodyPr>
          <a:lstStyle/>
          <a:p>
            <a:r>
              <a:rPr lang="en-US" b="1" dirty="0"/>
              <a:t>Types of Risk Mitigation</a:t>
            </a:r>
          </a:p>
          <a:p>
            <a:r>
              <a:rPr lang="en-US" dirty="0"/>
              <a:t>There are several ways to mitigate a risk: prevention, transference, acceptance, or avoidance.</a:t>
            </a:r>
          </a:p>
          <a:p>
            <a:pPr lvl="1"/>
            <a:r>
              <a:rPr lang="en-US" b="1" dirty="0"/>
              <a:t>Prevention</a:t>
            </a:r>
          </a:p>
          <a:p>
            <a:pPr lvl="2"/>
            <a:r>
              <a:rPr lang="en-US" dirty="0"/>
              <a:t>Prevention mitigation is the process of putting up a defense to prevent it from happening. It could be as simple as fixing a bug. It can be as complex as adding technology to make the risk less likely to manifest itself. For example, to mitigate the risk of your car being stolen, you could lock at the doors or store it in the locked garage.</a:t>
            </a:r>
          </a:p>
          <a:p>
            <a:pPr lvl="1"/>
            <a:r>
              <a:rPr lang="en-US" b="1" dirty="0"/>
              <a:t>Transference</a:t>
            </a:r>
          </a:p>
          <a:p>
            <a:pPr lvl="2"/>
            <a:r>
              <a:rPr lang="en-US" dirty="0"/>
              <a:t>Transference is the process of having another party assume the risk. A typical example is an insurance policy. If your car is insured and it is stolen, the insurance company will replace the car. This is sometimes called "risk sharing."</a:t>
            </a:r>
          </a:p>
          <a:p>
            <a:pPr lvl="1"/>
            <a:r>
              <a:rPr lang="en-US" b="1" dirty="0"/>
              <a:t>Acceptance</a:t>
            </a:r>
          </a:p>
          <a:p>
            <a:pPr lvl="2"/>
            <a:r>
              <a:rPr lang="en-US" dirty="0"/>
              <a:t>Acceptance is recognizing a risk and deciding to not do anything about it. For example, you accept that driving on the highway may cause death or injury.</a:t>
            </a:r>
          </a:p>
          <a:p>
            <a:pPr lvl="1"/>
            <a:r>
              <a:rPr lang="en-US" b="1" dirty="0"/>
              <a:t>Avoidance</a:t>
            </a:r>
          </a:p>
          <a:p>
            <a:pPr lvl="2"/>
            <a:r>
              <a:rPr lang="en-US" dirty="0"/>
              <a:t>Avoidance is the process of changing the activity, process, or policy that introduces the risk. This can be as simple as cutting a feature that is known to be risky. It can be as complex as changing a technology from one that has a risk to one that does not. For example, you can avoid driving at night if you have night vision problems or avoid driving during bad weather if your tires are not new.</a:t>
            </a:r>
          </a:p>
          <a:p>
            <a:r>
              <a:rPr lang="en-US" b="1" dirty="0"/>
              <a:t>Risk Mitigation Plan</a:t>
            </a:r>
          </a:p>
          <a:p>
            <a:pPr lvl="1"/>
            <a:r>
              <a:rPr lang="en-US" dirty="0"/>
              <a:t>Your assignment is to create a plan for how to mitigate every risk from our risk identification assignment previously submitted. Copy your previous submission (making any necessary adjustments from your instructor's feedback) and add a new entry in each section: Mitigation. Each mitigation item should list the type (prevention, transference, acceptance, or avoidance) and details of how the mitigation will occur.</a:t>
            </a:r>
          </a:p>
          <a:p>
            <a:pPr lvl="1"/>
            <a:r>
              <a:rPr lang="en-US" dirty="0"/>
              <a:t>Note that each risk previously described should have a two to five sentence mitigation plan.</a:t>
            </a:r>
          </a:p>
          <a:p>
            <a:endParaRPr lang="en-US" dirty="0"/>
          </a:p>
        </p:txBody>
      </p:sp>
      <p:pic>
        <p:nvPicPr>
          <p:cNvPr id="2050" name="Picture 2" descr="Five Things to Know about Risk Mitigation | riskmethods">
            <a:extLst>
              <a:ext uri="{FF2B5EF4-FFF2-40B4-BE49-F238E27FC236}">
                <a16:creationId xmlns:a16="http://schemas.microsoft.com/office/drawing/2014/main" id="{6D53851E-6DB7-C142-A8F2-FCACDF85DB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0" y="0"/>
            <a:ext cx="3429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059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D1A46-4EB2-3D41-8CE2-EDE6A616FE8E}"/>
              </a:ext>
            </a:extLst>
          </p:cNvPr>
          <p:cNvSpPr>
            <a:spLocks noGrp="1"/>
          </p:cNvSpPr>
          <p:nvPr>
            <p:ph type="title"/>
          </p:nvPr>
        </p:nvSpPr>
        <p:spPr/>
        <p:txBody>
          <a:bodyPr/>
          <a:lstStyle/>
          <a:p>
            <a:r>
              <a:rPr lang="en-US" dirty="0"/>
              <a:t>Development Telephone Game Video</a:t>
            </a:r>
          </a:p>
        </p:txBody>
      </p:sp>
    </p:spTree>
    <p:extLst>
      <p:ext uri="{BB962C8B-B14F-4D97-AF65-F5344CB8AC3E}">
        <p14:creationId xmlns:p14="http://schemas.microsoft.com/office/powerpoint/2010/main" val="3318169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Powers That Be… Friend or Foe</a:t>
            </a:r>
          </a:p>
        </p:txBody>
      </p:sp>
      <p:sp>
        <p:nvSpPr>
          <p:cNvPr id="3" name="Content Placeholder 2"/>
          <p:cNvSpPr>
            <a:spLocks noGrp="1"/>
          </p:cNvSpPr>
          <p:nvPr>
            <p:ph idx="1"/>
          </p:nvPr>
        </p:nvSpPr>
        <p:spPr/>
        <p:txBody>
          <a:bodyPr/>
          <a:lstStyle/>
          <a:p>
            <a:endParaRPr lang="en-US" dirty="0"/>
          </a:p>
          <a:p>
            <a:endParaRPr lang="en-US" dirty="0"/>
          </a:p>
        </p:txBody>
      </p:sp>
      <p:graphicFrame>
        <p:nvGraphicFramePr>
          <p:cNvPr id="4" name="Diagram 3"/>
          <p:cNvGraphicFramePr/>
          <p:nvPr/>
        </p:nvGraphicFramePr>
        <p:xfrm>
          <a:off x="1524000" y="1397000"/>
          <a:ext cx="9144000" cy="546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8611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Powers That Be… Friend or Foe</a:t>
            </a:r>
          </a:p>
        </p:txBody>
      </p:sp>
      <p:sp>
        <p:nvSpPr>
          <p:cNvPr id="3" name="Content Placeholder 2"/>
          <p:cNvSpPr>
            <a:spLocks noGrp="1"/>
          </p:cNvSpPr>
          <p:nvPr>
            <p:ph idx="1"/>
          </p:nvPr>
        </p:nvSpPr>
        <p:spPr/>
        <p:txBody>
          <a:bodyPr/>
          <a:lstStyle/>
          <a:p>
            <a:endParaRPr lang="en-US" dirty="0"/>
          </a:p>
          <a:p>
            <a:endParaRPr lang="en-US" dirty="0"/>
          </a:p>
        </p:txBody>
      </p:sp>
      <p:graphicFrame>
        <p:nvGraphicFramePr>
          <p:cNvPr id="4" name="Diagram 3"/>
          <p:cNvGraphicFramePr/>
          <p:nvPr/>
        </p:nvGraphicFramePr>
        <p:xfrm>
          <a:off x="1524000" y="1397000"/>
          <a:ext cx="9144000" cy="546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59776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79</TotalTime>
  <Words>3071</Words>
  <Application>Microsoft Macintosh PowerPoint</Application>
  <PresentationFormat>Widescreen</PresentationFormat>
  <Paragraphs>313</Paragraphs>
  <Slides>27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Tahoma</vt:lpstr>
      <vt:lpstr>TimesNewRomanPSMT</vt:lpstr>
      <vt:lpstr>Wingdings 3</vt:lpstr>
      <vt:lpstr>Office Theme</vt:lpstr>
      <vt:lpstr>CSE 270</vt:lpstr>
      <vt:lpstr>Why do we do testing?</vt:lpstr>
      <vt:lpstr>Overview</vt:lpstr>
      <vt:lpstr>W12 Report: Risk Identification </vt:lpstr>
      <vt:lpstr>Class Assignment</vt:lpstr>
      <vt:lpstr>W12 Report: Risk Mitigation </vt:lpstr>
      <vt:lpstr>Development Telephone Game Video</vt:lpstr>
      <vt:lpstr>Powers That Be… Friend or Foe</vt:lpstr>
      <vt:lpstr>Powers That Be… Friend or Foe</vt:lpstr>
      <vt:lpstr>Ethics</vt:lpstr>
      <vt:lpstr>ACM Code of Ethics and Professional Conduct</vt:lpstr>
      <vt:lpstr>ACM Code of Ethics and Professional Conduct</vt:lpstr>
      <vt:lpstr>Chapter 13. Testing for Software Security</vt:lpstr>
      <vt:lpstr>Buffer overflow 101</vt:lpstr>
      <vt:lpstr>Chapter 13. Testing for Software Security</vt:lpstr>
      <vt:lpstr>A Few Commonly Used  Risk Management Terms</vt:lpstr>
      <vt:lpstr>Computer Forensics</vt:lpstr>
      <vt:lpstr>A Short Guide to Project Risk Management Plan</vt:lpstr>
      <vt:lpstr>Risk Phrasing</vt:lpstr>
      <vt:lpstr>PowerPoint Presentation</vt:lpstr>
      <vt:lpstr>PowerPoint Presentation</vt:lpstr>
      <vt:lpstr>Risk Quadrants</vt:lpstr>
      <vt:lpstr>What is Risk Management? </vt:lpstr>
      <vt:lpstr>Risk Assessment</vt:lpstr>
      <vt:lpstr>W12 Report: Risk Identification </vt:lpstr>
      <vt:lpstr>Class Assignment</vt:lpstr>
      <vt:lpstr>W12 Report: Risk Mitigation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Clements, William</dc:creator>
  <cp:lastModifiedBy>Clements, William</cp:lastModifiedBy>
  <cp:revision>1</cp:revision>
  <dcterms:created xsi:type="dcterms:W3CDTF">2022-03-15T22:41:55Z</dcterms:created>
  <dcterms:modified xsi:type="dcterms:W3CDTF">2022-03-23T16:22:30Z</dcterms:modified>
</cp:coreProperties>
</file>