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53" r:id="rId3"/>
    <p:sldId id="257" r:id="rId4"/>
    <p:sldId id="348" r:id="rId5"/>
    <p:sldId id="350" r:id="rId6"/>
    <p:sldId id="349" r:id="rId7"/>
    <p:sldId id="35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72EC2-4D75-6D42-9682-FC55F2CB94F8}" v="21" dt="2022-04-04T16:38:4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6327"/>
  </p:normalViewPr>
  <p:slideViewPr>
    <p:cSldViewPr snapToGrid="0" snapToObjects="1">
      <p:cViewPr varScale="1">
        <p:scale>
          <a:sx n="44" d="100"/>
          <a:sy n="44" d="100"/>
        </p:scale>
        <p:origin x="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54C72EC2-4D75-6D42-9682-FC55F2CB94F8}"/>
    <pc:docChg chg="custSel addSld delSld modSld sldOrd">
      <pc:chgData name="Clements, William" userId="cbdb0636-a496-422a-8d40-98c53d494d26" providerId="ADAL" clId="{54C72EC2-4D75-6D42-9682-FC55F2CB94F8}" dt="2022-04-04T16:39:38.132" v="207" actId="20578"/>
      <pc:docMkLst>
        <pc:docMk/>
      </pc:docMkLst>
      <pc:sldChg chg="modSp mod">
        <pc:chgData name="Clements, William" userId="cbdb0636-a496-422a-8d40-98c53d494d26" providerId="ADAL" clId="{54C72EC2-4D75-6D42-9682-FC55F2CB94F8}" dt="2022-04-04T16:39:31.532" v="206" actId="20577"/>
        <pc:sldMkLst>
          <pc:docMk/>
          <pc:sldMk cId="1452188353" sldId="256"/>
        </pc:sldMkLst>
        <pc:spChg chg="mod">
          <ac:chgData name="Clements, William" userId="cbdb0636-a496-422a-8d40-98c53d494d26" providerId="ADAL" clId="{54C72EC2-4D75-6D42-9682-FC55F2CB94F8}" dt="2022-04-04T16:39:14.838" v="149" actId="20577"/>
          <ac:spMkLst>
            <pc:docMk/>
            <pc:sldMk cId="1452188353" sldId="256"/>
            <ac:spMk id="2" creationId="{5BE037B8-805E-5B4B-BC78-B49549303422}"/>
          </ac:spMkLst>
        </pc:spChg>
        <pc:spChg chg="mod">
          <ac:chgData name="Clements, William" userId="cbdb0636-a496-422a-8d40-98c53d494d26" providerId="ADAL" clId="{54C72EC2-4D75-6D42-9682-FC55F2CB94F8}" dt="2022-04-04T16:39:31.532" v="206" actId="20577"/>
          <ac:spMkLst>
            <pc:docMk/>
            <pc:sldMk cId="1452188353" sldId="256"/>
            <ac:spMk id="3" creationId="{F00AEA4E-B225-CE4C-B156-0249446EF3E3}"/>
          </ac:spMkLst>
        </pc:spChg>
      </pc:sldChg>
      <pc:sldChg chg="modSp add">
        <pc:chgData name="Clements, William" userId="cbdb0636-a496-422a-8d40-98c53d494d26" providerId="ADAL" clId="{54C72EC2-4D75-6D42-9682-FC55F2CB94F8}" dt="2022-04-04T14:48:04.105" v="25"/>
        <pc:sldMkLst>
          <pc:docMk/>
          <pc:sldMk cId="3043948116" sldId="257"/>
        </pc:sldMkLst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3043948116" sldId="257"/>
            <ac:spMk id="2" creationId="{C9A7E7AE-4985-4A11-B2B1-3A72B296AC32}"/>
          </ac:spMkLst>
        </pc:spChg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3043948116" sldId="257"/>
            <ac:spMk id="3" creationId="{FB02F379-61BF-48DC-8EA1-C30E2A4140DB}"/>
          </ac:spMkLst>
        </pc:spChg>
      </pc:sldChg>
      <pc:sldChg chg="addSp delSp modSp add mod">
        <pc:chgData name="Clements, William" userId="cbdb0636-a496-422a-8d40-98c53d494d26" providerId="ADAL" clId="{54C72EC2-4D75-6D42-9682-FC55F2CB94F8}" dt="2022-04-04T16:38:40.506" v="124" actId="21"/>
        <pc:sldMkLst>
          <pc:docMk/>
          <pc:sldMk cId="1896935475" sldId="260"/>
        </pc:sldMkLst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1896935475" sldId="260"/>
            <ac:spMk id="2" creationId="{A66C929D-CF98-7541-8DEC-D45F69A5D431}"/>
          </ac:spMkLst>
        </pc:spChg>
        <pc:spChg chg="mod">
          <ac:chgData name="Clements, William" userId="cbdb0636-a496-422a-8d40-98c53d494d26" providerId="ADAL" clId="{54C72EC2-4D75-6D42-9682-FC55F2CB94F8}" dt="2022-04-04T16:38:38.510" v="123" actId="27636"/>
          <ac:spMkLst>
            <pc:docMk/>
            <pc:sldMk cId="1896935475" sldId="260"/>
            <ac:spMk id="3" creationId="{3EBD026A-E227-C442-8D73-BB80C3CE6409}"/>
          </ac:spMkLst>
        </pc:spChg>
        <pc:picChg chg="add del mod">
          <ac:chgData name="Clements, William" userId="cbdb0636-a496-422a-8d40-98c53d494d26" providerId="ADAL" clId="{54C72EC2-4D75-6D42-9682-FC55F2CB94F8}" dt="2022-04-04T16:38:40.506" v="124" actId="21"/>
          <ac:picMkLst>
            <pc:docMk/>
            <pc:sldMk cId="1896935475" sldId="260"/>
            <ac:picMk id="4" creationId="{6191BA9A-DFF1-1045-BD7B-D99E8632E60D}"/>
          </ac:picMkLst>
        </pc:picChg>
      </pc:sldChg>
      <pc:sldChg chg="modSp add">
        <pc:chgData name="Clements, William" userId="cbdb0636-a496-422a-8d40-98c53d494d26" providerId="ADAL" clId="{54C72EC2-4D75-6D42-9682-FC55F2CB94F8}" dt="2022-04-04T14:48:04.105" v="25"/>
        <pc:sldMkLst>
          <pc:docMk/>
          <pc:sldMk cId="669395008" sldId="263"/>
        </pc:sldMkLst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669395008" sldId="263"/>
            <ac:spMk id="2" creationId="{C7EDB4CA-80F8-4547-82C8-93DFFF9D035C}"/>
          </ac:spMkLst>
        </pc:spChg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669395008" sldId="263"/>
            <ac:spMk id="3" creationId="{E8F23220-1301-544B-BA95-B30C5BD9D5DB}"/>
          </ac:spMkLst>
        </pc:spChg>
      </pc:sldChg>
      <pc:sldChg chg="add ord">
        <pc:chgData name="Clements, William" userId="cbdb0636-a496-422a-8d40-98c53d494d26" providerId="ADAL" clId="{54C72EC2-4D75-6D42-9682-FC55F2CB94F8}" dt="2022-04-04T16:39:38.132" v="207" actId="20578"/>
        <pc:sldMkLst>
          <pc:docMk/>
          <pc:sldMk cId="1274580937" sldId="348"/>
        </pc:sldMkLst>
      </pc:sldChg>
      <pc:sldChg chg="modSp add">
        <pc:chgData name="Clements, William" userId="cbdb0636-a496-422a-8d40-98c53d494d26" providerId="ADAL" clId="{54C72EC2-4D75-6D42-9682-FC55F2CB94F8}" dt="2022-04-04T14:48:04.105" v="25"/>
        <pc:sldMkLst>
          <pc:docMk/>
          <pc:sldMk cId="659738858" sldId="349"/>
        </pc:sldMkLst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659738858" sldId="349"/>
            <ac:spMk id="4" creationId="{F898BD06-F902-4115-AD46-3CA48D758D0B}"/>
          </ac:spMkLst>
        </pc:spChg>
      </pc:sldChg>
      <pc:sldChg chg="modSp add">
        <pc:chgData name="Clements, William" userId="cbdb0636-a496-422a-8d40-98c53d494d26" providerId="ADAL" clId="{54C72EC2-4D75-6D42-9682-FC55F2CB94F8}" dt="2022-04-04T14:48:04.105" v="25"/>
        <pc:sldMkLst>
          <pc:docMk/>
          <pc:sldMk cId="3156645021" sldId="350"/>
        </pc:sldMkLst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3156645021" sldId="350"/>
            <ac:spMk id="2" creationId="{DC17967E-50B2-4F71-8C68-6214F4036E82}"/>
          </ac:spMkLst>
        </pc:spChg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3156645021" sldId="350"/>
            <ac:spMk id="3" creationId="{340B73C0-EAB6-49F4-97C7-4DC0A1401C60}"/>
          </ac:spMkLst>
        </pc:spChg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3156645021" sldId="350"/>
            <ac:spMk id="5" creationId="{DBEC2380-F135-4EE9-BBA7-5449E2800A9E}"/>
          </ac:spMkLst>
        </pc:spChg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3156645021" sldId="350"/>
            <ac:spMk id="6" creationId="{BF6263E7-17DB-4EAB-B86A-3FD66384A0EC}"/>
          </ac:spMkLst>
        </pc:spChg>
      </pc:sldChg>
      <pc:sldChg chg="delSp modSp add del mod ord">
        <pc:chgData name="Clements, William" userId="cbdb0636-a496-422a-8d40-98c53d494d26" providerId="ADAL" clId="{54C72EC2-4D75-6D42-9682-FC55F2CB94F8}" dt="2022-04-04T16:38:17.531" v="117" actId="2696"/>
        <pc:sldMkLst>
          <pc:docMk/>
          <pc:sldMk cId="2864615422" sldId="351"/>
        </pc:sldMkLst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2864615422" sldId="351"/>
            <ac:spMk id="2" creationId="{56F45B45-66F6-4E92-9931-19E54A724E25}"/>
          </ac:spMkLst>
        </pc:spChg>
        <pc:graphicFrameChg chg="del">
          <ac:chgData name="Clements, William" userId="cbdb0636-a496-422a-8d40-98c53d494d26" providerId="ADAL" clId="{54C72EC2-4D75-6D42-9682-FC55F2CB94F8}" dt="2022-04-04T16:37:44.908" v="106" actId="478"/>
          <ac:graphicFrameMkLst>
            <pc:docMk/>
            <pc:sldMk cId="2864615422" sldId="351"/>
            <ac:graphicFrameMk id="9" creationId="{95DBD662-B024-4EF3-B346-B2C828222416}"/>
          </ac:graphicFrameMkLst>
        </pc:graphicFrameChg>
        <pc:picChg chg="del">
          <ac:chgData name="Clements, William" userId="cbdb0636-a496-422a-8d40-98c53d494d26" providerId="ADAL" clId="{54C72EC2-4D75-6D42-9682-FC55F2CB94F8}" dt="2022-04-04T16:37:42.499" v="105" actId="478"/>
          <ac:picMkLst>
            <pc:docMk/>
            <pc:sldMk cId="2864615422" sldId="351"/>
            <ac:picMk id="5" creationId="{7692AE59-26D5-440F-895A-3E0B88D82F5C}"/>
          </ac:picMkLst>
        </pc:picChg>
      </pc:sldChg>
      <pc:sldChg chg="addSp modSp add">
        <pc:chgData name="Clements, William" userId="cbdb0636-a496-422a-8d40-98c53d494d26" providerId="ADAL" clId="{54C72EC2-4D75-6D42-9682-FC55F2CB94F8}" dt="2022-04-04T16:38:45.531" v="125"/>
        <pc:sldMkLst>
          <pc:docMk/>
          <pc:sldMk cId="2995277884" sldId="352"/>
        </pc:sldMkLst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2995277884" sldId="352"/>
            <ac:spMk id="2" creationId="{CBC59F8A-832D-AA4F-878D-65F2EE37C67A}"/>
          </ac:spMkLst>
        </pc:spChg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2995277884" sldId="352"/>
            <ac:spMk id="3" creationId="{4D0C3EAF-CA25-CF43-8700-CC4AFB8FBB20}"/>
          </ac:spMkLst>
        </pc:spChg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2995277884" sldId="352"/>
            <ac:spMk id="4" creationId="{F6DAB91E-1276-9F4C-A347-382D1E830ED6}"/>
          </ac:spMkLst>
        </pc:spChg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2995277884" sldId="352"/>
            <ac:spMk id="5" creationId="{03DF4365-A413-1B43-98F7-9E589A90BF65}"/>
          </ac:spMkLst>
        </pc:spChg>
        <pc:spChg chg="mod">
          <ac:chgData name="Clements, William" userId="cbdb0636-a496-422a-8d40-98c53d494d26" providerId="ADAL" clId="{54C72EC2-4D75-6D42-9682-FC55F2CB94F8}" dt="2022-04-04T14:48:04.105" v="25"/>
          <ac:spMkLst>
            <pc:docMk/>
            <pc:sldMk cId="2995277884" sldId="352"/>
            <ac:spMk id="6" creationId="{C780C5FD-A471-B64C-8840-A2E588763A21}"/>
          </ac:spMkLst>
        </pc:spChg>
        <pc:picChg chg="add mod">
          <ac:chgData name="Clements, William" userId="cbdb0636-a496-422a-8d40-98c53d494d26" providerId="ADAL" clId="{54C72EC2-4D75-6D42-9682-FC55F2CB94F8}" dt="2022-04-04T16:38:45.531" v="125"/>
          <ac:picMkLst>
            <pc:docMk/>
            <pc:sldMk cId="2995277884" sldId="352"/>
            <ac:picMk id="9" creationId="{CB1F6387-7BF6-3741-94F6-6E73881D696C}"/>
          </ac:picMkLst>
        </pc:picChg>
      </pc:sldChg>
    </pc:docChg>
  </pc:docChgLst>
  <pc:docChgLst>
    <pc:chgData name="William" userId="cbdb0636-a496-422a-8d40-98c53d494d26" providerId="ADAL" clId="{FC97A15F-C170-4028-AD90-42C62C9810ED}"/>
    <pc:docChg chg="addSld modSld">
      <pc:chgData name="William" userId="cbdb0636-a496-422a-8d40-98c53d494d26" providerId="ADAL" clId="{FC97A15F-C170-4028-AD90-42C62C9810ED}" dt="2022-04-04T19:58:56.617" v="33" actId="20577"/>
      <pc:docMkLst>
        <pc:docMk/>
      </pc:docMkLst>
      <pc:sldChg chg="modSp new mod">
        <pc:chgData name="William" userId="cbdb0636-a496-422a-8d40-98c53d494d26" providerId="ADAL" clId="{FC97A15F-C170-4028-AD90-42C62C9810ED}" dt="2022-04-04T19:58:56.617" v="33" actId="20577"/>
        <pc:sldMkLst>
          <pc:docMk/>
          <pc:sldMk cId="3968354221" sldId="353"/>
        </pc:sldMkLst>
        <pc:spChg chg="mod">
          <ac:chgData name="William" userId="cbdb0636-a496-422a-8d40-98c53d494d26" providerId="ADAL" clId="{FC97A15F-C170-4028-AD90-42C62C9810ED}" dt="2022-04-04T19:58:56.617" v="33" actId="20577"/>
          <ac:spMkLst>
            <pc:docMk/>
            <pc:sldMk cId="3968354221" sldId="353"/>
            <ac:spMk id="2" creationId="{08879E96-4C58-4461-BC48-4F31B5112D40}"/>
          </ac:spMkLst>
        </pc:spChg>
        <pc:spChg chg="mod">
          <ac:chgData name="William" userId="cbdb0636-a496-422a-8d40-98c53d494d26" providerId="ADAL" clId="{FC97A15F-C170-4028-AD90-42C62C9810ED}" dt="2022-04-04T19:58:52.794" v="27" actId="20577"/>
          <ac:spMkLst>
            <pc:docMk/>
            <pc:sldMk cId="3968354221" sldId="353"/>
            <ac:spMk id="3" creationId="{B18C8358-B604-4A3A-B8A7-C7B5A3A0C4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7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D527-C1C0-764B-9993-83D872534D2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8D7F-8208-814A-BC7D-BA6CDB9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3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" TargetMode="External"/><Relationship Id="rId7" Type="http://schemas.openxmlformats.org/officeDocument/2006/relationships/hyperlink" Target="https://ces.peoplegrove.com/hub/byuidaho/home-v3" TargetMode="External"/><Relationship Id="rId2" Type="http://schemas.openxmlformats.org/officeDocument/2006/relationships/hyperlink" Target="https://byui.joinhandshak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alary.com/" TargetMode="External"/><Relationship Id="rId5" Type="http://schemas.openxmlformats.org/officeDocument/2006/relationships/hyperlink" Target="http://www.dice.com/" TargetMode="External"/><Relationship Id="rId4" Type="http://schemas.openxmlformats.org/officeDocument/2006/relationships/hyperlink" Target="http://www.indee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37B8-805E-5B4B-BC78-B49549303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270 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AEA4E-B225-CE4C-B156-0249446E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14: QA-Testing Careers</a:t>
            </a:r>
          </a:p>
          <a:p>
            <a:r>
              <a:rPr lang="en-US" dirty="0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145218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9E96-4C58-4461-BC48-4F31B51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8358-B604-4A3A-B8A7-C7B5A3A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  <a:p>
            <a:r>
              <a:rPr lang="en-US" dirty="0"/>
              <a:t>Career Advice</a:t>
            </a:r>
          </a:p>
        </p:txBody>
      </p:sp>
    </p:spTree>
    <p:extLst>
      <p:ext uri="{BB962C8B-B14F-4D97-AF65-F5344CB8AC3E}">
        <p14:creationId xmlns:p14="http://schemas.microsoft.com/office/powerpoint/2010/main" val="39683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E7AE-4985-4A11-B2B1-3A72B296A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F379-61BF-48DC-8EA1-C30E2A414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oup of people sitting together&#10;&#10;Description automatically generated with low confidence">
            <a:extLst>
              <a:ext uri="{FF2B5EF4-FFF2-40B4-BE49-F238E27FC236}">
                <a16:creationId xmlns:a16="http://schemas.microsoft.com/office/drawing/2014/main" id="{D50A758A-E180-4711-81AB-7D4AD30B6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0"/>
            <a:ext cx="66675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4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65AE339-3E02-4D74-807E-21D69AB53DBD}"/>
              </a:ext>
            </a:extLst>
          </p:cNvPr>
          <p:cNvSpPr/>
          <p:nvPr/>
        </p:nvSpPr>
        <p:spPr>
          <a:xfrm>
            <a:off x="262246" y="1833417"/>
            <a:ext cx="11182612" cy="4256560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07061-9B90-45C6-88EA-49993A0DC241}"/>
              </a:ext>
            </a:extLst>
          </p:cNvPr>
          <p:cNvSpPr/>
          <p:nvPr/>
        </p:nvSpPr>
        <p:spPr>
          <a:xfrm>
            <a:off x="262247" y="2091333"/>
            <a:ext cx="1541804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 of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A61C7-D4C2-4370-9B51-FBBB43885DCB}"/>
              </a:ext>
            </a:extLst>
          </p:cNvPr>
          <p:cNvSpPr/>
          <p:nvPr/>
        </p:nvSpPr>
        <p:spPr>
          <a:xfrm>
            <a:off x="535378" y="2888811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AE339-3E02-4D74-807E-21D69AB53DBD}"/>
              </a:ext>
            </a:extLst>
          </p:cNvPr>
          <p:cNvSpPr/>
          <p:nvPr/>
        </p:nvSpPr>
        <p:spPr>
          <a:xfrm>
            <a:off x="867887" y="3676230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F0815-FDB3-4DC9-B3A5-55D69181E5D0}"/>
              </a:ext>
            </a:extLst>
          </p:cNvPr>
          <p:cNvSpPr/>
          <p:nvPr/>
        </p:nvSpPr>
        <p:spPr>
          <a:xfrm>
            <a:off x="1342900" y="4473702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DB199-B9C3-4525-8F18-F07ACE3C90BB}"/>
              </a:ext>
            </a:extLst>
          </p:cNvPr>
          <p:cNvSpPr/>
          <p:nvPr/>
        </p:nvSpPr>
        <p:spPr>
          <a:xfrm>
            <a:off x="1687283" y="5281228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8DDCD-4FC2-4339-B3EC-B944BDEE7318}"/>
              </a:ext>
            </a:extLst>
          </p:cNvPr>
          <p:cNvSpPr/>
          <p:nvPr/>
        </p:nvSpPr>
        <p:spPr>
          <a:xfrm>
            <a:off x="1675409" y="5281228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2ED1E-5CD8-4B9D-A8BA-9215DB5C5054}"/>
              </a:ext>
            </a:extLst>
          </p:cNvPr>
          <p:cNvSpPr/>
          <p:nvPr/>
        </p:nvSpPr>
        <p:spPr>
          <a:xfrm>
            <a:off x="4877795" y="5281228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5724B-F134-4B1F-9EAC-A0CF47EDEE8B}"/>
              </a:ext>
            </a:extLst>
          </p:cNvPr>
          <p:cNvSpPr/>
          <p:nvPr/>
        </p:nvSpPr>
        <p:spPr>
          <a:xfrm>
            <a:off x="5315202" y="4473702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A03F4-7BBC-4BCF-B851-7357AA0ED16E}"/>
              </a:ext>
            </a:extLst>
          </p:cNvPr>
          <p:cNvSpPr/>
          <p:nvPr/>
        </p:nvSpPr>
        <p:spPr>
          <a:xfrm>
            <a:off x="5895114" y="3676230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DB640-59B1-4830-B5FB-F80158CFC6D7}"/>
              </a:ext>
            </a:extLst>
          </p:cNvPr>
          <p:cNvSpPr/>
          <p:nvPr/>
        </p:nvSpPr>
        <p:spPr>
          <a:xfrm>
            <a:off x="6439404" y="2888811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881FD-E537-4597-9793-938CD0F97206}"/>
              </a:ext>
            </a:extLst>
          </p:cNvPr>
          <p:cNvSpPr/>
          <p:nvPr/>
        </p:nvSpPr>
        <p:spPr>
          <a:xfrm>
            <a:off x="6829311" y="2091333"/>
            <a:ext cx="1541804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Acceptance  Test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C572B1-7988-40CA-B04D-C206146D8350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>
            <a:off x="1804051" y="2441655"/>
            <a:ext cx="5025260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D60D68-48FA-4CA4-A069-571CB102BE80}"/>
              </a:ext>
            </a:extLst>
          </p:cNvPr>
          <p:cNvSpPr txBox="1"/>
          <p:nvPr/>
        </p:nvSpPr>
        <p:spPr>
          <a:xfrm>
            <a:off x="3960341" y="2256989"/>
            <a:ext cx="11235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E019B-711E-4EBC-B1C1-CAC7F79C124C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>
            <a:off x="2077182" y="3239133"/>
            <a:ext cx="4362222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C9732-04E8-49F8-8C47-4BE39A9B38FC}"/>
              </a:ext>
            </a:extLst>
          </p:cNvPr>
          <p:cNvSpPr/>
          <p:nvPr/>
        </p:nvSpPr>
        <p:spPr>
          <a:xfrm>
            <a:off x="8411520" y="1947986"/>
            <a:ext cx="1845815" cy="411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dirty="0"/>
              <a:t>QA-Tester</a:t>
            </a:r>
            <a:endParaRPr lang="en-US" b="1" u="sng" dirty="0"/>
          </a:p>
          <a:p>
            <a:r>
              <a:rPr lang="en-US" dirty="0"/>
              <a:t>Acceptance Tester</a:t>
            </a:r>
          </a:p>
          <a:p>
            <a:endParaRPr lang="en-US" dirty="0"/>
          </a:p>
          <a:p>
            <a:r>
              <a:rPr lang="en-US" dirty="0"/>
              <a:t>System Tester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 Tester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Tester</a:t>
            </a:r>
          </a:p>
          <a:p>
            <a:endParaRPr lang="en-US" dirty="0"/>
          </a:p>
          <a:p>
            <a:r>
              <a:rPr lang="en-US" dirty="0"/>
              <a:t>Unit Tester</a:t>
            </a:r>
          </a:p>
          <a:p>
            <a:r>
              <a:rPr lang="en-US" sz="1400" dirty="0"/>
              <a:t>(Sometime Developer)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EF7C43-7A90-4E5B-8CDE-3F9D36A556C3}"/>
              </a:ext>
            </a:extLst>
          </p:cNvPr>
          <p:cNvSpPr/>
          <p:nvPr/>
        </p:nvSpPr>
        <p:spPr>
          <a:xfrm>
            <a:off x="262248" y="1483751"/>
            <a:ext cx="11182612" cy="3693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Program/Project Manager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BA115-3DD2-45F6-9C8F-7196AEAF4E18}"/>
              </a:ext>
            </a:extLst>
          </p:cNvPr>
          <p:cNvSpPr/>
          <p:nvPr/>
        </p:nvSpPr>
        <p:spPr>
          <a:xfrm>
            <a:off x="262247" y="1129800"/>
            <a:ext cx="11182611" cy="369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Support Roles (CM, DM, Code </a:t>
            </a:r>
            <a:r>
              <a:rPr lang="en-US" dirty="0" err="1"/>
              <a:t>Mngr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B0BFEB-E81E-49E5-8733-A8D86A5A480F}"/>
              </a:ext>
            </a:extLst>
          </p:cNvPr>
          <p:cNvSpPr/>
          <p:nvPr/>
        </p:nvSpPr>
        <p:spPr>
          <a:xfrm flipH="1">
            <a:off x="262246" y="6089977"/>
            <a:ext cx="11182612" cy="3116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Dev Ops</a:t>
            </a:r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AABF4D-9AAC-415A-A5F9-5483B378ED8B}"/>
              </a:ext>
            </a:extLst>
          </p:cNvPr>
          <p:cNvSpPr/>
          <p:nvPr/>
        </p:nvSpPr>
        <p:spPr>
          <a:xfrm>
            <a:off x="262246" y="383355"/>
            <a:ext cx="1118261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/>
              <a:t>Quality Assurances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D9C245-D71B-4CAD-9A15-55DE7DD309DB}"/>
              </a:ext>
            </a:extLst>
          </p:cNvPr>
          <p:cNvSpPr/>
          <p:nvPr/>
        </p:nvSpPr>
        <p:spPr>
          <a:xfrm>
            <a:off x="262247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 -&gt;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F5D9B2-61AA-40FE-94D8-7495FF320961}"/>
              </a:ext>
            </a:extLst>
          </p:cNvPr>
          <p:cNvSpPr/>
          <p:nvPr/>
        </p:nvSpPr>
        <p:spPr>
          <a:xfrm>
            <a:off x="9903055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&lt;- 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9F94B-466E-46C2-96BB-5462B9674D3D}"/>
              </a:ext>
            </a:extLst>
          </p:cNvPr>
          <p:cNvSpPr/>
          <p:nvPr/>
        </p:nvSpPr>
        <p:spPr>
          <a:xfrm>
            <a:off x="1788812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Q-</a:t>
            </a:r>
            <a:r>
              <a:rPr lang="en-US" sz="1600" dirty="0" err="1"/>
              <a:t>Contrl</a:t>
            </a:r>
            <a:r>
              <a:rPr lang="en-US" sz="1600" dirty="0"/>
              <a:t>/HMI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F14A29-A718-42F9-AC51-7D7531DBACF2}"/>
              </a:ext>
            </a:extLst>
          </p:cNvPr>
          <p:cNvSpPr/>
          <p:nvPr/>
        </p:nvSpPr>
        <p:spPr>
          <a:xfrm>
            <a:off x="3345855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Value/Cost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A09695-3DD3-45A3-B6AC-FDB8D40C7E76}"/>
              </a:ext>
            </a:extLst>
          </p:cNvPr>
          <p:cNvSpPr/>
          <p:nvPr/>
        </p:nvSpPr>
        <p:spPr>
          <a:xfrm>
            <a:off x="6804208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Integrity/Sec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8BB134-75FC-47F1-A9F0-F953AB6B03A0}"/>
              </a:ext>
            </a:extLst>
          </p:cNvPr>
          <p:cNvSpPr/>
          <p:nvPr/>
        </p:nvSpPr>
        <p:spPr>
          <a:xfrm>
            <a:off x="8353631" y="753282"/>
            <a:ext cx="15418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7FB7A6-89E7-47CC-AB99-E4B7F8225943}"/>
              </a:ext>
            </a:extLst>
          </p:cNvPr>
          <p:cNvSpPr/>
          <p:nvPr/>
        </p:nvSpPr>
        <p:spPr>
          <a:xfrm>
            <a:off x="4902898" y="753282"/>
            <a:ext cx="1901310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Audit/Review/</a:t>
            </a:r>
            <a:r>
              <a:rPr lang="en-US" dirty="0" err="1"/>
              <a:t>Std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0B6B69-F1CC-424E-BADB-F4CD9AFA360A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2409691" y="4026552"/>
            <a:ext cx="348542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98E1-980F-4568-B28E-0627F83461C9}"/>
              </a:ext>
            </a:extLst>
          </p:cNvPr>
          <p:cNvSpPr/>
          <p:nvPr/>
        </p:nvSpPr>
        <p:spPr>
          <a:xfrm>
            <a:off x="262247" y="14022"/>
            <a:ext cx="11182612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Continuous Improvement</a:t>
            </a:r>
          </a:p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D9C245-D71B-4CAD-9A15-55DE7DD309DB}"/>
              </a:ext>
            </a:extLst>
          </p:cNvPr>
          <p:cNvSpPr/>
          <p:nvPr/>
        </p:nvSpPr>
        <p:spPr>
          <a:xfrm>
            <a:off x="262247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5D9B2-61AA-40FE-94D8-7495FF320961}"/>
              </a:ext>
            </a:extLst>
          </p:cNvPr>
          <p:cNvSpPr/>
          <p:nvPr/>
        </p:nvSpPr>
        <p:spPr>
          <a:xfrm>
            <a:off x="9903055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B9F94B-466E-46C2-96BB-5462B9674D3D}"/>
              </a:ext>
            </a:extLst>
          </p:cNvPr>
          <p:cNvSpPr/>
          <p:nvPr/>
        </p:nvSpPr>
        <p:spPr>
          <a:xfrm>
            <a:off x="1788812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Tools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F14A29-A718-42F9-AC51-7D7531DBACF2}"/>
              </a:ext>
            </a:extLst>
          </p:cNvPr>
          <p:cNvSpPr/>
          <p:nvPr/>
        </p:nvSpPr>
        <p:spPr>
          <a:xfrm>
            <a:off x="3345855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09695-3DD3-45A3-B6AC-FDB8D40C7E76}"/>
              </a:ext>
            </a:extLst>
          </p:cNvPr>
          <p:cNvSpPr/>
          <p:nvPr/>
        </p:nvSpPr>
        <p:spPr>
          <a:xfrm>
            <a:off x="6804208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8BB134-75FC-47F1-A9F0-F953AB6B03A0}"/>
              </a:ext>
            </a:extLst>
          </p:cNvPr>
          <p:cNvSpPr/>
          <p:nvPr/>
        </p:nvSpPr>
        <p:spPr>
          <a:xfrm>
            <a:off x="8353631" y="6393146"/>
            <a:ext cx="15418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Zone (sandboxes)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7FB7A6-89E7-47CC-AB99-E4B7F8225943}"/>
              </a:ext>
            </a:extLst>
          </p:cNvPr>
          <p:cNvSpPr/>
          <p:nvPr/>
        </p:nvSpPr>
        <p:spPr>
          <a:xfrm>
            <a:off x="4902898" y="6393146"/>
            <a:ext cx="1901310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B6B69-F1CC-424E-BADB-F4CD9AFA360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884705" y="4809146"/>
            <a:ext cx="2430497" cy="1487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526FB-1895-4BED-A6A4-A721B71FF526}"/>
              </a:ext>
            </a:extLst>
          </p:cNvPr>
          <p:cNvSpPr txBox="1"/>
          <p:nvPr/>
        </p:nvSpPr>
        <p:spPr>
          <a:xfrm>
            <a:off x="3886199" y="3212237"/>
            <a:ext cx="1254382" cy="161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dirty="0"/>
              <a:t>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76694" y="5804893"/>
            <a:ext cx="25505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(Built the Right Product)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24345" y="390540"/>
            <a:ext cx="249767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(Built the Product Right)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1F98E1-980F-4568-B28E-0627F83461C9}"/>
              </a:ext>
            </a:extLst>
          </p:cNvPr>
          <p:cNvSpPr/>
          <p:nvPr/>
        </p:nvSpPr>
        <p:spPr>
          <a:xfrm>
            <a:off x="10264954" y="1109537"/>
            <a:ext cx="1927046" cy="46953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/>
              <a:t>Software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QA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Test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DevOp</a:t>
            </a:r>
            <a:r>
              <a:rPr lang="en-US" sz="2400" b="1" dirty="0"/>
              <a:t>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Cont. Improvement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8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67E-50B2-4F71-8C68-6214F40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Resume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C2380-F135-4EE9-BBA7-5449E2800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73C0-EAB6-49F4-97C7-4DC0A1401C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Contact information: name, phone#, email</a:t>
            </a:r>
          </a:p>
          <a:p>
            <a:r>
              <a:rPr lang="en-US" dirty="0"/>
              <a:t>Education –</a:t>
            </a:r>
          </a:p>
          <a:p>
            <a:pPr lvl="1"/>
            <a:r>
              <a:rPr lang="en-US" dirty="0"/>
              <a:t>class’s topics, projects, start and expected grade date</a:t>
            </a:r>
          </a:p>
          <a:p>
            <a:r>
              <a:rPr lang="en-US" dirty="0"/>
              <a:t>Experience – jobs, jobs, jobs</a:t>
            </a:r>
          </a:p>
          <a:p>
            <a:pPr lvl="1"/>
            <a:r>
              <a:rPr lang="en-US" dirty="0"/>
              <a:t>Doesn’t matter what the job is right now, frame the responsibilities with soft skills</a:t>
            </a:r>
          </a:p>
          <a:p>
            <a:pPr lvl="1"/>
            <a:r>
              <a:rPr lang="en-US" dirty="0"/>
              <a:t>Dates matter, it is a bibliography and timeline</a:t>
            </a:r>
          </a:p>
          <a:p>
            <a:pPr lvl="1"/>
            <a:r>
              <a:rPr lang="en-US" dirty="0"/>
              <a:t>Statistics and Numbers </a:t>
            </a:r>
          </a:p>
          <a:p>
            <a:r>
              <a:rPr lang="en-US" dirty="0"/>
              <a:t>Personal Projects</a:t>
            </a:r>
          </a:p>
          <a:p>
            <a:pPr lvl="1"/>
            <a:r>
              <a:rPr lang="en-US" dirty="0"/>
              <a:t>#1 influencer, what did you do outside of class. </a:t>
            </a:r>
          </a:p>
          <a:p>
            <a:pPr lvl="1"/>
            <a:r>
              <a:rPr lang="en-US" dirty="0"/>
              <a:t>Societies, Sr Project, Competitions, Non-profit</a:t>
            </a:r>
          </a:p>
          <a:p>
            <a:pPr lvl="1"/>
            <a:r>
              <a:rPr lang="en-US" dirty="0" err="1"/>
              <a:t>Portfolium</a:t>
            </a:r>
            <a:r>
              <a:rPr lang="en-US" dirty="0"/>
              <a:t>, GitHub, </a:t>
            </a:r>
            <a:r>
              <a:rPr lang="en-US" dirty="0" err="1"/>
              <a:t>etc</a:t>
            </a:r>
            <a:r>
              <a:rPr lang="en-US" dirty="0"/>
              <a:t> -&gt; tiny </a:t>
            </a:r>
            <a:r>
              <a:rPr lang="en-US" dirty="0" err="1"/>
              <a:t>url</a:t>
            </a:r>
            <a:r>
              <a:rPr lang="en-US" dirty="0"/>
              <a:t>. </a:t>
            </a:r>
          </a:p>
          <a:p>
            <a:r>
              <a:rPr lang="en-US" dirty="0"/>
              <a:t>Skills &amp; Knowledge list</a:t>
            </a:r>
          </a:p>
          <a:p>
            <a:pPr lvl="1"/>
            <a:r>
              <a:rPr lang="en-US" dirty="0"/>
              <a:t>Get past the AI filters and HR Intern</a:t>
            </a:r>
          </a:p>
          <a:p>
            <a:pPr lvl="1"/>
            <a:r>
              <a:rPr lang="en-US" dirty="0"/>
              <a:t>Must be specifically support (dup) in other sections.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63E7-17DB-4EAB-B86A-3FD66384A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Avoid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B03CA4-D4B3-4EE5-BBCB-82BAD9F8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2659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GPA: Unless specially asked for</a:t>
            </a:r>
          </a:p>
          <a:p>
            <a:r>
              <a:rPr lang="en-US" dirty="0"/>
              <a:t>History gaps</a:t>
            </a:r>
          </a:p>
          <a:p>
            <a:r>
              <a:rPr lang="en-US" dirty="0"/>
              <a:t>Long paragraphs</a:t>
            </a:r>
          </a:p>
          <a:p>
            <a:r>
              <a:rPr lang="en-US" dirty="0"/>
              <a:t>No more than 2 pages, most important on the 1</a:t>
            </a:r>
            <a:r>
              <a:rPr lang="en-US" baseline="30000" dirty="0"/>
              <a:t>st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Use MS Word magic: Font size, margins, white space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AEAEA0E-725F-4A43-8FF5-52B45192F703}"/>
              </a:ext>
            </a:extLst>
          </p:cNvPr>
          <p:cNvSpPr txBox="1">
            <a:spLocks/>
          </p:cNvSpPr>
          <p:nvPr/>
        </p:nvSpPr>
        <p:spPr>
          <a:xfrm>
            <a:off x="6096000" y="370392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this 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E15F99A-90A0-44DD-9E5F-66948CAA0224}"/>
              </a:ext>
            </a:extLst>
          </p:cNvPr>
          <p:cNvSpPr txBox="1">
            <a:spLocks/>
          </p:cNvSpPr>
          <p:nvPr/>
        </p:nvSpPr>
        <p:spPr>
          <a:xfrm>
            <a:off x="6096000" y="4527838"/>
            <a:ext cx="5183188" cy="1526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On the back side of 1-page, include photos, talking points, </a:t>
            </a:r>
            <a:r>
              <a:rPr lang="en-US" sz="1800" dirty="0" err="1"/>
              <a:t>etc</a:t>
            </a:r>
            <a:r>
              <a:rPr lang="en-US" sz="1800" dirty="0"/>
              <a:t> of projects. </a:t>
            </a:r>
          </a:p>
          <a:p>
            <a:r>
              <a:rPr lang="en-US" sz="1800" dirty="0"/>
              <a:t>Use a different color paper, that is easily copiable. (Not red,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r>
              <a:rPr lang="en-US" sz="1800" dirty="0"/>
              <a:t>Be prepare to have a STAR story for every point on your resume</a:t>
            </a:r>
          </a:p>
          <a:p>
            <a:r>
              <a:rPr lang="en-US" sz="1800" b="1" dirty="0"/>
              <a:t>Use V-Mock to review your resume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32BB0E-5E17-4220-8B60-830F0E90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066" y="-34637"/>
            <a:ext cx="4181934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4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8BD06-F902-4115-AD46-3CA48D75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81C87-277E-4463-AF88-4A00EF65E25F}"/>
              </a:ext>
            </a:extLst>
          </p:cNvPr>
          <p:cNvSpPr/>
          <p:nvPr/>
        </p:nvSpPr>
        <p:spPr>
          <a:xfrm>
            <a:off x="318655" y="1690688"/>
            <a:ext cx="2743200" cy="41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DE71B-F90D-454D-B744-A901C02CCDFD}"/>
              </a:ext>
            </a:extLst>
          </p:cNvPr>
          <p:cNvSpPr/>
          <p:nvPr/>
        </p:nvSpPr>
        <p:spPr>
          <a:xfrm>
            <a:off x="3167745" y="1690688"/>
            <a:ext cx="2743200" cy="41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FDBF-B773-4412-AF46-BCE852635EF3}"/>
              </a:ext>
            </a:extLst>
          </p:cNvPr>
          <p:cNvSpPr/>
          <p:nvPr/>
        </p:nvSpPr>
        <p:spPr>
          <a:xfrm>
            <a:off x="6016835" y="1690687"/>
            <a:ext cx="2743200" cy="41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92C6A-12F8-451A-93BA-BA968D952095}"/>
              </a:ext>
            </a:extLst>
          </p:cNvPr>
          <p:cNvSpPr/>
          <p:nvPr/>
        </p:nvSpPr>
        <p:spPr>
          <a:xfrm>
            <a:off x="8864933" y="1690686"/>
            <a:ext cx="2743200" cy="41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252BF-AA22-4F48-9721-F0535B4F16DA}"/>
              </a:ext>
            </a:extLst>
          </p:cNvPr>
          <p:cNvSpPr/>
          <p:nvPr/>
        </p:nvSpPr>
        <p:spPr>
          <a:xfrm>
            <a:off x="318655" y="2105891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60D88-3870-4FBF-A318-F52F181B8F8A}"/>
              </a:ext>
            </a:extLst>
          </p:cNvPr>
          <p:cNvSpPr/>
          <p:nvPr/>
        </p:nvSpPr>
        <p:spPr>
          <a:xfrm>
            <a:off x="1233055" y="210588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2670F-BC09-4CFF-ADF8-182B8177187A}"/>
              </a:ext>
            </a:extLst>
          </p:cNvPr>
          <p:cNvSpPr/>
          <p:nvPr/>
        </p:nvSpPr>
        <p:spPr>
          <a:xfrm>
            <a:off x="2147455" y="210588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ED08AC-7D33-48E4-9C40-F11A727887A6}"/>
              </a:ext>
            </a:extLst>
          </p:cNvPr>
          <p:cNvSpPr/>
          <p:nvPr/>
        </p:nvSpPr>
        <p:spPr>
          <a:xfrm>
            <a:off x="3167745" y="210588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E47DD0-8BAC-4CC4-A36D-42B6FBF64F29}"/>
              </a:ext>
            </a:extLst>
          </p:cNvPr>
          <p:cNvSpPr/>
          <p:nvPr/>
        </p:nvSpPr>
        <p:spPr>
          <a:xfrm>
            <a:off x="4082145" y="2105887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8946DF-EAD7-48A9-83DC-741F1ED38CE0}"/>
              </a:ext>
            </a:extLst>
          </p:cNvPr>
          <p:cNvSpPr/>
          <p:nvPr/>
        </p:nvSpPr>
        <p:spPr>
          <a:xfrm>
            <a:off x="4996545" y="2105887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47611-C147-49E4-BB2A-28BE94C1FAF6}"/>
              </a:ext>
            </a:extLst>
          </p:cNvPr>
          <p:cNvSpPr/>
          <p:nvPr/>
        </p:nvSpPr>
        <p:spPr>
          <a:xfrm>
            <a:off x="6015843" y="2105887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A7E7C7-4929-4AAD-AB4E-3B434B22FFAA}"/>
              </a:ext>
            </a:extLst>
          </p:cNvPr>
          <p:cNvSpPr/>
          <p:nvPr/>
        </p:nvSpPr>
        <p:spPr>
          <a:xfrm>
            <a:off x="6930243" y="2105885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E0E98-7301-4E47-B1E6-FD325DFD9E0F}"/>
              </a:ext>
            </a:extLst>
          </p:cNvPr>
          <p:cNvSpPr/>
          <p:nvPr/>
        </p:nvSpPr>
        <p:spPr>
          <a:xfrm>
            <a:off x="7844643" y="2105885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6FF1C3-783E-4414-9142-B41E6A5B55CF}"/>
              </a:ext>
            </a:extLst>
          </p:cNvPr>
          <p:cNvSpPr/>
          <p:nvPr/>
        </p:nvSpPr>
        <p:spPr>
          <a:xfrm>
            <a:off x="8863941" y="2105887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B11394-A0E5-458F-BC66-EB90F7D83433}"/>
              </a:ext>
            </a:extLst>
          </p:cNvPr>
          <p:cNvSpPr/>
          <p:nvPr/>
        </p:nvSpPr>
        <p:spPr>
          <a:xfrm>
            <a:off x="9778341" y="2105885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91226-A5F5-4A5B-BFF0-8824B582E40C}"/>
              </a:ext>
            </a:extLst>
          </p:cNvPr>
          <p:cNvSpPr/>
          <p:nvPr/>
        </p:nvSpPr>
        <p:spPr>
          <a:xfrm>
            <a:off x="7844643" y="2571118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CSE 398 full-time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70C3D2-0300-41FF-8E13-9DB78726E3BF}"/>
              </a:ext>
            </a:extLst>
          </p:cNvPr>
          <p:cNvSpPr txBox="1"/>
          <p:nvPr/>
        </p:nvSpPr>
        <p:spPr>
          <a:xfrm>
            <a:off x="8759043" y="2616989"/>
            <a:ext cx="30151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Ideal time to get an internship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688CC6-AB5A-4667-8EB9-9F1838BF4CA1}"/>
              </a:ext>
            </a:extLst>
          </p:cNvPr>
          <p:cNvSpPr/>
          <p:nvPr/>
        </p:nvSpPr>
        <p:spPr>
          <a:xfrm>
            <a:off x="6015843" y="2571118"/>
            <a:ext cx="1828800" cy="4152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looking for a internship job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F95AF1-21A8-419A-9284-4086E48C9BE0}"/>
              </a:ext>
            </a:extLst>
          </p:cNvPr>
          <p:cNvSpPr/>
          <p:nvPr/>
        </p:nvSpPr>
        <p:spPr>
          <a:xfrm>
            <a:off x="8863941" y="3082220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CSE 498R full-time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1A7EF-84AC-4449-AFC2-B856CC3A4911}"/>
              </a:ext>
            </a:extLst>
          </p:cNvPr>
          <p:cNvSpPr txBox="1"/>
          <p:nvPr/>
        </p:nvSpPr>
        <p:spPr>
          <a:xfrm>
            <a:off x="4655128" y="3099708"/>
            <a:ext cx="418555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Extending your Internship, some company require that  for their internship they need you to take it for credit.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8CF481-CD70-43B2-BE15-344B1EE5DCAC}"/>
              </a:ext>
            </a:extLst>
          </p:cNvPr>
          <p:cNvSpPr/>
          <p:nvPr/>
        </p:nvSpPr>
        <p:spPr>
          <a:xfrm>
            <a:off x="9778341" y="3082222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27531-4BE5-43B2-84C3-57B4845C473E}"/>
              </a:ext>
            </a:extLst>
          </p:cNvPr>
          <p:cNvSpPr/>
          <p:nvPr/>
        </p:nvSpPr>
        <p:spPr>
          <a:xfrm>
            <a:off x="10692741" y="3082220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67E8C1-A181-44F5-BF7C-3354CC4CCF3C}"/>
              </a:ext>
            </a:extLst>
          </p:cNvPr>
          <p:cNvSpPr/>
          <p:nvPr/>
        </p:nvSpPr>
        <p:spPr>
          <a:xfrm>
            <a:off x="10692741" y="384671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S2-on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729FDA-604D-4252-A0F5-D843C1E79C28}"/>
              </a:ext>
            </a:extLst>
          </p:cNvPr>
          <p:cNvSpPr/>
          <p:nvPr/>
        </p:nvSpPr>
        <p:spPr>
          <a:xfrm>
            <a:off x="8951026" y="3846719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CSE 498R part-time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B983B9-8278-422C-91C8-7E1E540B41D0}"/>
              </a:ext>
            </a:extLst>
          </p:cNvPr>
          <p:cNvSpPr txBox="1"/>
          <p:nvPr/>
        </p:nvSpPr>
        <p:spPr>
          <a:xfrm>
            <a:off x="4505698" y="3745535"/>
            <a:ext cx="333894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you are International student, you must work part time during your on-semester.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AC80F5-D069-445F-AA0C-134705CBFAAE}"/>
              </a:ext>
            </a:extLst>
          </p:cNvPr>
          <p:cNvSpPr/>
          <p:nvPr/>
        </p:nvSpPr>
        <p:spPr>
          <a:xfrm>
            <a:off x="9778341" y="3846719"/>
            <a:ext cx="914400" cy="41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S1-on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6DD95-29E9-40D8-8881-94895CE0D946}"/>
              </a:ext>
            </a:extLst>
          </p:cNvPr>
          <p:cNvSpPr/>
          <p:nvPr/>
        </p:nvSpPr>
        <p:spPr>
          <a:xfrm>
            <a:off x="7855528" y="3855626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CSE 398 full-time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3076F8-70EB-448B-BDCA-7D021DB3E4D2}"/>
              </a:ext>
            </a:extLst>
          </p:cNvPr>
          <p:cNvSpPr txBox="1"/>
          <p:nvPr/>
        </p:nvSpPr>
        <p:spPr>
          <a:xfrm>
            <a:off x="4505697" y="4600149"/>
            <a:ext cx="2424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would be a better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B17904-0AA4-4787-8CDD-CE4EA07B6443}"/>
              </a:ext>
            </a:extLst>
          </p:cNvPr>
          <p:cNvSpPr/>
          <p:nvPr/>
        </p:nvSpPr>
        <p:spPr>
          <a:xfrm>
            <a:off x="7844643" y="4607267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CSE 498R full-time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87BA9D-8691-4C01-9A45-DE0A7AD155DC}"/>
              </a:ext>
            </a:extLst>
          </p:cNvPr>
          <p:cNvSpPr/>
          <p:nvPr/>
        </p:nvSpPr>
        <p:spPr>
          <a:xfrm>
            <a:off x="6930243" y="4607267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CSE 398 full-time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3D2186-383A-4C4C-A845-E3F67270202B}"/>
              </a:ext>
            </a:extLst>
          </p:cNvPr>
          <p:cNvSpPr/>
          <p:nvPr/>
        </p:nvSpPr>
        <p:spPr>
          <a:xfrm>
            <a:off x="2156961" y="5302289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non-tech job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E52287-E141-4D1D-BDEE-2F75045D9317}"/>
              </a:ext>
            </a:extLst>
          </p:cNvPr>
          <p:cNvSpPr/>
          <p:nvPr/>
        </p:nvSpPr>
        <p:spPr>
          <a:xfrm>
            <a:off x="4992459" y="5302289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 campus tech job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5B8BCF-1D73-44A1-A5CB-5A3100289566}"/>
              </a:ext>
            </a:extLst>
          </p:cNvPr>
          <p:cNvSpPr/>
          <p:nvPr/>
        </p:nvSpPr>
        <p:spPr>
          <a:xfrm>
            <a:off x="1242561" y="5302289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 Assistant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59FFCD-BCFA-4D3C-BD34-FBDE702AF95F}"/>
              </a:ext>
            </a:extLst>
          </p:cNvPr>
          <p:cNvSpPr/>
          <p:nvPr/>
        </p:nvSpPr>
        <p:spPr>
          <a:xfrm>
            <a:off x="3162665" y="5302289"/>
            <a:ext cx="1829793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Teacher Assistant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4F26C0-2CBF-4697-BDAB-4FDF79DC76A9}"/>
              </a:ext>
            </a:extLst>
          </p:cNvPr>
          <p:cNvSpPr/>
          <p:nvPr/>
        </p:nvSpPr>
        <p:spPr>
          <a:xfrm>
            <a:off x="6015843" y="5302289"/>
            <a:ext cx="18288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On-campus tech job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1133EB-ED8B-4607-BC39-0BE455AFA7AF}"/>
              </a:ext>
            </a:extLst>
          </p:cNvPr>
          <p:cNvSpPr/>
          <p:nvPr/>
        </p:nvSpPr>
        <p:spPr>
          <a:xfrm>
            <a:off x="328161" y="5302289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Non-tech campus job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99AAF8-0865-4F40-B884-5A0A6E50691F}"/>
              </a:ext>
            </a:extLst>
          </p:cNvPr>
          <p:cNvSpPr/>
          <p:nvPr/>
        </p:nvSpPr>
        <p:spPr>
          <a:xfrm>
            <a:off x="9822537" y="5993454"/>
            <a:ext cx="18288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Sr. </a:t>
            </a:r>
            <a:r>
              <a:rPr lang="en-US" dirty="0" err="1"/>
              <a:t>Proj</a:t>
            </a:r>
            <a:r>
              <a:rPr lang="en-US" dirty="0"/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671059-EF42-4A1D-A7CB-D71839DEDBA5}"/>
              </a:ext>
            </a:extLst>
          </p:cNvPr>
          <p:cNvSpPr/>
          <p:nvPr/>
        </p:nvSpPr>
        <p:spPr>
          <a:xfrm>
            <a:off x="4992459" y="5993454"/>
            <a:ext cx="2179101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Lead Society Projects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2BBCE4-4F4C-481C-9CB7-5945B4C78C2C}"/>
              </a:ext>
            </a:extLst>
          </p:cNvPr>
          <p:cNvSpPr/>
          <p:nvPr/>
        </p:nvSpPr>
        <p:spPr>
          <a:xfrm>
            <a:off x="4082146" y="6431948"/>
            <a:ext cx="2848098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Personal Projects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453C69-D5C3-4C01-B145-5DD46211635F}"/>
              </a:ext>
            </a:extLst>
          </p:cNvPr>
          <p:cNvSpPr/>
          <p:nvPr/>
        </p:nvSpPr>
        <p:spPr>
          <a:xfrm>
            <a:off x="-1" y="5075584"/>
            <a:ext cx="11607141" cy="204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Experience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7131BE-5417-4D2D-A36A-D5CE8744033E}"/>
              </a:ext>
            </a:extLst>
          </p:cNvPr>
          <p:cNvSpPr/>
          <p:nvPr/>
        </p:nvSpPr>
        <p:spPr>
          <a:xfrm>
            <a:off x="-1" y="5757596"/>
            <a:ext cx="11607141" cy="1984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Projects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4F52EA-3CC7-4068-91A6-2A2C91B84E0C}"/>
              </a:ext>
            </a:extLst>
          </p:cNvPr>
          <p:cNvSpPr/>
          <p:nvPr/>
        </p:nvSpPr>
        <p:spPr>
          <a:xfrm>
            <a:off x="8036626" y="5993454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ALP-Basic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BAE6A6-B9EE-4D50-9359-D3FC42EC29A3}"/>
              </a:ext>
            </a:extLst>
          </p:cNvPr>
          <p:cNvSpPr/>
          <p:nvPr/>
        </p:nvSpPr>
        <p:spPr>
          <a:xfrm>
            <a:off x="8923034" y="5993454"/>
            <a:ext cx="9144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ALPS Adv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268C4C-AAB7-48DE-B955-5848D80C8628}"/>
              </a:ext>
            </a:extLst>
          </p:cNvPr>
          <p:cNvSpPr/>
          <p:nvPr/>
        </p:nvSpPr>
        <p:spPr>
          <a:xfrm>
            <a:off x="7840557" y="5302289"/>
            <a:ext cx="914400" cy="4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CSE 398 full-time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319270-6BDF-4667-ADEB-2612D4808BD6}"/>
              </a:ext>
            </a:extLst>
          </p:cNvPr>
          <p:cNvSpPr/>
          <p:nvPr/>
        </p:nvSpPr>
        <p:spPr>
          <a:xfrm>
            <a:off x="8863941" y="5302289"/>
            <a:ext cx="1828800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Off-Campus tech job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1C230F-7873-4EB5-AF04-580D91BCB295}"/>
              </a:ext>
            </a:extLst>
          </p:cNvPr>
          <p:cNvSpPr/>
          <p:nvPr/>
        </p:nvSpPr>
        <p:spPr>
          <a:xfrm>
            <a:off x="2143583" y="5993454"/>
            <a:ext cx="2848098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Assist Society Projects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A9BEB3-3965-4723-A58A-517A246EE904}"/>
              </a:ext>
            </a:extLst>
          </p:cNvPr>
          <p:cNvSpPr/>
          <p:nvPr/>
        </p:nvSpPr>
        <p:spPr>
          <a:xfrm>
            <a:off x="8374209" y="6431948"/>
            <a:ext cx="1404132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 Professional Conferences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A7F375-FDEC-4870-B00F-EC3D68DBBD89}"/>
              </a:ext>
            </a:extLst>
          </p:cNvPr>
          <p:cNvSpPr/>
          <p:nvPr/>
        </p:nvSpPr>
        <p:spPr>
          <a:xfrm>
            <a:off x="6950161" y="6431948"/>
            <a:ext cx="1404132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 Competitions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6E7028-32C2-4982-82DC-29AC085F5767}"/>
              </a:ext>
            </a:extLst>
          </p:cNvPr>
          <p:cNvSpPr/>
          <p:nvPr/>
        </p:nvSpPr>
        <p:spPr>
          <a:xfrm>
            <a:off x="7157644" y="5993454"/>
            <a:ext cx="878204" cy="41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Expeditions</a:t>
            </a:r>
          </a:p>
        </p:txBody>
      </p:sp>
    </p:spTree>
    <p:extLst>
      <p:ext uri="{BB962C8B-B14F-4D97-AF65-F5344CB8AC3E}">
        <p14:creationId xmlns:p14="http://schemas.microsoft.com/office/powerpoint/2010/main" val="65973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9F8A-832D-AA4F-878D-65F2EE37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C3EAF-CA25-CF43-8700-CC4AFB8FB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B91E-1276-9F4C-A347-382D1E830E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F4365-A413-1B43-98F7-9E589A90B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0C5FD-A471-B64C-8840-A2E588763A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6B4E3-5E2D-294C-8DC7-6927621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6916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3B814C-0473-B440-ADC4-F9C79E34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392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F6387-7BF6-3741-94F6-6E73881D6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438" y="0"/>
            <a:ext cx="28435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B4CA-80F8-4547-82C8-93DFFF9D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3220-1301-544B-BA95-B30C5BD9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2E18D-E3CD-DA43-A790-1B5277C7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47" y="320675"/>
            <a:ext cx="7086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929D-CF98-7541-8DEC-D45F69A5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Job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026A-E227-C442-8D73-BB80C3CE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Format of a Job Description</a:t>
            </a:r>
          </a:p>
          <a:p>
            <a:pPr lvl="1"/>
            <a:r>
              <a:rPr lang="en-US" dirty="0"/>
              <a:t>About the company</a:t>
            </a:r>
          </a:p>
          <a:p>
            <a:pPr lvl="1"/>
            <a:r>
              <a:rPr lang="en-US" dirty="0"/>
              <a:t>Legal </a:t>
            </a:r>
          </a:p>
          <a:p>
            <a:pPr lvl="1"/>
            <a:r>
              <a:rPr lang="en-US" dirty="0"/>
              <a:t>Responsibilities – what you will be doing</a:t>
            </a:r>
          </a:p>
          <a:p>
            <a:pPr lvl="1"/>
            <a:r>
              <a:rPr lang="en-US" dirty="0"/>
              <a:t>Qualifications – what you need to have – 80%-90% match, otherwise you are over qualified</a:t>
            </a:r>
          </a:p>
          <a:p>
            <a:r>
              <a:rPr lang="en-US" dirty="0"/>
              <a:t>Where to go for finding a job:</a:t>
            </a:r>
          </a:p>
          <a:p>
            <a:pPr lvl="1"/>
            <a:r>
              <a:rPr lang="en-US" dirty="0"/>
              <a:t>CSEE Majors </a:t>
            </a:r>
            <a:r>
              <a:rPr lang="en-US" dirty="0" err="1"/>
              <a:t>iLearn</a:t>
            </a:r>
            <a:r>
              <a:rPr lang="en-US" dirty="0"/>
              <a:t> Course</a:t>
            </a:r>
          </a:p>
          <a:p>
            <a:pPr lvl="1"/>
            <a:r>
              <a:rPr lang="en-US" dirty="0">
                <a:hlinkClick r:id="rId2"/>
              </a:rPr>
              <a:t>byui.joinhandshake.com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www.linkedin.com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www.indeed.com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www.dice.com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www.salary.com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Byuiconnection.edu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3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549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CSE 270 Software Testing</vt:lpstr>
      <vt:lpstr>Agenda</vt:lpstr>
      <vt:lpstr>PowerPoint Presentation</vt:lpstr>
      <vt:lpstr>PowerPoint Presentation</vt:lpstr>
      <vt:lpstr>Your Resume</vt:lpstr>
      <vt:lpstr>Strategies</vt:lpstr>
      <vt:lpstr>PowerPoint Presentation</vt:lpstr>
      <vt:lpstr>PowerPoint Presentation</vt:lpstr>
      <vt:lpstr>QA Job Search Engines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William</cp:lastModifiedBy>
  <cp:revision>1</cp:revision>
  <dcterms:created xsi:type="dcterms:W3CDTF">2022-04-04T14:42:20Z</dcterms:created>
  <dcterms:modified xsi:type="dcterms:W3CDTF">2022-04-04T19:59:02Z</dcterms:modified>
</cp:coreProperties>
</file>